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2" r:id="rId1"/>
  </p:sldMasterIdLst>
  <p:notesMasterIdLst>
    <p:notesMasterId r:id="rId7"/>
  </p:notesMasterIdLst>
  <p:sldIdLst>
    <p:sldId id="256" r:id="rId2"/>
    <p:sldId id="271" r:id="rId3"/>
    <p:sldId id="262" r:id="rId4"/>
    <p:sldId id="332" r:id="rId5"/>
    <p:sldId id="333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Atma" panose="020B0604020202020204" charset="0"/>
      <p:regular r:id="rId12"/>
      <p:bold r:id="rId13"/>
    </p:embeddedFont>
    <p:embeddedFont>
      <p:font typeface="Quicksand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AC3E0"/>
    <a:srgbClr val="FFC12C"/>
    <a:srgbClr val="EDC587"/>
    <a:srgbClr val="E9BAB0"/>
    <a:srgbClr val="E09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31CF52-B8AF-4F28-8264-C27D210A67F9}">
  <a:tblStyle styleId="{A031CF52-B8AF-4F28-8264-C27D210A67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18"/>
    <p:restoredTop sz="95768"/>
  </p:normalViewPr>
  <p:slideViewPr>
    <p:cSldViewPr snapToGrid="0" snapToObjects="1">
      <p:cViewPr varScale="1">
        <p:scale>
          <a:sx n="127" d="100"/>
          <a:sy n="127" d="100"/>
        </p:scale>
        <p:origin x="12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9" name="Google Shape;11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2" name="Google Shape;3202;g11d86911f7f_0_20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3" name="Google Shape;3203;g11d86911f7f_0_20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" name="Google Shape;2491;g11d86911f7f_0_1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2" name="Google Shape;2492;g11d86911f7f_0_1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2" name="Google Shape;3202;g11d86911f7f_0_20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3" name="Google Shape;3203;g11d86911f7f_0_20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789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" name="Google Shape;2491;g11d86911f7f_0_1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2" name="Google Shape;2492;g11d86911f7f_0_1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773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72800" y="1306200"/>
            <a:ext cx="6798600" cy="18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92600" y="3275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030900" y="448"/>
            <a:ext cx="2113090" cy="2346773"/>
          </a:xfrm>
          <a:custGeom>
            <a:avLst/>
            <a:gdLst/>
            <a:ahLst/>
            <a:cxnLst/>
            <a:rect l="l" t="t" r="r" b="b"/>
            <a:pathLst>
              <a:path w="23393" h="25980" extrusionOk="0">
                <a:moveTo>
                  <a:pt x="1" y="1"/>
                </a:moveTo>
                <a:cubicBezTo>
                  <a:pt x="247" y="1458"/>
                  <a:pt x="620" y="2861"/>
                  <a:pt x="1486" y="4009"/>
                </a:cubicBezTo>
                <a:cubicBezTo>
                  <a:pt x="3048" y="6078"/>
                  <a:pt x="5808" y="6760"/>
                  <a:pt x="8438" y="6760"/>
                </a:cubicBezTo>
                <a:cubicBezTo>
                  <a:pt x="8691" y="6760"/>
                  <a:pt x="8943" y="6754"/>
                  <a:pt x="9192" y="6742"/>
                </a:cubicBezTo>
                <a:cubicBezTo>
                  <a:pt x="11430" y="6626"/>
                  <a:pt x="13668" y="6176"/>
                  <a:pt x="15897" y="6176"/>
                </a:cubicBezTo>
                <a:cubicBezTo>
                  <a:pt x="16490" y="6176"/>
                  <a:pt x="17081" y="6208"/>
                  <a:pt x="17672" y="6286"/>
                </a:cubicBezTo>
                <a:cubicBezTo>
                  <a:pt x="19704" y="6559"/>
                  <a:pt x="21908" y="7689"/>
                  <a:pt x="22309" y="9702"/>
                </a:cubicBezTo>
                <a:cubicBezTo>
                  <a:pt x="22783" y="12079"/>
                  <a:pt x="20569" y="14047"/>
                  <a:pt x="19558" y="16260"/>
                </a:cubicBezTo>
                <a:cubicBezTo>
                  <a:pt x="18565" y="18492"/>
                  <a:pt x="18784" y="21088"/>
                  <a:pt x="20150" y="23119"/>
                </a:cubicBezTo>
                <a:cubicBezTo>
                  <a:pt x="20988" y="24331"/>
                  <a:pt x="22136" y="25215"/>
                  <a:pt x="23393" y="25980"/>
                </a:cubicBezTo>
                <a:lnTo>
                  <a:pt x="23393" y="1"/>
                </a:lnTo>
                <a:close/>
              </a:path>
            </a:pathLst>
          </a:custGeom>
          <a:solidFill>
            <a:srgbClr val="343F24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6" y="-2"/>
            <a:ext cx="2866803" cy="1816898"/>
          </a:xfrm>
          <a:custGeom>
            <a:avLst/>
            <a:gdLst/>
            <a:ahLst/>
            <a:cxnLst/>
            <a:rect l="l" t="t" r="r" b="b"/>
            <a:pathLst>
              <a:path w="31737" h="20114" extrusionOk="0">
                <a:moveTo>
                  <a:pt x="1" y="1"/>
                </a:moveTo>
                <a:lnTo>
                  <a:pt x="1" y="20114"/>
                </a:lnTo>
                <a:cubicBezTo>
                  <a:pt x="465" y="20059"/>
                  <a:pt x="921" y="19959"/>
                  <a:pt x="1367" y="19822"/>
                </a:cubicBezTo>
                <a:cubicBezTo>
                  <a:pt x="4155" y="18984"/>
                  <a:pt x="6441" y="16871"/>
                  <a:pt x="7935" y="14375"/>
                </a:cubicBezTo>
                <a:cubicBezTo>
                  <a:pt x="9083" y="12453"/>
                  <a:pt x="9820" y="10294"/>
                  <a:pt x="11087" y="8445"/>
                </a:cubicBezTo>
                <a:cubicBezTo>
                  <a:pt x="12301" y="6671"/>
                  <a:pt x="14212" y="5148"/>
                  <a:pt x="16336" y="5148"/>
                </a:cubicBezTo>
                <a:cubicBezTo>
                  <a:pt x="16426" y="5148"/>
                  <a:pt x="16516" y="5151"/>
                  <a:pt x="16607" y="5157"/>
                </a:cubicBezTo>
                <a:cubicBezTo>
                  <a:pt x="17800" y="5239"/>
                  <a:pt x="18902" y="5785"/>
                  <a:pt x="20068" y="6022"/>
                </a:cubicBezTo>
                <a:cubicBezTo>
                  <a:pt x="20544" y="6121"/>
                  <a:pt x="21022" y="6167"/>
                  <a:pt x="21500" y="6167"/>
                </a:cubicBezTo>
                <a:cubicBezTo>
                  <a:pt x="23919" y="6167"/>
                  <a:pt x="26313" y="4976"/>
                  <a:pt x="28230" y="3417"/>
                </a:cubicBezTo>
                <a:cubicBezTo>
                  <a:pt x="29496" y="2387"/>
                  <a:pt x="30616" y="1194"/>
                  <a:pt x="31737" y="1"/>
                </a:cubicBezTo>
                <a:close/>
              </a:path>
            </a:pathLst>
          </a:custGeom>
          <a:solidFill>
            <a:srgbClr val="343F24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71403" y="4117816"/>
            <a:ext cx="1172574" cy="1025246"/>
          </a:xfrm>
          <a:custGeom>
            <a:avLst/>
            <a:gdLst/>
            <a:ahLst/>
            <a:cxnLst/>
            <a:rect l="l" t="t" r="r" b="b"/>
            <a:pathLst>
              <a:path w="12981" h="11350" extrusionOk="0">
                <a:moveTo>
                  <a:pt x="12981" y="0"/>
                </a:moveTo>
                <a:cubicBezTo>
                  <a:pt x="12034" y="9"/>
                  <a:pt x="11095" y="91"/>
                  <a:pt x="10166" y="246"/>
                </a:cubicBezTo>
                <a:cubicBezTo>
                  <a:pt x="6605" y="911"/>
                  <a:pt x="3562" y="3234"/>
                  <a:pt x="1977" y="6495"/>
                </a:cubicBezTo>
                <a:cubicBezTo>
                  <a:pt x="1221" y="8071"/>
                  <a:pt x="839" y="9829"/>
                  <a:pt x="1" y="11350"/>
                </a:cubicBezTo>
                <a:lnTo>
                  <a:pt x="12981" y="11350"/>
                </a:lnTo>
                <a:lnTo>
                  <a:pt x="12981" y="0"/>
                </a:lnTo>
                <a:close/>
              </a:path>
            </a:pathLst>
          </a:custGeom>
          <a:solidFill>
            <a:srgbClr val="343F24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715909" y="4744877"/>
            <a:ext cx="1712386" cy="398626"/>
          </a:xfrm>
          <a:custGeom>
            <a:avLst/>
            <a:gdLst/>
            <a:ahLst/>
            <a:cxnLst/>
            <a:rect l="l" t="t" r="r" b="b"/>
            <a:pathLst>
              <a:path w="18957" h="4413" extrusionOk="0">
                <a:moveTo>
                  <a:pt x="8588" y="0"/>
                </a:moveTo>
                <a:cubicBezTo>
                  <a:pt x="7073" y="0"/>
                  <a:pt x="5584" y="324"/>
                  <a:pt x="4200" y="1061"/>
                </a:cubicBezTo>
                <a:cubicBezTo>
                  <a:pt x="2615" y="1908"/>
                  <a:pt x="1348" y="3211"/>
                  <a:pt x="0" y="4413"/>
                </a:cubicBezTo>
                <a:lnTo>
                  <a:pt x="18956" y="4413"/>
                </a:lnTo>
                <a:cubicBezTo>
                  <a:pt x="16087" y="1898"/>
                  <a:pt x="12260" y="0"/>
                  <a:pt x="8588" y="0"/>
                </a:cubicBezTo>
                <a:close/>
              </a:path>
            </a:pathLst>
          </a:custGeom>
          <a:solidFill>
            <a:srgbClr val="343F24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6" y="2948963"/>
            <a:ext cx="1560993" cy="2193664"/>
          </a:xfrm>
          <a:custGeom>
            <a:avLst/>
            <a:gdLst/>
            <a:ahLst/>
            <a:cxnLst/>
            <a:rect l="l" t="t" r="r" b="b"/>
            <a:pathLst>
              <a:path w="17281" h="24285" extrusionOk="0">
                <a:moveTo>
                  <a:pt x="1" y="0"/>
                </a:moveTo>
                <a:lnTo>
                  <a:pt x="1" y="24285"/>
                </a:lnTo>
                <a:lnTo>
                  <a:pt x="17281" y="24285"/>
                </a:lnTo>
                <a:cubicBezTo>
                  <a:pt x="16570" y="21006"/>
                  <a:pt x="15896" y="17116"/>
                  <a:pt x="12799" y="15968"/>
                </a:cubicBezTo>
                <a:cubicBezTo>
                  <a:pt x="11706" y="15568"/>
                  <a:pt x="10485" y="15613"/>
                  <a:pt x="9383" y="15212"/>
                </a:cubicBezTo>
                <a:cubicBezTo>
                  <a:pt x="6860" y="14292"/>
                  <a:pt x="5767" y="11359"/>
                  <a:pt x="5248" y="8727"/>
                </a:cubicBezTo>
                <a:cubicBezTo>
                  <a:pt x="4728" y="6085"/>
                  <a:pt x="4364" y="3179"/>
                  <a:pt x="2406" y="1339"/>
                </a:cubicBezTo>
                <a:cubicBezTo>
                  <a:pt x="1722" y="702"/>
                  <a:pt x="894" y="246"/>
                  <a:pt x="1" y="0"/>
                </a:cubicBezTo>
                <a:close/>
              </a:path>
            </a:pathLst>
          </a:custGeom>
          <a:solidFill>
            <a:srgbClr val="343F24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>
            <a:spLocks noGrp="1"/>
          </p:cNvSpPr>
          <p:nvPr>
            <p:ph type="subTitle" idx="1"/>
          </p:nvPr>
        </p:nvSpPr>
        <p:spPr>
          <a:xfrm>
            <a:off x="1290750" y="2456175"/>
            <a:ext cx="2907600" cy="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tma"/>
              <a:buNone/>
              <a:defRPr sz="2500" b="1">
                <a:latin typeface="Atma"/>
                <a:ea typeface="Atma"/>
                <a:cs typeface="Atma"/>
                <a:sym typeface="Atm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tma"/>
              <a:buNone/>
              <a:defRPr sz="2500" b="1">
                <a:latin typeface="Atma"/>
                <a:ea typeface="Atma"/>
                <a:cs typeface="Atma"/>
                <a:sym typeface="Atm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tma"/>
              <a:buNone/>
              <a:defRPr sz="2500" b="1">
                <a:latin typeface="Atma"/>
                <a:ea typeface="Atma"/>
                <a:cs typeface="Atma"/>
                <a:sym typeface="Atm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tma"/>
              <a:buNone/>
              <a:defRPr sz="2500" b="1">
                <a:latin typeface="Atma"/>
                <a:ea typeface="Atma"/>
                <a:cs typeface="Atma"/>
                <a:sym typeface="Atm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tma"/>
              <a:buNone/>
              <a:defRPr sz="2500" b="1">
                <a:latin typeface="Atma"/>
                <a:ea typeface="Atma"/>
                <a:cs typeface="Atma"/>
                <a:sym typeface="Atm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tma"/>
              <a:buNone/>
              <a:defRPr sz="2500" b="1">
                <a:latin typeface="Atma"/>
                <a:ea typeface="Atma"/>
                <a:cs typeface="Atma"/>
                <a:sym typeface="Atm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tma"/>
              <a:buNone/>
              <a:defRPr sz="2500" b="1">
                <a:latin typeface="Atma"/>
                <a:ea typeface="Atma"/>
                <a:cs typeface="Atma"/>
                <a:sym typeface="Atm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tma"/>
              <a:buNone/>
              <a:defRPr sz="2500" b="1">
                <a:latin typeface="Atma"/>
                <a:ea typeface="Atma"/>
                <a:cs typeface="Atma"/>
                <a:sym typeface="Atm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tma"/>
              <a:buNone/>
              <a:defRPr sz="2500" b="1">
                <a:latin typeface="Atma"/>
                <a:ea typeface="Atma"/>
                <a:cs typeface="Atma"/>
                <a:sym typeface="Atma"/>
              </a:defRPr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subTitle" idx="2"/>
          </p:nvPr>
        </p:nvSpPr>
        <p:spPr>
          <a:xfrm>
            <a:off x="4945625" y="2456175"/>
            <a:ext cx="2907600" cy="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tma"/>
              <a:buNone/>
              <a:defRPr sz="2500" b="1">
                <a:latin typeface="Atma"/>
                <a:ea typeface="Atma"/>
                <a:cs typeface="Atma"/>
                <a:sym typeface="At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tma"/>
              <a:buNone/>
              <a:defRPr sz="2500" b="1">
                <a:latin typeface="Atma"/>
                <a:ea typeface="Atma"/>
                <a:cs typeface="Atma"/>
                <a:sym typeface="Atm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tma"/>
              <a:buNone/>
              <a:defRPr sz="2500" b="1">
                <a:latin typeface="Atma"/>
                <a:ea typeface="Atma"/>
                <a:cs typeface="Atma"/>
                <a:sym typeface="Atm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tma"/>
              <a:buNone/>
              <a:defRPr sz="2500" b="1">
                <a:latin typeface="Atma"/>
                <a:ea typeface="Atma"/>
                <a:cs typeface="Atma"/>
                <a:sym typeface="Atm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tma"/>
              <a:buNone/>
              <a:defRPr sz="2500" b="1">
                <a:latin typeface="Atma"/>
                <a:ea typeface="Atma"/>
                <a:cs typeface="Atma"/>
                <a:sym typeface="Atm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tma"/>
              <a:buNone/>
              <a:defRPr sz="2500" b="1">
                <a:latin typeface="Atma"/>
                <a:ea typeface="Atma"/>
                <a:cs typeface="Atma"/>
                <a:sym typeface="Atm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tma"/>
              <a:buNone/>
              <a:defRPr sz="2500" b="1">
                <a:latin typeface="Atma"/>
                <a:ea typeface="Atma"/>
                <a:cs typeface="Atma"/>
                <a:sym typeface="Atm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tma"/>
              <a:buNone/>
              <a:defRPr sz="2500" b="1">
                <a:latin typeface="Atma"/>
                <a:ea typeface="Atma"/>
                <a:cs typeface="Atma"/>
                <a:sym typeface="Atm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tma"/>
              <a:buNone/>
              <a:defRPr sz="2500" b="1">
                <a:latin typeface="Atma"/>
                <a:ea typeface="Atma"/>
                <a:cs typeface="Atma"/>
                <a:sym typeface="Atma"/>
              </a:defRPr>
            </a:lvl9pPr>
          </a:lstStyle>
          <a:p>
            <a:endParaRPr/>
          </a:p>
        </p:txBody>
      </p:sp>
      <p:sp>
        <p:nvSpPr>
          <p:cNvPr id="93" name="Google Shape;93;p5"/>
          <p:cNvSpPr txBox="1">
            <a:spLocks noGrp="1"/>
          </p:cNvSpPr>
          <p:nvPr>
            <p:ph type="subTitle" idx="3"/>
          </p:nvPr>
        </p:nvSpPr>
        <p:spPr>
          <a:xfrm>
            <a:off x="1290750" y="2971525"/>
            <a:ext cx="2907600" cy="8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subTitle" idx="4"/>
          </p:nvPr>
        </p:nvSpPr>
        <p:spPr>
          <a:xfrm>
            <a:off x="4945625" y="2971525"/>
            <a:ext cx="2907600" cy="8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-6" y="2948963"/>
            <a:ext cx="1560993" cy="2193664"/>
          </a:xfrm>
          <a:custGeom>
            <a:avLst/>
            <a:gdLst/>
            <a:ahLst/>
            <a:cxnLst/>
            <a:rect l="l" t="t" r="r" b="b"/>
            <a:pathLst>
              <a:path w="17281" h="24285" extrusionOk="0">
                <a:moveTo>
                  <a:pt x="1" y="0"/>
                </a:moveTo>
                <a:lnTo>
                  <a:pt x="1" y="24285"/>
                </a:lnTo>
                <a:lnTo>
                  <a:pt x="17281" y="24285"/>
                </a:lnTo>
                <a:cubicBezTo>
                  <a:pt x="16570" y="21006"/>
                  <a:pt x="15896" y="17116"/>
                  <a:pt x="12799" y="15968"/>
                </a:cubicBezTo>
                <a:cubicBezTo>
                  <a:pt x="11706" y="15568"/>
                  <a:pt x="10485" y="15613"/>
                  <a:pt x="9383" y="15212"/>
                </a:cubicBezTo>
                <a:cubicBezTo>
                  <a:pt x="6860" y="14292"/>
                  <a:pt x="5767" y="11359"/>
                  <a:pt x="5248" y="8727"/>
                </a:cubicBezTo>
                <a:cubicBezTo>
                  <a:pt x="4728" y="6085"/>
                  <a:pt x="4364" y="3179"/>
                  <a:pt x="2406" y="1339"/>
                </a:cubicBezTo>
                <a:cubicBezTo>
                  <a:pt x="1722" y="702"/>
                  <a:pt x="894" y="246"/>
                  <a:pt x="1" y="0"/>
                </a:cubicBezTo>
                <a:close/>
              </a:path>
            </a:pathLst>
          </a:custGeom>
          <a:solidFill>
            <a:srgbClr val="343F24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97;p5"/>
          <p:cNvGrpSpPr/>
          <p:nvPr/>
        </p:nvGrpSpPr>
        <p:grpSpPr>
          <a:xfrm rot="-8466642">
            <a:off x="-187509" y="4392159"/>
            <a:ext cx="888302" cy="761059"/>
            <a:chOff x="1823786" y="535062"/>
            <a:chExt cx="315544" cy="270331"/>
          </a:xfrm>
        </p:grpSpPr>
        <p:sp>
          <p:nvSpPr>
            <p:cNvPr id="98" name="Google Shape;98;p5"/>
            <p:cNvSpPr/>
            <p:nvPr/>
          </p:nvSpPr>
          <p:spPr>
            <a:xfrm>
              <a:off x="1957469" y="564134"/>
              <a:ext cx="181861" cy="229581"/>
            </a:xfrm>
            <a:custGeom>
              <a:avLst/>
              <a:gdLst/>
              <a:ahLst/>
              <a:cxnLst/>
              <a:rect l="l" t="t" r="r" b="b"/>
              <a:pathLst>
                <a:path w="5949" h="7510" extrusionOk="0">
                  <a:moveTo>
                    <a:pt x="1111" y="1"/>
                  </a:moveTo>
                  <a:cubicBezTo>
                    <a:pt x="778" y="1"/>
                    <a:pt x="442" y="74"/>
                    <a:pt x="109" y="251"/>
                  </a:cubicBezTo>
                  <a:cubicBezTo>
                    <a:pt x="18" y="297"/>
                    <a:pt x="0" y="406"/>
                    <a:pt x="64" y="479"/>
                  </a:cubicBezTo>
                  <a:cubicBezTo>
                    <a:pt x="474" y="871"/>
                    <a:pt x="811" y="1335"/>
                    <a:pt x="1057" y="1845"/>
                  </a:cubicBezTo>
                  <a:cubicBezTo>
                    <a:pt x="1294" y="2365"/>
                    <a:pt x="1439" y="2920"/>
                    <a:pt x="1485" y="3494"/>
                  </a:cubicBezTo>
                  <a:cubicBezTo>
                    <a:pt x="1540" y="4059"/>
                    <a:pt x="1631" y="4587"/>
                    <a:pt x="1986" y="5052"/>
                  </a:cubicBezTo>
                  <a:cubicBezTo>
                    <a:pt x="2186" y="5289"/>
                    <a:pt x="2396" y="5516"/>
                    <a:pt x="2633" y="5726"/>
                  </a:cubicBezTo>
                  <a:cubicBezTo>
                    <a:pt x="2860" y="5954"/>
                    <a:pt x="3088" y="6172"/>
                    <a:pt x="3325" y="6382"/>
                  </a:cubicBezTo>
                  <a:cubicBezTo>
                    <a:pt x="3589" y="6609"/>
                    <a:pt x="3871" y="6801"/>
                    <a:pt x="4172" y="6974"/>
                  </a:cubicBezTo>
                  <a:cubicBezTo>
                    <a:pt x="4482" y="7147"/>
                    <a:pt x="4801" y="7302"/>
                    <a:pt x="5101" y="7484"/>
                  </a:cubicBezTo>
                  <a:cubicBezTo>
                    <a:pt x="5127" y="7501"/>
                    <a:pt x="5156" y="7510"/>
                    <a:pt x="5183" y="7510"/>
                  </a:cubicBezTo>
                  <a:cubicBezTo>
                    <a:pt x="5240" y="7510"/>
                    <a:pt x="5292" y="7473"/>
                    <a:pt x="5311" y="7411"/>
                  </a:cubicBezTo>
                  <a:cubicBezTo>
                    <a:pt x="5848" y="6254"/>
                    <a:pt x="5948" y="4933"/>
                    <a:pt x="5584" y="3704"/>
                  </a:cubicBezTo>
                  <a:cubicBezTo>
                    <a:pt x="5201" y="2438"/>
                    <a:pt x="4345" y="1372"/>
                    <a:pt x="3188" y="716"/>
                  </a:cubicBezTo>
                  <a:cubicBezTo>
                    <a:pt x="2551" y="348"/>
                    <a:pt x="1838" y="1"/>
                    <a:pt x="1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1942031" y="565356"/>
              <a:ext cx="188097" cy="199683"/>
            </a:xfrm>
            <a:custGeom>
              <a:avLst/>
              <a:gdLst/>
              <a:ahLst/>
              <a:cxnLst/>
              <a:rect l="l" t="t" r="r" b="b"/>
              <a:pathLst>
                <a:path w="6153" h="6532" extrusionOk="0">
                  <a:moveTo>
                    <a:pt x="167" y="1"/>
                  </a:moveTo>
                  <a:cubicBezTo>
                    <a:pt x="45" y="1"/>
                    <a:pt x="1" y="160"/>
                    <a:pt x="113" y="230"/>
                  </a:cubicBezTo>
                  <a:cubicBezTo>
                    <a:pt x="350" y="375"/>
                    <a:pt x="651" y="448"/>
                    <a:pt x="915" y="558"/>
                  </a:cubicBezTo>
                  <a:cubicBezTo>
                    <a:pt x="1097" y="640"/>
                    <a:pt x="1288" y="731"/>
                    <a:pt x="1462" y="822"/>
                  </a:cubicBezTo>
                  <a:cubicBezTo>
                    <a:pt x="1434" y="885"/>
                    <a:pt x="1480" y="995"/>
                    <a:pt x="1498" y="1059"/>
                  </a:cubicBezTo>
                  <a:cubicBezTo>
                    <a:pt x="1534" y="1150"/>
                    <a:pt x="1571" y="1241"/>
                    <a:pt x="1607" y="1323"/>
                  </a:cubicBezTo>
                  <a:cubicBezTo>
                    <a:pt x="1653" y="1414"/>
                    <a:pt x="1698" y="1496"/>
                    <a:pt x="1753" y="1569"/>
                  </a:cubicBezTo>
                  <a:cubicBezTo>
                    <a:pt x="1789" y="1660"/>
                    <a:pt x="1853" y="1723"/>
                    <a:pt x="1935" y="1778"/>
                  </a:cubicBezTo>
                  <a:cubicBezTo>
                    <a:pt x="1953" y="1778"/>
                    <a:pt x="1972" y="1769"/>
                    <a:pt x="1972" y="1751"/>
                  </a:cubicBezTo>
                  <a:cubicBezTo>
                    <a:pt x="1963" y="1669"/>
                    <a:pt x="1935" y="1587"/>
                    <a:pt x="1890" y="1514"/>
                  </a:cubicBezTo>
                  <a:cubicBezTo>
                    <a:pt x="1853" y="1432"/>
                    <a:pt x="1817" y="1359"/>
                    <a:pt x="1789" y="1277"/>
                  </a:cubicBezTo>
                  <a:cubicBezTo>
                    <a:pt x="1753" y="1195"/>
                    <a:pt x="1726" y="1113"/>
                    <a:pt x="1698" y="1031"/>
                  </a:cubicBezTo>
                  <a:cubicBezTo>
                    <a:pt x="1680" y="995"/>
                    <a:pt x="1671" y="958"/>
                    <a:pt x="1662" y="922"/>
                  </a:cubicBezTo>
                  <a:lnTo>
                    <a:pt x="1662" y="922"/>
                  </a:lnTo>
                  <a:lnTo>
                    <a:pt x="1726" y="958"/>
                  </a:lnTo>
                  <a:cubicBezTo>
                    <a:pt x="2045" y="1131"/>
                    <a:pt x="2345" y="1323"/>
                    <a:pt x="2637" y="1541"/>
                  </a:cubicBezTo>
                  <a:cubicBezTo>
                    <a:pt x="2628" y="1550"/>
                    <a:pt x="2628" y="1560"/>
                    <a:pt x="2628" y="1569"/>
                  </a:cubicBezTo>
                  <a:cubicBezTo>
                    <a:pt x="2600" y="1678"/>
                    <a:pt x="2591" y="1787"/>
                    <a:pt x="2591" y="1906"/>
                  </a:cubicBezTo>
                  <a:cubicBezTo>
                    <a:pt x="2591" y="2024"/>
                    <a:pt x="2582" y="2133"/>
                    <a:pt x="2582" y="2252"/>
                  </a:cubicBezTo>
                  <a:cubicBezTo>
                    <a:pt x="2582" y="2480"/>
                    <a:pt x="2591" y="2707"/>
                    <a:pt x="2609" y="2935"/>
                  </a:cubicBezTo>
                  <a:cubicBezTo>
                    <a:pt x="2618" y="3154"/>
                    <a:pt x="2655" y="3372"/>
                    <a:pt x="2700" y="3591"/>
                  </a:cubicBezTo>
                  <a:cubicBezTo>
                    <a:pt x="2719" y="3709"/>
                    <a:pt x="2746" y="3819"/>
                    <a:pt x="2773" y="3928"/>
                  </a:cubicBezTo>
                  <a:cubicBezTo>
                    <a:pt x="2791" y="4010"/>
                    <a:pt x="2801" y="4137"/>
                    <a:pt x="2883" y="4183"/>
                  </a:cubicBezTo>
                  <a:cubicBezTo>
                    <a:pt x="2885" y="4186"/>
                    <a:pt x="2889" y="4187"/>
                    <a:pt x="2892" y="4187"/>
                  </a:cubicBezTo>
                  <a:cubicBezTo>
                    <a:pt x="2902" y="4187"/>
                    <a:pt x="2913" y="4180"/>
                    <a:pt x="2919" y="4174"/>
                  </a:cubicBezTo>
                  <a:cubicBezTo>
                    <a:pt x="2965" y="4110"/>
                    <a:pt x="2946" y="4010"/>
                    <a:pt x="2937" y="3937"/>
                  </a:cubicBezTo>
                  <a:cubicBezTo>
                    <a:pt x="2928" y="3819"/>
                    <a:pt x="2910" y="3700"/>
                    <a:pt x="2910" y="3582"/>
                  </a:cubicBezTo>
                  <a:cubicBezTo>
                    <a:pt x="2892" y="3354"/>
                    <a:pt x="2883" y="3135"/>
                    <a:pt x="2864" y="2917"/>
                  </a:cubicBezTo>
                  <a:cubicBezTo>
                    <a:pt x="2855" y="2689"/>
                    <a:pt x="2846" y="2480"/>
                    <a:pt x="2846" y="2261"/>
                  </a:cubicBezTo>
                  <a:cubicBezTo>
                    <a:pt x="2846" y="2152"/>
                    <a:pt x="2846" y="2033"/>
                    <a:pt x="2855" y="1924"/>
                  </a:cubicBezTo>
                  <a:cubicBezTo>
                    <a:pt x="2855" y="1851"/>
                    <a:pt x="2864" y="1787"/>
                    <a:pt x="2864" y="1723"/>
                  </a:cubicBezTo>
                  <a:cubicBezTo>
                    <a:pt x="2983" y="1805"/>
                    <a:pt x="3083" y="1897"/>
                    <a:pt x="3183" y="1988"/>
                  </a:cubicBezTo>
                  <a:cubicBezTo>
                    <a:pt x="3466" y="2243"/>
                    <a:pt x="3730" y="2516"/>
                    <a:pt x="3967" y="2807"/>
                  </a:cubicBezTo>
                  <a:cubicBezTo>
                    <a:pt x="3939" y="2835"/>
                    <a:pt x="3930" y="2862"/>
                    <a:pt x="3930" y="2899"/>
                  </a:cubicBezTo>
                  <a:cubicBezTo>
                    <a:pt x="3939" y="2926"/>
                    <a:pt x="3939" y="2962"/>
                    <a:pt x="3930" y="2999"/>
                  </a:cubicBezTo>
                  <a:cubicBezTo>
                    <a:pt x="3912" y="3035"/>
                    <a:pt x="3894" y="3081"/>
                    <a:pt x="3866" y="3117"/>
                  </a:cubicBezTo>
                  <a:cubicBezTo>
                    <a:pt x="3812" y="3226"/>
                    <a:pt x="3766" y="3336"/>
                    <a:pt x="3730" y="3454"/>
                  </a:cubicBezTo>
                  <a:cubicBezTo>
                    <a:pt x="3657" y="3673"/>
                    <a:pt x="3593" y="3891"/>
                    <a:pt x="3548" y="4119"/>
                  </a:cubicBezTo>
                  <a:cubicBezTo>
                    <a:pt x="3493" y="4338"/>
                    <a:pt x="3466" y="4565"/>
                    <a:pt x="3466" y="4793"/>
                  </a:cubicBezTo>
                  <a:lnTo>
                    <a:pt x="3466" y="5148"/>
                  </a:lnTo>
                  <a:cubicBezTo>
                    <a:pt x="3466" y="5230"/>
                    <a:pt x="3466" y="5331"/>
                    <a:pt x="3529" y="5376"/>
                  </a:cubicBezTo>
                  <a:cubicBezTo>
                    <a:pt x="3534" y="5381"/>
                    <a:pt x="3538" y="5383"/>
                    <a:pt x="3542" y="5383"/>
                  </a:cubicBezTo>
                  <a:cubicBezTo>
                    <a:pt x="3545" y="5383"/>
                    <a:pt x="3548" y="5381"/>
                    <a:pt x="3548" y="5376"/>
                  </a:cubicBezTo>
                  <a:cubicBezTo>
                    <a:pt x="3629" y="5322"/>
                    <a:pt x="3620" y="5185"/>
                    <a:pt x="3629" y="5103"/>
                  </a:cubicBezTo>
                  <a:cubicBezTo>
                    <a:pt x="3648" y="4975"/>
                    <a:pt x="3666" y="4848"/>
                    <a:pt x="3684" y="4729"/>
                  </a:cubicBezTo>
                  <a:cubicBezTo>
                    <a:pt x="3730" y="4483"/>
                    <a:pt x="3775" y="4247"/>
                    <a:pt x="3830" y="4010"/>
                  </a:cubicBezTo>
                  <a:cubicBezTo>
                    <a:pt x="3885" y="3764"/>
                    <a:pt x="3967" y="3527"/>
                    <a:pt x="4067" y="3290"/>
                  </a:cubicBezTo>
                  <a:cubicBezTo>
                    <a:pt x="4103" y="3217"/>
                    <a:pt x="4140" y="3144"/>
                    <a:pt x="4167" y="3062"/>
                  </a:cubicBezTo>
                  <a:cubicBezTo>
                    <a:pt x="4468" y="3481"/>
                    <a:pt x="4723" y="3928"/>
                    <a:pt x="4914" y="4402"/>
                  </a:cubicBezTo>
                  <a:cubicBezTo>
                    <a:pt x="4814" y="4556"/>
                    <a:pt x="4732" y="4720"/>
                    <a:pt x="4677" y="4893"/>
                  </a:cubicBezTo>
                  <a:cubicBezTo>
                    <a:pt x="4613" y="5057"/>
                    <a:pt x="4559" y="5221"/>
                    <a:pt x="4513" y="5394"/>
                  </a:cubicBezTo>
                  <a:cubicBezTo>
                    <a:pt x="4477" y="5567"/>
                    <a:pt x="4449" y="5741"/>
                    <a:pt x="4440" y="5923"/>
                  </a:cubicBezTo>
                  <a:cubicBezTo>
                    <a:pt x="4440" y="6005"/>
                    <a:pt x="4440" y="6087"/>
                    <a:pt x="4449" y="6178"/>
                  </a:cubicBezTo>
                  <a:cubicBezTo>
                    <a:pt x="4458" y="6242"/>
                    <a:pt x="4458" y="6333"/>
                    <a:pt x="4540" y="6360"/>
                  </a:cubicBezTo>
                  <a:cubicBezTo>
                    <a:pt x="4545" y="6362"/>
                    <a:pt x="4551" y="6364"/>
                    <a:pt x="4557" y="6364"/>
                  </a:cubicBezTo>
                  <a:cubicBezTo>
                    <a:pt x="4573" y="6364"/>
                    <a:pt x="4591" y="6355"/>
                    <a:pt x="4604" y="6342"/>
                  </a:cubicBezTo>
                  <a:cubicBezTo>
                    <a:pt x="4613" y="6323"/>
                    <a:pt x="4613" y="6305"/>
                    <a:pt x="4604" y="6287"/>
                  </a:cubicBezTo>
                  <a:cubicBezTo>
                    <a:pt x="4604" y="6223"/>
                    <a:pt x="4622" y="6160"/>
                    <a:pt x="4631" y="6096"/>
                  </a:cubicBezTo>
                  <a:cubicBezTo>
                    <a:pt x="4650" y="6014"/>
                    <a:pt x="4659" y="5932"/>
                    <a:pt x="4677" y="5850"/>
                  </a:cubicBezTo>
                  <a:cubicBezTo>
                    <a:pt x="4704" y="5695"/>
                    <a:pt x="4732" y="5540"/>
                    <a:pt x="4777" y="5385"/>
                  </a:cubicBezTo>
                  <a:cubicBezTo>
                    <a:pt x="4814" y="5240"/>
                    <a:pt x="4868" y="5094"/>
                    <a:pt x="4923" y="4948"/>
                  </a:cubicBezTo>
                  <a:cubicBezTo>
                    <a:pt x="4959" y="4875"/>
                    <a:pt x="4996" y="4802"/>
                    <a:pt x="5041" y="4720"/>
                  </a:cubicBezTo>
                  <a:cubicBezTo>
                    <a:pt x="5142" y="5012"/>
                    <a:pt x="5214" y="5312"/>
                    <a:pt x="5269" y="5613"/>
                  </a:cubicBezTo>
                  <a:cubicBezTo>
                    <a:pt x="5296" y="5759"/>
                    <a:pt x="5315" y="5914"/>
                    <a:pt x="5333" y="6078"/>
                  </a:cubicBezTo>
                  <a:cubicBezTo>
                    <a:pt x="5342" y="6232"/>
                    <a:pt x="5333" y="6369"/>
                    <a:pt x="5415" y="6497"/>
                  </a:cubicBezTo>
                  <a:cubicBezTo>
                    <a:pt x="5424" y="6521"/>
                    <a:pt x="5444" y="6532"/>
                    <a:pt x="5465" y="6532"/>
                  </a:cubicBezTo>
                  <a:cubicBezTo>
                    <a:pt x="5483" y="6532"/>
                    <a:pt x="5502" y="6523"/>
                    <a:pt x="5515" y="6506"/>
                  </a:cubicBezTo>
                  <a:cubicBezTo>
                    <a:pt x="5606" y="6351"/>
                    <a:pt x="5588" y="6123"/>
                    <a:pt x="5561" y="5923"/>
                  </a:cubicBezTo>
                  <a:lnTo>
                    <a:pt x="5561" y="5923"/>
                  </a:lnTo>
                  <a:cubicBezTo>
                    <a:pt x="5579" y="5932"/>
                    <a:pt x="5588" y="5941"/>
                    <a:pt x="5606" y="5959"/>
                  </a:cubicBezTo>
                  <a:cubicBezTo>
                    <a:pt x="5652" y="6005"/>
                    <a:pt x="5697" y="6050"/>
                    <a:pt x="5734" y="6096"/>
                  </a:cubicBezTo>
                  <a:cubicBezTo>
                    <a:pt x="5752" y="6114"/>
                    <a:pt x="5770" y="6141"/>
                    <a:pt x="5788" y="6169"/>
                  </a:cubicBezTo>
                  <a:cubicBezTo>
                    <a:pt x="5797" y="6178"/>
                    <a:pt x="5807" y="6187"/>
                    <a:pt x="5816" y="6196"/>
                  </a:cubicBezTo>
                  <a:lnTo>
                    <a:pt x="5825" y="6205"/>
                  </a:lnTo>
                  <a:cubicBezTo>
                    <a:pt x="5838" y="6237"/>
                    <a:pt x="5868" y="6253"/>
                    <a:pt x="5897" y="6253"/>
                  </a:cubicBezTo>
                  <a:cubicBezTo>
                    <a:pt x="5925" y="6253"/>
                    <a:pt x="5952" y="6237"/>
                    <a:pt x="5961" y="6205"/>
                  </a:cubicBezTo>
                  <a:cubicBezTo>
                    <a:pt x="5989" y="6141"/>
                    <a:pt x="5916" y="6096"/>
                    <a:pt x="5889" y="6041"/>
                  </a:cubicBezTo>
                  <a:cubicBezTo>
                    <a:pt x="5843" y="5986"/>
                    <a:pt x="5797" y="5932"/>
                    <a:pt x="5752" y="5886"/>
                  </a:cubicBezTo>
                  <a:cubicBezTo>
                    <a:pt x="5697" y="5832"/>
                    <a:pt x="5643" y="5777"/>
                    <a:pt x="5588" y="5731"/>
                  </a:cubicBezTo>
                  <a:lnTo>
                    <a:pt x="5524" y="5686"/>
                  </a:lnTo>
                  <a:cubicBezTo>
                    <a:pt x="5488" y="5413"/>
                    <a:pt x="5433" y="5148"/>
                    <a:pt x="5360" y="4884"/>
                  </a:cubicBezTo>
                  <a:cubicBezTo>
                    <a:pt x="5233" y="4447"/>
                    <a:pt x="5060" y="4019"/>
                    <a:pt x="4841" y="3618"/>
                  </a:cubicBezTo>
                  <a:lnTo>
                    <a:pt x="4841" y="3618"/>
                  </a:lnTo>
                  <a:cubicBezTo>
                    <a:pt x="4896" y="3636"/>
                    <a:pt x="4959" y="3655"/>
                    <a:pt x="5005" y="3682"/>
                  </a:cubicBezTo>
                  <a:cubicBezTo>
                    <a:pt x="5151" y="3746"/>
                    <a:pt x="5278" y="3819"/>
                    <a:pt x="5406" y="3910"/>
                  </a:cubicBezTo>
                  <a:cubicBezTo>
                    <a:pt x="5533" y="4001"/>
                    <a:pt x="5643" y="4101"/>
                    <a:pt x="5752" y="4210"/>
                  </a:cubicBezTo>
                  <a:cubicBezTo>
                    <a:pt x="5807" y="4274"/>
                    <a:pt x="5852" y="4329"/>
                    <a:pt x="5898" y="4392"/>
                  </a:cubicBezTo>
                  <a:cubicBezTo>
                    <a:pt x="5924" y="4427"/>
                    <a:pt x="5983" y="4536"/>
                    <a:pt x="6012" y="4539"/>
                  </a:cubicBezTo>
                  <a:lnTo>
                    <a:pt x="6012" y="4539"/>
                  </a:lnTo>
                  <a:cubicBezTo>
                    <a:pt x="5995" y="4542"/>
                    <a:pt x="5980" y="4567"/>
                    <a:pt x="5989" y="4584"/>
                  </a:cubicBezTo>
                  <a:cubicBezTo>
                    <a:pt x="6004" y="4604"/>
                    <a:pt x="6028" y="4616"/>
                    <a:pt x="6053" y="4616"/>
                  </a:cubicBezTo>
                  <a:cubicBezTo>
                    <a:pt x="6072" y="4616"/>
                    <a:pt x="6091" y="4609"/>
                    <a:pt x="6107" y="4593"/>
                  </a:cubicBezTo>
                  <a:cubicBezTo>
                    <a:pt x="6153" y="4538"/>
                    <a:pt x="6116" y="4465"/>
                    <a:pt x="6080" y="4411"/>
                  </a:cubicBezTo>
                  <a:cubicBezTo>
                    <a:pt x="5980" y="4228"/>
                    <a:pt x="5843" y="4064"/>
                    <a:pt x="5697" y="3919"/>
                  </a:cubicBezTo>
                  <a:cubicBezTo>
                    <a:pt x="5542" y="3782"/>
                    <a:pt x="5378" y="3664"/>
                    <a:pt x="5196" y="3573"/>
                  </a:cubicBezTo>
                  <a:cubicBezTo>
                    <a:pt x="5105" y="3527"/>
                    <a:pt x="5023" y="3481"/>
                    <a:pt x="4932" y="3454"/>
                  </a:cubicBezTo>
                  <a:cubicBezTo>
                    <a:pt x="4859" y="3418"/>
                    <a:pt x="4777" y="3390"/>
                    <a:pt x="4704" y="3381"/>
                  </a:cubicBezTo>
                  <a:lnTo>
                    <a:pt x="4659" y="3308"/>
                  </a:lnTo>
                  <a:cubicBezTo>
                    <a:pt x="4340" y="2798"/>
                    <a:pt x="3957" y="2325"/>
                    <a:pt x="3520" y="1915"/>
                  </a:cubicBezTo>
                  <a:lnTo>
                    <a:pt x="3629" y="1915"/>
                  </a:lnTo>
                  <a:cubicBezTo>
                    <a:pt x="3793" y="1915"/>
                    <a:pt x="3957" y="1933"/>
                    <a:pt x="4112" y="1960"/>
                  </a:cubicBezTo>
                  <a:cubicBezTo>
                    <a:pt x="4267" y="1997"/>
                    <a:pt x="4422" y="2033"/>
                    <a:pt x="4568" y="2088"/>
                  </a:cubicBezTo>
                  <a:cubicBezTo>
                    <a:pt x="4597" y="2102"/>
                    <a:pt x="4785" y="2199"/>
                    <a:pt x="4862" y="2199"/>
                  </a:cubicBezTo>
                  <a:cubicBezTo>
                    <a:pt x="4881" y="2199"/>
                    <a:pt x="4894" y="2193"/>
                    <a:pt x="4896" y="2179"/>
                  </a:cubicBezTo>
                  <a:cubicBezTo>
                    <a:pt x="4905" y="2097"/>
                    <a:pt x="4823" y="2070"/>
                    <a:pt x="4777" y="2051"/>
                  </a:cubicBezTo>
                  <a:cubicBezTo>
                    <a:pt x="4704" y="2006"/>
                    <a:pt x="4631" y="1979"/>
                    <a:pt x="4559" y="1942"/>
                  </a:cubicBezTo>
                  <a:cubicBezTo>
                    <a:pt x="4413" y="1878"/>
                    <a:pt x="4258" y="1833"/>
                    <a:pt x="4103" y="1805"/>
                  </a:cubicBezTo>
                  <a:cubicBezTo>
                    <a:pt x="3948" y="1769"/>
                    <a:pt x="3793" y="1751"/>
                    <a:pt x="3629" y="1751"/>
                  </a:cubicBezTo>
                  <a:lnTo>
                    <a:pt x="3356" y="1751"/>
                  </a:lnTo>
                  <a:cubicBezTo>
                    <a:pt x="3001" y="1432"/>
                    <a:pt x="2628" y="1159"/>
                    <a:pt x="2227" y="913"/>
                  </a:cubicBezTo>
                  <a:lnTo>
                    <a:pt x="2245" y="904"/>
                  </a:lnTo>
                  <a:cubicBezTo>
                    <a:pt x="2354" y="876"/>
                    <a:pt x="2473" y="849"/>
                    <a:pt x="2582" y="831"/>
                  </a:cubicBezTo>
                  <a:cubicBezTo>
                    <a:pt x="2691" y="813"/>
                    <a:pt x="2810" y="803"/>
                    <a:pt x="2928" y="794"/>
                  </a:cubicBezTo>
                  <a:cubicBezTo>
                    <a:pt x="2983" y="794"/>
                    <a:pt x="3037" y="785"/>
                    <a:pt x="3092" y="785"/>
                  </a:cubicBezTo>
                  <a:cubicBezTo>
                    <a:pt x="3111" y="788"/>
                    <a:pt x="3129" y="789"/>
                    <a:pt x="3146" y="789"/>
                  </a:cubicBezTo>
                  <a:cubicBezTo>
                    <a:pt x="3188" y="789"/>
                    <a:pt x="3226" y="783"/>
                    <a:pt x="3265" y="776"/>
                  </a:cubicBezTo>
                  <a:cubicBezTo>
                    <a:pt x="3292" y="767"/>
                    <a:pt x="3320" y="721"/>
                    <a:pt x="3283" y="703"/>
                  </a:cubicBezTo>
                  <a:cubicBezTo>
                    <a:pt x="3193" y="673"/>
                    <a:pt x="3096" y="655"/>
                    <a:pt x="2998" y="655"/>
                  </a:cubicBezTo>
                  <a:cubicBezTo>
                    <a:pt x="2978" y="655"/>
                    <a:pt x="2958" y="656"/>
                    <a:pt x="2937" y="658"/>
                  </a:cubicBezTo>
                  <a:cubicBezTo>
                    <a:pt x="2819" y="658"/>
                    <a:pt x="2691" y="658"/>
                    <a:pt x="2573" y="667"/>
                  </a:cubicBezTo>
                  <a:cubicBezTo>
                    <a:pt x="2454" y="685"/>
                    <a:pt x="2336" y="703"/>
                    <a:pt x="2218" y="731"/>
                  </a:cubicBezTo>
                  <a:cubicBezTo>
                    <a:pt x="2163" y="749"/>
                    <a:pt x="2099" y="758"/>
                    <a:pt x="2045" y="776"/>
                  </a:cubicBezTo>
                  <a:lnTo>
                    <a:pt x="2026" y="785"/>
                  </a:lnTo>
                  <a:cubicBezTo>
                    <a:pt x="1744" y="630"/>
                    <a:pt x="1462" y="476"/>
                    <a:pt x="1170" y="348"/>
                  </a:cubicBezTo>
                  <a:cubicBezTo>
                    <a:pt x="1015" y="275"/>
                    <a:pt x="860" y="211"/>
                    <a:pt x="696" y="157"/>
                  </a:cubicBezTo>
                  <a:cubicBezTo>
                    <a:pt x="532" y="75"/>
                    <a:pt x="359" y="29"/>
                    <a:pt x="186" y="2"/>
                  </a:cubicBezTo>
                  <a:cubicBezTo>
                    <a:pt x="180" y="1"/>
                    <a:pt x="173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2113681" y="766446"/>
              <a:ext cx="5839" cy="6206"/>
            </a:xfrm>
            <a:custGeom>
              <a:avLst/>
              <a:gdLst/>
              <a:ahLst/>
              <a:cxnLst/>
              <a:rect l="l" t="t" r="r" b="b"/>
              <a:pathLst>
                <a:path w="191" h="203" extrusionOk="0">
                  <a:moveTo>
                    <a:pt x="55" y="1"/>
                  </a:moveTo>
                  <a:cubicBezTo>
                    <a:pt x="46" y="1"/>
                    <a:pt x="37" y="1"/>
                    <a:pt x="28" y="10"/>
                  </a:cubicBezTo>
                  <a:cubicBezTo>
                    <a:pt x="28" y="10"/>
                    <a:pt x="18" y="19"/>
                    <a:pt x="18" y="19"/>
                  </a:cubicBezTo>
                  <a:cubicBezTo>
                    <a:pt x="9" y="28"/>
                    <a:pt x="0" y="37"/>
                    <a:pt x="0" y="46"/>
                  </a:cubicBezTo>
                  <a:cubicBezTo>
                    <a:pt x="0" y="55"/>
                    <a:pt x="0" y="55"/>
                    <a:pt x="0" y="64"/>
                  </a:cubicBezTo>
                  <a:lnTo>
                    <a:pt x="0" y="73"/>
                  </a:lnTo>
                  <a:lnTo>
                    <a:pt x="0" y="83"/>
                  </a:lnTo>
                  <a:cubicBezTo>
                    <a:pt x="0" y="101"/>
                    <a:pt x="9" y="110"/>
                    <a:pt x="18" y="119"/>
                  </a:cubicBezTo>
                  <a:lnTo>
                    <a:pt x="28" y="137"/>
                  </a:lnTo>
                  <a:cubicBezTo>
                    <a:pt x="37" y="146"/>
                    <a:pt x="46" y="165"/>
                    <a:pt x="55" y="165"/>
                  </a:cubicBezTo>
                  <a:cubicBezTo>
                    <a:pt x="73" y="174"/>
                    <a:pt x="82" y="183"/>
                    <a:pt x="100" y="192"/>
                  </a:cubicBezTo>
                  <a:lnTo>
                    <a:pt x="119" y="201"/>
                  </a:lnTo>
                  <a:cubicBezTo>
                    <a:pt x="123" y="202"/>
                    <a:pt x="126" y="202"/>
                    <a:pt x="130" y="202"/>
                  </a:cubicBezTo>
                  <a:cubicBezTo>
                    <a:pt x="162" y="202"/>
                    <a:pt x="191" y="170"/>
                    <a:pt x="182" y="137"/>
                  </a:cubicBezTo>
                  <a:lnTo>
                    <a:pt x="182" y="119"/>
                  </a:lnTo>
                  <a:cubicBezTo>
                    <a:pt x="182" y="101"/>
                    <a:pt x="173" y="92"/>
                    <a:pt x="173" y="73"/>
                  </a:cubicBezTo>
                  <a:cubicBezTo>
                    <a:pt x="164" y="64"/>
                    <a:pt x="164" y="55"/>
                    <a:pt x="155" y="46"/>
                  </a:cubicBezTo>
                  <a:cubicBezTo>
                    <a:pt x="155" y="46"/>
                    <a:pt x="146" y="37"/>
                    <a:pt x="146" y="37"/>
                  </a:cubicBezTo>
                  <a:lnTo>
                    <a:pt x="137" y="28"/>
                  </a:lnTo>
                  <a:cubicBezTo>
                    <a:pt x="119" y="10"/>
                    <a:pt x="100" y="1"/>
                    <a:pt x="82" y="1"/>
                  </a:cubicBezTo>
                  <a:close/>
                </a:path>
              </a:pathLst>
            </a:custGeom>
            <a:solidFill>
              <a:srgbClr val="7C9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2105030" y="768280"/>
              <a:ext cx="5044" cy="5717"/>
            </a:xfrm>
            <a:custGeom>
              <a:avLst/>
              <a:gdLst/>
              <a:ahLst/>
              <a:cxnLst/>
              <a:rect l="l" t="t" r="r" b="b"/>
              <a:pathLst>
                <a:path w="165" h="187" extrusionOk="0">
                  <a:moveTo>
                    <a:pt x="61" y="1"/>
                  </a:moveTo>
                  <a:cubicBezTo>
                    <a:pt x="46" y="1"/>
                    <a:pt x="35" y="7"/>
                    <a:pt x="28" y="13"/>
                  </a:cubicBezTo>
                  <a:cubicBezTo>
                    <a:pt x="10" y="32"/>
                    <a:pt x="1" y="50"/>
                    <a:pt x="1" y="68"/>
                  </a:cubicBezTo>
                  <a:lnTo>
                    <a:pt x="1" y="86"/>
                  </a:lnTo>
                  <a:cubicBezTo>
                    <a:pt x="10" y="95"/>
                    <a:pt x="10" y="105"/>
                    <a:pt x="19" y="123"/>
                  </a:cubicBezTo>
                  <a:cubicBezTo>
                    <a:pt x="28" y="132"/>
                    <a:pt x="37" y="141"/>
                    <a:pt x="46" y="150"/>
                  </a:cubicBezTo>
                  <a:lnTo>
                    <a:pt x="65" y="159"/>
                  </a:lnTo>
                  <a:lnTo>
                    <a:pt x="92" y="177"/>
                  </a:lnTo>
                  <a:lnTo>
                    <a:pt x="92" y="177"/>
                  </a:lnTo>
                  <a:lnTo>
                    <a:pt x="83" y="168"/>
                  </a:lnTo>
                  <a:lnTo>
                    <a:pt x="83" y="168"/>
                  </a:lnTo>
                  <a:cubicBezTo>
                    <a:pt x="92" y="177"/>
                    <a:pt x="101" y="177"/>
                    <a:pt x="110" y="186"/>
                  </a:cubicBezTo>
                  <a:lnTo>
                    <a:pt x="138" y="186"/>
                  </a:lnTo>
                  <a:cubicBezTo>
                    <a:pt x="147" y="177"/>
                    <a:pt x="156" y="168"/>
                    <a:pt x="156" y="159"/>
                  </a:cubicBezTo>
                  <a:cubicBezTo>
                    <a:pt x="165" y="150"/>
                    <a:pt x="165" y="141"/>
                    <a:pt x="165" y="132"/>
                  </a:cubicBezTo>
                  <a:lnTo>
                    <a:pt x="165" y="114"/>
                  </a:lnTo>
                  <a:cubicBezTo>
                    <a:pt x="165" y="105"/>
                    <a:pt x="165" y="95"/>
                    <a:pt x="165" y="86"/>
                  </a:cubicBezTo>
                  <a:cubicBezTo>
                    <a:pt x="165" y="77"/>
                    <a:pt x="156" y="68"/>
                    <a:pt x="156" y="50"/>
                  </a:cubicBezTo>
                  <a:cubicBezTo>
                    <a:pt x="156" y="41"/>
                    <a:pt x="147" y="32"/>
                    <a:pt x="138" y="32"/>
                  </a:cubicBezTo>
                  <a:cubicBezTo>
                    <a:pt x="128" y="23"/>
                    <a:pt x="128" y="13"/>
                    <a:pt x="119" y="13"/>
                  </a:cubicBezTo>
                  <a:lnTo>
                    <a:pt x="110" y="13"/>
                  </a:lnTo>
                  <a:cubicBezTo>
                    <a:pt x="104" y="7"/>
                    <a:pt x="97" y="1"/>
                    <a:pt x="91" y="1"/>
                  </a:cubicBezTo>
                  <a:cubicBezTo>
                    <a:pt x="88" y="1"/>
                    <a:pt x="86" y="2"/>
                    <a:pt x="83" y="4"/>
                  </a:cubicBezTo>
                  <a:cubicBezTo>
                    <a:pt x="75" y="2"/>
                    <a:pt x="68" y="1"/>
                    <a:pt x="61" y="1"/>
                  </a:cubicBezTo>
                  <a:close/>
                </a:path>
              </a:pathLst>
            </a:custGeom>
            <a:solidFill>
              <a:srgbClr val="7C9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2110624" y="78035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7C9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2110624" y="780661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C9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2110349" y="778429"/>
              <a:ext cx="5594" cy="4616"/>
            </a:xfrm>
            <a:custGeom>
              <a:avLst/>
              <a:gdLst/>
              <a:ahLst/>
              <a:cxnLst/>
              <a:rect l="l" t="t" r="r" b="b"/>
              <a:pathLst>
                <a:path w="183" h="151" extrusionOk="0">
                  <a:moveTo>
                    <a:pt x="73" y="0"/>
                  </a:moveTo>
                  <a:cubicBezTo>
                    <a:pt x="64" y="0"/>
                    <a:pt x="55" y="0"/>
                    <a:pt x="55" y="9"/>
                  </a:cubicBezTo>
                  <a:cubicBezTo>
                    <a:pt x="49" y="6"/>
                    <a:pt x="43" y="5"/>
                    <a:pt x="39" y="5"/>
                  </a:cubicBezTo>
                  <a:cubicBezTo>
                    <a:pt x="30" y="5"/>
                    <a:pt x="24" y="9"/>
                    <a:pt x="18" y="9"/>
                  </a:cubicBezTo>
                  <a:cubicBezTo>
                    <a:pt x="9" y="18"/>
                    <a:pt x="9" y="18"/>
                    <a:pt x="9" y="28"/>
                  </a:cubicBezTo>
                  <a:cubicBezTo>
                    <a:pt x="3" y="34"/>
                    <a:pt x="1" y="45"/>
                    <a:pt x="3" y="54"/>
                  </a:cubicBezTo>
                  <a:lnTo>
                    <a:pt x="3" y="54"/>
                  </a:lnTo>
                  <a:cubicBezTo>
                    <a:pt x="1" y="60"/>
                    <a:pt x="3" y="64"/>
                    <a:pt x="9" y="64"/>
                  </a:cubicBezTo>
                  <a:lnTo>
                    <a:pt x="9" y="73"/>
                  </a:lnTo>
                  <a:cubicBezTo>
                    <a:pt x="9" y="82"/>
                    <a:pt x="9" y="91"/>
                    <a:pt x="18" y="100"/>
                  </a:cubicBezTo>
                  <a:cubicBezTo>
                    <a:pt x="18" y="110"/>
                    <a:pt x="36" y="128"/>
                    <a:pt x="45" y="128"/>
                  </a:cubicBezTo>
                  <a:lnTo>
                    <a:pt x="64" y="146"/>
                  </a:lnTo>
                  <a:lnTo>
                    <a:pt x="100" y="146"/>
                  </a:lnTo>
                  <a:cubicBezTo>
                    <a:pt x="103" y="149"/>
                    <a:pt x="107" y="150"/>
                    <a:pt x="112" y="150"/>
                  </a:cubicBezTo>
                  <a:cubicBezTo>
                    <a:pt x="120" y="150"/>
                    <a:pt x="131" y="146"/>
                    <a:pt x="137" y="146"/>
                  </a:cubicBezTo>
                  <a:cubicBezTo>
                    <a:pt x="146" y="137"/>
                    <a:pt x="155" y="137"/>
                    <a:pt x="164" y="128"/>
                  </a:cubicBezTo>
                  <a:lnTo>
                    <a:pt x="173" y="119"/>
                  </a:lnTo>
                  <a:lnTo>
                    <a:pt x="182" y="100"/>
                  </a:lnTo>
                  <a:lnTo>
                    <a:pt x="182" y="82"/>
                  </a:lnTo>
                  <a:cubicBezTo>
                    <a:pt x="182" y="82"/>
                    <a:pt x="182" y="73"/>
                    <a:pt x="182" y="64"/>
                  </a:cubicBezTo>
                  <a:cubicBezTo>
                    <a:pt x="182" y="55"/>
                    <a:pt x="182" y="55"/>
                    <a:pt x="173" y="46"/>
                  </a:cubicBezTo>
                  <a:cubicBezTo>
                    <a:pt x="173" y="46"/>
                    <a:pt x="173" y="37"/>
                    <a:pt x="164" y="37"/>
                  </a:cubicBezTo>
                  <a:lnTo>
                    <a:pt x="155" y="28"/>
                  </a:lnTo>
                  <a:cubicBezTo>
                    <a:pt x="155" y="28"/>
                    <a:pt x="155" y="28"/>
                    <a:pt x="146" y="18"/>
                  </a:cubicBezTo>
                  <a:lnTo>
                    <a:pt x="137" y="9"/>
                  </a:lnTo>
                  <a:lnTo>
                    <a:pt x="127" y="9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C9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2103655" y="77537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9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2103379" y="77564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C9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2099466" y="772866"/>
              <a:ext cx="3944" cy="3913"/>
            </a:xfrm>
            <a:custGeom>
              <a:avLst/>
              <a:gdLst/>
              <a:ahLst/>
              <a:cxnLst/>
              <a:rect l="l" t="t" r="r" b="b"/>
              <a:pathLst>
                <a:path w="129" h="128" extrusionOk="0">
                  <a:moveTo>
                    <a:pt x="37" y="0"/>
                  </a:moveTo>
                  <a:lnTo>
                    <a:pt x="19" y="9"/>
                  </a:lnTo>
                  <a:lnTo>
                    <a:pt x="10" y="18"/>
                  </a:lnTo>
                  <a:cubicBezTo>
                    <a:pt x="10" y="27"/>
                    <a:pt x="1" y="36"/>
                    <a:pt x="1" y="46"/>
                  </a:cubicBezTo>
                  <a:cubicBezTo>
                    <a:pt x="1" y="55"/>
                    <a:pt x="1" y="55"/>
                    <a:pt x="1" y="64"/>
                  </a:cubicBezTo>
                  <a:cubicBezTo>
                    <a:pt x="1" y="82"/>
                    <a:pt x="10" y="91"/>
                    <a:pt x="19" y="100"/>
                  </a:cubicBezTo>
                  <a:lnTo>
                    <a:pt x="37" y="118"/>
                  </a:lnTo>
                  <a:lnTo>
                    <a:pt x="46" y="128"/>
                  </a:lnTo>
                  <a:lnTo>
                    <a:pt x="101" y="128"/>
                  </a:lnTo>
                  <a:lnTo>
                    <a:pt x="119" y="118"/>
                  </a:lnTo>
                  <a:lnTo>
                    <a:pt x="128" y="109"/>
                  </a:lnTo>
                  <a:cubicBezTo>
                    <a:pt x="128" y="100"/>
                    <a:pt x="128" y="91"/>
                    <a:pt x="128" y="91"/>
                  </a:cubicBezTo>
                  <a:cubicBezTo>
                    <a:pt x="128" y="82"/>
                    <a:pt x="128" y="82"/>
                    <a:pt x="128" y="73"/>
                  </a:cubicBezTo>
                  <a:cubicBezTo>
                    <a:pt x="128" y="73"/>
                    <a:pt x="128" y="64"/>
                    <a:pt x="128" y="64"/>
                  </a:cubicBezTo>
                  <a:cubicBezTo>
                    <a:pt x="128" y="55"/>
                    <a:pt x="128" y="55"/>
                    <a:pt x="128" y="46"/>
                  </a:cubicBezTo>
                  <a:lnTo>
                    <a:pt x="119" y="36"/>
                  </a:lnTo>
                  <a:cubicBezTo>
                    <a:pt x="119" y="27"/>
                    <a:pt x="110" y="18"/>
                    <a:pt x="110" y="18"/>
                  </a:cubicBezTo>
                  <a:lnTo>
                    <a:pt x="101" y="9"/>
                  </a:lnTo>
                  <a:cubicBezTo>
                    <a:pt x="92" y="0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7C9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2103655" y="77537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C9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2096134" y="758223"/>
              <a:ext cx="5869" cy="6022"/>
            </a:xfrm>
            <a:custGeom>
              <a:avLst/>
              <a:gdLst/>
              <a:ahLst/>
              <a:cxnLst/>
              <a:rect l="l" t="t" r="r" b="b"/>
              <a:pathLst>
                <a:path w="192" h="197" extrusionOk="0">
                  <a:moveTo>
                    <a:pt x="78" y="1"/>
                  </a:moveTo>
                  <a:cubicBezTo>
                    <a:pt x="66" y="1"/>
                    <a:pt x="55" y="5"/>
                    <a:pt x="46" y="14"/>
                  </a:cubicBezTo>
                  <a:cubicBezTo>
                    <a:pt x="19" y="24"/>
                    <a:pt x="0" y="42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0" y="115"/>
                    <a:pt x="0" y="115"/>
                  </a:cubicBezTo>
                  <a:lnTo>
                    <a:pt x="10" y="133"/>
                  </a:lnTo>
                  <a:cubicBezTo>
                    <a:pt x="19" y="142"/>
                    <a:pt x="28" y="151"/>
                    <a:pt x="46" y="151"/>
                  </a:cubicBezTo>
                  <a:cubicBezTo>
                    <a:pt x="46" y="160"/>
                    <a:pt x="55" y="160"/>
                    <a:pt x="64" y="160"/>
                  </a:cubicBezTo>
                  <a:lnTo>
                    <a:pt x="101" y="188"/>
                  </a:lnTo>
                  <a:lnTo>
                    <a:pt x="119" y="197"/>
                  </a:lnTo>
                  <a:lnTo>
                    <a:pt x="155" y="197"/>
                  </a:lnTo>
                  <a:cubicBezTo>
                    <a:pt x="164" y="188"/>
                    <a:pt x="164" y="188"/>
                    <a:pt x="173" y="178"/>
                  </a:cubicBezTo>
                  <a:cubicBezTo>
                    <a:pt x="183" y="169"/>
                    <a:pt x="192" y="160"/>
                    <a:pt x="192" y="151"/>
                  </a:cubicBezTo>
                  <a:cubicBezTo>
                    <a:pt x="192" y="151"/>
                    <a:pt x="192" y="142"/>
                    <a:pt x="192" y="133"/>
                  </a:cubicBezTo>
                  <a:cubicBezTo>
                    <a:pt x="192" y="124"/>
                    <a:pt x="192" y="115"/>
                    <a:pt x="192" y="106"/>
                  </a:cubicBezTo>
                  <a:lnTo>
                    <a:pt x="164" y="69"/>
                  </a:lnTo>
                  <a:lnTo>
                    <a:pt x="164" y="60"/>
                  </a:lnTo>
                  <a:cubicBezTo>
                    <a:pt x="155" y="51"/>
                    <a:pt x="146" y="42"/>
                    <a:pt x="146" y="42"/>
                  </a:cubicBezTo>
                  <a:cubicBezTo>
                    <a:pt x="137" y="24"/>
                    <a:pt x="128" y="14"/>
                    <a:pt x="110" y="14"/>
                  </a:cubicBezTo>
                  <a:cubicBezTo>
                    <a:pt x="101" y="5"/>
                    <a:pt x="89" y="1"/>
                    <a:pt x="78" y="1"/>
                  </a:cubicBezTo>
                  <a:close/>
                </a:path>
              </a:pathLst>
            </a:custGeom>
            <a:solidFill>
              <a:srgbClr val="7C9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2090846" y="764765"/>
              <a:ext cx="5319" cy="4219"/>
            </a:xfrm>
            <a:custGeom>
              <a:avLst/>
              <a:gdLst/>
              <a:ahLst/>
              <a:cxnLst/>
              <a:rect l="l" t="t" r="r" b="b"/>
              <a:pathLst>
                <a:path w="174" h="138" extrusionOk="0">
                  <a:moveTo>
                    <a:pt x="37" y="1"/>
                  </a:moveTo>
                  <a:lnTo>
                    <a:pt x="19" y="10"/>
                  </a:lnTo>
                  <a:cubicBezTo>
                    <a:pt x="9" y="10"/>
                    <a:pt x="9" y="19"/>
                    <a:pt x="0" y="28"/>
                  </a:cubicBezTo>
                  <a:cubicBezTo>
                    <a:pt x="0" y="37"/>
                    <a:pt x="0" y="37"/>
                    <a:pt x="0" y="46"/>
                  </a:cubicBezTo>
                  <a:cubicBezTo>
                    <a:pt x="0" y="46"/>
                    <a:pt x="0" y="56"/>
                    <a:pt x="0" y="65"/>
                  </a:cubicBezTo>
                  <a:cubicBezTo>
                    <a:pt x="0" y="65"/>
                    <a:pt x="0" y="74"/>
                    <a:pt x="0" y="83"/>
                  </a:cubicBezTo>
                  <a:cubicBezTo>
                    <a:pt x="0" y="92"/>
                    <a:pt x="9" y="101"/>
                    <a:pt x="19" y="101"/>
                  </a:cubicBezTo>
                  <a:cubicBezTo>
                    <a:pt x="19" y="110"/>
                    <a:pt x="19" y="110"/>
                    <a:pt x="19" y="119"/>
                  </a:cubicBezTo>
                  <a:lnTo>
                    <a:pt x="37" y="119"/>
                  </a:lnTo>
                  <a:lnTo>
                    <a:pt x="55" y="128"/>
                  </a:lnTo>
                  <a:lnTo>
                    <a:pt x="64" y="128"/>
                  </a:lnTo>
                  <a:cubicBezTo>
                    <a:pt x="73" y="138"/>
                    <a:pt x="82" y="138"/>
                    <a:pt x="91" y="138"/>
                  </a:cubicBezTo>
                  <a:lnTo>
                    <a:pt x="128" y="138"/>
                  </a:lnTo>
                  <a:cubicBezTo>
                    <a:pt x="146" y="138"/>
                    <a:pt x="155" y="128"/>
                    <a:pt x="164" y="119"/>
                  </a:cubicBezTo>
                  <a:cubicBezTo>
                    <a:pt x="173" y="101"/>
                    <a:pt x="173" y="92"/>
                    <a:pt x="173" y="74"/>
                  </a:cubicBezTo>
                  <a:cubicBezTo>
                    <a:pt x="164" y="56"/>
                    <a:pt x="164" y="46"/>
                    <a:pt x="155" y="37"/>
                  </a:cubicBezTo>
                  <a:cubicBezTo>
                    <a:pt x="146" y="28"/>
                    <a:pt x="137" y="19"/>
                    <a:pt x="128" y="19"/>
                  </a:cubicBezTo>
                  <a:cubicBezTo>
                    <a:pt x="128" y="10"/>
                    <a:pt x="119" y="10"/>
                    <a:pt x="110" y="1"/>
                  </a:cubicBezTo>
                  <a:close/>
                </a:path>
              </a:pathLst>
            </a:custGeom>
            <a:solidFill>
              <a:srgbClr val="7C9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823786" y="550652"/>
              <a:ext cx="170458" cy="254740"/>
            </a:xfrm>
            <a:custGeom>
              <a:avLst/>
              <a:gdLst/>
              <a:ahLst/>
              <a:cxnLst/>
              <a:rect l="l" t="t" r="r" b="b"/>
              <a:pathLst>
                <a:path w="5576" h="8333" extrusionOk="0">
                  <a:moveTo>
                    <a:pt x="4993" y="0"/>
                  </a:moveTo>
                  <a:cubicBezTo>
                    <a:pt x="3644" y="173"/>
                    <a:pt x="2396" y="829"/>
                    <a:pt x="1476" y="1831"/>
                  </a:cubicBezTo>
                  <a:cubicBezTo>
                    <a:pt x="520" y="2897"/>
                    <a:pt x="1" y="4272"/>
                    <a:pt x="19" y="5702"/>
                  </a:cubicBezTo>
                  <a:cubicBezTo>
                    <a:pt x="28" y="6540"/>
                    <a:pt x="310" y="7351"/>
                    <a:pt x="310" y="8189"/>
                  </a:cubicBezTo>
                  <a:cubicBezTo>
                    <a:pt x="310" y="8275"/>
                    <a:pt x="385" y="8332"/>
                    <a:pt x="464" y="8332"/>
                  </a:cubicBezTo>
                  <a:cubicBezTo>
                    <a:pt x="503" y="8332"/>
                    <a:pt x="542" y="8319"/>
                    <a:pt x="575" y="8289"/>
                  </a:cubicBezTo>
                  <a:cubicBezTo>
                    <a:pt x="1422" y="7460"/>
                    <a:pt x="2497" y="6914"/>
                    <a:pt x="3435" y="6203"/>
                  </a:cubicBezTo>
                  <a:cubicBezTo>
                    <a:pt x="4674" y="5265"/>
                    <a:pt x="5575" y="4245"/>
                    <a:pt x="5575" y="2642"/>
                  </a:cubicBezTo>
                  <a:cubicBezTo>
                    <a:pt x="5575" y="1795"/>
                    <a:pt x="5384" y="947"/>
                    <a:pt x="5166" y="128"/>
                  </a:cubicBezTo>
                  <a:cubicBezTo>
                    <a:pt x="5147" y="55"/>
                    <a:pt x="5074" y="0"/>
                    <a:pt x="49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1836595" y="535062"/>
              <a:ext cx="163122" cy="251071"/>
            </a:xfrm>
            <a:custGeom>
              <a:avLst/>
              <a:gdLst/>
              <a:ahLst/>
              <a:cxnLst/>
              <a:rect l="l" t="t" r="r" b="b"/>
              <a:pathLst>
                <a:path w="5336" h="8213" extrusionOk="0">
                  <a:moveTo>
                    <a:pt x="5169" y="0"/>
                  </a:moveTo>
                  <a:cubicBezTo>
                    <a:pt x="5139" y="0"/>
                    <a:pt x="5109" y="11"/>
                    <a:pt x="5084" y="36"/>
                  </a:cubicBezTo>
                  <a:cubicBezTo>
                    <a:pt x="4874" y="264"/>
                    <a:pt x="4674" y="510"/>
                    <a:pt x="4482" y="756"/>
                  </a:cubicBezTo>
                  <a:cubicBezTo>
                    <a:pt x="4437" y="820"/>
                    <a:pt x="4382" y="893"/>
                    <a:pt x="4337" y="956"/>
                  </a:cubicBezTo>
                  <a:cubicBezTo>
                    <a:pt x="4328" y="956"/>
                    <a:pt x="4318" y="966"/>
                    <a:pt x="4318" y="975"/>
                  </a:cubicBezTo>
                  <a:cubicBezTo>
                    <a:pt x="4209" y="1111"/>
                    <a:pt x="4100" y="1257"/>
                    <a:pt x="4000" y="1394"/>
                  </a:cubicBezTo>
                  <a:lnTo>
                    <a:pt x="3972" y="1394"/>
                  </a:lnTo>
                  <a:cubicBezTo>
                    <a:pt x="3959" y="1393"/>
                    <a:pt x="3945" y="1393"/>
                    <a:pt x="3931" y="1393"/>
                  </a:cubicBezTo>
                  <a:cubicBezTo>
                    <a:pt x="3426" y="1393"/>
                    <a:pt x="2931" y="1554"/>
                    <a:pt x="2478" y="1767"/>
                  </a:cubicBezTo>
                  <a:cubicBezTo>
                    <a:pt x="2242" y="1876"/>
                    <a:pt x="2005" y="2004"/>
                    <a:pt x="1786" y="2159"/>
                  </a:cubicBezTo>
                  <a:cubicBezTo>
                    <a:pt x="1686" y="2232"/>
                    <a:pt x="1577" y="2305"/>
                    <a:pt x="1476" y="2377"/>
                  </a:cubicBezTo>
                  <a:cubicBezTo>
                    <a:pt x="1404" y="2423"/>
                    <a:pt x="1276" y="2487"/>
                    <a:pt x="1276" y="2596"/>
                  </a:cubicBezTo>
                  <a:cubicBezTo>
                    <a:pt x="1276" y="2596"/>
                    <a:pt x="1276" y="2596"/>
                    <a:pt x="1285" y="2605"/>
                  </a:cubicBezTo>
                  <a:cubicBezTo>
                    <a:pt x="1301" y="2612"/>
                    <a:pt x="1317" y="2615"/>
                    <a:pt x="1333" y="2615"/>
                  </a:cubicBezTo>
                  <a:cubicBezTo>
                    <a:pt x="1401" y="2615"/>
                    <a:pt x="1472" y="2562"/>
                    <a:pt x="1531" y="2532"/>
                  </a:cubicBezTo>
                  <a:cubicBezTo>
                    <a:pt x="1640" y="2469"/>
                    <a:pt x="1750" y="2414"/>
                    <a:pt x="1859" y="2350"/>
                  </a:cubicBezTo>
                  <a:cubicBezTo>
                    <a:pt x="2087" y="2241"/>
                    <a:pt x="2314" y="2113"/>
                    <a:pt x="2542" y="2013"/>
                  </a:cubicBezTo>
                  <a:cubicBezTo>
                    <a:pt x="2943" y="1813"/>
                    <a:pt x="3371" y="1685"/>
                    <a:pt x="3808" y="1649"/>
                  </a:cubicBezTo>
                  <a:lnTo>
                    <a:pt x="3808" y="1649"/>
                  </a:lnTo>
                  <a:cubicBezTo>
                    <a:pt x="3708" y="1794"/>
                    <a:pt x="3025" y="2988"/>
                    <a:pt x="2870" y="2988"/>
                  </a:cubicBezTo>
                  <a:cubicBezTo>
                    <a:pt x="2743" y="3006"/>
                    <a:pt x="2615" y="3033"/>
                    <a:pt x="2497" y="3070"/>
                  </a:cubicBezTo>
                  <a:lnTo>
                    <a:pt x="2132" y="3161"/>
                  </a:lnTo>
                  <a:cubicBezTo>
                    <a:pt x="1905" y="3215"/>
                    <a:pt x="1677" y="3288"/>
                    <a:pt x="1449" y="3370"/>
                  </a:cubicBezTo>
                  <a:cubicBezTo>
                    <a:pt x="1240" y="3452"/>
                    <a:pt x="1039" y="3552"/>
                    <a:pt x="857" y="3680"/>
                  </a:cubicBezTo>
                  <a:cubicBezTo>
                    <a:pt x="757" y="3744"/>
                    <a:pt x="666" y="3808"/>
                    <a:pt x="584" y="3890"/>
                  </a:cubicBezTo>
                  <a:cubicBezTo>
                    <a:pt x="502" y="3944"/>
                    <a:pt x="438" y="4035"/>
                    <a:pt x="402" y="4126"/>
                  </a:cubicBezTo>
                  <a:cubicBezTo>
                    <a:pt x="394" y="4149"/>
                    <a:pt x="405" y="4165"/>
                    <a:pt x="424" y="4165"/>
                  </a:cubicBezTo>
                  <a:cubicBezTo>
                    <a:pt x="429" y="4165"/>
                    <a:pt x="433" y="4164"/>
                    <a:pt x="438" y="4163"/>
                  </a:cubicBezTo>
                  <a:cubicBezTo>
                    <a:pt x="529" y="4126"/>
                    <a:pt x="620" y="4072"/>
                    <a:pt x="693" y="3999"/>
                  </a:cubicBezTo>
                  <a:cubicBezTo>
                    <a:pt x="784" y="3935"/>
                    <a:pt x="866" y="3880"/>
                    <a:pt x="966" y="3835"/>
                  </a:cubicBezTo>
                  <a:cubicBezTo>
                    <a:pt x="1167" y="3735"/>
                    <a:pt x="1367" y="3653"/>
                    <a:pt x="1586" y="3580"/>
                  </a:cubicBezTo>
                  <a:cubicBezTo>
                    <a:pt x="1795" y="3516"/>
                    <a:pt x="2005" y="3452"/>
                    <a:pt x="2214" y="3398"/>
                  </a:cubicBezTo>
                  <a:lnTo>
                    <a:pt x="2560" y="3316"/>
                  </a:lnTo>
                  <a:lnTo>
                    <a:pt x="2679" y="3288"/>
                  </a:lnTo>
                  <a:lnTo>
                    <a:pt x="2679" y="3288"/>
                  </a:lnTo>
                  <a:cubicBezTo>
                    <a:pt x="2369" y="3771"/>
                    <a:pt x="2059" y="4263"/>
                    <a:pt x="1777" y="4755"/>
                  </a:cubicBezTo>
                  <a:cubicBezTo>
                    <a:pt x="1759" y="4764"/>
                    <a:pt x="1741" y="4773"/>
                    <a:pt x="1722" y="4782"/>
                  </a:cubicBezTo>
                  <a:cubicBezTo>
                    <a:pt x="1650" y="4828"/>
                    <a:pt x="1568" y="4855"/>
                    <a:pt x="1495" y="4882"/>
                  </a:cubicBezTo>
                  <a:cubicBezTo>
                    <a:pt x="1176" y="4983"/>
                    <a:pt x="893" y="5137"/>
                    <a:pt x="638" y="5356"/>
                  </a:cubicBezTo>
                  <a:cubicBezTo>
                    <a:pt x="502" y="5465"/>
                    <a:pt x="374" y="5593"/>
                    <a:pt x="265" y="5739"/>
                  </a:cubicBezTo>
                  <a:cubicBezTo>
                    <a:pt x="238" y="5766"/>
                    <a:pt x="1" y="6039"/>
                    <a:pt x="110" y="6067"/>
                  </a:cubicBezTo>
                  <a:cubicBezTo>
                    <a:pt x="114" y="6067"/>
                    <a:pt x="118" y="6068"/>
                    <a:pt x="122" y="6068"/>
                  </a:cubicBezTo>
                  <a:cubicBezTo>
                    <a:pt x="170" y="6068"/>
                    <a:pt x="203" y="6018"/>
                    <a:pt x="229" y="5985"/>
                  </a:cubicBezTo>
                  <a:cubicBezTo>
                    <a:pt x="283" y="5921"/>
                    <a:pt x="338" y="5866"/>
                    <a:pt x="392" y="5802"/>
                  </a:cubicBezTo>
                  <a:cubicBezTo>
                    <a:pt x="511" y="5684"/>
                    <a:pt x="638" y="5584"/>
                    <a:pt x="775" y="5484"/>
                  </a:cubicBezTo>
                  <a:cubicBezTo>
                    <a:pt x="1021" y="5320"/>
                    <a:pt x="1294" y="5192"/>
                    <a:pt x="1577" y="5101"/>
                  </a:cubicBezTo>
                  <a:lnTo>
                    <a:pt x="1577" y="5101"/>
                  </a:lnTo>
                  <a:cubicBezTo>
                    <a:pt x="1367" y="5484"/>
                    <a:pt x="1167" y="5866"/>
                    <a:pt x="985" y="6249"/>
                  </a:cubicBezTo>
                  <a:cubicBezTo>
                    <a:pt x="912" y="6404"/>
                    <a:pt x="839" y="6568"/>
                    <a:pt x="757" y="6732"/>
                  </a:cubicBezTo>
                  <a:cubicBezTo>
                    <a:pt x="748" y="6741"/>
                    <a:pt x="739" y="6741"/>
                    <a:pt x="730" y="6750"/>
                  </a:cubicBezTo>
                  <a:cubicBezTo>
                    <a:pt x="720" y="6768"/>
                    <a:pt x="702" y="6777"/>
                    <a:pt x="693" y="6786"/>
                  </a:cubicBezTo>
                  <a:cubicBezTo>
                    <a:pt x="666" y="6823"/>
                    <a:pt x="629" y="6850"/>
                    <a:pt x="602" y="6877"/>
                  </a:cubicBezTo>
                  <a:cubicBezTo>
                    <a:pt x="520" y="6932"/>
                    <a:pt x="447" y="6996"/>
                    <a:pt x="383" y="7059"/>
                  </a:cubicBezTo>
                  <a:cubicBezTo>
                    <a:pt x="320" y="7132"/>
                    <a:pt x="256" y="7187"/>
                    <a:pt x="183" y="7251"/>
                  </a:cubicBezTo>
                  <a:cubicBezTo>
                    <a:pt x="147" y="7278"/>
                    <a:pt x="110" y="7305"/>
                    <a:pt x="83" y="7342"/>
                  </a:cubicBezTo>
                  <a:cubicBezTo>
                    <a:pt x="65" y="7360"/>
                    <a:pt x="55" y="7369"/>
                    <a:pt x="37" y="7387"/>
                  </a:cubicBezTo>
                  <a:cubicBezTo>
                    <a:pt x="28" y="7415"/>
                    <a:pt x="28" y="7433"/>
                    <a:pt x="19" y="7460"/>
                  </a:cubicBezTo>
                  <a:cubicBezTo>
                    <a:pt x="10" y="7469"/>
                    <a:pt x="19" y="7478"/>
                    <a:pt x="28" y="7478"/>
                  </a:cubicBezTo>
                  <a:cubicBezTo>
                    <a:pt x="55" y="7478"/>
                    <a:pt x="83" y="7469"/>
                    <a:pt x="101" y="7469"/>
                  </a:cubicBezTo>
                  <a:cubicBezTo>
                    <a:pt x="128" y="7460"/>
                    <a:pt x="147" y="7451"/>
                    <a:pt x="165" y="7433"/>
                  </a:cubicBezTo>
                  <a:cubicBezTo>
                    <a:pt x="210" y="7415"/>
                    <a:pt x="247" y="7387"/>
                    <a:pt x="283" y="7360"/>
                  </a:cubicBezTo>
                  <a:cubicBezTo>
                    <a:pt x="365" y="7305"/>
                    <a:pt x="456" y="7251"/>
                    <a:pt x="538" y="7205"/>
                  </a:cubicBezTo>
                  <a:lnTo>
                    <a:pt x="575" y="7178"/>
                  </a:lnTo>
                  <a:lnTo>
                    <a:pt x="575" y="7178"/>
                  </a:lnTo>
                  <a:cubicBezTo>
                    <a:pt x="447" y="7488"/>
                    <a:pt x="365" y="7806"/>
                    <a:pt x="320" y="8134"/>
                  </a:cubicBezTo>
                  <a:cubicBezTo>
                    <a:pt x="309" y="8183"/>
                    <a:pt x="347" y="8213"/>
                    <a:pt x="385" y="8213"/>
                  </a:cubicBezTo>
                  <a:cubicBezTo>
                    <a:pt x="411" y="8213"/>
                    <a:pt x="436" y="8200"/>
                    <a:pt x="447" y="8171"/>
                  </a:cubicBezTo>
                  <a:cubicBezTo>
                    <a:pt x="648" y="7597"/>
                    <a:pt x="821" y="7032"/>
                    <a:pt x="1112" y="6504"/>
                  </a:cubicBezTo>
                  <a:lnTo>
                    <a:pt x="1158" y="6422"/>
                  </a:lnTo>
                  <a:cubicBezTo>
                    <a:pt x="1158" y="6531"/>
                    <a:pt x="1158" y="6650"/>
                    <a:pt x="1167" y="6759"/>
                  </a:cubicBezTo>
                  <a:cubicBezTo>
                    <a:pt x="1167" y="6877"/>
                    <a:pt x="1176" y="7005"/>
                    <a:pt x="1176" y="7123"/>
                  </a:cubicBezTo>
                  <a:cubicBezTo>
                    <a:pt x="1167" y="7242"/>
                    <a:pt x="1185" y="7360"/>
                    <a:pt x="1212" y="7478"/>
                  </a:cubicBezTo>
                  <a:cubicBezTo>
                    <a:pt x="1217" y="7501"/>
                    <a:pt x="1237" y="7513"/>
                    <a:pt x="1258" y="7513"/>
                  </a:cubicBezTo>
                  <a:cubicBezTo>
                    <a:pt x="1278" y="7513"/>
                    <a:pt x="1299" y="7501"/>
                    <a:pt x="1303" y="7478"/>
                  </a:cubicBezTo>
                  <a:cubicBezTo>
                    <a:pt x="1331" y="7369"/>
                    <a:pt x="1331" y="7251"/>
                    <a:pt x="1322" y="7132"/>
                  </a:cubicBezTo>
                  <a:lnTo>
                    <a:pt x="1322" y="6759"/>
                  </a:lnTo>
                  <a:lnTo>
                    <a:pt x="1322" y="6394"/>
                  </a:lnTo>
                  <a:cubicBezTo>
                    <a:pt x="1331" y="6313"/>
                    <a:pt x="1322" y="6221"/>
                    <a:pt x="1312" y="6139"/>
                  </a:cubicBezTo>
                  <a:cubicBezTo>
                    <a:pt x="1531" y="5730"/>
                    <a:pt x="1741" y="5311"/>
                    <a:pt x="1977" y="4910"/>
                  </a:cubicBezTo>
                  <a:cubicBezTo>
                    <a:pt x="2050" y="4782"/>
                    <a:pt x="2123" y="4655"/>
                    <a:pt x="2205" y="4527"/>
                  </a:cubicBezTo>
                  <a:cubicBezTo>
                    <a:pt x="2205" y="4609"/>
                    <a:pt x="2205" y="4691"/>
                    <a:pt x="2214" y="4773"/>
                  </a:cubicBezTo>
                  <a:cubicBezTo>
                    <a:pt x="2232" y="5001"/>
                    <a:pt x="2242" y="5229"/>
                    <a:pt x="2242" y="5465"/>
                  </a:cubicBezTo>
                  <a:cubicBezTo>
                    <a:pt x="2232" y="5702"/>
                    <a:pt x="2223" y="5921"/>
                    <a:pt x="2196" y="6149"/>
                  </a:cubicBezTo>
                  <a:cubicBezTo>
                    <a:pt x="2187" y="6267"/>
                    <a:pt x="2169" y="6385"/>
                    <a:pt x="2160" y="6504"/>
                  </a:cubicBezTo>
                  <a:cubicBezTo>
                    <a:pt x="2132" y="6595"/>
                    <a:pt x="2141" y="6695"/>
                    <a:pt x="2187" y="6786"/>
                  </a:cubicBezTo>
                  <a:lnTo>
                    <a:pt x="2205" y="6786"/>
                  </a:lnTo>
                  <a:cubicBezTo>
                    <a:pt x="2287" y="6713"/>
                    <a:pt x="2287" y="6622"/>
                    <a:pt x="2296" y="6522"/>
                  </a:cubicBezTo>
                  <a:lnTo>
                    <a:pt x="2351" y="6158"/>
                  </a:lnTo>
                  <a:cubicBezTo>
                    <a:pt x="2387" y="5930"/>
                    <a:pt x="2415" y="5702"/>
                    <a:pt x="2424" y="5474"/>
                  </a:cubicBezTo>
                  <a:cubicBezTo>
                    <a:pt x="2433" y="5238"/>
                    <a:pt x="2424" y="5001"/>
                    <a:pt x="2424" y="4764"/>
                  </a:cubicBezTo>
                  <a:cubicBezTo>
                    <a:pt x="2424" y="4636"/>
                    <a:pt x="2424" y="4509"/>
                    <a:pt x="2415" y="4381"/>
                  </a:cubicBezTo>
                  <a:cubicBezTo>
                    <a:pt x="2415" y="4327"/>
                    <a:pt x="2406" y="4263"/>
                    <a:pt x="2396" y="4199"/>
                  </a:cubicBezTo>
                  <a:cubicBezTo>
                    <a:pt x="2706" y="3680"/>
                    <a:pt x="3034" y="3179"/>
                    <a:pt x="3380" y="2678"/>
                  </a:cubicBezTo>
                  <a:cubicBezTo>
                    <a:pt x="3380" y="2742"/>
                    <a:pt x="3389" y="2815"/>
                    <a:pt x="3389" y="2888"/>
                  </a:cubicBezTo>
                  <a:cubicBezTo>
                    <a:pt x="3417" y="3225"/>
                    <a:pt x="3426" y="3562"/>
                    <a:pt x="3426" y="3899"/>
                  </a:cubicBezTo>
                  <a:cubicBezTo>
                    <a:pt x="3426" y="4564"/>
                    <a:pt x="3380" y="5229"/>
                    <a:pt x="3344" y="5893"/>
                  </a:cubicBezTo>
                  <a:cubicBezTo>
                    <a:pt x="3344" y="5932"/>
                    <a:pt x="3372" y="5953"/>
                    <a:pt x="3401" y="5953"/>
                  </a:cubicBezTo>
                  <a:cubicBezTo>
                    <a:pt x="3427" y="5953"/>
                    <a:pt x="3454" y="5937"/>
                    <a:pt x="3462" y="5903"/>
                  </a:cubicBezTo>
                  <a:cubicBezTo>
                    <a:pt x="3572" y="5311"/>
                    <a:pt x="3635" y="4709"/>
                    <a:pt x="3635" y="4108"/>
                  </a:cubicBezTo>
                  <a:cubicBezTo>
                    <a:pt x="3644" y="3798"/>
                    <a:pt x="3644" y="3498"/>
                    <a:pt x="3626" y="3197"/>
                  </a:cubicBezTo>
                  <a:cubicBezTo>
                    <a:pt x="3626" y="3042"/>
                    <a:pt x="3617" y="2897"/>
                    <a:pt x="3608" y="2751"/>
                  </a:cubicBezTo>
                  <a:cubicBezTo>
                    <a:pt x="3599" y="2678"/>
                    <a:pt x="3599" y="2596"/>
                    <a:pt x="3590" y="2523"/>
                  </a:cubicBezTo>
                  <a:lnTo>
                    <a:pt x="3581" y="2395"/>
                  </a:lnTo>
                  <a:lnTo>
                    <a:pt x="3581" y="2395"/>
                  </a:lnTo>
                  <a:cubicBezTo>
                    <a:pt x="3718" y="2195"/>
                    <a:pt x="3854" y="2004"/>
                    <a:pt x="3991" y="1813"/>
                  </a:cubicBezTo>
                  <a:cubicBezTo>
                    <a:pt x="4109" y="1658"/>
                    <a:pt x="4227" y="1494"/>
                    <a:pt x="4355" y="1339"/>
                  </a:cubicBezTo>
                  <a:cubicBezTo>
                    <a:pt x="4382" y="1485"/>
                    <a:pt x="4419" y="1631"/>
                    <a:pt x="4437" y="1776"/>
                  </a:cubicBezTo>
                  <a:cubicBezTo>
                    <a:pt x="4473" y="2040"/>
                    <a:pt x="4510" y="2305"/>
                    <a:pt x="4528" y="2569"/>
                  </a:cubicBezTo>
                  <a:cubicBezTo>
                    <a:pt x="4546" y="2824"/>
                    <a:pt x="4564" y="3079"/>
                    <a:pt x="4574" y="3334"/>
                  </a:cubicBezTo>
                  <a:cubicBezTo>
                    <a:pt x="4574" y="3452"/>
                    <a:pt x="4574" y="3580"/>
                    <a:pt x="4583" y="3707"/>
                  </a:cubicBezTo>
                  <a:cubicBezTo>
                    <a:pt x="4583" y="3789"/>
                    <a:pt x="4555" y="3935"/>
                    <a:pt x="4628" y="3999"/>
                  </a:cubicBezTo>
                  <a:lnTo>
                    <a:pt x="4655" y="3999"/>
                  </a:lnTo>
                  <a:cubicBezTo>
                    <a:pt x="4728" y="3953"/>
                    <a:pt x="4719" y="3844"/>
                    <a:pt x="4728" y="3762"/>
                  </a:cubicBezTo>
                  <a:cubicBezTo>
                    <a:pt x="4737" y="3634"/>
                    <a:pt x="4747" y="3498"/>
                    <a:pt x="4747" y="3370"/>
                  </a:cubicBezTo>
                  <a:cubicBezTo>
                    <a:pt x="4756" y="3097"/>
                    <a:pt x="4756" y="2833"/>
                    <a:pt x="4737" y="2560"/>
                  </a:cubicBezTo>
                  <a:cubicBezTo>
                    <a:pt x="4728" y="2305"/>
                    <a:pt x="4701" y="2040"/>
                    <a:pt x="4665" y="1776"/>
                  </a:cubicBezTo>
                  <a:cubicBezTo>
                    <a:pt x="4637" y="1549"/>
                    <a:pt x="4601" y="1321"/>
                    <a:pt x="4546" y="1084"/>
                  </a:cubicBezTo>
                  <a:lnTo>
                    <a:pt x="4628" y="984"/>
                  </a:lnTo>
                  <a:cubicBezTo>
                    <a:pt x="4847" y="711"/>
                    <a:pt x="5075" y="455"/>
                    <a:pt x="5275" y="173"/>
                  </a:cubicBezTo>
                  <a:cubicBezTo>
                    <a:pt x="5336" y="92"/>
                    <a:pt x="5256" y="0"/>
                    <a:pt x="5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1837726" y="786011"/>
              <a:ext cx="5319" cy="7765"/>
            </a:xfrm>
            <a:custGeom>
              <a:avLst/>
              <a:gdLst/>
              <a:ahLst/>
              <a:cxnLst/>
              <a:rect l="l" t="t" r="r" b="b"/>
              <a:pathLst>
                <a:path w="174" h="254" extrusionOk="0">
                  <a:moveTo>
                    <a:pt x="100" y="0"/>
                  </a:moveTo>
                  <a:cubicBezTo>
                    <a:pt x="91" y="0"/>
                    <a:pt x="82" y="3"/>
                    <a:pt x="73" y="7"/>
                  </a:cubicBezTo>
                  <a:cubicBezTo>
                    <a:pt x="55" y="16"/>
                    <a:pt x="28" y="35"/>
                    <a:pt x="18" y="53"/>
                  </a:cubicBezTo>
                  <a:cubicBezTo>
                    <a:pt x="28" y="62"/>
                    <a:pt x="18" y="71"/>
                    <a:pt x="18" y="80"/>
                  </a:cubicBezTo>
                  <a:cubicBezTo>
                    <a:pt x="18" y="89"/>
                    <a:pt x="9" y="107"/>
                    <a:pt x="9" y="117"/>
                  </a:cubicBezTo>
                  <a:cubicBezTo>
                    <a:pt x="0" y="135"/>
                    <a:pt x="0" y="153"/>
                    <a:pt x="0" y="171"/>
                  </a:cubicBezTo>
                  <a:cubicBezTo>
                    <a:pt x="0" y="171"/>
                    <a:pt x="0" y="180"/>
                    <a:pt x="0" y="180"/>
                  </a:cubicBezTo>
                  <a:cubicBezTo>
                    <a:pt x="0" y="189"/>
                    <a:pt x="0" y="208"/>
                    <a:pt x="9" y="217"/>
                  </a:cubicBezTo>
                  <a:cubicBezTo>
                    <a:pt x="9" y="226"/>
                    <a:pt x="18" y="244"/>
                    <a:pt x="37" y="253"/>
                  </a:cubicBezTo>
                  <a:lnTo>
                    <a:pt x="91" y="253"/>
                  </a:lnTo>
                  <a:lnTo>
                    <a:pt x="110" y="235"/>
                  </a:lnTo>
                  <a:cubicBezTo>
                    <a:pt x="119" y="226"/>
                    <a:pt x="119" y="217"/>
                    <a:pt x="128" y="208"/>
                  </a:cubicBezTo>
                  <a:lnTo>
                    <a:pt x="137" y="189"/>
                  </a:lnTo>
                  <a:cubicBezTo>
                    <a:pt x="146" y="180"/>
                    <a:pt x="155" y="171"/>
                    <a:pt x="155" y="153"/>
                  </a:cubicBezTo>
                  <a:lnTo>
                    <a:pt x="164" y="126"/>
                  </a:lnTo>
                  <a:lnTo>
                    <a:pt x="173" y="107"/>
                  </a:lnTo>
                  <a:cubicBezTo>
                    <a:pt x="173" y="80"/>
                    <a:pt x="173" y="53"/>
                    <a:pt x="155" y="35"/>
                  </a:cubicBezTo>
                  <a:cubicBezTo>
                    <a:pt x="155" y="35"/>
                    <a:pt x="155" y="25"/>
                    <a:pt x="146" y="25"/>
                  </a:cubicBezTo>
                  <a:cubicBezTo>
                    <a:pt x="137" y="16"/>
                    <a:pt x="137" y="7"/>
                    <a:pt x="128" y="7"/>
                  </a:cubicBezTo>
                  <a:cubicBezTo>
                    <a:pt x="119" y="3"/>
                    <a:pt x="110" y="0"/>
                    <a:pt x="100" y="0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838001" y="779530"/>
              <a:ext cx="31" cy="3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0"/>
                  </a:moveTo>
                  <a:lnTo>
                    <a:pt x="0" y="10"/>
                  </a:ln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1837726" y="773416"/>
              <a:ext cx="5044" cy="6695"/>
            </a:xfrm>
            <a:custGeom>
              <a:avLst/>
              <a:gdLst/>
              <a:ahLst/>
              <a:cxnLst/>
              <a:rect l="l" t="t" r="r" b="b"/>
              <a:pathLst>
                <a:path w="165" h="219" extrusionOk="0">
                  <a:moveTo>
                    <a:pt x="82" y="0"/>
                  </a:moveTo>
                  <a:cubicBezTo>
                    <a:pt x="64" y="9"/>
                    <a:pt x="46" y="9"/>
                    <a:pt x="37" y="28"/>
                  </a:cubicBezTo>
                  <a:cubicBezTo>
                    <a:pt x="37" y="28"/>
                    <a:pt x="28" y="37"/>
                    <a:pt x="28" y="46"/>
                  </a:cubicBezTo>
                  <a:cubicBezTo>
                    <a:pt x="18" y="55"/>
                    <a:pt x="9" y="73"/>
                    <a:pt x="18" y="91"/>
                  </a:cubicBezTo>
                  <a:lnTo>
                    <a:pt x="18" y="100"/>
                  </a:lnTo>
                  <a:cubicBezTo>
                    <a:pt x="18" y="110"/>
                    <a:pt x="18" y="119"/>
                    <a:pt x="18" y="119"/>
                  </a:cubicBezTo>
                  <a:cubicBezTo>
                    <a:pt x="18" y="128"/>
                    <a:pt x="18" y="137"/>
                    <a:pt x="18" y="137"/>
                  </a:cubicBezTo>
                  <a:cubicBezTo>
                    <a:pt x="18" y="139"/>
                    <a:pt x="18" y="141"/>
                    <a:pt x="18" y="146"/>
                  </a:cubicBezTo>
                  <a:cubicBezTo>
                    <a:pt x="9" y="155"/>
                    <a:pt x="9" y="164"/>
                    <a:pt x="9" y="182"/>
                  </a:cubicBezTo>
                  <a:lnTo>
                    <a:pt x="9" y="173"/>
                  </a:lnTo>
                  <a:lnTo>
                    <a:pt x="9" y="173"/>
                  </a:lnTo>
                  <a:cubicBezTo>
                    <a:pt x="0" y="182"/>
                    <a:pt x="9" y="192"/>
                    <a:pt x="18" y="201"/>
                  </a:cubicBezTo>
                  <a:cubicBezTo>
                    <a:pt x="28" y="210"/>
                    <a:pt x="37" y="219"/>
                    <a:pt x="55" y="219"/>
                  </a:cubicBezTo>
                  <a:cubicBezTo>
                    <a:pt x="82" y="219"/>
                    <a:pt x="110" y="201"/>
                    <a:pt x="137" y="182"/>
                  </a:cubicBezTo>
                  <a:cubicBezTo>
                    <a:pt x="137" y="173"/>
                    <a:pt x="146" y="164"/>
                    <a:pt x="155" y="155"/>
                  </a:cubicBezTo>
                  <a:lnTo>
                    <a:pt x="155" y="146"/>
                  </a:lnTo>
                  <a:cubicBezTo>
                    <a:pt x="155" y="137"/>
                    <a:pt x="164" y="137"/>
                    <a:pt x="164" y="128"/>
                  </a:cubicBezTo>
                  <a:lnTo>
                    <a:pt x="164" y="110"/>
                  </a:lnTo>
                  <a:cubicBezTo>
                    <a:pt x="164" y="100"/>
                    <a:pt x="164" y="91"/>
                    <a:pt x="164" y="91"/>
                  </a:cubicBezTo>
                  <a:lnTo>
                    <a:pt x="164" y="64"/>
                  </a:lnTo>
                  <a:cubicBezTo>
                    <a:pt x="155" y="37"/>
                    <a:pt x="146" y="18"/>
                    <a:pt x="128" y="9"/>
                  </a:cubicBezTo>
                  <a:cubicBezTo>
                    <a:pt x="110" y="0"/>
                    <a:pt x="91" y="0"/>
                    <a:pt x="82" y="0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1838001" y="779805"/>
              <a:ext cx="306" cy="30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0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1834088" y="776198"/>
              <a:ext cx="4769" cy="4188"/>
            </a:xfrm>
            <a:custGeom>
              <a:avLst/>
              <a:gdLst/>
              <a:ahLst/>
              <a:cxnLst/>
              <a:rect l="l" t="t" r="r" b="b"/>
              <a:pathLst>
                <a:path w="156" h="137" extrusionOk="0">
                  <a:moveTo>
                    <a:pt x="83" y="0"/>
                  </a:moveTo>
                  <a:cubicBezTo>
                    <a:pt x="65" y="9"/>
                    <a:pt x="55" y="9"/>
                    <a:pt x="37" y="28"/>
                  </a:cubicBezTo>
                  <a:cubicBezTo>
                    <a:pt x="37" y="28"/>
                    <a:pt x="28" y="37"/>
                    <a:pt x="28" y="46"/>
                  </a:cubicBezTo>
                  <a:cubicBezTo>
                    <a:pt x="19" y="55"/>
                    <a:pt x="10" y="73"/>
                    <a:pt x="1" y="82"/>
                  </a:cubicBezTo>
                  <a:cubicBezTo>
                    <a:pt x="1" y="91"/>
                    <a:pt x="1" y="101"/>
                    <a:pt x="1" y="110"/>
                  </a:cubicBezTo>
                  <a:lnTo>
                    <a:pt x="1" y="119"/>
                  </a:lnTo>
                  <a:cubicBezTo>
                    <a:pt x="10" y="119"/>
                    <a:pt x="10" y="128"/>
                    <a:pt x="19" y="128"/>
                  </a:cubicBezTo>
                  <a:cubicBezTo>
                    <a:pt x="19" y="137"/>
                    <a:pt x="19" y="137"/>
                    <a:pt x="28" y="137"/>
                  </a:cubicBezTo>
                  <a:lnTo>
                    <a:pt x="92" y="137"/>
                  </a:lnTo>
                  <a:cubicBezTo>
                    <a:pt x="101" y="137"/>
                    <a:pt x="110" y="137"/>
                    <a:pt x="119" y="128"/>
                  </a:cubicBezTo>
                  <a:lnTo>
                    <a:pt x="128" y="119"/>
                  </a:lnTo>
                  <a:cubicBezTo>
                    <a:pt x="137" y="119"/>
                    <a:pt x="137" y="110"/>
                    <a:pt x="147" y="101"/>
                  </a:cubicBezTo>
                  <a:cubicBezTo>
                    <a:pt x="156" y="101"/>
                    <a:pt x="156" y="91"/>
                    <a:pt x="156" y="82"/>
                  </a:cubicBezTo>
                  <a:lnTo>
                    <a:pt x="156" y="64"/>
                  </a:lnTo>
                  <a:cubicBezTo>
                    <a:pt x="156" y="55"/>
                    <a:pt x="156" y="46"/>
                    <a:pt x="156" y="46"/>
                  </a:cubicBezTo>
                  <a:cubicBezTo>
                    <a:pt x="156" y="37"/>
                    <a:pt x="156" y="28"/>
                    <a:pt x="147" y="28"/>
                  </a:cubicBezTo>
                  <a:cubicBezTo>
                    <a:pt x="147" y="19"/>
                    <a:pt x="137" y="9"/>
                    <a:pt x="128" y="9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1857199" y="774241"/>
              <a:ext cx="5625" cy="6450"/>
            </a:xfrm>
            <a:custGeom>
              <a:avLst/>
              <a:gdLst/>
              <a:ahLst/>
              <a:cxnLst/>
              <a:rect l="l" t="t" r="r" b="b"/>
              <a:pathLst>
                <a:path w="184" h="211" extrusionOk="0">
                  <a:moveTo>
                    <a:pt x="128" y="1"/>
                  </a:moveTo>
                  <a:cubicBezTo>
                    <a:pt x="110" y="1"/>
                    <a:pt x="83" y="1"/>
                    <a:pt x="65" y="19"/>
                  </a:cubicBezTo>
                  <a:cubicBezTo>
                    <a:pt x="56" y="19"/>
                    <a:pt x="56" y="28"/>
                    <a:pt x="46" y="37"/>
                  </a:cubicBezTo>
                  <a:lnTo>
                    <a:pt x="28" y="55"/>
                  </a:lnTo>
                  <a:cubicBezTo>
                    <a:pt x="28" y="64"/>
                    <a:pt x="19" y="73"/>
                    <a:pt x="19" y="73"/>
                  </a:cubicBezTo>
                  <a:cubicBezTo>
                    <a:pt x="10" y="92"/>
                    <a:pt x="1" y="119"/>
                    <a:pt x="1" y="137"/>
                  </a:cubicBezTo>
                  <a:cubicBezTo>
                    <a:pt x="1" y="165"/>
                    <a:pt x="10" y="201"/>
                    <a:pt x="37" y="210"/>
                  </a:cubicBezTo>
                  <a:lnTo>
                    <a:pt x="28" y="201"/>
                  </a:lnTo>
                  <a:lnTo>
                    <a:pt x="28" y="201"/>
                  </a:lnTo>
                  <a:cubicBezTo>
                    <a:pt x="33" y="206"/>
                    <a:pt x="37" y="208"/>
                    <a:pt x="42" y="208"/>
                  </a:cubicBezTo>
                  <a:cubicBezTo>
                    <a:pt x="46" y="208"/>
                    <a:pt x="51" y="206"/>
                    <a:pt x="56" y="201"/>
                  </a:cubicBezTo>
                  <a:cubicBezTo>
                    <a:pt x="74" y="201"/>
                    <a:pt x="83" y="192"/>
                    <a:pt x="92" y="183"/>
                  </a:cubicBezTo>
                  <a:lnTo>
                    <a:pt x="101" y="174"/>
                  </a:lnTo>
                  <a:cubicBezTo>
                    <a:pt x="101" y="165"/>
                    <a:pt x="101" y="165"/>
                    <a:pt x="110" y="155"/>
                  </a:cubicBezTo>
                  <a:cubicBezTo>
                    <a:pt x="110" y="155"/>
                    <a:pt x="119" y="146"/>
                    <a:pt x="128" y="137"/>
                  </a:cubicBezTo>
                  <a:lnTo>
                    <a:pt x="156" y="119"/>
                  </a:lnTo>
                  <a:cubicBezTo>
                    <a:pt x="165" y="110"/>
                    <a:pt x="174" y="101"/>
                    <a:pt x="183" y="83"/>
                  </a:cubicBezTo>
                  <a:cubicBezTo>
                    <a:pt x="183" y="73"/>
                    <a:pt x="183" y="55"/>
                    <a:pt x="183" y="46"/>
                  </a:cubicBezTo>
                  <a:cubicBezTo>
                    <a:pt x="183" y="28"/>
                    <a:pt x="174" y="19"/>
                    <a:pt x="156" y="10"/>
                  </a:cubicBezTo>
                  <a:lnTo>
                    <a:pt x="128" y="1"/>
                  </a:ln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1867501" y="767730"/>
              <a:ext cx="4494" cy="6267"/>
            </a:xfrm>
            <a:custGeom>
              <a:avLst/>
              <a:gdLst/>
              <a:ahLst/>
              <a:cxnLst/>
              <a:rect l="l" t="t" r="r" b="b"/>
              <a:pathLst>
                <a:path w="147" h="205" extrusionOk="0">
                  <a:moveTo>
                    <a:pt x="76" y="1"/>
                  </a:moveTo>
                  <a:cubicBezTo>
                    <a:pt x="70" y="1"/>
                    <a:pt x="63" y="2"/>
                    <a:pt x="56" y="4"/>
                  </a:cubicBezTo>
                  <a:cubicBezTo>
                    <a:pt x="37" y="13"/>
                    <a:pt x="19" y="22"/>
                    <a:pt x="19" y="50"/>
                  </a:cubicBezTo>
                  <a:cubicBezTo>
                    <a:pt x="10" y="59"/>
                    <a:pt x="1" y="68"/>
                    <a:pt x="1" y="86"/>
                  </a:cubicBezTo>
                  <a:cubicBezTo>
                    <a:pt x="1" y="93"/>
                    <a:pt x="1" y="101"/>
                    <a:pt x="1" y="113"/>
                  </a:cubicBezTo>
                  <a:lnTo>
                    <a:pt x="1" y="123"/>
                  </a:lnTo>
                  <a:cubicBezTo>
                    <a:pt x="1" y="123"/>
                    <a:pt x="1" y="132"/>
                    <a:pt x="1" y="141"/>
                  </a:cubicBezTo>
                  <a:cubicBezTo>
                    <a:pt x="1" y="150"/>
                    <a:pt x="1" y="150"/>
                    <a:pt x="1" y="159"/>
                  </a:cubicBezTo>
                  <a:lnTo>
                    <a:pt x="1" y="168"/>
                  </a:lnTo>
                  <a:cubicBezTo>
                    <a:pt x="1" y="186"/>
                    <a:pt x="19" y="204"/>
                    <a:pt x="37" y="204"/>
                  </a:cubicBezTo>
                  <a:lnTo>
                    <a:pt x="83" y="204"/>
                  </a:lnTo>
                  <a:lnTo>
                    <a:pt x="92" y="195"/>
                  </a:lnTo>
                  <a:lnTo>
                    <a:pt x="110" y="186"/>
                  </a:lnTo>
                  <a:cubicBezTo>
                    <a:pt x="119" y="177"/>
                    <a:pt x="119" y="177"/>
                    <a:pt x="128" y="168"/>
                  </a:cubicBezTo>
                  <a:cubicBezTo>
                    <a:pt x="128" y="159"/>
                    <a:pt x="128" y="150"/>
                    <a:pt x="138" y="141"/>
                  </a:cubicBezTo>
                  <a:cubicBezTo>
                    <a:pt x="138" y="123"/>
                    <a:pt x="147" y="104"/>
                    <a:pt x="147" y="86"/>
                  </a:cubicBezTo>
                  <a:cubicBezTo>
                    <a:pt x="147" y="77"/>
                    <a:pt x="147" y="68"/>
                    <a:pt x="147" y="59"/>
                  </a:cubicBezTo>
                  <a:cubicBezTo>
                    <a:pt x="138" y="41"/>
                    <a:pt x="128" y="31"/>
                    <a:pt x="119" y="22"/>
                  </a:cubicBezTo>
                  <a:cubicBezTo>
                    <a:pt x="106" y="9"/>
                    <a:pt x="93" y="1"/>
                    <a:pt x="76" y="1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1867776" y="769228"/>
              <a:ext cx="31" cy="3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0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1867776" y="76922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1863894" y="760943"/>
              <a:ext cx="4219" cy="4616"/>
            </a:xfrm>
            <a:custGeom>
              <a:avLst/>
              <a:gdLst/>
              <a:ahLst/>
              <a:cxnLst/>
              <a:rect l="l" t="t" r="r" b="b"/>
              <a:pathLst>
                <a:path w="138" h="151" extrusionOk="0">
                  <a:moveTo>
                    <a:pt x="77" y="1"/>
                  </a:moveTo>
                  <a:cubicBezTo>
                    <a:pt x="71" y="1"/>
                    <a:pt x="64" y="3"/>
                    <a:pt x="55" y="7"/>
                  </a:cubicBezTo>
                  <a:lnTo>
                    <a:pt x="37" y="17"/>
                  </a:lnTo>
                  <a:cubicBezTo>
                    <a:pt x="28" y="17"/>
                    <a:pt x="19" y="26"/>
                    <a:pt x="19" y="35"/>
                  </a:cubicBezTo>
                  <a:lnTo>
                    <a:pt x="10" y="35"/>
                  </a:lnTo>
                  <a:cubicBezTo>
                    <a:pt x="0" y="44"/>
                    <a:pt x="0" y="53"/>
                    <a:pt x="0" y="62"/>
                  </a:cubicBezTo>
                  <a:lnTo>
                    <a:pt x="0" y="89"/>
                  </a:lnTo>
                  <a:lnTo>
                    <a:pt x="0" y="108"/>
                  </a:lnTo>
                  <a:cubicBezTo>
                    <a:pt x="0" y="108"/>
                    <a:pt x="0" y="117"/>
                    <a:pt x="0" y="117"/>
                  </a:cubicBezTo>
                  <a:cubicBezTo>
                    <a:pt x="0" y="135"/>
                    <a:pt x="10" y="144"/>
                    <a:pt x="19" y="144"/>
                  </a:cubicBezTo>
                  <a:cubicBezTo>
                    <a:pt x="23" y="149"/>
                    <a:pt x="28" y="151"/>
                    <a:pt x="32" y="151"/>
                  </a:cubicBezTo>
                  <a:cubicBezTo>
                    <a:pt x="37" y="151"/>
                    <a:pt x="41" y="149"/>
                    <a:pt x="46" y="144"/>
                  </a:cubicBezTo>
                  <a:lnTo>
                    <a:pt x="64" y="144"/>
                  </a:lnTo>
                  <a:cubicBezTo>
                    <a:pt x="73" y="144"/>
                    <a:pt x="82" y="144"/>
                    <a:pt x="92" y="135"/>
                  </a:cubicBezTo>
                  <a:cubicBezTo>
                    <a:pt x="101" y="126"/>
                    <a:pt x="119" y="117"/>
                    <a:pt x="128" y="99"/>
                  </a:cubicBezTo>
                  <a:cubicBezTo>
                    <a:pt x="137" y="89"/>
                    <a:pt x="137" y="80"/>
                    <a:pt x="137" y="62"/>
                  </a:cubicBezTo>
                  <a:cubicBezTo>
                    <a:pt x="137" y="53"/>
                    <a:pt x="137" y="44"/>
                    <a:pt x="128" y="35"/>
                  </a:cubicBezTo>
                  <a:cubicBezTo>
                    <a:pt x="119" y="17"/>
                    <a:pt x="110" y="7"/>
                    <a:pt x="92" y="7"/>
                  </a:cubicBezTo>
                  <a:cubicBezTo>
                    <a:pt x="87" y="3"/>
                    <a:pt x="82" y="1"/>
                    <a:pt x="77" y="1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5"/>
          <p:cNvGrpSpPr/>
          <p:nvPr/>
        </p:nvGrpSpPr>
        <p:grpSpPr>
          <a:xfrm>
            <a:off x="253133" y="3822950"/>
            <a:ext cx="388775" cy="398623"/>
            <a:chOff x="3795031" y="3639842"/>
            <a:chExt cx="163488" cy="167615"/>
          </a:xfrm>
        </p:grpSpPr>
        <p:sp>
          <p:nvSpPr>
            <p:cNvPr id="124" name="Google Shape;124;p5"/>
            <p:cNvSpPr/>
            <p:nvPr/>
          </p:nvSpPr>
          <p:spPr>
            <a:xfrm>
              <a:off x="3795031" y="3639842"/>
              <a:ext cx="163488" cy="167615"/>
            </a:xfrm>
            <a:custGeom>
              <a:avLst/>
              <a:gdLst/>
              <a:ahLst/>
              <a:cxnLst/>
              <a:rect l="l" t="t" r="r" b="b"/>
              <a:pathLst>
                <a:path w="5348" h="5483" extrusionOk="0">
                  <a:moveTo>
                    <a:pt x="2935" y="1"/>
                  </a:moveTo>
                  <a:cubicBezTo>
                    <a:pt x="2900" y="1"/>
                    <a:pt x="2863" y="4"/>
                    <a:pt x="2824" y="11"/>
                  </a:cubicBezTo>
                  <a:cubicBezTo>
                    <a:pt x="2332" y="93"/>
                    <a:pt x="2232" y="585"/>
                    <a:pt x="2260" y="967"/>
                  </a:cubicBezTo>
                  <a:cubicBezTo>
                    <a:pt x="2278" y="1159"/>
                    <a:pt x="2296" y="1350"/>
                    <a:pt x="2314" y="1532"/>
                  </a:cubicBezTo>
                  <a:cubicBezTo>
                    <a:pt x="2278" y="1487"/>
                    <a:pt x="2241" y="1441"/>
                    <a:pt x="2205" y="1396"/>
                  </a:cubicBezTo>
                  <a:cubicBezTo>
                    <a:pt x="1950" y="1095"/>
                    <a:pt x="1604" y="822"/>
                    <a:pt x="1166" y="822"/>
                  </a:cubicBezTo>
                  <a:cubicBezTo>
                    <a:pt x="747" y="840"/>
                    <a:pt x="401" y="1113"/>
                    <a:pt x="392" y="1505"/>
                  </a:cubicBezTo>
                  <a:cubicBezTo>
                    <a:pt x="383" y="1851"/>
                    <a:pt x="620" y="2188"/>
                    <a:pt x="911" y="2388"/>
                  </a:cubicBezTo>
                  <a:cubicBezTo>
                    <a:pt x="1066" y="2489"/>
                    <a:pt x="1230" y="2571"/>
                    <a:pt x="1403" y="2634"/>
                  </a:cubicBezTo>
                  <a:cubicBezTo>
                    <a:pt x="1012" y="2725"/>
                    <a:pt x="665" y="2953"/>
                    <a:pt x="410" y="3272"/>
                  </a:cubicBezTo>
                  <a:cubicBezTo>
                    <a:pt x="228" y="3518"/>
                    <a:pt x="1" y="4028"/>
                    <a:pt x="383" y="4228"/>
                  </a:cubicBezTo>
                  <a:cubicBezTo>
                    <a:pt x="451" y="4265"/>
                    <a:pt x="525" y="4279"/>
                    <a:pt x="600" y="4279"/>
                  </a:cubicBezTo>
                  <a:cubicBezTo>
                    <a:pt x="749" y="4279"/>
                    <a:pt x="906" y="4225"/>
                    <a:pt x="1039" y="4183"/>
                  </a:cubicBezTo>
                  <a:cubicBezTo>
                    <a:pt x="1258" y="4128"/>
                    <a:pt x="1458" y="4046"/>
                    <a:pt x="1658" y="3955"/>
                  </a:cubicBezTo>
                  <a:cubicBezTo>
                    <a:pt x="1695" y="3937"/>
                    <a:pt x="1731" y="3928"/>
                    <a:pt x="1777" y="3900"/>
                  </a:cubicBezTo>
                  <a:lnTo>
                    <a:pt x="1777" y="3900"/>
                  </a:lnTo>
                  <a:cubicBezTo>
                    <a:pt x="1677" y="4210"/>
                    <a:pt x="1649" y="4529"/>
                    <a:pt x="1695" y="4839"/>
                  </a:cubicBezTo>
                  <a:cubicBezTo>
                    <a:pt x="1748" y="5129"/>
                    <a:pt x="2000" y="5483"/>
                    <a:pt x="2332" y="5483"/>
                  </a:cubicBezTo>
                  <a:cubicBezTo>
                    <a:pt x="2396" y="5483"/>
                    <a:pt x="2463" y="5469"/>
                    <a:pt x="2533" y="5440"/>
                  </a:cubicBezTo>
                  <a:cubicBezTo>
                    <a:pt x="2733" y="5349"/>
                    <a:pt x="2824" y="5148"/>
                    <a:pt x="2906" y="4966"/>
                  </a:cubicBezTo>
                  <a:cubicBezTo>
                    <a:pt x="2979" y="4821"/>
                    <a:pt x="3034" y="4666"/>
                    <a:pt x="3070" y="4502"/>
                  </a:cubicBezTo>
                  <a:cubicBezTo>
                    <a:pt x="3216" y="4675"/>
                    <a:pt x="3398" y="4802"/>
                    <a:pt x="3599" y="4893"/>
                  </a:cubicBezTo>
                  <a:cubicBezTo>
                    <a:pt x="3709" y="4949"/>
                    <a:pt x="3833" y="4975"/>
                    <a:pt x="3954" y="4975"/>
                  </a:cubicBezTo>
                  <a:cubicBezTo>
                    <a:pt x="4013" y="4975"/>
                    <a:pt x="4071" y="4969"/>
                    <a:pt x="4127" y="4957"/>
                  </a:cubicBezTo>
                  <a:cubicBezTo>
                    <a:pt x="4318" y="4912"/>
                    <a:pt x="4455" y="4748"/>
                    <a:pt x="4473" y="4556"/>
                  </a:cubicBezTo>
                  <a:cubicBezTo>
                    <a:pt x="4482" y="4365"/>
                    <a:pt x="4391" y="4165"/>
                    <a:pt x="4309" y="3992"/>
                  </a:cubicBezTo>
                  <a:cubicBezTo>
                    <a:pt x="4236" y="3837"/>
                    <a:pt x="4136" y="3682"/>
                    <a:pt x="4027" y="3536"/>
                  </a:cubicBezTo>
                  <a:cubicBezTo>
                    <a:pt x="3999" y="3500"/>
                    <a:pt x="3963" y="3454"/>
                    <a:pt x="3936" y="3418"/>
                  </a:cubicBezTo>
                  <a:cubicBezTo>
                    <a:pt x="4273" y="3390"/>
                    <a:pt x="4601" y="3236"/>
                    <a:pt x="4837" y="2990"/>
                  </a:cubicBezTo>
                  <a:cubicBezTo>
                    <a:pt x="5065" y="2744"/>
                    <a:pt x="5348" y="2270"/>
                    <a:pt x="5056" y="1979"/>
                  </a:cubicBezTo>
                  <a:cubicBezTo>
                    <a:pt x="4949" y="1875"/>
                    <a:pt x="4817" y="1838"/>
                    <a:pt x="4676" y="1838"/>
                  </a:cubicBezTo>
                  <a:cubicBezTo>
                    <a:pt x="4432" y="1838"/>
                    <a:pt x="4165" y="1949"/>
                    <a:pt x="3963" y="2024"/>
                  </a:cubicBezTo>
                  <a:cubicBezTo>
                    <a:pt x="3753" y="2106"/>
                    <a:pt x="3544" y="2197"/>
                    <a:pt x="3344" y="2297"/>
                  </a:cubicBezTo>
                  <a:cubicBezTo>
                    <a:pt x="3653" y="1833"/>
                    <a:pt x="3744" y="1250"/>
                    <a:pt x="3599" y="703"/>
                  </a:cubicBezTo>
                  <a:cubicBezTo>
                    <a:pt x="3515" y="394"/>
                    <a:pt x="3324" y="1"/>
                    <a:pt x="29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844035" y="3698078"/>
              <a:ext cx="56279" cy="55821"/>
            </a:xfrm>
            <a:custGeom>
              <a:avLst/>
              <a:gdLst/>
              <a:ahLst/>
              <a:cxnLst/>
              <a:rect l="l" t="t" r="r" b="b"/>
              <a:pathLst>
                <a:path w="1841" h="1826" extrusionOk="0">
                  <a:moveTo>
                    <a:pt x="1048" y="1"/>
                  </a:moveTo>
                  <a:cubicBezTo>
                    <a:pt x="971" y="1"/>
                    <a:pt x="893" y="46"/>
                    <a:pt x="866" y="137"/>
                  </a:cubicBezTo>
                  <a:cubicBezTo>
                    <a:pt x="857" y="228"/>
                    <a:pt x="839" y="310"/>
                    <a:pt x="830" y="401"/>
                  </a:cubicBezTo>
                  <a:cubicBezTo>
                    <a:pt x="729" y="329"/>
                    <a:pt x="620" y="283"/>
                    <a:pt x="502" y="274"/>
                  </a:cubicBezTo>
                  <a:cubicBezTo>
                    <a:pt x="495" y="273"/>
                    <a:pt x="488" y="273"/>
                    <a:pt x="481" y="273"/>
                  </a:cubicBezTo>
                  <a:cubicBezTo>
                    <a:pt x="409" y="273"/>
                    <a:pt x="353" y="316"/>
                    <a:pt x="320" y="374"/>
                  </a:cubicBezTo>
                  <a:cubicBezTo>
                    <a:pt x="283" y="438"/>
                    <a:pt x="283" y="520"/>
                    <a:pt x="320" y="584"/>
                  </a:cubicBezTo>
                  <a:cubicBezTo>
                    <a:pt x="356" y="666"/>
                    <a:pt x="411" y="738"/>
                    <a:pt x="474" y="802"/>
                  </a:cubicBezTo>
                  <a:lnTo>
                    <a:pt x="83" y="1121"/>
                  </a:lnTo>
                  <a:cubicBezTo>
                    <a:pt x="10" y="1185"/>
                    <a:pt x="1" y="1294"/>
                    <a:pt x="46" y="1385"/>
                  </a:cubicBezTo>
                  <a:cubicBezTo>
                    <a:pt x="90" y="1451"/>
                    <a:pt x="163" y="1493"/>
                    <a:pt x="242" y="1493"/>
                  </a:cubicBezTo>
                  <a:cubicBezTo>
                    <a:pt x="262" y="1493"/>
                    <a:pt x="282" y="1491"/>
                    <a:pt x="301" y="1485"/>
                  </a:cubicBezTo>
                  <a:cubicBezTo>
                    <a:pt x="374" y="1458"/>
                    <a:pt x="447" y="1422"/>
                    <a:pt x="529" y="1385"/>
                  </a:cubicBezTo>
                  <a:lnTo>
                    <a:pt x="529" y="1385"/>
                  </a:lnTo>
                  <a:cubicBezTo>
                    <a:pt x="520" y="1431"/>
                    <a:pt x="529" y="1476"/>
                    <a:pt x="529" y="1531"/>
                  </a:cubicBezTo>
                  <a:cubicBezTo>
                    <a:pt x="529" y="1658"/>
                    <a:pt x="638" y="1759"/>
                    <a:pt x="766" y="1759"/>
                  </a:cubicBezTo>
                  <a:cubicBezTo>
                    <a:pt x="857" y="1759"/>
                    <a:pt x="930" y="1713"/>
                    <a:pt x="975" y="1631"/>
                  </a:cubicBezTo>
                  <a:cubicBezTo>
                    <a:pt x="984" y="1649"/>
                    <a:pt x="994" y="1668"/>
                    <a:pt x="1003" y="1686"/>
                  </a:cubicBezTo>
                  <a:cubicBezTo>
                    <a:pt x="1065" y="1784"/>
                    <a:pt x="1155" y="1826"/>
                    <a:pt x="1244" y="1826"/>
                  </a:cubicBezTo>
                  <a:cubicBezTo>
                    <a:pt x="1442" y="1826"/>
                    <a:pt x="1636" y="1621"/>
                    <a:pt x="1504" y="1394"/>
                  </a:cubicBezTo>
                  <a:cubicBezTo>
                    <a:pt x="1476" y="1349"/>
                    <a:pt x="1458" y="1303"/>
                    <a:pt x="1440" y="1258"/>
                  </a:cubicBezTo>
                  <a:cubicBezTo>
                    <a:pt x="1431" y="1239"/>
                    <a:pt x="1422" y="1221"/>
                    <a:pt x="1413" y="1212"/>
                  </a:cubicBezTo>
                  <a:lnTo>
                    <a:pt x="1394" y="1167"/>
                  </a:lnTo>
                  <a:cubicBezTo>
                    <a:pt x="1394" y="1157"/>
                    <a:pt x="1394" y="1148"/>
                    <a:pt x="1385" y="1139"/>
                  </a:cubicBezTo>
                  <a:lnTo>
                    <a:pt x="1531" y="1094"/>
                  </a:lnTo>
                  <a:cubicBezTo>
                    <a:pt x="1640" y="1094"/>
                    <a:pt x="1741" y="1030"/>
                    <a:pt x="1786" y="930"/>
                  </a:cubicBezTo>
                  <a:cubicBezTo>
                    <a:pt x="1841" y="830"/>
                    <a:pt x="1832" y="702"/>
                    <a:pt x="1768" y="611"/>
                  </a:cubicBezTo>
                  <a:cubicBezTo>
                    <a:pt x="1711" y="540"/>
                    <a:pt x="1626" y="502"/>
                    <a:pt x="1535" y="502"/>
                  </a:cubicBezTo>
                  <a:cubicBezTo>
                    <a:pt x="1510" y="502"/>
                    <a:pt x="1484" y="505"/>
                    <a:pt x="1458" y="511"/>
                  </a:cubicBezTo>
                  <a:cubicBezTo>
                    <a:pt x="1376" y="529"/>
                    <a:pt x="1285" y="556"/>
                    <a:pt x="1203" y="593"/>
                  </a:cubicBezTo>
                  <a:lnTo>
                    <a:pt x="1194" y="593"/>
                  </a:lnTo>
                  <a:cubicBezTo>
                    <a:pt x="1240" y="447"/>
                    <a:pt x="1249" y="292"/>
                    <a:pt x="1230" y="137"/>
                  </a:cubicBezTo>
                  <a:cubicBezTo>
                    <a:pt x="1203" y="46"/>
                    <a:pt x="1126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5"/>
          <p:cNvSpPr/>
          <p:nvPr/>
        </p:nvSpPr>
        <p:spPr>
          <a:xfrm>
            <a:off x="7030900" y="448"/>
            <a:ext cx="2113090" cy="2346773"/>
          </a:xfrm>
          <a:custGeom>
            <a:avLst/>
            <a:gdLst/>
            <a:ahLst/>
            <a:cxnLst/>
            <a:rect l="l" t="t" r="r" b="b"/>
            <a:pathLst>
              <a:path w="23393" h="25980" extrusionOk="0">
                <a:moveTo>
                  <a:pt x="1" y="1"/>
                </a:moveTo>
                <a:cubicBezTo>
                  <a:pt x="247" y="1458"/>
                  <a:pt x="620" y="2861"/>
                  <a:pt x="1486" y="4009"/>
                </a:cubicBezTo>
                <a:cubicBezTo>
                  <a:pt x="3048" y="6078"/>
                  <a:pt x="5808" y="6760"/>
                  <a:pt x="8438" y="6760"/>
                </a:cubicBezTo>
                <a:cubicBezTo>
                  <a:pt x="8691" y="6760"/>
                  <a:pt x="8943" y="6754"/>
                  <a:pt x="9192" y="6742"/>
                </a:cubicBezTo>
                <a:cubicBezTo>
                  <a:pt x="11430" y="6626"/>
                  <a:pt x="13668" y="6176"/>
                  <a:pt x="15897" y="6176"/>
                </a:cubicBezTo>
                <a:cubicBezTo>
                  <a:pt x="16490" y="6176"/>
                  <a:pt x="17081" y="6208"/>
                  <a:pt x="17672" y="6286"/>
                </a:cubicBezTo>
                <a:cubicBezTo>
                  <a:pt x="19704" y="6559"/>
                  <a:pt x="21908" y="7689"/>
                  <a:pt x="22309" y="9702"/>
                </a:cubicBezTo>
                <a:cubicBezTo>
                  <a:pt x="22783" y="12079"/>
                  <a:pt x="20569" y="14047"/>
                  <a:pt x="19558" y="16260"/>
                </a:cubicBezTo>
                <a:cubicBezTo>
                  <a:pt x="18565" y="18492"/>
                  <a:pt x="18784" y="21088"/>
                  <a:pt x="20150" y="23119"/>
                </a:cubicBezTo>
                <a:cubicBezTo>
                  <a:pt x="20988" y="24331"/>
                  <a:pt x="22136" y="25215"/>
                  <a:pt x="23393" y="25980"/>
                </a:cubicBezTo>
                <a:lnTo>
                  <a:pt x="23393" y="1"/>
                </a:lnTo>
                <a:close/>
              </a:path>
            </a:pathLst>
          </a:custGeom>
          <a:solidFill>
            <a:srgbClr val="343F24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5"/>
          <p:cNvGrpSpPr/>
          <p:nvPr/>
        </p:nvGrpSpPr>
        <p:grpSpPr>
          <a:xfrm rot="-8807109" flipH="1">
            <a:off x="7974693" y="171917"/>
            <a:ext cx="1656987" cy="1075106"/>
            <a:chOff x="2672837" y="1594496"/>
            <a:chExt cx="612501" cy="397410"/>
          </a:xfrm>
        </p:grpSpPr>
        <p:sp>
          <p:nvSpPr>
            <p:cNvPr id="128" name="Google Shape;128;p5"/>
            <p:cNvSpPr/>
            <p:nvPr/>
          </p:nvSpPr>
          <p:spPr>
            <a:xfrm>
              <a:off x="2914799" y="1594496"/>
              <a:ext cx="246608" cy="113720"/>
            </a:xfrm>
            <a:custGeom>
              <a:avLst/>
              <a:gdLst/>
              <a:ahLst/>
              <a:cxnLst/>
              <a:rect l="l" t="t" r="r" b="b"/>
              <a:pathLst>
                <a:path w="8067" h="3720" extrusionOk="0">
                  <a:moveTo>
                    <a:pt x="4055" y="0"/>
                  </a:moveTo>
                  <a:cubicBezTo>
                    <a:pt x="3878" y="0"/>
                    <a:pt x="3701" y="13"/>
                    <a:pt x="3526" y="40"/>
                  </a:cubicBezTo>
                  <a:cubicBezTo>
                    <a:pt x="2970" y="122"/>
                    <a:pt x="2460" y="313"/>
                    <a:pt x="1941" y="514"/>
                  </a:cubicBezTo>
                  <a:cubicBezTo>
                    <a:pt x="1340" y="751"/>
                    <a:pt x="739" y="1006"/>
                    <a:pt x="101" y="1160"/>
                  </a:cubicBezTo>
                  <a:cubicBezTo>
                    <a:pt x="19" y="1197"/>
                    <a:pt x="1" y="1306"/>
                    <a:pt x="65" y="1370"/>
                  </a:cubicBezTo>
                  <a:cubicBezTo>
                    <a:pt x="575" y="1825"/>
                    <a:pt x="1003" y="2363"/>
                    <a:pt x="1540" y="2782"/>
                  </a:cubicBezTo>
                  <a:cubicBezTo>
                    <a:pt x="2351" y="3400"/>
                    <a:pt x="3325" y="3720"/>
                    <a:pt x="4307" y="3720"/>
                  </a:cubicBezTo>
                  <a:cubicBezTo>
                    <a:pt x="4958" y="3720"/>
                    <a:pt x="5612" y="3579"/>
                    <a:pt x="6222" y="3292"/>
                  </a:cubicBezTo>
                  <a:cubicBezTo>
                    <a:pt x="6842" y="3019"/>
                    <a:pt x="7370" y="2591"/>
                    <a:pt x="7771" y="2053"/>
                  </a:cubicBezTo>
                  <a:cubicBezTo>
                    <a:pt x="7798" y="2062"/>
                    <a:pt x="7816" y="2071"/>
                    <a:pt x="7844" y="2090"/>
                  </a:cubicBezTo>
                  <a:cubicBezTo>
                    <a:pt x="7861" y="2097"/>
                    <a:pt x="7877" y="2100"/>
                    <a:pt x="7893" y="2100"/>
                  </a:cubicBezTo>
                  <a:cubicBezTo>
                    <a:pt x="7996" y="2100"/>
                    <a:pt x="8066" y="1959"/>
                    <a:pt x="7971" y="1880"/>
                  </a:cubicBezTo>
                  <a:cubicBezTo>
                    <a:pt x="7753" y="1698"/>
                    <a:pt x="7525" y="1534"/>
                    <a:pt x="7288" y="1379"/>
                  </a:cubicBezTo>
                  <a:cubicBezTo>
                    <a:pt x="7060" y="1215"/>
                    <a:pt x="6824" y="1051"/>
                    <a:pt x="6587" y="896"/>
                  </a:cubicBezTo>
                  <a:cubicBezTo>
                    <a:pt x="6140" y="596"/>
                    <a:pt x="5658" y="350"/>
                    <a:pt x="5148" y="168"/>
                  </a:cubicBezTo>
                  <a:cubicBezTo>
                    <a:pt x="4791" y="57"/>
                    <a:pt x="4422" y="0"/>
                    <a:pt x="40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3105831" y="1686572"/>
              <a:ext cx="115035" cy="239241"/>
            </a:xfrm>
            <a:custGeom>
              <a:avLst/>
              <a:gdLst/>
              <a:ahLst/>
              <a:cxnLst/>
              <a:rect l="l" t="t" r="r" b="b"/>
              <a:pathLst>
                <a:path w="3763" h="7826" extrusionOk="0">
                  <a:moveTo>
                    <a:pt x="2889" y="0"/>
                  </a:moveTo>
                  <a:cubicBezTo>
                    <a:pt x="2879" y="0"/>
                    <a:pt x="2870" y="2"/>
                    <a:pt x="2861" y="7"/>
                  </a:cubicBezTo>
                  <a:cubicBezTo>
                    <a:pt x="2351" y="298"/>
                    <a:pt x="1895" y="681"/>
                    <a:pt x="1531" y="1136"/>
                  </a:cubicBezTo>
                  <a:cubicBezTo>
                    <a:pt x="1139" y="1592"/>
                    <a:pt x="821" y="2102"/>
                    <a:pt x="575" y="2648"/>
                  </a:cubicBezTo>
                  <a:cubicBezTo>
                    <a:pt x="320" y="3167"/>
                    <a:pt x="146" y="3723"/>
                    <a:pt x="74" y="4297"/>
                  </a:cubicBezTo>
                  <a:cubicBezTo>
                    <a:pt x="1" y="4880"/>
                    <a:pt x="110" y="5463"/>
                    <a:pt x="392" y="5982"/>
                  </a:cubicBezTo>
                  <a:cubicBezTo>
                    <a:pt x="729" y="6611"/>
                    <a:pt x="1212" y="7130"/>
                    <a:pt x="1549" y="7758"/>
                  </a:cubicBezTo>
                  <a:cubicBezTo>
                    <a:pt x="1573" y="7806"/>
                    <a:pt x="1613" y="7826"/>
                    <a:pt x="1654" y="7826"/>
                  </a:cubicBezTo>
                  <a:cubicBezTo>
                    <a:pt x="1723" y="7826"/>
                    <a:pt x="1796" y="7772"/>
                    <a:pt x="1813" y="7704"/>
                  </a:cubicBezTo>
                  <a:cubicBezTo>
                    <a:pt x="2059" y="6656"/>
                    <a:pt x="2743" y="5800"/>
                    <a:pt x="3189" y="4844"/>
                  </a:cubicBezTo>
                  <a:cubicBezTo>
                    <a:pt x="3653" y="3896"/>
                    <a:pt x="3763" y="2821"/>
                    <a:pt x="3508" y="1801"/>
                  </a:cubicBezTo>
                  <a:cubicBezTo>
                    <a:pt x="3426" y="1519"/>
                    <a:pt x="3325" y="1245"/>
                    <a:pt x="3207" y="981"/>
                  </a:cubicBezTo>
                  <a:cubicBezTo>
                    <a:pt x="3089" y="699"/>
                    <a:pt x="2998" y="407"/>
                    <a:pt x="2934" y="107"/>
                  </a:cubicBezTo>
                  <a:lnTo>
                    <a:pt x="2943" y="98"/>
                  </a:lnTo>
                  <a:cubicBezTo>
                    <a:pt x="2981" y="52"/>
                    <a:pt x="2936" y="0"/>
                    <a:pt x="28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855768" y="1798703"/>
              <a:ext cx="136770" cy="193202"/>
            </a:xfrm>
            <a:custGeom>
              <a:avLst/>
              <a:gdLst/>
              <a:ahLst/>
              <a:cxnLst/>
              <a:rect l="l" t="t" r="r" b="b"/>
              <a:pathLst>
                <a:path w="4474" h="6320" extrusionOk="0">
                  <a:moveTo>
                    <a:pt x="4091" y="0"/>
                  </a:moveTo>
                  <a:cubicBezTo>
                    <a:pt x="4088" y="0"/>
                    <a:pt x="4085" y="0"/>
                    <a:pt x="4082" y="0"/>
                  </a:cubicBezTo>
                  <a:cubicBezTo>
                    <a:pt x="2934" y="46"/>
                    <a:pt x="1959" y="820"/>
                    <a:pt x="1212" y="1631"/>
                  </a:cubicBezTo>
                  <a:cubicBezTo>
                    <a:pt x="812" y="2059"/>
                    <a:pt x="484" y="2551"/>
                    <a:pt x="265" y="3097"/>
                  </a:cubicBezTo>
                  <a:cubicBezTo>
                    <a:pt x="92" y="3571"/>
                    <a:pt x="1" y="4063"/>
                    <a:pt x="10" y="4564"/>
                  </a:cubicBezTo>
                  <a:cubicBezTo>
                    <a:pt x="10" y="5147"/>
                    <a:pt x="147" y="5712"/>
                    <a:pt x="402" y="6240"/>
                  </a:cubicBezTo>
                  <a:cubicBezTo>
                    <a:pt x="421" y="6292"/>
                    <a:pt x="470" y="6320"/>
                    <a:pt x="518" y="6320"/>
                  </a:cubicBezTo>
                  <a:cubicBezTo>
                    <a:pt x="563" y="6320"/>
                    <a:pt x="608" y="6297"/>
                    <a:pt x="629" y="6249"/>
                  </a:cubicBezTo>
                  <a:cubicBezTo>
                    <a:pt x="1613" y="4482"/>
                    <a:pt x="4173" y="3717"/>
                    <a:pt x="4419" y="1522"/>
                  </a:cubicBezTo>
                  <a:cubicBezTo>
                    <a:pt x="4473" y="1066"/>
                    <a:pt x="4382" y="611"/>
                    <a:pt x="4155" y="228"/>
                  </a:cubicBezTo>
                  <a:cubicBezTo>
                    <a:pt x="4252" y="157"/>
                    <a:pt x="4203" y="0"/>
                    <a:pt x="40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2737585" y="1807202"/>
              <a:ext cx="111550" cy="93789"/>
            </a:xfrm>
            <a:custGeom>
              <a:avLst/>
              <a:gdLst/>
              <a:ahLst/>
              <a:cxnLst/>
              <a:rect l="l" t="t" r="r" b="b"/>
              <a:pathLst>
                <a:path w="3649" h="3068" extrusionOk="0">
                  <a:moveTo>
                    <a:pt x="3259" y="0"/>
                  </a:moveTo>
                  <a:cubicBezTo>
                    <a:pt x="2987" y="0"/>
                    <a:pt x="2711" y="105"/>
                    <a:pt x="2473" y="223"/>
                  </a:cubicBezTo>
                  <a:cubicBezTo>
                    <a:pt x="2091" y="415"/>
                    <a:pt x="1735" y="652"/>
                    <a:pt x="1407" y="925"/>
                  </a:cubicBezTo>
                  <a:cubicBezTo>
                    <a:pt x="761" y="1453"/>
                    <a:pt x="223" y="2127"/>
                    <a:pt x="14" y="2947"/>
                  </a:cubicBezTo>
                  <a:cubicBezTo>
                    <a:pt x="0" y="3015"/>
                    <a:pt x="52" y="3067"/>
                    <a:pt x="110" y="3067"/>
                  </a:cubicBezTo>
                  <a:cubicBezTo>
                    <a:pt x="129" y="3067"/>
                    <a:pt x="150" y="3061"/>
                    <a:pt x="169" y="3047"/>
                  </a:cubicBezTo>
                  <a:cubicBezTo>
                    <a:pt x="478" y="2801"/>
                    <a:pt x="952" y="2838"/>
                    <a:pt x="1325" y="2710"/>
                  </a:cubicBezTo>
                  <a:cubicBezTo>
                    <a:pt x="1726" y="2555"/>
                    <a:pt x="2091" y="2337"/>
                    <a:pt x="2418" y="2054"/>
                  </a:cubicBezTo>
                  <a:cubicBezTo>
                    <a:pt x="2737" y="1781"/>
                    <a:pt x="3020" y="1462"/>
                    <a:pt x="3247" y="1116"/>
                  </a:cubicBezTo>
                  <a:cubicBezTo>
                    <a:pt x="3430" y="843"/>
                    <a:pt x="3575" y="542"/>
                    <a:pt x="3557" y="214"/>
                  </a:cubicBezTo>
                  <a:cubicBezTo>
                    <a:pt x="3621" y="178"/>
                    <a:pt x="3648" y="78"/>
                    <a:pt x="3566" y="50"/>
                  </a:cubicBezTo>
                  <a:cubicBezTo>
                    <a:pt x="3466" y="15"/>
                    <a:pt x="3363" y="0"/>
                    <a:pt x="3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672837" y="1752512"/>
              <a:ext cx="147898" cy="69333"/>
            </a:xfrm>
            <a:custGeom>
              <a:avLst/>
              <a:gdLst/>
              <a:ahLst/>
              <a:cxnLst/>
              <a:rect l="l" t="t" r="r" b="b"/>
              <a:pathLst>
                <a:path w="4838" h="2268" extrusionOk="0">
                  <a:moveTo>
                    <a:pt x="2136" y="0"/>
                  </a:moveTo>
                  <a:cubicBezTo>
                    <a:pt x="2037" y="0"/>
                    <a:pt x="1938" y="6"/>
                    <a:pt x="1840" y="18"/>
                  </a:cubicBezTo>
                  <a:cubicBezTo>
                    <a:pt x="1476" y="81"/>
                    <a:pt x="1121" y="191"/>
                    <a:pt x="793" y="364"/>
                  </a:cubicBezTo>
                  <a:cubicBezTo>
                    <a:pt x="638" y="437"/>
                    <a:pt x="483" y="519"/>
                    <a:pt x="328" y="601"/>
                  </a:cubicBezTo>
                  <a:cubicBezTo>
                    <a:pt x="237" y="655"/>
                    <a:pt x="0" y="737"/>
                    <a:pt x="100" y="892"/>
                  </a:cubicBezTo>
                  <a:cubicBezTo>
                    <a:pt x="146" y="947"/>
                    <a:pt x="201" y="992"/>
                    <a:pt x="264" y="1029"/>
                  </a:cubicBezTo>
                  <a:cubicBezTo>
                    <a:pt x="346" y="1102"/>
                    <a:pt x="428" y="1174"/>
                    <a:pt x="519" y="1247"/>
                  </a:cubicBezTo>
                  <a:cubicBezTo>
                    <a:pt x="683" y="1384"/>
                    <a:pt x="856" y="1530"/>
                    <a:pt x="1029" y="1666"/>
                  </a:cubicBezTo>
                  <a:cubicBezTo>
                    <a:pt x="1529" y="2050"/>
                    <a:pt x="2152" y="2268"/>
                    <a:pt x="2785" y="2268"/>
                  </a:cubicBezTo>
                  <a:cubicBezTo>
                    <a:pt x="2798" y="2268"/>
                    <a:pt x="2811" y="2268"/>
                    <a:pt x="2824" y="2267"/>
                  </a:cubicBezTo>
                  <a:cubicBezTo>
                    <a:pt x="3525" y="2258"/>
                    <a:pt x="4254" y="2012"/>
                    <a:pt x="4755" y="1502"/>
                  </a:cubicBezTo>
                  <a:cubicBezTo>
                    <a:pt x="4764" y="1493"/>
                    <a:pt x="4764" y="1475"/>
                    <a:pt x="4764" y="1466"/>
                  </a:cubicBezTo>
                  <a:cubicBezTo>
                    <a:pt x="4810" y="1457"/>
                    <a:pt x="4837" y="1411"/>
                    <a:pt x="4819" y="1366"/>
                  </a:cubicBezTo>
                  <a:cubicBezTo>
                    <a:pt x="4764" y="1193"/>
                    <a:pt x="4609" y="1074"/>
                    <a:pt x="4473" y="947"/>
                  </a:cubicBezTo>
                  <a:cubicBezTo>
                    <a:pt x="4318" y="819"/>
                    <a:pt x="4163" y="701"/>
                    <a:pt x="3990" y="591"/>
                  </a:cubicBezTo>
                  <a:cubicBezTo>
                    <a:pt x="3680" y="391"/>
                    <a:pt x="3343" y="236"/>
                    <a:pt x="2988" y="136"/>
                  </a:cubicBezTo>
                  <a:cubicBezTo>
                    <a:pt x="2710" y="48"/>
                    <a:pt x="2423" y="0"/>
                    <a:pt x="2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2719609" y="1596177"/>
              <a:ext cx="565728" cy="330248"/>
            </a:xfrm>
            <a:custGeom>
              <a:avLst/>
              <a:gdLst/>
              <a:ahLst/>
              <a:cxnLst/>
              <a:rect l="l" t="t" r="r" b="b"/>
              <a:pathLst>
                <a:path w="18506" h="10803" extrusionOk="0">
                  <a:moveTo>
                    <a:pt x="18378" y="0"/>
                  </a:moveTo>
                  <a:cubicBezTo>
                    <a:pt x="18371" y="0"/>
                    <a:pt x="18363" y="1"/>
                    <a:pt x="18355" y="3"/>
                  </a:cubicBezTo>
                  <a:cubicBezTo>
                    <a:pt x="18055" y="94"/>
                    <a:pt x="17800" y="358"/>
                    <a:pt x="17563" y="568"/>
                  </a:cubicBezTo>
                  <a:cubicBezTo>
                    <a:pt x="17490" y="632"/>
                    <a:pt x="17417" y="696"/>
                    <a:pt x="17353" y="759"/>
                  </a:cubicBezTo>
                  <a:cubicBezTo>
                    <a:pt x="17107" y="832"/>
                    <a:pt x="16861" y="932"/>
                    <a:pt x="16624" y="1023"/>
                  </a:cubicBezTo>
                  <a:cubicBezTo>
                    <a:pt x="16315" y="1133"/>
                    <a:pt x="16005" y="1251"/>
                    <a:pt x="15695" y="1342"/>
                  </a:cubicBezTo>
                  <a:cubicBezTo>
                    <a:pt x="15067" y="1534"/>
                    <a:pt x="14429" y="1679"/>
                    <a:pt x="13792" y="1779"/>
                  </a:cubicBezTo>
                  <a:cubicBezTo>
                    <a:pt x="13327" y="1852"/>
                    <a:pt x="12862" y="1907"/>
                    <a:pt x="12398" y="1925"/>
                  </a:cubicBezTo>
                  <a:cubicBezTo>
                    <a:pt x="12380" y="1898"/>
                    <a:pt x="12352" y="1861"/>
                    <a:pt x="12334" y="1834"/>
                  </a:cubicBezTo>
                  <a:cubicBezTo>
                    <a:pt x="12252" y="1716"/>
                    <a:pt x="12170" y="1606"/>
                    <a:pt x="12088" y="1497"/>
                  </a:cubicBezTo>
                  <a:cubicBezTo>
                    <a:pt x="11906" y="1288"/>
                    <a:pt x="11715" y="1096"/>
                    <a:pt x="11505" y="932"/>
                  </a:cubicBezTo>
                  <a:cubicBezTo>
                    <a:pt x="11305" y="759"/>
                    <a:pt x="11086" y="614"/>
                    <a:pt x="10849" y="486"/>
                  </a:cubicBezTo>
                  <a:cubicBezTo>
                    <a:pt x="10796" y="461"/>
                    <a:pt x="10745" y="446"/>
                    <a:pt x="10699" y="446"/>
                  </a:cubicBezTo>
                  <a:cubicBezTo>
                    <a:pt x="10627" y="446"/>
                    <a:pt x="10566" y="483"/>
                    <a:pt x="10521" y="577"/>
                  </a:cubicBezTo>
                  <a:cubicBezTo>
                    <a:pt x="10613" y="614"/>
                    <a:pt x="10722" y="641"/>
                    <a:pt x="10822" y="696"/>
                  </a:cubicBezTo>
                  <a:cubicBezTo>
                    <a:pt x="10913" y="741"/>
                    <a:pt x="10995" y="796"/>
                    <a:pt x="11086" y="850"/>
                  </a:cubicBezTo>
                  <a:cubicBezTo>
                    <a:pt x="11268" y="960"/>
                    <a:pt x="11441" y="1096"/>
                    <a:pt x="11596" y="1233"/>
                  </a:cubicBezTo>
                  <a:cubicBezTo>
                    <a:pt x="11760" y="1379"/>
                    <a:pt x="11906" y="1534"/>
                    <a:pt x="12043" y="1698"/>
                  </a:cubicBezTo>
                  <a:cubicBezTo>
                    <a:pt x="12106" y="1779"/>
                    <a:pt x="12161" y="1852"/>
                    <a:pt x="12225" y="1934"/>
                  </a:cubicBezTo>
                  <a:cubicBezTo>
                    <a:pt x="12030" y="1943"/>
                    <a:pt x="11837" y="1947"/>
                    <a:pt x="11643" y="1947"/>
                  </a:cubicBezTo>
                  <a:cubicBezTo>
                    <a:pt x="11213" y="1947"/>
                    <a:pt x="10785" y="1927"/>
                    <a:pt x="10357" y="1889"/>
                  </a:cubicBezTo>
                  <a:cubicBezTo>
                    <a:pt x="10339" y="1834"/>
                    <a:pt x="10312" y="1779"/>
                    <a:pt x="10285" y="1734"/>
                  </a:cubicBezTo>
                  <a:cubicBezTo>
                    <a:pt x="10212" y="1616"/>
                    <a:pt x="10139" y="1506"/>
                    <a:pt x="10057" y="1415"/>
                  </a:cubicBezTo>
                  <a:cubicBezTo>
                    <a:pt x="9884" y="1215"/>
                    <a:pt x="9683" y="1042"/>
                    <a:pt x="9474" y="896"/>
                  </a:cubicBezTo>
                  <a:cubicBezTo>
                    <a:pt x="9255" y="750"/>
                    <a:pt x="9028" y="641"/>
                    <a:pt x="8772" y="577"/>
                  </a:cubicBezTo>
                  <a:cubicBezTo>
                    <a:pt x="8756" y="573"/>
                    <a:pt x="8739" y="571"/>
                    <a:pt x="8721" y="571"/>
                  </a:cubicBezTo>
                  <a:cubicBezTo>
                    <a:pt x="8656" y="571"/>
                    <a:pt x="8588" y="599"/>
                    <a:pt x="8581" y="677"/>
                  </a:cubicBezTo>
                  <a:cubicBezTo>
                    <a:pt x="8574" y="729"/>
                    <a:pt x="8609" y="787"/>
                    <a:pt x="8656" y="787"/>
                  </a:cubicBezTo>
                  <a:cubicBezTo>
                    <a:pt x="8667" y="787"/>
                    <a:pt x="8679" y="784"/>
                    <a:pt x="8690" y="777"/>
                  </a:cubicBezTo>
                  <a:cubicBezTo>
                    <a:pt x="8700" y="777"/>
                    <a:pt x="8709" y="768"/>
                    <a:pt x="8718" y="759"/>
                  </a:cubicBezTo>
                  <a:cubicBezTo>
                    <a:pt x="8736" y="768"/>
                    <a:pt x="8754" y="777"/>
                    <a:pt x="8782" y="777"/>
                  </a:cubicBezTo>
                  <a:cubicBezTo>
                    <a:pt x="8818" y="796"/>
                    <a:pt x="8864" y="814"/>
                    <a:pt x="8909" y="832"/>
                  </a:cubicBezTo>
                  <a:cubicBezTo>
                    <a:pt x="8991" y="859"/>
                    <a:pt x="9073" y="905"/>
                    <a:pt x="9155" y="941"/>
                  </a:cubicBezTo>
                  <a:cubicBezTo>
                    <a:pt x="9328" y="1033"/>
                    <a:pt x="9483" y="1133"/>
                    <a:pt x="9629" y="1260"/>
                  </a:cubicBezTo>
                  <a:cubicBezTo>
                    <a:pt x="9774" y="1379"/>
                    <a:pt x="9911" y="1515"/>
                    <a:pt x="10030" y="1652"/>
                  </a:cubicBezTo>
                  <a:cubicBezTo>
                    <a:pt x="10084" y="1725"/>
                    <a:pt x="10130" y="1798"/>
                    <a:pt x="10184" y="1871"/>
                  </a:cubicBezTo>
                  <a:cubicBezTo>
                    <a:pt x="10084" y="1852"/>
                    <a:pt x="9975" y="1843"/>
                    <a:pt x="9875" y="1834"/>
                  </a:cubicBezTo>
                  <a:cubicBezTo>
                    <a:pt x="9374" y="1761"/>
                    <a:pt x="8882" y="1652"/>
                    <a:pt x="8390" y="1543"/>
                  </a:cubicBezTo>
                  <a:cubicBezTo>
                    <a:pt x="8372" y="1524"/>
                    <a:pt x="8353" y="1497"/>
                    <a:pt x="8335" y="1479"/>
                  </a:cubicBezTo>
                  <a:cubicBezTo>
                    <a:pt x="8290" y="1424"/>
                    <a:pt x="8244" y="1379"/>
                    <a:pt x="8199" y="1333"/>
                  </a:cubicBezTo>
                  <a:cubicBezTo>
                    <a:pt x="8153" y="1288"/>
                    <a:pt x="8098" y="1251"/>
                    <a:pt x="8053" y="1215"/>
                  </a:cubicBezTo>
                  <a:cubicBezTo>
                    <a:pt x="8026" y="1197"/>
                    <a:pt x="7989" y="1178"/>
                    <a:pt x="7962" y="1160"/>
                  </a:cubicBezTo>
                  <a:cubicBezTo>
                    <a:pt x="7925" y="1142"/>
                    <a:pt x="7889" y="1142"/>
                    <a:pt x="7852" y="1142"/>
                  </a:cubicBezTo>
                  <a:cubicBezTo>
                    <a:pt x="7807" y="1142"/>
                    <a:pt x="7780" y="1197"/>
                    <a:pt x="7807" y="1233"/>
                  </a:cubicBezTo>
                  <a:cubicBezTo>
                    <a:pt x="7825" y="1260"/>
                    <a:pt x="7843" y="1278"/>
                    <a:pt x="7871" y="1306"/>
                  </a:cubicBezTo>
                  <a:cubicBezTo>
                    <a:pt x="7907" y="1324"/>
                    <a:pt x="7934" y="1342"/>
                    <a:pt x="7962" y="1360"/>
                  </a:cubicBezTo>
                  <a:cubicBezTo>
                    <a:pt x="8007" y="1388"/>
                    <a:pt x="8053" y="1415"/>
                    <a:pt x="8098" y="1452"/>
                  </a:cubicBezTo>
                  <a:lnTo>
                    <a:pt x="8162" y="1506"/>
                  </a:lnTo>
                  <a:cubicBezTo>
                    <a:pt x="8016" y="1479"/>
                    <a:pt x="7871" y="1442"/>
                    <a:pt x="7725" y="1424"/>
                  </a:cubicBezTo>
                  <a:cubicBezTo>
                    <a:pt x="7719" y="1423"/>
                    <a:pt x="7713" y="1423"/>
                    <a:pt x="7707" y="1423"/>
                  </a:cubicBezTo>
                  <a:cubicBezTo>
                    <a:pt x="7611" y="1423"/>
                    <a:pt x="7576" y="1563"/>
                    <a:pt x="7670" y="1606"/>
                  </a:cubicBezTo>
                  <a:cubicBezTo>
                    <a:pt x="8062" y="1779"/>
                    <a:pt x="8481" y="1907"/>
                    <a:pt x="8909" y="1980"/>
                  </a:cubicBezTo>
                  <a:lnTo>
                    <a:pt x="8827" y="2035"/>
                  </a:lnTo>
                  <a:cubicBezTo>
                    <a:pt x="8709" y="2107"/>
                    <a:pt x="8581" y="2162"/>
                    <a:pt x="8454" y="2208"/>
                  </a:cubicBezTo>
                  <a:cubicBezTo>
                    <a:pt x="8326" y="2253"/>
                    <a:pt x="8190" y="2280"/>
                    <a:pt x="8062" y="2299"/>
                  </a:cubicBezTo>
                  <a:cubicBezTo>
                    <a:pt x="7925" y="2299"/>
                    <a:pt x="7798" y="2317"/>
                    <a:pt x="7670" y="2353"/>
                  </a:cubicBezTo>
                  <a:cubicBezTo>
                    <a:pt x="7634" y="2372"/>
                    <a:pt x="7634" y="2417"/>
                    <a:pt x="7670" y="2435"/>
                  </a:cubicBezTo>
                  <a:cubicBezTo>
                    <a:pt x="7728" y="2474"/>
                    <a:pt x="7804" y="2484"/>
                    <a:pt x="7881" y="2484"/>
                  </a:cubicBezTo>
                  <a:cubicBezTo>
                    <a:pt x="7950" y="2484"/>
                    <a:pt x="8020" y="2476"/>
                    <a:pt x="8080" y="2472"/>
                  </a:cubicBezTo>
                  <a:cubicBezTo>
                    <a:pt x="8217" y="2454"/>
                    <a:pt x="8363" y="2426"/>
                    <a:pt x="8499" y="2372"/>
                  </a:cubicBezTo>
                  <a:cubicBezTo>
                    <a:pt x="8636" y="2326"/>
                    <a:pt x="8763" y="2271"/>
                    <a:pt x="8882" y="2198"/>
                  </a:cubicBezTo>
                  <a:cubicBezTo>
                    <a:pt x="8946" y="2162"/>
                    <a:pt x="9009" y="2126"/>
                    <a:pt x="9073" y="2080"/>
                  </a:cubicBezTo>
                  <a:cubicBezTo>
                    <a:pt x="9091" y="2062"/>
                    <a:pt x="9110" y="2044"/>
                    <a:pt x="9128" y="2025"/>
                  </a:cubicBezTo>
                  <a:cubicBezTo>
                    <a:pt x="9292" y="2053"/>
                    <a:pt x="9447" y="2080"/>
                    <a:pt x="9601" y="2098"/>
                  </a:cubicBezTo>
                  <a:cubicBezTo>
                    <a:pt x="10066" y="2171"/>
                    <a:pt x="10531" y="2208"/>
                    <a:pt x="11004" y="2235"/>
                  </a:cubicBezTo>
                  <a:cubicBezTo>
                    <a:pt x="10922" y="2308"/>
                    <a:pt x="10840" y="2381"/>
                    <a:pt x="10758" y="2454"/>
                  </a:cubicBezTo>
                  <a:cubicBezTo>
                    <a:pt x="10603" y="2572"/>
                    <a:pt x="10439" y="2672"/>
                    <a:pt x="10275" y="2763"/>
                  </a:cubicBezTo>
                  <a:cubicBezTo>
                    <a:pt x="10093" y="2854"/>
                    <a:pt x="9911" y="2936"/>
                    <a:pt x="9720" y="2991"/>
                  </a:cubicBezTo>
                  <a:cubicBezTo>
                    <a:pt x="9620" y="3027"/>
                    <a:pt x="9510" y="3055"/>
                    <a:pt x="9410" y="3073"/>
                  </a:cubicBezTo>
                  <a:cubicBezTo>
                    <a:pt x="9310" y="3082"/>
                    <a:pt x="9219" y="3100"/>
                    <a:pt x="9128" y="3128"/>
                  </a:cubicBezTo>
                  <a:cubicBezTo>
                    <a:pt x="9064" y="3146"/>
                    <a:pt x="9073" y="3237"/>
                    <a:pt x="9137" y="3246"/>
                  </a:cubicBezTo>
                  <a:cubicBezTo>
                    <a:pt x="9174" y="3255"/>
                    <a:pt x="9214" y="3259"/>
                    <a:pt x="9255" y="3259"/>
                  </a:cubicBezTo>
                  <a:cubicBezTo>
                    <a:pt x="9416" y="3259"/>
                    <a:pt x="9600" y="3198"/>
                    <a:pt x="9738" y="3155"/>
                  </a:cubicBezTo>
                  <a:cubicBezTo>
                    <a:pt x="10148" y="3037"/>
                    <a:pt x="10531" y="2836"/>
                    <a:pt x="10858" y="2563"/>
                  </a:cubicBezTo>
                  <a:cubicBezTo>
                    <a:pt x="10940" y="2499"/>
                    <a:pt x="11013" y="2426"/>
                    <a:pt x="11086" y="2353"/>
                  </a:cubicBezTo>
                  <a:cubicBezTo>
                    <a:pt x="11123" y="2317"/>
                    <a:pt x="11150" y="2280"/>
                    <a:pt x="11177" y="2235"/>
                  </a:cubicBezTo>
                  <a:cubicBezTo>
                    <a:pt x="11323" y="2235"/>
                    <a:pt x="11460" y="2244"/>
                    <a:pt x="11605" y="2244"/>
                  </a:cubicBezTo>
                  <a:cubicBezTo>
                    <a:pt x="12079" y="2244"/>
                    <a:pt x="12544" y="2226"/>
                    <a:pt x="13008" y="2180"/>
                  </a:cubicBezTo>
                  <a:lnTo>
                    <a:pt x="13008" y="2180"/>
                  </a:lnTo>
                  <a:cubicBezTo>
                    <a:pt x="12944" y="2235"/>
                    <a:pt x="12872" y="2299"/>
                    <a:pt x="12808" y="2353"/>
                  </a:cubicBezTo>
                  <a:cubicBezTo>
                    <a:pt x="12680" y="2463"/>
                    <a:pt x="12544" y="2563"/>
                    <a:pt x="12407" y="2654"/>
                  </a:cubicBezTo>
                  <a:cubicBezTo>
                    <a:pt x="12261" y="2745"/>
                    <a:pt x="12106" y="2836"/>
                    <a:pt x="11961" y="2909"/>
                  </a:cubicBezTo>
                  <a:cubicBezTo>
                    <a:pt x="11797" y="2973"/>
                    <a:pt x="11642" y="3055"/>
                    <a:pt x="11505" y="3155"/>
                  </a:cubicBezTo>
                  <a:cubicBezTo>
                    <a:pt x="11469" y="3173"/>
                    <a:pt x="11487" y="3228"/>
                    <a:pt x="11523" y="3228"/>
                  </a:cubicBezTo>
                  <a:cubicBezTo>
                    <a:pt x="11706" y="3210"/>
                    <a:pt x="11879" y="3146"/>
                    <a:pt x="12034" y="3055"/>
                  </a:cubicBezTo>
                  <a:cubicBezTo>
                    <a:pt x="12188" y="2973"/>
                    <a:pt x="12343" y="2882"/>
                    <a:pt x="12498" y="2781"/>
                  </a:cubicBezTo>
                  <a:cubicBezTo>
                    <a:pt x="12644" y="2681"/>
                    <a:pt x="12790" y="2572"/>
                    <a:pt x="12926" y="2454"/>
                  </a:cubicBezTo>
                  <a:cubicBezTo>
                    <a:pt x="12990" y="2399"/>
                    <a:pt x="13045" y="2344"/>
                    <a:pt x="13108" y="2280"/>
                  </a:cubicBezTo>
                  <a:cubicBezTo>
                    <a:pt x="13145" y="2244"/>
                    <a:pt x="13172" y="2208"/>
                    <a:pt x="13209" y="2171"/>
                  </a:cubicBezTo>
                  <a:lnTo>
                    <a:pt x="13209" y="2162"/>
                  </a:lnTo>
                  <a:cubicBezTo>
                    <a:pt x="14001" y="2071"/>
                    <a:pt x="14784" y="1916"/>
                    <a:pt x="15550" y="1688"/>
                  </a:cubicBezTo>
                  <a:cubicBezTo>
                    <a:pt x="15796" y="1616"/>
                    <a:pt x="16032" y="1543"/>
                    <a:pt x="16269" y="1452"/>
                  </a:cubicBezTo>
                  <a:lnTo>
                    <a:pt x="16269" y="1452"/>
                  </a:lnTo>
                  <a:cubicBezTo>
                    <a:pt x="15704" y="1770"/>
                    <a:pt x="15140" y="2126"/>
                    <a:pt x="14584" y="2454"/>
                  </a:cubicBezTo>
                  <a:cubicBezTo>
                    <a:pt x="13673" y="2991"/>
                    <a:pt x="12762" y="3528"/>
                    <a:pt x="11870" y="4093"/>
                  </a:cubicBezTo>
                  <a:cubicBezTo>
                    <a:pt x="11186" y="4512"/>
                    <a:pt x="10503" y="4968"/>
                    <a:pt x="9856" y="5441"/>
                  </a:cubicBezTo>
                  <a:cubicBezTo>
                    <a:pt x="9629" y="5496"/>
                    <a:pt x="9401" y="5605"/>
                    <a:pt x="9191" y="5678"/>
                  </a:cubicBezTo>
                  <a:cubicBezTo>
                    <a:pt x="8891" y="5778"/>
                    <a:pt x="8599" y="5879"/>
                    <a:pt x="8299" y="5960"/>
                  </a:cubicBezTo>
                  <a:cubicBezTo>
                    <a:pt x="7716" y="6124"/>
                    <a:pt x="7115" y="6252"/>
                    <a:pt x="6504" y="6325"/>
                  </a:cubicBezTo>
                  <a:cubicBezTo>
                    <a:pt x="5802" y="6413"/>
                    <a:pt x="5094" y="6456"/>
                    <a:pt x="4386" y="6456"/>
                  </a:cubicBezTo>
                  <a:cubicBezTo>
                    <a:pt x="3844" y="6456"/>
                    <a:pt x="3301" y="6431"/>
                    <a:pt x="2761" y="6380"/>
                  </a:cubicBezTo>
                  <a:cubicBezTo>
                    <a:pt x="2515" y="6361"/>
                    <a:pt x="2269" y="6334"/>
                    <a:pt x="2023" y="6307"/>
                  </a:cubicBezTo>
                  <a:cubicBezTo>
                    <a:pt x="1995" y="6243"/>
                    <a:pt x="1968" y="6188"/>
                    <a:pt x="1932" y="6134"/>
                  </a:cubicBezTo>
                  <a:cubicBezTo>
                    <a:pt x="1859" y="6015"/>
                    <a:pt x="1759" y="5897"/>
                    <a:pt x="1658" y="5797"/>
                  </a:cubicBezTo>
                  <a:cubicBezTo>
                    <a:pt x="1549" y="5696"/>
                    <a:pt x="1440" y="5605"/>
                    <a:pt x="1312" y="5532"/>
                  </a:cubicBezTo>
                  <a:cubicBezTo>
                    <a:pt x="1202" y="5469"/>
                    <a:pt x="1085" y="5399"/>
                    <a:pt x="955" y="5399"/>
                  </a:cubicBezTo>
                  <a:cubicBezTo>
                    <a:pt x="935" y="5399"/>
                    <a:pt x="914" y="5401"/>
                    <a:pt x="893" y="5405"/>
                  </a:cubicBezTo>
                  <a:cubicBezTo>
                    <a:pt x="857" y="5405"/>
                    <a:pt x="839" y="5441"/>
                    <a:pt x="866" y="5469"/>
                  </a:cubicBezTo>
                  <a:cubicBezTo>
                    <a:pt x="975" y="5541"/>
                    <a:pt x="1084" y="5605"/>
                    <a:pt x="1203" y="5651"/>
                  </a:cubicBezTo>
                  <a:cubicBezTo>
                    <a:pt x="1330" y="5715"/>
                    <a:pt x="1449" y="5797"/>
                    <a:pt x="1549" y="5897"/>
                  </a:cubicBezTo>
                  <a:cubicBezTo>
                    <a:pt x="1649" y="5988"/>
                    <a:pt x="1740" y="6088"/>
                    <a:pt x="1813" y="6197"/>
                  </a:cubicBezTo>
                  <a:cubicBezTo>
                    <a:pt x="1841" y="6234"/>
                    <a:pt x="1859" y="6261"/>
                    <a:pt x="1877" y="6288"/>
                  </a:cubicBezTo>
                  <a:lnTo>
                    <a:pt x="1704" y="6270"/>
                  </a:lnTo>
                  <a:cubicBezTo>
                    <a:pt x="1440" y="6225"/>
                    <a:pt x="1176" y="6197"/>
                    <a:pt x="921" y="6188"/>
                  </a:cubicBezTo>
                  <a:lnTo>
                    <a:pt x="884" y="6152"/>
                  </a:lnTo>
                  <a:lnTo>
                    <a:pt x="802" y="6052"/>
                  </a:lnTo>
                  <a:cubicBezTo>
                    <a:pt x="775" y="6015"/>
                    <a:pt x="738" y="5988"/>
                    <a:pt x="711" y="5951"/>
                  </a:cubicBezTo>
                  <a:lnTo>
                    <a:pt x="665" y="5906"/>
                  </a:lnTo>
                  <a:cubicBezTo>
                    <a:pt x="647" y="5888"/>
                    <a:pt x="629" y="5879"/>
                    <a:pt x="611" y="5869"/>
                  </a:cubicBezTo>
                  <a:cubicBezTo>
                    <a:pt x="601" y="5864"/>
                    <a:pt x="591" y="5862"/>
                    <a:pt x="582" y="5862"/>
                  </a:cubicBezTo>
                  <a:cubicBezTo>
                    <a:pt x="542" y="5862"/>
                    <a:pt x="516" y="5905"/>
                    <a:pt x="538" y="5942"/>
                  </a:cubicBezTo>
                  <a:cubicBezTo>
                    <a:pt x="565" y="5988"/>
                    <a:pt x="593" y="6015"/>
                    <a:pt x="629" y="6052"/>
                  </a:cubicBezTo>
                  <a:cubicBezTo>
                    <a:pt x="656" y="6079"/>
                    <a:pt x="693" y="6106"/>
                    <a:pt x="720" y="6143"/>
                  </a:cubicBezTo>
                  <a:lnTo>
                    <a:pt x="784" y="6188"/>
                  </a:lnTo>
                  <a:lnTo>
                    <a:pt x="729" y="6188"/>
                  </a:lnTo>
                  <a:lnTo>
                    <a:pt x="684" y="6179"/>
                  </a:lnTo>
                  <a:cubicBezTo>
                    <a:pt x="574" y="6170"/>
                    <a:pt x="474" y="6152"/>
                    <a:pt x="365" y="6124"/>
                  </a:cubicBezTo>
                  <a:lnTo>
                    <a:pt x="201" y="6088"/>
                  </a:lnTo>
                  <a:cubicBezTo>
                    <a:pt x="174" y="6079"/>
                    <a:pt x="146" y="6079"/>
                    <a:pt x="119" y="6079"/>
                  </a:cubicBezTo>
                  <a:cubicBezTo>
                    <a:pt x="92" y="6079"/>
                    <a:pt x="64" y="6088"/>
                    <a:pt x="37" y="6097"/>
                  </a:cubicBezTo>
                  <a:cubicBezTo>
                    <a:pt x="10" y="6097"/>
                    <a:pt x="0" y="6124"/>
                    <a:pt x="19" y="6143"/>
                  </a:cubicBezTo>
                  <a:cubicBezTo>
                    <a:pt x="55" y="6179"/>
                    <a:pt x="101" y="6216"/>
                    <a:pt x="155" y="6234"/>
                  </a:cubicBezTo>
                  <a:lnTo>
                    <a:pt x="319" y="6279"/>
                  </a:lnTo>
                  <a:cubicBezTo>
                    <a:pt x="438" y="6307"/>
                    <a:pt x="547" y="6334"/>
                    <a:pt x="656" y="6352"/>
                  </a:cubicBezTo>
                  <a:lnTo>
                    <a:pt x="729" y="6361"/>
                  </a:lnTo>
                  <a:cubicBezTo>
                    <a:pt x="866" y="6416"/>
                    <a:pt x="1002" y="6461"/>
                    <a:pt x="1157" y="6489"/>
                  </a:cubicBezTo>
                  <a:lnTo>
                    <a:pt x="1139" y="6498"/>
                  </a:lnTo>
                  <a:cubicBezTo>
                    <a:pt x="1075" y="6534"/>
                    <a:pt x="1012" y="6571"/>
                    <a:pt x="948" y="6598"/>
                  </a:cubicBezTo>
                  <a:cubicBezTo>
                    <a:pt x="884" y="6635"/>
                    <a:pt x="811" y="6653"/>
                    <a:pt x="747" y="6680"/>
                  </a:cubicBezTo>
                  <a:lnTo>
                    <a:pt x="638" y="6707"/>
                  </a:lnTo>
                  <a:cubicBezTo>
                    <a:pt x="602" y="6707"/>
                    <a:pt x="556" y="6726"/>
                    <a:pt x="529" y="6753"/>
                  </a:cubicBezTo>
                  <a:cubicBezTo>
                    <a:pt x="501" y="6780"/>
                    <a:pt x="511" y="6826"/>
                    <a:pt x="547" y="6844"/>
                  </a:cubicBezTo>
                  <a:cubicBezTo>
                    <a:pt x="565" y="6849"/>
                    <a:pt x="586" y="6851"/>
                    <a:pt x="606" y="6851"/>
                  </a:cubicBezTo>
                  <a:cubicBezTo>
                    <a:pt x="627" y="6851"/>
                    <a:pt x="647" y="6849"/>
                    <a:pt x="665" y="6844"/>
                  </a:cubicBezTo>
                  <a:cubicBezTo>
                    <a:pt x="711" y="6835"/>
                    <a:pt x="747" y="6817"/>
                    <a:pt x="784" y="6808"/>
                  </a:cubicBezTo>
                  <a:cubicBezTo>
                    <a:pt x="857" y="6780"/>
                    <a:pt x="930" y="6753"/>
                    <a:pt x="993" y="6717"/>
                  </a:cubicBezTo>
                  <a:cubicBezTo>
                    <a:pt x="1066" y="6680"/>
                    <a:pt x="1130" y="6635"/>
                    <a:pt x="1194" y="6589"/>
                  </a:cubicBezTo>
                  <a:cubicBezTo>
                    <a:pt x="1221" y="6571"/>
                    <a:pt x="1258" y="6543"/>
                    <a:pt x="1285" y="6507"/>
                  </a:cubicBezTo>
                  <a:cubicBezTo>
                    <a:pt x="1376" y="6525"/>
                    <a:pt x="1458" y="6534"/>
                    <a:pt x="1549" y="6553"/>
                  </a:cubicBezTo>
                  <a:cubicBezTo>
                    <a:pt x="1804" y="6580"/>
                    <a:pt x="2050" y="6607"/>
                    <a:pt x="2305" y="6635"/>
                  </a:cubicBezTo>
                  <a:cubicBezTo>
                    <a:pt x="2278" y="6644"/>
                    <a:pt x="2260" y="6662"/>
                    <a:pt x="2241" y="6671"/>
                  </a:cubicBezTo>
                  <a:cubicBezTo>
                    <a:pt x="2141" y="6726"/>
                    <a:pt x="2050" y="6771"/>
                    <a:pt x="1950" y="6817"/>
                  </a:cubicBezTo>
                  <a:cubicBezTo>
                    <a:pt x="1850" y="6862"/>
                    <a:pt x="1759" y="6908"/>
                    <a:pt x="1667" y="6944"/>
                  </a:cubicBezTo>
                  <a:cubicBezTo>
                    <a:pt x="1595" y="6981"/>
                    <a:pt x="1449" y="7008"/>
                    <a:pt x="1422" y="7099"/>
                  </a:cubicBezTo>
                  <a:cubicBezTo>
                    <a:pt x="1412" y="7117"/>
                    <a:pt x="1422" y="7136"/>
                    <a:pt x="1440" y="7145"/>
                  </a:cubicBezTo>
                  <a:cubicBezTo>
                    <a:pt x="1460" y="7157"/>
                    <a:pt x="1483" y="7162"/>
                    <a:pt x="1506" y="7162"/>
                  </a:cubicBezTo>
                  <a:cubicBezTo>
                    <a:pt x="1589" y="7162"/>
                    <a:pt x="1686" y="7102"/>
                    <a:pt x="1749" y="7081"/>
                  </a:cubicBezTo>
                  <a:cubicBezTo>
                    <a:pt x="1850" y="7026"/>
                    <a:pt x="1959" y="6981"/>
                    <a:pt x="2059" y="6926"/>
                  </a:cubicBezTo>
                  <a:cubicBezTo>
                    <a:pt x="2159" y="6871"/>
                    <a:pt x="2260" y="6826"/>
                    <a:pt x="2360" y="6762"/>
                  </a:cubicBezTo>
                  <a:cubicBezTo>
                    <a:pt x="2405" y="6744"/>
                    <a:pt x="2460" y="6707"/>
                    <a:pt x="2496" y="6662"/>
                  </a:cubicBezTo>
                  <a:cubicBezTo>
                    <a:pt x="2496" y="6662"/>
                    <a:pt x="2496" y="6653"/>
                    <a:pt x="2496" y="6653"/>
                  </a:cubicBezTo>
                  <a:lnTo>
                    <a:pt x="2515" y="6653"/>
                  </a:lnTo>
                  <a:cubicBezTo>
                    <a:pt x="3116" y="6707"/>
                    <a:pt x="3717" y="6744"/>
                    <a:pt x="4318" y="6744"/>
                  </a:cubicBezTo>
                  <a:lnTo>
                    <a:pt x="4200" y="6789"/>
                  </a:lnTo>
                  <a:cubicBezTo>
                    <a:pt x="3899" y="6926"/>
                    <a:pt x="3599" y="7090"/>
                    <a:pt x="3325" y="7281"/>
                  </a:cubicBezTo>
                  <a:cubicBezTo>
                    <a:pt x="3116" y="7427"/>
                    <a:pt x="2888" y="7591"/>
                    <a:pt x="2679" y="7773"/>
                  </a:cubicBezTo>
                  <a:cubicBezTo>
                    <a:pt x="2624" y="7773"/>
                    <a:pt x="2569" y="7791"/>
                    <a:pt x="2515" y="7819"/>
                  </a:cubicBezTo>
                  <a:lnTo>
                    <a:pt x="2332" y="7882"/>
                  </a:lnTo>
                  <a:lnTo>
                    <a:pt x="2159" y="7946"/>
                  </a:lnTo>
                  <a:cubicBezTo>
                    <a:pt x="2123" y="7955"/>
                    <a:pt x="2086" y="7964"/>
                    <a:pt x="2059" y="7983"/>
                  </a:cubicBezTo>
                  <a:lnTo>
                    <a:pt x="2023" y="8001"/>
                  </a:lnTo>
                  <a:cubicBezTo>
                    <a:pt x="2004" y="8010"/>
                    <a:pt x="1986" y="8019"/>
                    <a:pt x="1968" y="8037"/>
                  </a:cubicBezTo>
                  <a:cubicBezTo>
                    <a:pt x="1922" y="8065"/>
                    <a:pt x="1950" y="8128"/>
                    <a:pt x="2004" y="8128"/>
                  </a:cubicBezTo>
                  <a:lnTo>
                    <a:pt x="2068" y="8128"/>
                  </a:lnTo>
                  <a:lnTo>
                    <a:pt x="2105" y="8119"/>
                  </a:lnTo>
                  <a:cubicBezTo>
                    <a:pt x="2141" y="8110"/>
                    <a:pt x="2178" y="8101"/>
                    <a:pt x="2205" y="8092"/>
                  </a:cubicBezTo>
                  <a:lnTo>
                    <a:pt x="2387" y="8028"/>
                  </a:lnTo>
                  <a:lnTo>
                    <a:pt x="2414" y="8019"/>
                  </a:lnTo>
                  <a:lnTo>
                    <a:pt x="2414" y="8019"/>
                  </a:lnTo>
                  <a:cubicBezTo>
                    <a:pt x="2232" y="8210"/>
                    <a:pt x="2077" y="8420"/>
                    <a:pt x="1968" y="8666"/>
                  </a:cubicBezTo>
                  <a:cubicBezTo>
                    <a:pt x="1954" y="8702"/>
                    <a:pt x="1979" y="8738"/>
                    <a:pt x="2013" y="8738"/>
                  </a:cubicBezTo>
                  <a:cubicBezTo>
                    <a:pt x="2022" y="8738"/>
                    <a:pt x="2031" y="8735"/>
                    <a:pt x="2041" y="8730"/>
                  </a:cubicBezTo>
                  <a:cubicBezTo>
                    <a:pt x="2132" y="8666"/>
                    <a:pt x="2214" y="8611"/>
                    <a:pt x="2287" y="8547"/>
                  </a:cubicBezTo>
                  <a:lnTo>
                    <a:pt x="2287" y="8547"/>
                  </a:lnTo>
                  <a:cubicBezTo>
                    <a:pt x="2269" y="8611"/>
                    <a:pt x="2250" y="8675"/>
                    <a:pt x="2241" y="8739"/>
                  </a:cubicBezTo>
                  <a:cubicBezTo>
                    <a:pt x="2223" y="8812"/>
                    <a:pt x="2214" y="8875"/>
                    <a:pt x="2205" y="8948"/>
                  </a:cubicBezTo>
                  <a:cubicBezTo>
                    <a:pt x="2205" y="8985"/>
                    <a:pt x="2205" y="9030"/>
                    <a:pt x="2196" y="9067"/>
                  </a:cubicBezTo>
                  <a:cubicBezTo>
                    <a:pt x="2196" y="9099"/>
                    <a:pt x="2210" y="9132"/>
                    <a:pt x="2239" y="9132"/>
                  </a:cubicBezTo>
                  <a:cubicBezTo>
                    <a:pt x="2243" y="9132"/>
                    <a:pt x="2247" y="9131"/>
                    <a:pt x="2250" y="9130"/>
                  </a:cubicBezTo>
                  <a:cubicBezTo>
                    <a:pt x="2287" y="9121"/>
                    <a:pt x="2296" y="9094"/>
                    <a:pt x="2305" y="9048"/>
                  </a:cubicBezTo>
                  <a:cubicBezTo>
                    <a:pt x="2314" y="9012"/>
                    <a:pt x="2323" y="8985"/>
                    <a:pt x="2332" y="8948"/>
                  </a:cubicBezTo>
                  <a:cubicBezTo>
                    <a:pt x="2351" y="8894"/>
                    <a:pt x="2369" y="8830"/>
                    <a:pt x="2387" y="8766"/>
                  </a:cubicBezTo>
                  <a:cubicBezTo>
                    <a:pt x="2423" y="8639"/>
                    <a:pt x="2460" y="8520"/>
                    <a:pt x="2505" y="8411"/>
                  </a:cubicBezTo>
                  <a:cubicBezTo>
                    <a:pt x="2515" y="8383"/>
                    <a:pt x="2524" y="8356"/>
                    <a:pt x="2524" y="8338"/>
                  </a:cubicBezTo>
                  <a:lnTo>
                    <a:pt x="2724" y="8147"/>
                  </a:lnTo>
                  <a:cubicBezTo>
                    <a:pt x="2888" y="7992"/>
                    <a:pt x="3052" y="7846"/>
                    <a:pt x="3234" y="7719"/>
                  </a:cubicBezTo>
                  <a:lnTo>
                    <a:pt x="3234" y="7719"/>
                  </a:lnTo>
                  <a:cubicBezTo>
                    <a:pt x="3234" y="7746"/>
                    <a:pt x="3216" y="7773"/>
                    <a:pt x="3216" y="7801"/>
                  </a:cubicBezTo>
                  <a:cubicBezTo>
                    <a:pt x="3207" y="7873"/>
                    <a:pt x="3198" y="7955"/>
                    <a:pt x="3198" y="8028"/>
                  </a:cubicBezTo>
                  <a:cubicBezTo>
                    <a:pt x="3198" y="8065"/>
                    <a:pt x="3198" y="8092"/>
                    <a:pt x="3198" y="8128"/>
                  </a:cubicBezTo>
                  <a:cubicBezTo>
                    <a:pt x="3198" y="8147"/>
                    <a:pt x="3198" y="8165"/>
                    <a:pt x="3198" y="8183"/>
                  </a:cubicBezTo>
                  <a:cubicBezTo>
                    <a:pt x="3198" y="8201"/>
                    <a:pt x="3216" y="8210"/>
                    <a:pt x="3216" y="8229"/>
                  </a:cubicBezTo>
                  <a:cubicBezTo>
                    <a:pt x="3221" y="8238"/>
                    <a:pt x="3232" y="8242"/>
                    <a:pt x="3243" y="8242"/>
                  </a:cubicBezTo>
                  <a:cubicBezTo>
                    <a:pt x="3255" y="8242"/>
                    <a:pt x="3266" y="8238"/>
                    <a:pt x="3271" y="8229"/>
                  </a:cubicBezTo>
                  <a:cubicBezTo>
                    <a:pt x="3271" y="8210"/>
                    <a:pt x="3280" y="8210"/>
                    <a:pt x="3289" y="8201"/>
                  </a:cubicBezTo>
                  <a:cubicBezTo>
                    <a:pt x="3289" y="8183"/>
                    <a:pt x="3298" y="8165"/>
                    <a:pt x="3298" y="8147"/>
                  </a:cubicBezTo>
                  <a:cubicBezTo>
                    <a:pt x="3307" y="8119"/>
                    <a:pt x="3307" y="8083"/>
                    <a:pt x="3316" y="8056"/>
                  </a:cubicBezTo>
                  <a:cubicBezTo>
                    <a:pt x="3325" y="7992"/>
                    <a:pt x="3334" y="7928"/>
                    <a:pt x="3344" y="7864"/>
                  </a:cubicBezTo>
                  <a:cubicBezTo>
                    <a:pt x="3371" y="7764"/>
                    <a:pt x="3389" y="7673"/>
                    <a:pt x="3416" y="7573"/>
                  </a:cubicBezTo>
                  <a:lnTo>
                    <a:pt x="3489" y="7518"/>
                  </a:lnTo>
                  <a:cubicBezTo>
                    <a:pt x="3735" y="7345"/>
                    <a:pt x="3990" y="7154"/>
                    <a:pt x="4264" y="6999"/>
                  </a:cubicBezTo>
                  <a:cubicBezTo>
                    <a:pt x="4400" y="6917"/>
                    <a:pt x="4537" y="6844"/>
                    <a:pt x="4683" y="6771"/>
                  </a:cubicBezTo>
                  <a:lnTo>
                    <a:pt x="4728" y="6744"/>
                  </a:lnTo>
                  <a:cubicBezTo>
                    <a:pt x="5885" y="6735"/>
                    <a:pt x="7042" y="6580"/>
                    <a:pt x="8162" y="6288"/>
                  </a:cubicBezTo>
                  <a:cubicBezTo>
                    <a:pt x="8499" y="6206"/>
                    <a:pt x="8827" y="6097"/>
                    <a:pt x="9155" y="5970"/>
                  </a:cubicBezTo>
                  <a:lnTo>
                    <a:pt x="9155" y="5970"/>
                  </a:lnTo>
                  <a:cubicBezTo>
                    <a:pt x="8472" y="6516"/>
                    <a:pt x="7843" y="7117"/>
                    <a:pt x="7260" y="7764"/>
                  </a:cubicBezTo>
                  <a:lnTo>
                    <a:pt x="7233" y="7773"/>
                  </a:lnTo>
                  <a:cubicBezTo>
                    <a:pt x="7133" y="7801"/>
                    <a:pt x="7042" y="7837"/>
                    <a:pt x="6960" y="7873"/>
                  </a:cubicBezTo>
                  <a:cubicBezTo>
                    <a:pt x="6796" y="7946"/>
                    <a:pt x="6632" y="8019"/>
                    <a:pt x="6477" y="8110"/>
                  </a:cubicBezTo>
                  <a:cubicBezTo>
                    <a:pt x="6322" y="8210"/>
                    <a:pt x="6176" y="8311"/>
                    <a:pt x="6031" y="8429"/>
                  </a:cubicBezTo>
                  <a:cubicBezTo>
                    <a:pt x="5958" y="8484"/>
                    <a:pt x="5894" y="8547"/>
                    <a:pt x="5830" y="8611"/>
                  </a:cubicBezTo>
                  <a:cubicBezTo>
                    <a:pt x="5767" y="8666"/>
                    <a:pt x="5721" y="8730"/>
                    <a:pt x="5694" y="8802"/>
                  </a:cubicBezTo>
                  <a:cubicBezTo>
                    <a:pt x="5694" y="8825"/>
                    <a:pt x="5706" y="8841"/>
                    <a:pt x="5726" y="8841"/>
                  </a:cubicBezTo>
                  <a:cubicBezTo>
                    <a:pt x="5730" y="8841"/>
                    <a:pt x="5734" y="8841"/>
                    <a:pt x="5739" y="8839"/>
                  </a:cubicBezTo>
                  <a:cubicBezTo>
                    <a:pt x="5812" y="8821"/>
                    <a:pt x="5876" y="8775"/>
                    <a:pt x="5930" y="8721"/>
                  </a:cubicBezTo>
                  <a:cubicBezTo>
                    <a:pt x="5994" y="8666"/>
                    <a:pt x="6058" y="8611"/>
                    <a:pt x="6122" y="8557"/>
                  </a:cubicBezTo>
                  <a:cubicBezTo>
                    <a:pt x="6258" y="8447"/>
                    <a:pt x="6404" y="8347"/>
                    <a:pt x="6559" y="8265"/>
                  </a:cubicBezTo>
                  <a:cubicBezTo>
                    <a:pt x="6714" y="8174"/>
                    <a:pt x="6869" y="8101"/>
                    <a:pt x="7024" y="8037"/>
                  </a:cubicBezTo>
                  <a:lnTo>
                    <a:pt x="7024" y="8037"/>
                  </a:lnTo>
                  <a:cubicBezTo>
                    <a:pt x="6741" y="8374"/>
                    <a:pt x="6477" y="8730"/>
                    <a:pt x="6231" y="9094"/>
                  </a:cubicBezTo>
                  <a:cubicBezTo>
                    <a:pt x="6195" y="9158"/>
                    <a:pt x="6158" y="9212"/>
                    <a:pt x="6113" y="9276"/>
                  </a:cubicBezTo>
                  <a:cubicBezTo>
                    <a:pt x="6076" y="9285"/>
                    <a:pt x="6040" y="9303"/>
                    <a:pt x="6003" y="9322"/>
                  </a:cubicBezTo>
                  <a:cubicBezTo>
                    <a:pt x="5921" y="9367"/>
                    <a:pt x="5839" y="9413"/>
                    <a:pt x="5767" y="9458"/>
                  </a:cubicBezTo>
                  <a:cubicBezTo>
                    <a:pt x="5603" y="9568"/>
                    <a:pt x="5457" y="9677"/>
                    <a:pt x="5320" y="9814"/>
                  </a:cubicBezTo>
                  <a:cubicBezTo>
                    <a:pt x="5174" y="9941"/>
                    <a:pt x="5056" y="10078"/>
                    <a:pt x="4947" y="10233"/>
                  </a:cubicBezTo>
                  <a:cubicBezTo>
                    <a:pt x="4865" y="10333"/>
                    <a:pt x="4701" y="10515"/>
                    <a:pt x="4737" y="10652"/>
                  </a:cubicBezTo>
                  <a:cubicBezTo>
                    <a:pt x="4746" y="10661"/>
                    <a:pt x="4746" y="10661"/>
                    <a:pt x="4755" y="10661"/>
                  </a:cubicBezTo>
                  <a:cubicBezTo>
                    <a:pt x="4828" y="10642"/>
                    <a:pt x="4874" y="10570"/>
                    <a:pt x="4910" y="10515"/>
                  </a:cubicBezTo>
                  <a:cubicBezTo>
                    <a:pt x="4956" y="10460"/>
                    <a:pt x="5029" y="10369"/>
                    <a:pt x="5083" y="10296"/>
                  </a:cubicBezTo>
                  <a:cubicBezTo>
                    <a:pt x="5193" y="10169"/>
                    <a:pt x="5311" y="10041"/>
                    <a:pt x="5448" y="9923"/>
                  </a:cubicBezTo>
                  <a:cubicBezTo>
                    <a:pt x="5575" y="9814"/>
                    <a:pt x="5712" y="9704"/>
                    <a:pt x="5848" y="9613"/>
                  </a:cubicBezTo>
                  <a:cubicBezTo>
                    <a:pt x="5885" y="9595"/>
                    <a:pt x="5912" y="9577"/>
                    <a:pt x="5949" y="9559"/>
                  </a:cubicBezTo>
                  <a:lnTo>
                    <a:pt x="5949" y="9559"/>
                  </a:lnTo>
                  <a:cubicBezTo>
                    <a:pt x="5903" y="9631"/>
                    <a:pt x="5867" y="9704"/>
                    <a:pt x="5821" y="9777"/>
                  </a:cubicBezTo>
                  <a:cubicBezTo>
                    <a:pt x="5712" y="10014"/>
                    <a:pt x="5621" y="10251"/>
                    <a:pt x="5557" y="10497"/>
                  </a:cubicBezTo>
                  <a:cubicBezTo>
                    <a:pt x="5546" y="10536"/>
                    <a:pt x="5573" y="10558"/>
                    <a:pt x="5604" y="10558"/>
                  </a:cubicBezTo>
                  <a:cubicBezTo>
                    <a:pt x="5623" y="10558"/>
                    <a:pt x="5643" y="10550"/>
                    <a:pt x="5657" y="10533"/>
                  </a:cubicBezTo>
                  <a:cubicBezTo>
                    <a:pt x="5748" y="10378"/>
                    <a:pt x="5848" y="10233"/>
                    <a:pt x="5940" y="10087"/>
                  </a:cubicBezTo>
                  <a:cubicBezTo>
                    <a:pt x="5967" y="10160"/>
                    <a:pt x="5985" y="10233"/>
                    <a:pt x="5994" y="10315"/>
                  </a:cubicBezTo>
                  <a:cubicBezTo>
                    <a:pt x="6022" y="10460"/>
                    <a:pt x="6012" y="10615"/>
                    <a:pt x="6040" y="10770"/>
                  </a:cubicBezTo>
                  <a:cubicBezTo>
                    <a:pt x="6040" y="10790"/>
                    <a:pt x="6057" y="10802"/>
                    <a:pt x="6075" y="10802"/>
                  </a:cubicBezTo>
                  <a:cubicBezTo>
                    <a:pt x="6090" y="10802"/>
                    <a:pt x="6105" y="10795"/>
                    <a:pt x="6113" y="10779"/>
                  </a:cubicBezTo>
                  <a:cubicBezTo>
                    <a:pt x="6167" y="10624"/>
                    <a:pt x="6176" y="10460"/>
                    <a:pt x="6149" y="10296"/>
                  </a:cubicBezTo>
                  <a:cubicBezTo>
                    <a:pt x="6131" y="10160"/>
                    <a:pt x="6104" y="10032"/>
                    <a:pt x="6058" y="9896"/>
                  </a:cubicBezTo>
                  <a:cubicBezTo>
                    <a:pt x="6176" y="9713"/>
                    <a:pt x="6295" y="9522"/>
                    <a:pt x="6422" y="9331"/>
                  </a:cubicBezTo>
                  <a:cubicBezTo>
                    <a:pt x="6568" y="9103"/>
                    <a:pt x="6723" y="8884"/>
                    <a:pt x="6887" y="8675"/>
                  </a:cubicBezTo>
                  <a:cubicBezTo>
                    <a:pt x="6896" y="8693"/>
                    <a:pt x="6905" y="8721"/>
                    <a:pt x="6914" y="8739"/>
                  </a:cubicBezTo>
                  <a:cubicBezTo>
                    <a:pt x="6960" y="8866"/>
                    <a:pt x="6996" y="9003"/>
                    <a:pt x="7024" y="9130"/>
                  </a:cubicBezTo>
                  <a:cubicBezTo>
                    <a:pt x="7051" y="9267"/>
                    <a:pt x="7069" y="9395"/>
                    <a:pt x="7087" y="9522"/>
                  </a:cubicBezTo>
                  <a:cubicBezTo>
                    <a:pt x="7087" y="9595"/>
                    <a:pt x="7087" y="9659"/>
                    <a:pt x="7096" y="9722"/>
                  </a:cubicBezTo>
                  <a:cubicBezTo>
                    <a:pt x="7087" y="9786"/>
                    <a:pt x="7096" y="9850"/>
                    <a:pt x="7106" y="9914"/>
                  </a:cubicBezTo>
                  <a:cubicBezTo>
                    <a:pt x="7110" y="9932"/>
                    <a:pt x="7124" y="9941"/>
                    <a:pt x="7139" y="9941"/>
                  </a:cubicBezTo>
                  <a:cubicBezTo>
                    <a:pt x="7153" y="9941"/>
                    <a:pt x="7169" y="9932"/>
                    <a:pt x="7178" y="9914"/>
                  </a:cubicBezTo>
                  <a:cubicBezTo>
                    <a:pt x="7224" y="9795"/>
                    <a:pt x="7233" y="9659"/>
                    <a:pt x="7224" y="9522"/>
                  </a:cubicBezTo>
                  <a:cubicBezTo>
                    <a:pt x="7224" y="9376"/>
                    <a:pt x="7215" y="9240"/>
                    <a:pt x="7188" y="9094"/>
                  </a:cubicBezTo>
                  <a:cubicBezTo>
                    <a:pt x="7160" y="8957"/>
                    <a:pt x="7124" y="8821"/>
                    <a:pt x="7078" y="8693"/>
                  </a:cubicBezTo>
                  <a:cubicBezTo>
                    <a:pt x="7060" y="8629"/>
                    <a:pt x="7033" y="8566"/>
                    <a:pt x="7005" y="8511"/>
                  </a:cubicBezTo>
                  <a:cubicBezTo>
                    <a:pt x="7087" y="8411"/>
                    <a:pt x="7169" y="8311"/>
                    <a:pt x="7242" y="8210"/>
                  </a:cubicBezTo>
                  <a:cubicBezTo>
                    <a:pt x="7415" y="8010"/>
                    <a:pt x="7597" y="7810"/>
                    <a:pt x="7780" y="7609"/>
                  </a:cubicBezTo>
                  <a:cubicBezTo>
                    <a:pt x="7816" y="7746"/>
                    <a:pt x="7843" y="7882"/>
                    <a:pt x="7852" y="8019"/>
                  </a:cubicBezTo>
                  <a:cubicBezTo>
                    <a:pt x="7862" y="8128"/>
                    <a:pt x="7871" y="8238"/>
                    <a:pt x="7871" y="8338"/>
                  </a:cubicBezTo>
                  <a:cubicBezTo>
                    <a:pt x="7871" y="8393"/>
                    <a:pt x="7862" y="8447"/>
                    <a:pt x="7862" y="8502"/>
                  </a:cubicBezTo>
                  <a:cubicBezTo>
                    <a:pt x="7862" y="8547"/>
                    <a:pt x="7852" y="8602"/>
                    <a:pt x="7889" y="8639"/>
                  </a:cubicBezTo>
                  <a:lnTo>
                    <a:pt x="7907" y="8639"/>
                  </a:lnTo>
                  <a:cubicBezTo>
                    <a:pt x="7962" y="8620"/>
                    <a:pt x="7971" y="8575"/>
                    <a:pt x="7980" y="8520"/>
                  </a:cubicBezTo>
                  <a:cubicBezTo>
                    <a:pt x="7998" y="8475"/>
                    <a:pt x="8007" y="8411"/>
                    <a:pt x="8016" y="8356"/>
                  </a:cubicBezTo>
                  <a:cubicBezTo>
                    <a:pt x="8026" y="8238"/>
                    <a:pt x="8035" y="8128"/>
                    <a:pt x="8026" y="8010"/>
                  </a:cubicBezTo>
                  <a:cubicBezTo>
                    <a:pt x="8016" y="7819"/>
                    <a:pt x="7980" y="7637"/>
                    <a:pt x="7925" y="7463"/>
                  </a:cubicBezTo>
                  <a:cubicBezTo>
                    <a:pt x="8353" y="7035"/>
                    <a:pt x="8791" y="6625"/>
                    <a:pt x="9264" y="6252"/>
                  </a:cubicBezTo>
                  <a:cubicBezTo>
                    <a:pt x="10858" y="4949"/>
                    <a:pt x="12644" y="3929"/>
                    <a:pt x="14411" y="2882"/>
                  </a:cubicBezTo>
                  <a:cubicBezTo>
                    <a:pt x="14903" y="2590"/>
                    <a:pt x="15404" y="2290"/>
                    <a:pt x="15896" y="1989"/>
                  </a:cubicBezTo>
                  <a:cubicBezTo>
                    <a:pt x="16069" y="1889"/>
                    <a:pt x="16233" y="1789"/>
                    <a:pt x="16406" y="1679"/>
                  </a:cubicBezTo>
                  <a:lnTo>
                    <a:pt x="16406" y="1679"/>
                  </a:lnTo>
                  <a:cubicBezTo>
                    <a:pt x="16096" y="2025"/>
                    <a:pt x="15814" y="2390"/>
                    <a:pt x="15550" y="2763"/>
                  </a:cubicBezTo>
                  <a:cubicBezTo>
                    <a:pt x="15112" y="3401"/>
                    <a:pt x="14757" y="4084"/>
                    <a:pt x="14493" y="4804"/>
                  </a:cubicBezTo>
                  <a:cubicBezTo>
                    <a:pt x="14356" y="4831"/>
                    <a:pt x="14238" y="4904"/>
                    <a:pt x="14138" y="4995"/>
                  </a:cubicBezTo>
                  <a:cubicBezTo>
                    <a:pt x="14028" y="5077"/>
                    <a:pt x="13919" y="5177"/>
                    <a:pt x="13819" y="5277"/>
                  </a:cubicBezTo>
                  <a:cubicBezTo>
                    <a:pt x="13719" y="5378"/>
                    <a:pt x="13618" y="5487"/>
                    <a:pt x="13536" y="5614"/>
                  </a:cubicBezTo>
                  <a:cubicBezTo>
                    <a:pt x="13473" y="5715"/>
                    <a:pt x="13373" y="5833"/>
                    <a:pt x="13373" y="5960"/>
                  </a:cubicBezTo>
                  <a:cubicBezTo>
                    <a:pt x="13373" y="5967"/>
                    <a:pt x="13382" y="5973"/>
                    <a:pt x="13390" y="5973"/>
                  </a:cubicBezTo>
                  <a:cubicBezTo>
                    <a:pt x="13394" y="5973"/>
                    <a:pt x="13397" y="5972"/>
                    <a:pt x="13400" y="5970"/>
                  </a:cubicBezTo>
                  <a:cubicBezTo>
                    <a:pt x="13455" y="5933"/>
                    <a:pt x="13500" y="5888"/>
                    <a:pt x="13536" y="5833"/>
                  </a:cubicBezTo>
                  <a:cubicBezTo>
                    <a:pt x="13582" y="5778"/>
                    <a:pt x="13618" y="5724"/>
                    <a:pt x="13664" y="5678"/>
                  </a:cubicBezTo>
                  <a:cubicBezTo>
                    <a:pt x="13755" y="5578"/>
                    <a:pt x="13846" y="5478"/>
                    <a:pt x="13946" y="5387"/>
                  </a:cubicBezTo>
                  <a:cubicBezTo>
                    <a:pt x="14047" y="5296"/>
                    <a:pt x="14156" y="5204"/>
                    <a:pt x="14265" y="5122"/>
                  </a:cubicBezTo>
                  <a:cubicBezTo>
                    <a:pt x="14311" y="5086"/>
                    <a:pt x="14356" y="5059"/>
                    <a:pt x="14411" y="5031"/>
                  </a:cubicBezTo>
                  <a:lnTo>
                    <a:pt x="14411" y="5031"/>
                  </a:lnTo>
                  <a:cubicBezTo>
                    <a:pt x="14293" y="5359"/>
                    <a:pt x="14192" y="5696"/>
                    <a:pt x="14119" y="6042"/>
                  </a:cubicBezTo>
                  <a:cubicBezTo>
                    <a:pt x="14092" y="6179"/>
                    <a:pt x="14074" y="6316"/>
                    <a:pt x="14047" y="6452"/>
                  </a:cubicBezTo>
                  <a:cubicBezTo>
                    <a:pt x="14039" y="6449"/>
                    <a:pt x="14030" y="6446"/>
                    <a:pt x="14021" y="6446"/>
                  </a:cubicBezTo>
                  <a:cubicBezTo>
                    <a:pt x="14007" y="6446"/>
                    <a:pt x="13994" y="6451"/>
                    <a:pt x="13983" y="6461"/>
                  </a:cubicBezTo>
                  <a:cubicBezTo>
                    <a:pt x="13782" y="6644"/>
                    <a:pt x="13600" y="6844"/>
                    <a:pt x="13436" y="7063"/>
                  </a:cubicBezTo>
                  <a:cubicBezTo>
                    <a:pt x="13272" y="7272"/>
                    <a:pt x="13145" y="7509"/>
                    <a:pt x="13054" y="7764"/>
                  </a:cubicBezTo>
                  <a:cubicBezTo>
                    <a:pt x="13045" y="7782"/>
                    <a:pt x="13045" y="7791"/>
                    <a:pt x="13054" y="7810"/>
                  </a:cubicBezTo>
                  <a:lnTo>
                    <a:pt x="13054" y="7837"/>
                  </a:lnTo>
                  <a:cubicBezTo>
                    <a:pt x="13054" y="7837"/>
                    <a:pt x="13060" y="7849"/>
                    <a:pt x="13067" y="7849"/>
                  </a:cubicBezTo>
                  <a:cubicBezTo>
                    <a:pt x="13068" y="7849"/>
                    <a:pt x="13070" y="7848"/>
                    <a:pt x="13072" y="7846"/>
                  </a:cubicBezTo>
                  <a:lnTo>
                    <a:pt x="13072" y="7828"/>
                  </a:lnTo>
                  <a:cubicBezTo>
                    <a:pt x="13090" y="7828"/>
                    <a:pt x="13099" y="7828"/>
                    <a:pt x="13117" y="7810"/>
                  </a:cubicBezTo>
                  <a:cubicBezTo>
                    <a:pt x="13254" y="7591"/>
                    <a:pt x="13391" y="7372"/>
                    <a:pt x="13555" y="7163"/>
                  </a:cubicBezTo>
                  <a:cubicBezTo>
                    <a:pt x="13691" y="6981"/>
                    <a:pt x="13846" y="6817"/>
                    <a:pt x="14010" y="6662"/>
                  </a:cubicBezTo>
                  <a:lnTo>
                    <a:pt x="14010" y="6662"/>
                  </a:lnTo>
                  <a:cubicBezTo>
                    <a:pt x="13946" y="7099"/>
                    <a:pt x="13928" y="7545"/>
                    <a:pt x="13956" y="7983"/>
                  </a:cubicBezTo>
                  <a:cubicBezTo>
                    <a:pt x="13956" y="8026"/>
                    <a:pt x="13984" y="8047"/>
                    <a:pt x="14015" y="8047"/>
                  </a:cubicBezTo>
                  <a:cubicBezTo>
                    <a:pt x="14048" y="8047"/>
                    <a:pt x="14083" y="8021"/>
                    <a:pt x="14083" y="7974"/>
                  </a:cubicBezTo>
                  <a:cubicBezTo>
                    <a:pt x="14083" y="7728"/>
                    <a:pt x="14101" y="7482"/>
                    <a:pt x="14129" y="7236"/>
                  </a:cubicBezTo>
                  <a:cubicBezTo>
                    <a:pt x="14174" y="7290"/>
                    <a:pt x="14211" y="7354"/>
                    <a:pt x="14247" y="7409"/>
                  </a:cubicBezTo>
                  <a:cubicBezTo>
                    <a:pt x="14320" y="7536"/>
                    <a:pt x="14393" y="7673"/>
                    <a:pt x="14447" y="7810"/>
                  </a:cubicBezTo>
                  <a:cubicBezTo>
                    <a:pt x="14511" y="7946"/>
                    <a:pt x="14557" y="8092"/>
                    <a:pt x="14593" y="8238"/>
                  </a:cubicBezTo>
                  <a:cubicBezTo>
                    <a:pt x="14602" y="8311"/>
                    <a:pt x="14620" y="8383"/>
                    <a:pt x="14639" y="8447"/>
                  </a:cubicBezTo>
                  <a:cubicBezTo>
                    <a:pt x="14648" y="8502"/>
                    <a:pt x="14657" y="8575"/>
                    <a:pt x="14702" y="8611"/>
                  </a:cubicBezTo>
                  <a:lnTo>
                    <a:pt x="14721" y="8611"/>
                  </a:lnTo>
                  <a:cubicBezTo>
                    <a:pt x="14766" y="8575"/>
                    <a:pt x="14757" y="8493"/>
                    <a:pt x="14748" y="8438"/>
                  </a:cubicBezTo>
                  <a:cubicBezTo>
                    <a:pt x="14748" y="8365"/>
                    <a:pt x="14739" y="8283"/>
                    <a:pt x="14721" y="8210"/>
                  </a:cubicBezTo>
                  <a:cubicBezTo>
                    <a:pt x="14684" y="8056"/>
                    <a:pt x="14639" y="7910"/>
                    <a:pt x="14584" y="7764"/>
                  </a:cubicBezTo>
                  <a:cubicBezTo>
                    <a:pt x="14529" y="7627"/>
                    <a:pt x="14466" y="7491"/>
                    <a:pt x="14393" y="7354"/>
                  </a:cubicBezTo>
                  <a:cubicBezTo>
                    <a:pt x="14356" y="7290"/>
                    <a:pt x="14311" y="7227"/>
                    <a:pt x="14265" y="7163"/>
                  </a:cubicBezTo>
                  <a:cubicBezTo>
                    <a:pt x="14238" y="7108"/>
                    <a:pt x="14192" y="7072"/>
                    <a:pt x="14147" y="7044"/>
                  </a:cubicBezTo>
                  <a:cubicBezTo>
                    <a:pt x="14211" y="6589"/>
                    <a:pt x="14311" y="6143"/>
                    <a:pt x="14438" y="5715"/>
                  </a:cubicBezTo>
                  <a:lnTo>
                    <a:pt x="14475" y="5751"/>
                  </a:lnTo>
                  <a:lnTo>
                    <a:pt x="14648" y="5951"/>
                  </a:lnTo>
                  <a:cubicBezTo>
                    <a:pt x="14748" y="6070"/>
                    <a:pt x="14857" y="6197"/>
                    <a:pt x="14958" y="6316"/>
                  </a:cubicBezTo>
                  <a:cubicBezTo>
                    <a:pt x="15058" y="6443"/>
                    <a:pt x="15158" y="6571"/>
                    <a:pt x="15258" y="6698"/>
                  </a:cubicBezTo>
                  <a:cubicBezTo>
                    <a:pt x="15340" y="6826"/>
                    <a:pt x="15449" y="6953"/>
                    <a:pt x="15577" y="7063"/>
                  </a:cubicBezTo>
                  <a:cubicBezTo>
                    <a:pt x="15582" y="7068"/>
                    <a:pt x="15587" y="7070"/>
                    <a:pt x="15592" y="7070"/>
                  </a:cubicBezTo>
                  <a:cubicBezTo>
                    <a:pt x="15604" y="7070"/>
                    <a:pt x="15613" y="7055"/>
                    <a:pt x="15613" y="7035"/>
                  </a:cubicBezTo>
                  <a:cubicBezTo>
                    <a:pt x="15550" y="6890"/>
                    <a:pt x="15468" y="6744"/>
                    <a:pt x="15367" y="6616"/>
                  </a:cubicBezTo>
                  <a:cubicBezTo>
                    <a:pt x="15267" y="6480"/>
                    <a:pt x="15176" y="6343"/>
                    <a:pt x="15076" y="6216"/>
                  </a:cubicBezTo>
                  <a:cubicBezTo>
                    <a:pt x="14976" y="6079"/>
                    <a:pt x="14876" y="5951"/>
                    <a:pt x="14766" y="5824"/>
                  </a:cubicBezTo>
                  <a:cubicBezTo>
                    <a:pt x="14712" y="5751"/>
                    <a:pt x="14657" y="5687"/>
                    <a:pt x="14602" y="5623"/>
                  </a:cubicBezTo>
                  <a:cubicBezTo>
                    <a:pt x="14575" y="5578"/>
                    <a:pt x="14538" y="5551"/>
                    <a:pt x="14493" y="5523"/>
                  </a:cubicBezTo>
                  <a:cubicBezTo>
                    <a:pt x="14620" y="5113"/>
                    <a:pt x="14784" y="4703"/>
                    <a:pt x="14976" y="4312"/>
                  </a:cubicBezTo>
                  <a:cubicBezTo>
                    <a:pt x="15030" y="4376"/>
                    <a:pt x="15085" y="4439"/>
                    <a:pt x="15121" y="4503"/>
                  </a:cubicBezTo>
                  <a:cubicBezTo>
                    <a:pt x="15194" y="4594"/>
                    <a:pt x="15258" y="4703"/>
                    <a:pt x="15322" y="4804"/>
                  </a:cubicBezTo>
                  <a:cubicBezTo>
                    <a:pt x="15431" y="5013"/>
                    <a:pt x="15531" y="5241"/>
                    <a:pt x="15641" y="5450"/>
                  </a:cubicBezTo>
                  <a:cubicBezTo>
                    <a:pt x="15643" y="5453"/>
                    <a:pt x="15647" y="5454"/>
                    <a:pt x="15650" y="5454"/>
                  </a:cubicBezTo>
                  <a:cubicBezTo>
                    <a:pt x="15659" y="5454"/>
                    <a:pt x="15668" y="5448"/>
                    <a:pt x="15668" y="5441"/>
                  </a:cubicBezTo>
                  <a:cubicBezTo>
                    <a:pt x="15650" y="5186"/>
                    <a:pt x="15577" y="4940"/>
                    <a:pt x="15459" y="4722"/>
                  </a:cubicBezTo>
                  <a:cubicBezTo>
                    <a:pt x="15404" y="4603"/>
                    <a:pt x="15340" y="4503"/>
                    <a:pt x="15276" y="4394"/>
                  </a:cubicBezTo>
                  <a:cubicBezTo>
                    <a:pt x="15222" y="4312"/>
                    <a:pt x="15158" y="4221"/>
                    <a:pt x="15094" y="4148"/>
                  </a:cubicBezTo>
                  <a:cubicBezTo>
                    <a:pt x="15094" y="4139"/>
                    <a:pt x="15085" y="4130"/>
                    <a:pt x="15076" y="4120"/>
                  </a:cubicBezTo>
                  <a:cubicBezTo>
                    <a:pt x="15559" y="3182"/>
                    <a:pt x="16178" y="2326"/>
                    <a:pt x="16916" y="1579"/>
                  </a:cubicBezTo>
                  <a:cubicBezTo>
                    <a:pt x="17171" y="1315"/>
                    <a:pt x="17435" y="1060"/>
                    <a:pt x="17708" y="823"/>
                  </a:cubicBezTo>
                  <a:cubicBezTo>
                    <a:pt x="17963" y="604"/>
                    <a:pt x="18291" y="413"/>
                    <a:pt x="18464" y="131"/>
                  </a:cubicBezTo>
                  <a:cubicBezTo>
                    <a:pt x="18505" y="66"/>
                    <a:pt x="18444" y="0"/>
                    <a:pt x="18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942373" y="1648604"/>
              <a:ext cx="8682" cy="8468"/>
            </a:xfrm>
            <a:custGeom>
              <a:avLst/>
              <a:gdLst/>
              <a:ahLst/>
              <a:cxnLst/>
              <a:rect l="l" t="t" r="r" b="b"/>
              <a:pathLst>
                <a:path w="284" h="277" extrusionOk="0">
                  <a:moveTo>
                    <a:pt x="64" y="1"/>
                  </a:moveTo>
                  <a:cubicBezTo>
                    <a:pt x="46" y="10"/>
                    <a:pt x="37" y="19"/>
                    <a:pt x="28" y="28"/>
                  </a:cubicBezTo>
                  <a:cubicBezTo>
                    <a:pt x="10" y="46"/>
                    <a:pt x="1" y="74"/>
                    <a:pt x="10" y="92"/>
                  </a:cubicBezTo>
                  <a:lnTo>
                    <a:pt x="10" y="101"/>
                  </a:lnTo>
                  <a:cubicBezTo>
                    <a:pt x="10" y="110"/>
                    <a:pt x="19" y="119"/>
                    <a:pt x="28" y="128"/>
                  </a:cubicBezTo>
                  <a:cubicBezTo>
                    <a:pt x="37" y="146"/>
                    <a:pt x="46" y="156"/>
                    <a:pt x="64" y="165"/>
                  </a:cubicBezTo>
                  <a:cubicBezTo>
                    <a:pt x="74" y="174"/>
                    <a:pt x="92" y="183"/>
                    <a:pt x="110" y="201"/>
                  </a:cubicBezTo>
                  <a:cubicBezTo>
                    <a:pt x="113" y="204"/>
                    <a:pt x="116" y="207"/>
                    <a:pt x="119" y="210"/>
                  </a:cubicBezTo>
                  <a:lnTo>
                    <a:pt x="119" y="210"/>
                  </a:lnTo>
                  <a:cubicBezTo>
                    <a:pt x="128" y="219"/>
                    <a:pt x="137" y="238"/>
                    <a:pt x="146" y="247"/>
                  </a:cubicBezTo>
                  <a:cubicBezTo>
                    <a:pt x="154" y="262"/>
                    <a:pt x="173" y="276"/>
                    <a:pt x="195" y="276"/>
                  </a:cubicBezTo>
                  <a:cubicBezTo>
                    <a:pt x="200" y="276"/>
                    <a:pt x="205" y="276"/>
                    <a:pt x="210" y="274"/>
                  </a:cubicBezTo>
                  <a:cubicBezTo>
                    <a:pt x="219" y="274"/>
                    <a:pt x="228" y="274"/>
                    <a:pt x="247" y="265"/>
                  </a:cubicBezTo>
                  <a:lnTo>
                    <a:pt x="265" y="256"/>
                  </a:lnTo>
                  <a:cubicBezTo>
                    <a:pt x="274" y="247"/>
                    <a:pt x="274" y="238"/>
                    <a:pt x="283" y="228"/>
                  </a:cubicBezTo>
                  <a:cubicBezTo>
                    <a:pt x="283" y="210"/>
                    <a:pt x="283" y="192"/>
                    <a:pt x="283" y="183"/>
                  </a:cubicBezTo>
                  <a:cubicBezTo>
                    <a:pt x="274" y="165"/>
                    <a:pt x="265" y="146"/>
                    <a:pt x="265" y="128"/>
                  </a:cubicBezTo>
                  <a:cubicBezTo>
                    <a:pt x="256" y="119"/>
                    <a:pt x="247" y="101"/>
                    <a:pt x="238" y="92"/>
                  </a:cubicBezTo>
                  <a:lnTo>
                    <a:pt x="210" y="64"/>
                  </a:lnTo>
                  <a:cubicBezTo>
                    <a:pt x="192" y="46"/>
                    <a:pt x="174" y="28"/>
                    <a:pt x="156" y="19"/>
                  </a:cubicBezTo>
                  <a:cubicBezTo>
                    <a:pt x="137" y="10"/>
                    <a:pt x="128" y="1"/>
                    <a:pt x="110" y="1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2943504" y="1649155"/>
              <a:ext cx="31" cy="336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0"/>
                  </a:moveTo>
                  <a:lnTo>
                    <a:pt x="0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943229" y="164973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940417" y="1643591"/>
              <a:ext cx="611" cy="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19" y="1"/>
                  </a:moveTo>
                  <a:lnTo>
                    <a:pt x="1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938766" y="1638577"/>
              <a:ext cx="6695" cy="5044"/>
            </a:xfrm>
            <a:custGeom>
              <a:avLst/>
              <a:gdLst/>
              <a:ahLst/>
              <a:cxnLst/>
              <a:rect l="l" t="t" r="r" b="b"/>
              <a:pathLst>
                <a:path w="219" h="165" extrusionOk="0">
                  <a:moveTo>
                    <a:pt x="91" y="1"/>
                  </a:moveTo>
                  <a:lnTo>
                    <a:pt x="64" y="10"/>
                  </a:lnTo>
                  <a:cubicBezTo>
                    <a:pt x="55" y="10"/>
                    <a:pt x="46" y="19"/>
                    <a:pt x="37" y="28"/>
                  </a:cubicBezTo>
                  <a:cubicBezTo>
                    <a:pt x="28" y="28"/>
                    <a:pt x="28" y="37"/>
                    <a:pt x="19" y="46"/>
                  </a:cubicBezTo>
                  <a:cubicBezTo>
                    <a:pt x="19" y="46"/>
                    <a:pt x="9" y="55"/>
                    <a:pt x="9" y="65"/>
                  </a:cubicBezTo>
                  <a:cubicBezTo>
                    <a:pt x="0" y="74"/>
                    <a:pt x="0" y="83"/>
                    <a:pt x="0" y="92"/>
                  </a:cubicBezTo>
                  <a:cubicBezTo>
                    <a:pt x="0" y="101"/>
                    <a:pt x="0" y="110"/>
                    <a:pt x="0" y="119"/>
                  </a:cubicBezTo>
                  <a:cubicBezTo>
                    <a:pt x="0" y="128"/>
                    <a:pt x="9" y="128"/>
                    <a:pt x="9" y="137"/>
                  </a:cubicBezTo>
                  <a:cubicBezTo>
                    <a:pt x="19" y="147"/>
                    <a:pt x="28" y="156"/>
                    <a:pt x="37" y="156"/>
                  </a:cubicBezTo>
                  <a:lnTo>
                    <a:pt x="110" y="156"/>
                  </a:lnTo>
                  <a:cubicBezTo>
                    <a:pt x="119" y="156"/>
                    <a:pt x="128" y="165"/>
                    <a:pt x="137" y="165"/>
                  </a:cubicBezTo>
                  <a:lnTo>
                    <a:pt x="164" y="165"/>
                  </a:lnTo>
                  <a:lnTo>
                    <a:pt x="182" y="156"/>
                  </a:lnTo>
                  <a:cubicBezTo>
                    <a:pt x="192" y="147"/>
                    <a:pt x="201" y="137"/>
                    <a:pt x="201" y="128"/>
                  </a:cubicBezTo>
                  <a:cubicBezTo>
                    <a:pt x="210" y="128"/>
                    <a:pt x="210" y="119"/>
                    <a:pt x="210" y="110"/>
                  </a:cubicBezTo>
                  <a:cubicBezTo>
                    <a:pt x="219" y="101"/>
                    <a:pt x="219" y="92"/>
                    <a:pt x="210" y="83"/>
                  </a:cubicBezTo>
                  <a:lnTo>
                    <a:pt x="210" y="65"/>
                  </a:lnTo>
                  <a:cubicBezTo>
                    <a:pt x="210" y="55"/>
                    <a:pt x="201" y="46"/>
                    <a:pt x="192" y="37"/>
                  </a:cubicBezTo>
                  <a:cubicBezTo>
                    <a:pt x="182" y="28"/>
                    <a:pt x="164" y="19"/>
                    <a:pt x="155" y="10"/>
                  </a:cubicBezTo>
                  <a:lnTo>
                    <a:pt x="146" y="10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925407" y="1635306"/>
              <a:ext cx="5594" cy="4983"/>
            </a:xfrm>
            <a:custGeom>
              <a:avLst/>
              <a:gdLst/>
              <a:ahLst/>
              <a:cxnLst/>
              <a:rect l="l" t="t" r="r" b="b"/>
              <a:pathLst>
                <a:path w="183" h="163" extrusionOk="0">
                  <a:moveTo>
                    <a:pt x="77" y="1"/>
                  </a:moveTo>
                  <a:cubicBezTo>
                    <a:pt x="71" y="1"/>
                    <a:pt x="64" y="3"/>
                    <a:pt x="55" y="8"/>
                  </a:cubicBezTo>
                  <a:cubicBezTo>
                    <a:pt x="46" y="8"/>
                    <a:pt x="27" y="17"/>
                    <a:pt x="18" y="26"/>
                  </a:cubicBezTo>
                  <a:cubicBezTo>
                    <a:pt x="9" y="35"/>
                    <a:pt x="9" y="35"/>
                    <a:pt x="0" y="44"/>
                  </a:cubicBezTo>
                  <a:cubicBezTo>
                    <a:pt x="0" y="62"/>
                    <a:pt x="0" y="71"/>
                    <a:pt x="0" y="90"/>
                  </a:cubicBezTo>
                  <a:cubicBezTo>
                    <a:pt x="0" y="99"/>
                    <a:pt x="9" y="108"/>
                    <a:pt x="18" y="117"/>
                  </a:cubicBezTo>
                  <a:cubicBezTo>
                    <a:pt x="27" y="135"/>
                    <a:pt x="36" y="144"/>
                    <a:pt x="55" y="153"/>
                  </a:cubicBezTo>
                  <a:lnTo>
                    <a:pt x="82" y="162"/>
                  </a:lnTo>
                  <a:lnTo>
                    <a:pt x="137" y="162"/>
                  </a:lnTo>
                  <a:cubicBezTo>
                    <a:pt x="146" y="162"/>
                    <a:pt x="155" y="162"/>
                    <a:pt x="164" y="153"/>
                  </a:cubicBezTo>
                  <a:cubicBezTo>
                    <a:pt x="164" y="144"/>
                    <a:pt x="173" y="144"/>
                    <a:pt x="173" y="135"/>
                  </a:cubicBezTo>
                  <a:cubicBezTo>
                    <a:pt x="173" y="135"/>
                    <a:pt x="182" y="126"/>
                    <a:pt x="182" y="117"/>
                  </a:cubicBezTo>
                  <a:cubicBezTo>
                    <a:pt x="182" y="117"/>
                    <a:pt x="182" y="108"/>
                    <a:pt x="182" y="99"/>
                  </a:cubicBezTo>
                  <a:cubicBezTo>
                    <a:pt x="182" y="90"/>
                    <a:pt x="182" y="80"/>
                    <a:pt x="182" y="71"/>
                  </a:cubicBezTo>
                  <a:lnTo>
                    <a:pt x="164" y="44"/>
                  </a:lnTo>
                  <a:cubicBezTo>
                    <a:pt x="164" y="35"/>
                    <a:pt x="155" y="26"/>
                    <a:pt x="155" y="26"/>
                  </a:cubicBezTo>
                  <a:lnTo>
                    <a:pt x="146" y="17"/>
                  </a:lnTo>
                  <a:cubicBezTo>
                    <a:pt x="137" y="8"/>
                    <a:pt x="128" y="8"/>
                    <a:pt x="128" y="8"/>
                  </a:cubicBezTo>
                  <a:lnTo>
                    <a:pt x="100" y="8"/>
                  </a:lnTo>
                  <a:cubicBezTo>
                    <a:pt x="91" y="3"/>
                    <a:pt x="84" y="1"/>
                    <a:pt x="77" y="1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146764" y="1896986"/>
              <a:ext cx="8101" cy="10913"/>
            </a:xfrm>
            <a:custGeom>
              <a:avLst/>
              <a:gdLst/>
              <a:ahLst/>
              <a:cxnLst/>
              <a:rect l="l" t="t" r="r" b="b"/>
              <a:pathLst>
                <a:path w="265" h="357" extrusionOk="0">
                  <a:moveTo>
                    <a:pt x="74" y="1"/>
                  </a:moveTo>
                  <a:cubicBezTo>
                    <a:pt x="55" y="10"/>
                    <a:pt x="37" y="19"/>
                    <a:pt x="28" y="37"/>
                  </a:cubicBezTo>
                  <a:cubicBezTo>
                    <a:pt x="19" y="46"/>
                    <a:pt x="10" y="65"/>
                    <a:pt x="10" y="83"/>
                  </a:cubicBezTo>
                  <a:cubicBezTo>
                    <a:pt x="1" y="110"/>
                    <a:pt x="1" y="128"/>
                    <a:pt x="10" y="156"/>
                  </a:cubicBezTo>
                  <a:lnTo>
                    <a:pt x="19" y="174"/>
                  </a:lnTo>
                  <a:cubicBezTo>
                    <a:pt x="19" y="192"/>
                    <a:pt x="28" y="201"/>
                    <a:pt x="37" y="220"/>
                  </a:cubicBezTo>
                  <a:cubicBezTo>
                    <a:pt x="46" y="238"/>
                    <a:pt x="55" y="256"/>
                    <a:pt x="64" y="283"/>
                  </a:cubicBezTo>
                  <a:lnTo>
                    <a:pt x="92" y="320"/>
                  </a:lnTo>
                  <a:lnTo>
                    <a:pt x="110" y="338"/>
                  </a:lnTo>
                  <a:cubicBezTo>
                    <a:pt x="119" y="347"/>
                    <a:pt x="128" y="356"/>
                    <a:pt x="137" y="356"/>
                  </a:cubicBezTo>
                  <a:lnTo>
                    <a:pt x="201" y="356"/>
                  </a:lnTo>
                  <a:cubicBezTo>
                    <a:pt x="210" y="347"/>
                    <a:pt x="228" y="338"/>
                    <a:pt x="238" y="329"/>
                  </a:cubicBezTo>
                  <a:cubicBezTo>
                    <a:pt x="256" y="311"/>
                    <a:pt x="265" y="283"/>
                    <a:pt x="256" y="256"/>
                  </a:cubicBezTo>
                  <a:cubicBezTo>
                    <a:pt x="256" y="247"/>
                    <a:pt x="256" y="229"/>
                    <a:pt x="247" y="220"/>
                  </a:cubicBezTo>
                  <a:cubicBezTo>
                    <a:pt x="247" y="192"/>
                    <a:pt x="247" y="165"/>
                    <a:pt x="238" y="147"/>
                  </a:cubicBezTo>
                  <a:cubicBezTo>
                    <a:pt x="228" y="101"/>
                    <a:pt x="201" y="56"/>
                    <a:pt x="165" y="28"/>
                  </a:cubicBezTo>
                  <a:cubicBezTo>
                    <a:pt x="156" y="19"/>
                    <a:pt x="137" y="10"/>
                    <a:pt x="119" y="1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3142301" y="1884758"/>
              <a:ext cx="5900" cy="6420"/>
            </a:xfrm>
            <a:custGeom>
              <a:avLst/>
              <a:gdLst/>
              <a:ahLst/>
              <a:cxnLst/>
              <a:rect l="l" t="t" r="r" b="b"/>
              <a:pathLst>
                <a:path w="193" h="210" extrusionOk="0">
                  <a:moveTo>
                    <a:pt x="92" y="0"/>
                  </a:moveTo>
                  <a:lnTo>
                    <a:pt x="74" y="9"/>
                  </a:lnTo>
                  <a:lnTo>
                    <a:pt x="47" y="27"/>
                  </a:lnTo>
                  <a:lnTo>
                    <a:pt x="37" y="37"/>
                  </a:lnTo>
                  <a:cubicBezTo>
                    <a:pt x="28" y="46"/>
                    <a:pt x="19" y="46"/>
                    <a:pt x="19" y="55"/>
                  </a:cubicBezTo>
                  <a:cubicBezTo>
                    <a:pt x="10" y="64"/>
                    <a:pt x="10" y="73"/>
                    <a:pt x="10" y="82"/>
                  </a:cubicBezTo>
                  <a:lnTo>
                    <a:pt x="10" y="91"/>
                  </a:lnTo>
                  <a:lnTo>
                    <a:pt x="1" y="109"/>
                  </a:lnTo>
                  <a:cubicBezTo>
                    <a:pt x="1" y="128"/>
                    <a:pt x="1" y="137"/>
                    <a:pt x="1" y="146"/>
                  </a:cubicBezTo>
                  <a:cubicBezTo>
                    <a:pt x="10" y="155"/>
                    <a:pt x="10" y="164"/>
                    <a:pt x="10" y="173"/>
                  </a:cubicBezTo>
                  <a:cubicBezTo>
                    <a:pt x="19" y="182"/>
                    <a:pt x="28" y="201"/>
                    <a:pt x="47" y="210"/>
                  </a:cubicBezTo>
                  <a:lnTo>
                    <a:pt x="110" y="210"/>
                  </a:lnTo>
                  <a:lnTo>
                    <a:pt x="138" y="201"/>
                  </a:lnTo>
                  <a:cubicBezTo>
                    <a:pt x="147" y="191"/>
                    <a:pt x="156" y="182"/>
                    <a:pt x="156" y="173"/>
                  </a:cubicBezTo>
                  <a:lnTo>
                    <a:pt x="165" y="164"/>
                  </a:lnTo>
                  <a:lnTo>
                    <a:pt x="174" y="146"/>
                  </a:lnTo>
                  <a:lnTo>
                    <a:pt x="183" y="137"/>
                  </a:lnTo>
                  <a:lnTo>
                    <a:pt x="192" y="119"/>
                  </a:lnTo>
                  <a:cubicBezTo>
                    <a:pt x="192" y="109"/>
                    <a:pt x="192" y="100"/>
                    <a:pt x="192" y="91"/>
                  </a:cubicBezTo>
                  <a:lnTo>
                    <a:pt x="192" y="82"/>
                  </a:lnTo>
                  <a:cubicBezTo>
                    <a:pt x="192" y="73"/>
                    <a:pt x="192" y="64"/>
                    <a:pt x="192" y="55"/>
                  </a:cubicBezTo>
                  <a:cubicBezTo>
                    <a:pt x="183" y="46"/>
                    <a:pt x="183" y="46"/>
                    <a:pt x="174" y="37"/>
                  </a:cubicBezTo>
                  <a:lnTo>
                    <a:pt x="174" y="27"/>
                  </a:lnTo>
                  <a:lnTo>
                    <a:pt x="165" y="18"/>
                  </a:lnTo>
                  <a:cubicBezTo>
                    <a:pt x="156" y="9"/>
                    <a:pt x="147" y="9"/>
                    <a:pt x="138" y="0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155140" y="1883351"/>
              <a:ext cx="7520" cy="7765"/>
            </a:xfrm>
            <a:custGeom>
              <a:avLst/>
              <a:gdLst/>
              <a:ahLst/>
              <a:cxnLst/>
              <a:rect l="l" t="t" r="r" b="b"/>
              <a:pathLst>
                <a:path w="246" h="254" extrusionOk="0">
                  <a:moveTo>
                    <a:pt x="91" y="1"/>
                  </a:moveTo>
                  <a:cubicBezTo>
                    <a:pt x="82" y="10"/>
                    <a:pt x="73" y="10"/>
                    <a:pt x="64" y="19"/>
                  </a:cubicBezTo>
                  <a:lnTo>
                    <a:pt x="55" y="19"/>
                  </a:lnTo>
                  <a:cubicBezTo>
                    <a:pt x="46" y="28"/>
                    <a:pt x="46" y="37"/>
                    <a:pt x="36" y="46"/>
                  </a:cubicBezTo>
                  <a:cubicBezTo>
                    <a:pt x="27" y="55"/>
                    <a:pt x="18" y="64"/>
                    <a:pt x="9" y="73"/>
                  </a:cubicBezTo>
                  <a:cubicBezTo>
                    <a:pt x="9" y="83"/>
                    <a:pt x="0" y="92"/>
                    <a:pt x="0" y="110"/>
                  </a:cubicBezTo>
                  <a:cubicBezTo>
                    <a:pt x="0" y="119"/>
                    <a:pt x="0" y="137"/>
                    <a:pt x="0" y="146"/>
                  </a:cubicBezTo>
                  <a:cubicBezTo>
                    <a:pt x="0" y="146"/>
                    <a:pt x="0" y="155"/>
                    <a:pt x="0" y="165"/>
                  </a:cubicBezTo>
                  <a:cubicBezTo>
                    <a:pt x="0" y="165"/>
                    <a:pt x="0" y="174"/>
                    <a:pt x="0" y="183"/>
                  </a:cubicBezTo>
                  <a:cubicBezTo>
                    <a:pt x="9" y="201"/>
                    <a:pt x="18" y="210"/>
                    <a:pt x="27" y="228"/>
                  </a:cubicBezTo>
                  <a:cubicBezTo>
                    <a:pt x="36" y="228"/>
                    <a:pt x="36" y="228"/>
                    <a:pt x="46" y="237"/>
                  </a:cubicBezTo>
                  <a:lnTo>
                    <a:pt x="64" y="247"/>
                  </a:lnTo>
                  <a:lnTo>
                    <a:pt x="82" y="247"/>
                  </a:lnTo>
                  <a:cubicBezTo>
                    <a:pt x="87" y="251"/>
                    <a:pt x="91" y="253"/>
                    <a:pt x="96" y="253"/>
                  </a:cubicBezTo>
                  <a:cubicBezTo>
                    <a:pt x="100" y="253"/>
                    <a:pt x="105" y="251"/>
                    <a:pt x="109" y="247"/>
                  </a:cubicBezTo>
                  <a:lnTo>
                    <a:pt x="146" y="247"/>
                  </a:lnTo>
                  <a:cubicBezTo>
                    <a:pt x="155" y="237"/>
                    <a:pt x="164" y="237"/>
                    <a:pt x="173" y="228"/>
                  </a:cubicBezTo>
                  <a:cubicBezTo>
                    <a:pt x="182" y="228"/>
                    <a:pt x="191" y="219"/>
                    <a:pt x="191" y="219"/>
                  </a:cubicBezTo>
                  <a:cubicBezTo>
                    <a:pt x="200" y="210"/>
                    <a:pt x="210" y="201"/>
                    <a:pt x="210" y="201"/>
                  </a:cubicBezTo>
                  <a:cubicBezTo>
                    <a:pt x="228" y="174"/>
                    <a:pt x="246" y="146"/>
                    <a:pt x="237" y="119"/>
                  </a:cubicBezTo>
                  <a:cubicBezTo>
                    <a:pt x="237" y="83"/>
                    <a:pt x="228" y="55"/>
                    <a:pt x="200" y="37"/>
                  </a:cubicBezTo>
                  <a:cubicBezTo>
                    <a:pt x="191" y="28"/>
                    <a:pt x="182" y="19"/>
                    <a:pt x="164" y="19"/>
                  </a:cubicBezTo>
                  <a:cubicBezTo>
                    <a:pt x="155" y="10"/>
                    <a:pt x="128" y="1"/>
                    <a:pt x="109" y="1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2755254" y="1882129"/>
              <a:ext cx="8376" cy="6267"/>
            </a:xfrm>
            <a:custGeom>
              <a:avLst/>
              <a:gdLst/>
              <a:ahLst/>
              <a:cxnLst/>
              <a:rect l="l" t="t" r="r" b="b"/>
              <a:pathLst>
                <a:path w="274" h="205" extrusionOk="0">
                  <a:moveTo>
                    <a:pt x="208" y="0"/>
                  </a:moveTo>
                  <a:cubicBezTo>
                    <a:pt x="202" y="0"/>
                    <a:pt x="197" y="1"/>
                    <a:pt x="192" y="4"/>
                  </a:cubicBezTo>
                  <a:cubicBezTo>
                    <a:pt x="174" y="4"/>
                    <a:pt x="164" y="13"/>
                    <a:pt x="155" y="22"/>
                  </a:cubicBezTo>
                  <a:lnTo>
                    <a:pt x="137" y="31"/>
                  </a:lnTo>
                  <a:cubicBezTo>
                    <a:pt x="130" y="31"/>
                    <a:pt x="123" y="37"/>
                    <a:pt x="116" y="39"/>
                  </a:cubicBezTo>
                  <a:lnTo>
                    <a:pt x="116" y="39"/>
                  </a:lnTo>
                  <a:lnTo>
                    <a:pt x="128" y="31"/>
                  </a:lnTo>
                  <a:lnTo>
                    <a:pt x="110" y="41"/>
                  </a:lnTo>
                  <a:cubicBezTo>
                    <a:pt x="112" y="41"/>
                    <a:pt x="114" y="40"/>
                    <a:pt x="116" y="39"/>
                  </a:cubicBezTo>
                  <a:lnTo>
                    <a:pt x="116" y="39"/>
                  </a:lnTo>
                  <a:lnTo>
                    <a:pt x="101" y="50"/>
                  </a:lnTo>
                  <a:lnTo>
                    <a:pt x="82" y="59"/>
                  </a:lnTo>
                  <a:cubicBezTo>
                    <a:pt x="64" y="68"/>
                    <a:pt x="55" y="77"/>
                    <a:pt x="46" y="86"/>
                  </a:cubicBezTo>
                  <a:lnTo>
                    <a:pt x="46" y="95"/>
                  </a:lnTo>
                  <a:lnTo>
                    <a:pt x="37" y="95"/>
                  </a:lnTo>
                  <a:cubicBezTo>
                    <a:pt x="19" y="95"/>
                    <a:pt x="10" y="104"/>
                    <a:pt x="0" y="123"/>
                  </a:cubicBezTo>
                  <a:cubicBezTo>
                    <a:pt x="0" y="141"/>
                    <a:pt x="10" y="159"/>
                    <a:pt x="28" y="168"/>
                  </a:cubicBezTo>
                  <a:lnTo>
                    <a:pt x="55" y="177"/>
                  </a:lnTo>
                  <a:cubicBezTo>
                    <a:pt x="64" y="195"/>
                    <a:pt x="92" y="205"/>
                    <a:pt x="110" y="205"/>
                  </a:cubicBezTo>
                  <a:cubicBezTo>
                    <a:pt x="128" y="205"/>
                    <a:pt x="146" y="195"/>
                    <a:pt x="164" y="195"/>
                  </a:cubicBezTo>
                  <a:cubicBezTo>
                    <a:pt x="183" y="186"/>
                    <a:pt x="192" y="177"/>
                    <a:pt x="210" y="168"/>
                  </a:cubicBezTo>
                  <a:cubicBezTo>
                    <a:pt x="219" y="159"/>
                    <a:pt x="237" y="150"/>
                    <a:pt x="246" y="132"/>
                  </a:cubicBezTo>
                  <a:cubicBezTo>
                    <a:pt x="265" y="113"/>
                    <a:pt x="274" y="86"/>
                    <a:pt x="274" y="59"/>
                  </a:cubicBezTo>
                  <a:cubicBezTo>
                    <a:pt x="274" y="41"/>
                    <a:pt x="256" y="22"/>
                    <a:pt x="246" y="13"/>
                  </a:cubicBezTo>
                  <a:cubicBezTo>
                    <a:pt x="234" y="7"/>
                    <a:pt x="221" y="0"/>
                    <a:pt x="208" y="0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2760818" y="1882251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2760543" y="1882526"/>
              <a:ext cx="306" cy="3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2766962" y="1875281"/>
              <a:ext cx="5594" cy="7551"/>
            </a:xfrm>
            <a:custGeom>
              <a:avLst/>
              <a:gdLst/>
              <a:ahLst/>
              <a:cxnLst/>
              <a:rect l="l" t="t" r="r" b="b"/>
              <a:pathLst>
                <a:path w="183" h="247" extrusionOk="0">
                  <a:moveTo>
                    <a:pt x="73" y="0"/>
                  </a:moveTo>
                  <a:cubicBezTo>
                    <a:pt x="64" y="0"/>
                    <a:pt x="55" y="0"/>
                    <a:pt x="46" y="10"/>
                  </a:cubicBezTo>
                  <a:cubicBezTo>
                    <a:pt x="36" y="10"/>
                    <a:pt x="27" y="19"/>
                    <a:pt x="27" y="19"/>
                  </a:cubicBezTo>
                  <a:lnTo>
                    <a:pt x="27" y="28"/>
                  </a:lnTo>
                  <a:lnTo>
                    <a:pt x="18" y="46"/>
                  </a:lnTo>
                  <a:cubicBezTo>
                    <a:pt x="9" y="55"/>
                    <a:pt x="9" y="73"/>
                    <a:pt x="9" y="82"/>
                  </a:cubicBezTo>
                  <a:cubicBezTo>
                    <a:pt x="0" y="91"/>
                    <a:pt x="0" y="101"/>
                    <a:pt x="9" y="101"/>
                  </a:cubicBezTo>
                  <a:cubicBezTo>
                    <a:pt x="9" y="109"/>
                    <a:pt x="9" y="115"/>
                    <a:pt x="10" y="120"/>
                  </a:cubicBezTo>
                  <a:lnTo>
                    <a:pt x="10" y="120"/>
                  </a:lnTo>
                  <a:lnTo>
                    <a:pt x="9" y="119"/>
                  </a:lnTo>
                  <a:lnTo>
                    <a:pt x="9" y="119"/>
                  </a:lnTo>
                  <a:cubicBezTo>
                    <a:pt x="9" y="128"/>
                    <a:pt x="18" y="137"/>
                    <a:pt x="18" y="146"/>
                  </a:cubicBezTo>
                  <a:lnTo>
                    <a:pt x="18" y="155"/>
                  </a:lnTo>
                  <a:cubicBezTo>
                    <a:pt x="18" y="155"/>
                    <a:pt x="27" y="164"/>
                    <a:pt x="27" y="164"/>
                  </a:cubicBezTo>
                  <a:cubicBezTo>
                    <a:pt x="27" y="173"/>
                    <a:pt x="36" y="183"/>
                    <a:pt x="36" y="201"/>
                  </a:cubicBezTo>
                  <a:lnTo>
                    <a:pt x="46" y="210"/>
                  </a:lnTo>
                  <a:lnTo>
                    <a:pt x="55" y="228"/>
                  </a:lnTo>
                  <a:cubicBezTo>
                    <a:pt x="73" y="237"/>
                    <a:pt x="82" y="246"/>
                    <a:pt x="100" y="246"/>
                  </a:cubicBezTo>
                  <a:cubicBezTo>
                    <a:pt x="128" y="246"/>
                    <a:pt x="155" y="228"/>
                    <a:pt x="164" y="201"/>
                  </a:cubicBezTo>
                  <a:cubicBezTo>
                    <a:pt x="173" y="192"/>
                    <a:pt x="182" y="173"/>
                    <a:pt x="182" y="164"/>
                  </a:cubicBezTo>
                  <a:cubicBezTo>
                    <a:pt x="182" y="155"/>
                    <a:pt x="182" y="146"/>
                    <a:pt x="182" y="146"/>
                  </a:cubicBezTo>
                  <a:cubicBezTo>
                    <a:pt x="182" y="101"/>
                    <a:pt x="173" y="64"/>
                    <a:pt x="155" y="37"/>
                  </a:cubicBezTo>
                  <a:cubicBezTo>
                    <a:pt x="137" y="10"/>
                    <a:pt x="109" y="0"/>
                    <a:pt x="73" y="0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2764150" y="1864704"/>
              <a:ext cx="31" cy="3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1" y="0"/>
                  </a:lnTo>
                  <a:lnTo>
                    <a:pt x="1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2763600" y="1861341"/>
              <a:ext cx="6175" cy="7215"/>
            </a:xfrm>
            <a:custGeom>
              <a:avLst/>
              <a:gdLst/>
              <a:ahLst/>
              <a:cxnLst/>
              <a:rect l="l" t="t" r="r" b="b"/>
              <a:pathLst>
                <a:path w="202" h="236" extrusionOk="0">
                  <a:moveTo>
                    <a:pt x="64" y="1"/>
                  </a:moveTo>
                  <a:cubicBezTo>
                    <a:pt x="55" y="1"/>
                    <a:pt x="37" y="10"/>
                    <a:pt x="28" y="19"/>
                  </a:cubicBezTo>
                  <a:lnTo>
                    <a:pt x="19" y="19"/>
                  </a:lnTo>
                  <a:cubicBezTo>
                    <a:pt x="10" y="28"/>
                    <a:pt x="10" y="37"/>
                    <a:pt x="10" y="47"/>
                  </a:cubicBezTo>
                  <a:cubicBezTo>
                    <a:pt x="1" y="56"/>
                    <a:pt x="1" y="74"/>
                    <a:pt x="10" y="83"/>
                  </a:cubicBezTo>
                  <a:cubicBezTo>
                    <a:pt x="1" y="92"/>
                    <a:pt x="1" y="101"/>
                    <a:pt x="10" y="110"/>
                  </a:cubicBezTo>
                  <a:lnTo>
                    <a:pt x="10" y="119"/>
                  </a:lnTo>
                  <a:lnTo>
                    <a:pt x="10" y="128"/>
                  </a:lnTo>
                  <a:cubicBezTo>
                    <a:pt x="10" y="138"/>
                    <a:pt x="19" y="156"/>
                    <a:pt x="28" y="165"/>
                  </a:cubicBezTo>
                  <a:lnTo>
                    <a:pt x="28" y="183"/>
                  </a:lnTo>
                  <a:cubicBezTo>
                    <a:pt x="28" y="183"/>
                    <a:pt x="28" y="192"/>
                    <a:pt x="28" y="201"/>
                  </a:cubicBezTo>
                  <a:cubicBezTo>
                    <a:pt x="28" y="201"/>
                    <a:pt x="28" y="201"/>
                    <a:pt x="28" y="210"/>
                  </a:cubicBezTo>
                  <a:cubicBezTo>
                    <a:pt x="28" y="210"/>
                    <a:pt x="37" y="220"/>
                    <a:pt x="46" y="229"/>
                  </a:cubicBezTo>
                  <a:lnTo>
                    <a:pt x="74" y="229"/>
                  </a:lnTo>
                  <a:cubicBezTo>
                    <a:pt x="78" y="233"/>
                    <a:pt x="85" y="236"/>
                    <a:pt x="92" y="236"/>
                  </a:cubicBezTo>
                  <a:cubicBezTo>
                    <a:pt x="99" y="236"/>
                    <a:pt x="105" y="233"/>
                    <a:pt x="110" y="229"/>
                  </a:cubicBezTo>
                  <a:lnTo>
                    <a:pt x="128" y="220"/>
                  </a:lnTo>
                  <a:cubicBezTo>
                    <a:pt x="146" y="220"/>
                    <a:pt x="165" y="210"/>
                    <a:pt x="174" y="192"/>
                  </a:cubicBezTo>
                  <a:cubicBezTo>
                    <a:pt x="183" y="183"/>
                    <a:pt x="183" y="174"/>
                    <a:pt x="192" y="165"/>
                  </a:cubicBezTo>
                  <a:cubicBezTo>
                    <a:pt x="192" y="156"/>
                    <a:pt x="201" y="147"/>
                    <a:pt x="201" y="138"/>
                  </a:cubicBezTo>
                  <a:lnTo>
                    <a:pt x="201" y="119"/>
                  </a:lnTo>
                  <a:lnTo>
                    <a:pt x="201" y="110"/>
                  </a:lnTo>
                  <a:cubicBezTo>
                    <a:pt x="201" y="101"/>
                    <a:pt x="192" y="83"/>
                    <a:pt x="192" y="74"/>
                  </a:cubicBezTo>
                  <a:lnTo>
                    <a:pt x="174" y="47"/>
                  </a:lnTo>
                  <a:cubicBezTo>
                    <a:pt x="165" y="37"/>
                    <a:pt x="146" y="19"/>
                    <a:pt x="137" y="10"/>
                  </a:cubicBezTo>
                  <a:lnTo>
                    <a:pt x="128" y="10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2764150" y="1864704"/>
              <a:ext cx="31" cy="3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9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2756935" y="1869167"/>
              <a:ext cx="6420" cy="5594"/>
            </a:xfrm>
            <a:custGeom>
              <a:avLst/>
              <a:gdLst/>
              <a:ahLst/>
              <a:cxnLst/>
              <a:rect l="l" t="t" r="r" b="b"/>
              <a:pathLst>
                <a:path w="210" h="183" extrusionOk="0">
                  <a:moveTo>
                    <a:pt x="82" y="0"/>
                  </a:moveTo>
                  <a:cubicBezTo>
                    <a:pt x="55" y="9"/>
                    <a:pt x="27" y="27"/>
                    <a:pt x="9" y="46"/>
                  </a:cubicBezTo>
                  <a:cubicBezTo>
                    <a:pt x="9" y="55"/>
                    <a:pt x="0" y="55"/>
                    <a:pt x="0" y="64"/>
                  </a:cubicBezTo>
                  <a:cubicBezTo>
                    <a:pt x="0" y="73"/>
                    <a:pt x="0" y="82"/>
                    <a:pt x="0" y="91"/>
                  </a:cubicBezTo>
                  <a:cubicBezTo>
                    <a:pt x="9" y="100"/>
                    <a:pt x="18" y="109"/>
                    <a:pt x="37" y="109"/>
                  </a:cubicBezTo>
                  <a:lnTo>
                    <a:pt x="55" y="109"/>
                  </a:lnTo>
                  <a:lnTo>
                    <a:pt x="46" y="118"/>
                  </a:lnTo>
                  <a:cubicBezTo>
                    <a:pt x="46" y="128"/>
                    <a:pt x="46" y="128"/>
                    <a:pt x="46" y="128"/>
                  </a:cubicBezTo>
                  <a:lnTo>
                    <a:pt x="37" y="137"/>
                  </a:lnTo>
                  <a:cubicBezTo>
                    <a:pt x="27" y="146"/>
                    <a:pt x="27" y="146"/>
                    <a:pt x="27" y="155"/>
                  </a:cubicBezTo>
                  <a:cubicBezTo>
                    <a:pt x="27" y="164"/>
                    <a:pt x="37" y="173"/>
                    <a:pt x="46" y="173"/>
                  </a:cubicBezTo>
                  <a:lnTo>
                    <a:pt x="55" y="173"/>
                  </a:lnTo>
                  <a:cubicBezTo>
                    <a:pt x="64" y="173"/>
                    <a:pt x="82" y="182"/>
                    <a:pt x="91" y="182"/>
                  </a:cubicBezTo>
                  <a:lnTo>
                    <a:pt x="119" y="182"/>
                  </a:lnTo>
                  <a:cubicBezTo>
                    <a:pt x="128" y="173"/>
                    <a:pt x="137" y="173"/>
                    <a:pt x="146" y="164"/>
                  </a:cubicBezTo>
                  <a:cubicBezTo>
                    <a:pt x="155" y="164"/>
                    <a:pt x="164" y="164"/>
                    <a:pt x="173" y="155"/>
                  </a:cubicBezTo>
                  <a:cubicBezTo>
                    <a:pt x="173" y="155"/>
                    <a:pt x="182" y="146"/>
                    <a:pt x="191" y="137"/>
                  </a:cubicBezTo>
                  <a:cubicBezTo>
                    <a:pt x="201" y="128"/>
                    <a:pt x="201" y="118"/>
                    <a:pt x="210" y="109"/>
                  </a:cubicBezTo>
                  <a:lnTo>
                    <a:pt x="210" y="91"/>
                  </a:lnTo>
                  <a:cubicBezTo>
                    <a:pt x="210" y="82"/>
                    <a:pt x="210" y="73"/>
                    <a:pt x="210" y="64"/>
                  </a:cubicBezTo>
                  <a:cubicBezTo>
                    <a:pt x="210" y="55"/>
                    <a:pt x="201" y="36"/>
                    <a:pt x="191" y="27"/>
                  </a:cubicBezTo>
                  <a:cubicBezTo>
                    <a:pt x="173" y="18"/>
                    <a:pt x="155" y="9"/>
                    <a:pt x="137" y="0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2697874" y="1785069"/>
              <a:ext cx="7001" cy="8101"/>
            </a:xfrm>
            <a:custGeom>
              <a:avLst/>
              <a:gdLst/>
              <a:ahLst/>
              <a:cxnLst/>
              <a:rect l="l" t="t" r="r" b="b"/>
              <a:pathLst>
                <a:path w="229" h="265" extrusionOk="0">
                  <a:moveTo>
                    <a:pt x="92" y="0"/>
                  </a:moveTo>
                  <a:cubicBezTo>
                    <a:pt x="74" y="0"/>
                    <a:pt x="47" y="0"/>
                    <a:pt x="28" y="18"/>
                  </a:cubicBezTo>
                  <a:cubicBezTo>
                    <a:pt x="10" y="27"/>
                    <a:pt x="1" y="46"/>
                    <a:pt x="1" y="73"/>
                  </a:cubicBezTo>
                  <a:cubicBezTo>
                    <a:pt x="1" y="91"/>
                    <a:pt x="1" y="109"/>
                    <a:pt x="10" y="128"/>
                  </a:cubicBezTo>
                  <a:cubicBezTo>
                    <a:pt x="10" y="146"/>
                    <a:pt x="28" y="164"/>
                    <a:pt x="37" y="182"/>
                  </a:cubicBezTo>
                  <a:cubicBezTo>
                    <a:pt x="47" y="191"/>
                    <a:pt x="65" y="210"/>
                    <a:pt x="74" y="219"/>
                  </a:cubicBezTo>
                  <a:lnTo>
                    <a:pt x="110" y="246"/>
                  </a:lnTo>
                  <a:lnTo>
                    <a:pt x="119" y="264"/>
                  </a:lnTo>
                  <a:lnTo>
                    <a:pt x="147" y="264"/>
                  </a:lnTo>
                  <a:cubicBezTo>
                    <a:pt x="165" y="264"/>
                    <a:pt x="183" y="255"/>
                    <a:pt x="192" y="246"/>
                  </a:cubicBezTo>
                  <a:cubicBezTo>
                    <a:pt x="210" y="237"/>
                    <a:pt x="220" y="228"/>
                    <a:pt x="220" y="219"/>
                  </a:cubicBezTo>
                  <a:cubicBezTo>
                    <a:pt x="229" y="201"/>
                    <a:pt x="229" y="182"/>
                    <a:pt x="220" y="164"/>
                  </a:cubicBezTo>
                  <a:cubicBezTo>
                    <a:pt x="220" y="155"/>
                    <a:pt x="210" y="137"/>
                    <a:pt x="210" y="128"/>
                  </a:cubicBezTo>
                  <a:cubicBezTo>
                    <a:pt x="201" y="109"/>
                    <a:pt x="192" y="91"/>
                    <a:pt x="183" y="73"/>
                  </a:cubicBezTo>
                  <a:cubicBezTo>
                    <a:pt x="174" y="55"/>
                    <a:pt x="156" y="37"/>
                    <a:pt x="138" y="27"/>
                  </a:cubicBezTo>
                  <a:lnTo>
                    <a:pt x="129" y="18"/>
                  </a:lnTo>
                  <a:cubicBezTo>
                    <a:pt x="119" y="9"/>
                    <a:pt x="110" y="9"/>
                    <a:pt x="92" y="0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2699556" y="1772810"/>
              <a:ext cx="6450" cy="5319"/>
            </a:xfrm>
            <a:custGeom>
              <a:avLst/>
              <a:gdLst/>
              <a:ahLst/>
              <a:cxnLst/>
              <a:rect l="l" t="t" r="r" b="b"/>
              <a:pathLst>
                <a:path w="211" h="174" extrusionOk="0">
                  <a:moveTo>
                    <a:pt x="83" y="0"/>
                  </a:moveTo>
                  <a:cubicBezTo>
                    <a:pt x="64" y="0"/>
                    <a:pt x="46" y="9"/>
                    <a:pt x="37" y="19"/>
                  </a:cubicBezTo>
                  <a:cubicBezTo>
                    <a:pt x="28" y="28"/>
                    <a:pt x="28" y="37"/>
                    <a:pt x="19" y="46"/>
                  </a:cubicBezTo>
                  <a:cubicBezTo>
                    <a:pt x="19" y="55"/>
                    <a:pt x="10" y="64"/>
                    <a:pt x="10" y="73"/>
                  </a:cubicBezTo>
                  <a:cubicBezTo>
                    <a:pt x="1" y="82"/>
                    <a:pt x="1" y="101"/>
                    <a:pt x="1" y="110"/>
                  </a:cubicBezTo>
                  <a:cubicBezTo>
                    <a:pt x="1" y="119"/>
                    <a:pt x="1" y="119"/>
                    <a:pt x="1" y="128"/>
                  </a:cubicBezTo>
                  <a:cubicBezTo>
                    <a:pt x="1" y="146"/>
                    <a:pt x="19" y="164"/>
                    <a:pt x="46" y="164"/>
                  </a:cubicBezTo>
                  <a:lnTo>
                    <a:pt x="64" y="164"/>
                  </a:lnTo>
                  <a:cubicBezTo>
                    <a:pt x="74" y="164"/>
                    <a:pt x="92" y="173"/>
                    <a:pt x="101" y="173"/>
                  </a:cubicBezTo>
                  <a:lnTo>
                    <a:pt x="174" y="173"/>
                  </a:lnTo>
                  <a:cubicBezTo>
                    <a:pt x="183" y="164"/>
                    <a:pt x="192" y="164"/>
                    <a:pt x="192" y="155"/>
                  </a:cubicBezTo>
                  <a:cubicBezTo>
                    <a:pt x="201" y="155"/>
                    <a:pt x="201" y="146"/>
                    <a:pt x="210" y="146"/>
                  </a:cubicBezTo>
                  <a:cubicBezTo>
                    <a:pt x="210" y="137"/>
                    <a:pt x="210" y="137"/>
                    <a:pt x="210" y="128"/>
                  </a:cubicBezTo>
                  <a:cubicBezTo>
                    <a:pt x="210" y="119"/>
                    <a:pt x="210" y="119"/>
                    <a:pt x="210" y="110"/>
                  </a:cubicBezTo>
                  <a:cubicBezTo>
                    <a:pt x="210" y="101"/>
                    <a:pt x="210" y="91"/>
                    <a:pt x="210" y="91"/>
                  </a:cubicBezTo>
                  <a:cubicBezTo>
                    <a:pt x="210" y="73"/>
                    <a:pt x="201" y="64"/>
                    <a:pt x="201" y="55"/>
                  </a:cubicBezTo>
                  <a:cubicBezTo>
                    <a:pt x="192" y="46"/>
                    <a:pt x="183" y="37"/>
                    <a:pt x="174" y="37"/>
                  </a:cubicBezTo>
                  <a:cubicBezTo>
                    <a:pt x="155" y="19"/>
                    <a:pt x="137" y="0"/>
                    <a:pt x="110" y="0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2688795" y="1778710"/>
              <a:ext cx="1437" cy="1039"/>
            </a:xfrm>
            <a:custGeom>
              <a:avLst/>
              <a:gdLst/>
              <a:ahLst/>
              <a:cxnLst/>
              <a:rect l="l" t="t" r="r" b="b"/>
              <a:pathLst>
                <a:path w="47" h="34" extrusionOk="0">
                  <a:moveTo>
                    <a:pt x="23" y="0"/>
                  </a:moveTo>
                  <a:cubicBezTo>
                    <a:pt x="12" y="0"/>
                    <a:pt x="0" y="13"/>
                    <a:pt x="7" y="26"/>
                  </a:cubicBezTo>
                  <a:cubicBezTo>
                    <a:pt x="9" y="31"/>
                    <a:pt x="14" y="33"/>
                    <a:pt x="19" y="33"/>
                  </a:cubicBezTo>
                  <a:cubicBezTo>
                    <a:pt x="32" y="33"/>
                    <a:pt x="47" y="21"/>
                    <a:pt x="34" y="8"/>
                  </a:cubicBezTo>
                  <a:cubicBezTo>
                    <a:pt x="31" y="2"/>
                    <a:pt x="27" y="0"/>
                    <a:pt x="23" y="0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709307" y="1783112"/>
              <a:ext cx="5594" cy="5044"/>
            </a:xfrm>
            <a:custGeom>
              <a:avLst/>
              <a:gdLst/>
              <a:ahLst/>
              <a:cxnLst/>
              <a:rect l="l" t="t" r="r" b="b"/>
              <a:pathLst>
                <a:path w="183" h="165" extrusionOk="0">
                  <a:moveTo>
                    <a:pt x="64" y="0"/>
                  </a:moveTo>
                  <a:lnTo>
                    <a:pt x="46" y="9"/>
                  </a:lnTo>
                  <a:cubicBezTo>
                    <a:pt x="37" y="9"/>
                    <a:pt x="28" y="19"/>
                    <a:pt x="19" y="19"/>
                  </a:cubicBezTo>
                  <a:lnTo>
                    <a:pt x="10" y="28"/>
                  </a:lnTo>
                  <a:lnTo>
                    <a:pt x="0" y="46"/>
                  </a:lnTo>
                  <a:lnTo>
                    <a:pt x="0" y="55"/>
                  </a:lnTo>
                  <a:cubicBezTo>
                    <a:pt x="0" y="64"/>
                    <a:pt x="0" y="73"/>
                    <a:pt x="0" y="82"/>
                  </a:cubicBezTo>
                  <a:cubicBezTo>
                    <a:pt x="0" y="82"/>
                    <a:pt x="0" y="91"/>
                    <a:pt x="0" y="91"/>
                  </a:cubicBezTo>
                  <a:cubicBezTo>
                    <a:pt x="0" y="101"/>
                    <a:pt x="0" y="101"/>
                    <a:pt x="10" y="101"/>
                  </a:cubicBezTo>
                  <a:cubicBezTo>
                    <a:pt x="10" y="110"/>
                    <a:pt x="10" y="110"/>
                    <a:pt x="19" y="119"/>
                  </a:cubicBezTo>
                  <a:lnTo>
                    <a:pt x="28" y="119"/>
                  </a:lnTo>
                  <a:cubicBezTo>
                    <a:pt x="28" y="119"/>
                    <a:pt x="37" y="119"/>
                    <a:pt x="46" y="128"/>
                  </a:cubicBezTo>
                  <a:lnTo>
                    <a:pt x="55" y="128"/>
                  </a:lnTo>
                  <a:cubicBezTo>
                    <a:pt x="64" y="128"/>
                    <a:pt x="64" y="128"/>
                    <a:pt x="73" y="137"/>
                  </a:cubicBezTo>
                  <a:lnTo>
                    <a:pt x="82" y="146"/>
                  </a:lnTo>
                  <a:cubicBezTo>
                    <a:pt x="92" y="155"/>
                    <a:pt x="92" y="155"/>
                    <a:pt x="101" y="164"/>
                  </a:cubicBezTo>
                  <a:lnTo>
                    <a:pt x="146" y="164"/>
                  </a:lnTo>
                  <a:cubicBezTo>
                    <a:pt x="155" y="155"/>
                    <a:pt x="155" y="155"/>
                    <a:pt x="164" y="155"/>
                  </a:cubicBezTo>
                  <a:cubicBezTo>
                    <a:pt x="174" y="146"/>
                    <a:pt x="174" y="137"/>
                    <a:pt x="174" y="119"/>
                  </a:cubicBezTo>
                  <a:cubicBezTo>
                    <a:pt x="183" y="110"/>
                    <a:pt x="183" y="110"/>
                    <a:pt x="174" y="101"/>
                  </a:cubicBezTo>
                  <a:cubicBezTo>
                    <a:pt x="183" y="91"/>
                    <a:pt x="183" y="82"/>
                    <a:pt x="174" y="82"/>
                  </a:cubicBezTo>
                  <a:cubicBezTo>
                    <a:pt x="183" y="73"/>
                    <a:pt x="183" y="73"/>
                    <a:pt x="174" y="64"/>
                  </a:cubicBezTo>
                  <a:cubicBezTo>
                    <a:pt x="174" y="55"/>
                    <a:pt x="174" y="55"/>
                    <a:pt x="164" y="46"/>
                  </a:cubicBezTo>
                  <a:cubicBezTo>
                    <a:pt x="164" y="37"/>
                    <a:pt x="155" y="28"/>
                    <a:pt x="137" y="19"/>
                  </a:cubicBezTo>
                  <a:lnTo>
                    <a:pt x="128" y="9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5"/>
          <p:cNvGrpSpPr/>
          <p:nvPr/>
        </p:nvGrpSpPr>
        <p:grpSpPr>
          <a:xfrm>
            <a:off x="8520265" y="1571135"/>
            <a:ext cx="268432" cy="275208"/>
            <a:chOff x="3795031" y="3639842"/>
            <a:chExt cx="163488" cy="167615"/>
          </a:xfrm>
        </p:grpSpPr>
        <p:sp>
          <p:nvSpPr>
            <p:cNvPr id="156" name="Google Shape;156;p5"/>
            <p:cNvSpPr/>
            <p:nvPr/>
          </p:nvSpPr>
          <p:spPr>
            <a:xfrm>
              <a:off x="3795031" y="3639842"/>
              <a:ext cx="163488" cy="167615"/>
            </a:xfrm>
            <a:custGeom>
              <a:avLst/>
              <a:gdLst/>
              <a:ahLst/>
              <a:cxnLst/>
              <a:rect l="l" t="t" r="r" b="b"/>
              <a:pathLst>
                <a:path w="5348" h="5483" extrusionOk="0">
                  <a:moveTo>
                    <a:pt x="2935" y="1"/>
                  </a:moveTo>
                  <a:cubicBezTo>
                    <a:pt x="2900" y="1"/>
                    <a:pt x="2863" y="4"/>
                    <a:pt x="2824" y="11"/>
                  </a:cubicBezTo>
                  <a:cubicBezTo>
                    <a:pt x="2332" y="93"/>
                    <a:pt x="2232" y="585"/>
                    <a:pt x="2260" y="967"/>
                  </a:cubicBezTo>
                  <a:cubicBezTo>
                    <a:pt x="2278" y="1159"/>
                    <a:pt x="2296" y="1350"/>
                    <a:pt x="2314" y="1532"/>
                  </a:cubicBezTo>
                  <a:cubicBezTo>
                    <a:pt x="2278" y="1487"/>
                    <a:pt x="2241" y="1441"/>
                    <a:pt x="2205" y="1396"/>
                  </a:cubicBezTo>
                  <a:cubicBezTo>
                    <a:pt x="1950" y="1095"/>
                    <a:pt x="1604" y="822"/>
                    <a:pt x="1166" y="822"/>
                  </a:cubicBezTo>
                  <a:cubicBezTo>
                    <a:pt x="747" y="840"/>
                    <a:pt x="401" y="1113"/>
                    <a:pt x="392" y="1505"/>
                  </a:cubicBezTo>
                  <a:cubicBezTo>
                    <a:pt x="383" y="1851"/>
                    <a:pt x="620" y="2188"/>
                    <a:pt x="911" y="2388"/>
                  </a:cubicBezTo>
                  <a:cubicBezTo>
                    <a:pt x="1066" y="2489"/>
                    <a:pt x="1230" y="2571"/>
                    <a:pt x="1403" y="2634"/>
                  </a:cubicBezTo>
                  <a:cubicBezTo>
                    <a:pt x="1012" y="2725"/>
                    <a:pt x="665" y="2953"/>
                    <a:pt x="410" y="3272"/>
                  </a:cubicBezTo>
                  <a:cubicBezTo>
                    <a:pt x="228" y="3518"/>
                    <a:pt x="1" y="4028"/>
                    <a:pt x="383" y="4228"/>
                  </a:cubicBezTo>
                  <a:cubicBezTo>
                    <a:pt x="451" y="4265"/>
                    <a:pt x="525" y="4279"/>
                    <a:pt x="600" y="4279"/>
                  </a:cubicBezTo>
                  <a:cubicBezTo>
                    <a:pt x="749" y="4279"/>
                    <a:pt x="906" y="4225"/>
                    <a:pt x="1039" y="4183"/>
                  </a:cubicBezTo>
                  <a:cubicBezTo>
                    <a:pt x="1258" y="4128"/>
                    <a:pt x="1458" y="4046"/>
                    <a:pt x="1658" y="3955"/>
                  </a:cubicBezTo>
                  <a:cubicBezTo>
                    <a:pt x="1695" y="3937"/>
                    <a:pt x="1731" y="3928"/>
                    <a:pt x="1777" y="3900"/>
                  </a:cubicBezTo>
                  <a:lnTo>
                    <a:pt x="1777" y="3900"/>
                  </a:lnTo>
                  <a:cubicBezTo>
                    <a:pt x="1677" y="4210"/>
                    <a:pt x="1649" y="4529"/>
                    <a:pt x="1695" y="4839"/>
                  </a:cubicBezTo>
                  <a:cubicBezTo>
                    <a:pt x="1748" y="5129"/>
                    <a:pt x="2000" y="5483"/>
                    <a:pt x="2332" y="5483"/>
                  </a:cubicBezTo>
                  <a:cubicBezTo>
                    <a:pt x="2396" y="5483"/>
                    <a:pt x="2463" y="5469"/>
                    <a:pt x="2533" y="5440"/>
                  </a:cubicBezTo>
                  <a:cubicBezTo>
                    <a:pt x="2733" y="5349"/>
                    <a:pt x="2824" y="5148"/>
                    <a:pt x="2906" y="4966"/>
                  </a:cubicBezTo>
                  <a:cubicBezTo>
                    <a:pt x="2979" y="4821"/>
                    <a:pt x="3034" y="4666"/>
                    <a:pt x="3070" y="4502"/>
                  </a:cubicBezTo>
                  <a:cubicBezTo>
                    <a:pt x="3216" y="4675"/>
                    <a:pt x="3398" y="4802"/>
                    <a:pt x="3599" y="4893"/>
                  </a:cubicBezTo>
                  <a:cubicBezTo>
                    <a:pt x="3709" y="4949"/>
                    <a:pt x="3833" y="4975"/>
                    <a:pt x="3954" y="4975"/>
                  </a:cubicBezTo>
                  <a:cubicBezTo>
                    <a:pt x="4013" y="4975"/>
                    <a:pt x="4071" y="4969"/>
                    <a:pt x="4127" y="4957"/>
                  </a:cubicBezTo>
                  <a:cubicBezTo>
                    <a:pt x="4318" y="4912"/>
                    <a:pt x="4455" y="4748"/>
                    <a:pt x="4473" y="4556"/>
                  </a:cubicBezTo>
                  <a:cubicBezTo>
                    <a:pt x="4482" y="4365"/>
                    <a:pt x="4391" y="4165"/>
                    <a:pt x="4309" y="3992"/>
                  </a:cubicBezTo>
                  <a:cubicBezTo>
                    <a:pt x="4236" y="3837"/>
                    <a:pt x="4136" y="3682"/>
                    <a:pt x="4027" y="3536"/>
                  </a:cubicBezTo>
                  <a:cubicBezTo>
                    <a:pt x="3999" y="3500"/>
                    <a:pt x="3963" y="3454"/>
                    <a:pt x="3936" y="3418"/>
                  </a:cubicBezTo>
                  <a:cubicBezTo>
                    <a:pt x="4273" y="3390"/>
                    <a:pt x="4601" y="3236"/>
                    <a:pt x="4837" y="2990"/>
                  </a:cubicBezTo>
                  <a:cubicBezTo>
                    <a:pt x="5065" y="2744"/>
                    <a:pt x="5348" y="2270"/>
                    <a:pt x="5056" y="1979"/>
                  </a:cubicBezTo>
                  <a:cubicBezTo>
                    <a:pt x="4949" y="1875"/>
                    <a:pt x="4817" y="1838"/>
                    <a:pt x="4676" y="1838"/>
                  </a:cubicBezTo>
                  <a:cubicBezTo>
                    <a:pt x="4432" y="1838"/>
                    <a:pt x="4165" y="1949"/>
                    <a:pt x="3963" y="2024"/>
                  </a:cubicBezTo>
                  <a:cubicBezTo>
                    <a:pt x="3753" y="2106"/>
                    <a:pt x="3544" y="2197"/>
                    <a:pt x="3344" y="2297"/>
                  </a:cubicBezTo>
                  <a:cubicBezTo>
                    <a:pt x="3653" y="1833"/>
                    <a:pt x="3744" y="1250"/>
                    <a:pt x="3599" y="703"/>
                  </a:cubicBezTo>
                  <a:cubicBezTo>
                    <a:pt x="3515" y="394"/>
                    <a:pt x="3324" y="1"/>
                    <a:pt x="29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3844035" y="3698078"/>
              <a:ext cx="56279" cy="55821"/>
            </a:xfrm>
            <a:custGeom>
              <a:avLst/>
              <a:gdLst/>
              <a:ahLst/>
              <a:cxnLst/>
              <a:rect l="l" t="t" r="r" b="b"/>
              <a:pathLst>
                <a:path w="1841" h="1826" extrusionOk="0">
                  <a:moveTo>
                    <a:pt x="1048" y="1"/>
                  </a:moveTo>
                  <a:cubicBezTo>
                    <a:pt x="971" y="1"/>
                    <a:pt x="893" y="46"/>
                    <a:pt x="866" y="137"/>
                  </a:cubicBezTo>
                  <a:cubicBezTo>
                    <a:pt x="857" y="228"/>
                    <a:pt x="839" y="310"/>
                    <a:pt x="830" y="401"/>
                  </a:cubicBezTo>
                  <a:cubicBezTo>
                    <a:pt x="729" y="329"/>
                    <a:pt x="620" y="283"/>
                    <a:pt x="502" y="274"/>
                  </a:cubicBezTo>
                  <a:cubicBezTo>
                    <a:pt x="495" y="273"/>
                    <a:pt x="488" y="273"/>
                    <a:pt x="481" y="273"/>
                  </a:cubicBezTo>
                  <a:cubicBezTo>
                    <a:pt x="409" y="273"/>
                    <a:pt x="353" y="316"/>
                    <a:pt x="320" y="374"/>
                  </a:cubicBezTo>
                  <a:cubicBezTo>
                    <a:pt x="283" y="438"/>
                    <a:pt x="283" y="520"/>
                    <a:pt x="320" y="584"/>
                  </a:cubicBezTo>
                  <a:cubicBezTo>
                    <a:pt x="356" y="666"/>
                    <a:pt x="411" y="738"/>
                    <a:pt x="474" y="802"/>
                  </a:cubicBezTo>
                  <a:lnTo>
                    <a:pt x="83" y="1121"/>
                  </a:lnTo>
                  <a:cubicBezTo>
                    <a:pt x="10" y="1185"/>
                    <a:pt x="1" y="1294"/>
                    <a:pt x="46" y="1385"/>
                  </a:cubicBezTo>
                  <a:cubicBezTo>
                    <a:pt x="90" y="1451"/>
                    <a:pt x="163" y="1493"/>
                    <a:pt x="242" y="1493"/>
                  </a:cubicBezTo>
                  <a:cubicBezTo>
                    <a:pt x="262" y="1493"/>
                    <a:pt x="282" y="1491"/>
                    <a:pt x="301" y="1485"/>
                  </a:cubicBezTo>
                  <a:cubicBezTo>
                    <a:pt x="374" y="1458"/>
                    <a:pt x="447" y="1422"/>
                    <a:pt x="529" y="1385"/>
                  </a:cubicBezTo>
                  <a:lnTo>
                    <a:pt x="529" y="1385"/>
                  </a:lnTo>
                  <a:cubicBezTo>
                    <a:pt x="520" y="1431"/>
                    <a:pt x="529" y="1476"/>
                    <a:pt x="529" y="1531"/>
                  </a:cubicBezTo>
                  <a:cubicBezTo>
                    <a:pt x="529" y="1658"/>
                    <a:pt x="638" y="1759"/>
                    <a:pt x="766" y="1759"/>
                  </a:cubicBezTo>
                  <a:cubicBezTo>
                    <a:pt x="857" y="1759"/>
                    <a:pt x="930" y="1713"/>
                    <a:pt x="975" y="1631"/>
                  </a:cubicBezTo>
                  <a:cubicBezTo>
                    <a:pt x="984" y="1649"/>
                    <a:pt x="994" y="1668"/>
                    <a:pt x="1003" y="1686"/>
                  </a:cubicBezTo>
                  <a:cubicBezTo>
                    <a:pt x="1065" y="1784"/>
                    <a:pt x="1155" y="1826"/>
                    <a:pt x="1244" y="1826"/>
                  </a:cubicBezTo>
                  <a:cubicBezTo>
                    <a:pt x="1442" y="1826"/>
                    <a:pt x="1636" y="1621"/>
                    <a:pt x="1504" y="1394"/>
                  </a:cubicBezTo>
                  <a:cubicBezTo>
                    <a:pt x="1476" y="1349"/>
                    <a:pt x="1458" y="1303"/>
                    <a:pt x="1440" y="1258"/>
                  </a:cubicBezTo>
                  <a:cubicBezTo>
                    <a:pt x="1431" y="1239"/>
                    <a:pt x="1422" y="1221"/>
                    <a:pt x="1413" y="1212"/>
                  </a:cubicBezTo>
                  <a:lnTo>
                    <a:pt x="1394" y="1167"/>
                  </a:lnTo>
                  <a:cubicBezTo>
                    <a:pt x="1394" y="1157"/>
                    <a:pt x="1394" y="1148"/>
                    <a:pt x="1385" y="1139"/>
                  </a:cubicBezTo>
                  <a:lnTo>
                    <a:pt x="1531" y="1094"/>
                  </a:lnTo>
                  <a:cubicBezTo>
                    <a:pt x="1640" y="1094"/>
                    <a:pt x="1741" y="1030"/>
                    <a:pt x="1786" y="930"/>
                  </a:cubicBezTo>
                  <a:cubicBezTo>
                    <a:pt x="1841" y="830"/>
                    <a:pt x="1832" y="702"/>
                    <a:pt x="1768" y="611"/>
                  </a:cubicBezTo>
                  <a:cubicBezTo>
                    <a:pt x="1711" y="540"/>
                    <a:pt x="1626" y="502"/>
                    <a:pt x="1535" y="502"/>
                  </a:cubicBezTo>
                  <a:cubicBezTo>
                    <a:pt x="1510" y="502"/>
                    <a:pt x="1484" y="505"/>
                    <a:pt x="1458" y="511"/>
                  </a:cubicBezTo>
                  <a:cubicBezTo>
                    <a:pt x="1376" y="529"/>
                    <a:pt x="1285" y="556"/>
                    <a:pt x="1203" y="593"/>
                  </a:cubicBezTo>
                  <a:lnTo>
                    <a:pt x="1194" y="593"/>
                  </a:lnTo>
                  <a:cubicBezTo>
                    <a:pt x="1240" y="447"/>
                    <a:pt x="1249" y="292"/>
                    <a:pt x="1230" y="137"/>
                  </a:cubicBezTo>
                  <a:cubicBezTo>
                    <a:pt x="1203" y="46"/>
                    <a:pt x="1126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66" name="Google Shape;266;p11"/>
          <p:cNvSpPr txBox="1">
            <a:spLocks noGrp="1"/>
          </p:cNvSpPr>
          <p:nvPr>
            <p:ph type="subTitle" idx="1"/>
          </p:nvPr>
        </p:nvSpPr>
        <p:spPr>
          <a:xfrm>
            <a:off x="2273950" y="3227024"/>
            <a:ext cx="4596000" cy="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32"/>
          <p:cNvSpPr/>
          <p:nvPr/>
        </p:nvSpPr>
        <p:spPr>
          <a:xfrm>
            <a:off x="-6" y="2948963"/>
            <a:ext cx="1560993" cy="2193664"/>
          </a:xfrm>
          <a:custGeom>
            <a:avLst/>
            <a:gdLst/>
            <a:ahLst/>
            <a:cxnLst/>
            <a:rect l="l" t="t" r="r" b="b"/>
            <a:pathLst>
              <a:path w="17281" h="24285" extrusionOk="0">
                <a:moveTo>
                  <a:pt x="1" y="0"/>
                </a:moveTo>
                <a:lnTo>
                  <a:pt x="1" y="24285"/>
                </a:lnTo>
                <a:lnTo>
                  <a:pt x="17281" y="24285"/>
                </a:lnTo>
                <a:cubicBezTo>
                  <a:pt x="16570" y="21006"/>
                  <a:pt x="15896" y="17116"/>
                  <a:pt x="12799" y="15968"/>
                </a:cubicBezTo>
                <a:cubicBezTo>
                  <a:pt x="11706" y="15568"/>
                  <a:pt x="10485" y="15613"/>
                  <a:pt x="9383" y="15212"/>
                </a:cubicBezTo>
                <a:cubicBezTo>
                  <a:pt x="6860" y="14292"/>
                  <a:pt x="5767" y="11359"/>
                  <a:pt x="5248" y="8727"/>
                </a:cubicBezTo>
                <a:cubicBezTo>
                  <a:pt x="4728" y="6085"/>
                  <a:pt x="4364" y="3179"/>
                  <a:pt x="2406" y="1339"/>
                </a:cubicBezTo>
                <a:cubicBezTo>
                  <a:pt x="1722" y="702"/>
                  <a:pt x="894" y="246"/>
                  <a:pt x="1" y="0"/>
                </a:cubicBezTo>
                <a:close/>
              </a:path>
            </a:pathLst>
          </a:custGeom>
          <a:solidFill>
            <a:srgbClr val="343F24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2" name="Google Shape;1042;p32"/>
          <p:cNvGrpSpPr/>
          <p:nvPr/>
        </p:nvGrpSpPr>
        <p:grpSpPr>
          <a:xfrm rot="-8466642">
            <a:off x="-187509" y="4392159"/>
            <a:ext cx="888302" cy="761059"/>
            <a:chOff x="1823786" y="535062"/>
            <a:chExt cx="315544" cy="270331"/>
          </a:xfrm>
        </p:grpSpPr>
        <p:sp>
          <p:nvSpPr>
            <p:cNvPr id="1043" name="Google Shape;1043;p32"/>
            <p:cNvSpPr/>
            <p:nvPr/>
          </p:nvSpPr>
          <p:spPr>
            <a:xfrm>
              <a:off x="1957469" y="564134"/>
              <a:ext cx="181861" cy="229581"/>
            </a:xfrm>
            <a:custGeom>
              <a:avLst/>
              <a:gdLst/>
              <a:ahLst/>
              <a:cxnLst/>
              <a:rect l="l" t="t" r="r" b="b"/>
              <a:pathLst>
                <a:path w="5949" h="7510" extrusionOk="0">
                  <a:moveTo>
                    <a:pt x="1111" y="1"/>
                  </a:moveTo>
                  <a:cubicBezTo>
                    <a:pt x="778" y="1"/>
                    <a:pt x="442" y="74"/>
                    <a:pt x="109" y="251"/>
                  </a:cubicBezTo>
                  <a:cubicBezTo>
                    <a:pt x="18" y="297"/>
                    <a:pt x="0" y="406"/>
                    <a:pt x="64" y="479"/>
                  </a:cubicBezTo>
                  <a:cubicBezTo>
                    <a:pt x="474" y="871"/>
                    <a:pt x="811" y="1335"/>
                    <a:pt x="1057" y="1845"/>
                  </a:cubicBezTo>
                  <a:cubicBezTo>
                    <a:pt x="1294" y="2365"/>
                    <a:pt x="1439" y="2920"/>
                    <a:pt x="1485" y="3494"/>
                  </a:cubicBezTo>
                  <a:cubicBezTo>
                    <a:pt x="1540" y="4059"/>
                    <a:pt x="1631" y="4587"/>
                    <a:pt x="1986" y="5052"/>
                  </a:cubicBezTo>
                  <a:cubicBezTo>
                    <a:pt x="2186" y="5289"/>
                    <a:pt x="2396" y="5516"/>
                    <a:pt x="2633" y="5726"/>
                  </a:cubicBezTo>
                  <a:cubicBezTo>
                    <a:pt x="2860" y="5954"/>
                    <a:pt x="3088" y="6172"/>
                    <a:pt x="3325" y="6382"/>
                  </a:cubicBezTo>
                  <a:cubicBezTo>
                    <a:pt x="3589" y="6609"/>
                    <a:pt x="3871" y="6801"/>
                    <a:pt x="4172" y="6974"/>
                  </a:cubicBezTo>
                  <a:cubicBezTo>
                    <a:pt x="4482" y="7147"/>
                    <a:pt x="4801" y="7302"/>
                    <a:pt x="5101" y="7484"/>
                  </a:cubicBezTo>
                  <a:cubicBezTo>
                    <a:pt x="5127" y="7501"/>
                    <a:pt x="5156" y="7510"/>
                    <a:pt x="5183" y="7510"/>
                  </a:cubicBezTo>
                  <a:cubicBezTo>
                    <a:pt x="5240" y="7510"/>
                    <a:pt x="5292" y="7473"/>
                    <a:pt x="5311" y="7411"/>
                  </a:cubicBezTo>
                  <a:cubicBezTo>
                    <a:pt x="5848" y="6254"/>
                    <a:pt x="5948" y="4933"/>
                    <a:pt x="5584" y="3704"/>
                  </a:cubicBezTo>
                  <a:cubicBezTo>
                    <a:pt x="5201" y="2438"/>
                    <a:pt x="4345" y="1372"/>
                    <a:pt x="3188" y="716"/>
                  </a:cubicBezTo>
                  <a:cubicBezTo>
                    <a:pt x="2551" y="348"/>
                    <a:pt x="1838" y="1"/>
                    <a:pt x="1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1942031" y="565356"/>
              <a:ext cx="188097" cy="199683"/>
            </a:xfrm>
            <a:custGeom>
              <a:avLst/>
              <a:gdLst/>
              <a:ahLst/>
              <a:cxnLst/>
              <a:rect l="l" t="t" r="r" b="b"/>
              <a:pathLst>
                <a:path w="6153" h="6532" extrusionOk="0">
                  <a:moveTo>
                    <a:pt x="167" y="1"/>
                  </a:moveTo>
                  <a:cubicBezTo>
                    <a:pt x="45" y="1"/>
                    <a:pt x="1" y="160"/>
                    <a:pt x="113" y="230"/>
                  </a:cubicBezTo>
                  <a:cubicBezTo>
                    <a:pt x="350" y="375"/>
                    <a:pt x="651" y="448"/>
                    <a:pt x="915" y="558"/>
                  </a:cubicBezTo>
                  <a:cubicBezTo>
                    <a:pt x="1097" y="640"/>
                    <a:pt x="1288" y="731"/>
                    <a:pt x="1462" y="822"/>
                  </a:cubicBezTo>
                  <a:cubicBezTo>
                    <a:pt x="1434" y="885"/>
                    <a:pt x="1480" y="995"/>
                    <a:pt x="1498" y="1059"/>
                  </a:cubicBezTo>
                  <a:cubicBezTo>
                    <a:pt x="1534" y="1150"/>
                    <a:pt x="1571" y="1241"/>
                    <a:pt x="1607" y="1323"/>
                  </a:cubicBezTo>
                  <a:cubicBezTo>
                    <a:pt x="1653" y="1414"/>
                    <a:pt x="1698" y="1496"/>
                    <a:pt x="1753" y="1569"/>
                  </a:cubicBezTo>
                  <a:cubicBezTo>
                    <a:pt x="1789" y="1660"/>
                    <a:pt x="1853" y="1723"/>
                    <a:pt x="1935" y="1778"/>
                  </a:cubicBezTo>
                  <a:cubicBezTo>
                    <a:pt x="1953" y="1778"/>
                    <a:pt x="1972" y="1769"/>
                    <a:pt x="1972" y="1751"/>
                  </a:cubicBezTo>
                  <a:cubicBezTo>
                    <a:pt x="1963" y="1669"/>
                    <a:pt x="1935" y="1587"/>
                    <a:pt x="1890" y="1514"/>
                  </a:cubicBezTo>
                  <a:cubicBezTo>
                    <a:pt x="1853" y="1432"/>
                    <a:pt x="1817" y="1359"/>
                    <a:pt x="1789" y="1277"/>
                  </a:cubicBezTo>
                  <a:cubicBezTo>
                    <a:pt x="1753" y="1195"/>
                    <a:pt x="1726" y="1113"/>
                    <a:pt x="1698" y="1031"/>
                  </a:cubicBezTo>
                  <a:cubicBezTo>
                    <a:pt x="1680" y="995"/>
                    <a:pt x="1671" y="958"/>
                    <a:pt x="1662" y="922"/>
                  </a:cubicBezTo>
                  <a:lnTo>
                    <a:pt x="1662" y="922"/>
                  </a:lnTo>
                  <a:lnTo>
                    <a:pt x="1726" y="958"/>
                  </a:lnTo>
                  <a:cubicBezTo>
                    <a:pt x="2045" y="1131"/>
                    <a:pt x="2345" y="1323"/>
                    <a:pt x="2637" y="1541"/>
                  </a:cubicBezTo>
                  <a:cubicBezTo>
                    <a:pt x="2628" y="1550"/>
                    <a:pt x="2628" y="1560"/>
                    <a:pt x="2628" y="1569"/>
                  </a:cubicBezTo>
                  <a:cubicBezTo>
                    <a:pt x="2600" y="1678"/>
                    <a:pt x="2591" y="1787"/>
                    <a:pt x="2591" y="1906"/>
                  </a:cubicBezTo>
                  <a:cubicBezTo>
                    <a:pt x="2591" y="2024"/>
                    <a:pt x="2582" y="2133"/>
                    <a:pt x="2582" y="2252"/>
                  </a:cubicBezTo>
                  <a:cubicBezTo>
                    <a:pt x="2582" y="2480"/>
                    <a:pt x="2591" y="2707"/>
                    <a:pt x="2609" y="2935"/>
                  </a:cubicBezTo>
                  <a:cubicBezTo>
                    <a:pt x="2618" y="3154"/>
                    <a:pt x="2655" y="3372"/>
                    <a:pt x="2700" y="3591"/>
                  </a:cubicBezTo>
                  <a:cubicBezTo>
                    <a:pt x="2719" y="3709"/>
                    <a:pt x="2746" y="3819"/>
                    <a:pt x="2773" y="3928"/>
                  </a:cubicBezTo>
                  <a:cubicBezTo>
                    <a:pt x="2791" y="4010"/>
                    <a:pt x="2801" y="4137"/>
                    <a:pt x="2883" y="4183"/>
                  </a:cubicBezTo>
                  <a:cubicBezTo>
                    <a:pt x="2885" y="4186"/>
                    <a:pt x="2889" y="4187"/>
                    <a:pt x="2892" y="4187"/>
                  </a:cubicBezTo>
                  <a:cubicBezTo>
                    <a:pt x="2902" y="4187"/>
                    <a:pt x="2913" y="4180"/>
                    <a:pt x="2919" y="4174"/>
                  </a:cubicBezTo>
                  <a:cubicBezTo>
                    <a:pt x="2965" y="4110"/>
                    <a:pt x="2946" y="4010"/>
                    <a:pt x="2937" y="3937"/>
                  </a:cubicBezTo>
                  <a:cubicBezTo>
                    <a:pt x="2928" y="3819"/>
                    <a:pt x="2910" y="3700"/>
                    <a:pt x="2910" y="3582"/>
                  </a:cubicBezTo>
                  <a:cubicBezTo>
                    <a:pt x="2892" y="3354"/>
                    <a:pt x="2883" y="3135"/>
                    <a:pt x="2864" y="2917"/>
                  </a:cubicBezTo>
                  <a:cubicBezTo>
                    <a:pt x="2855" y="2689"/>
                    <a:pt x="2846" y="2480"/>
                    <a:pt x="2846" y="2261"/>
                  </a:cubicBezTo>
                  <a:cubicBezTo>
                    <a:pt x="2846" y="2152"/>
                    <a:pt x="2846" y="2033"/>
                    <a:pt x="2855" y="1924"/>
                  </a:cubicBezTo>
                  <a:cubicBezTo>
                    <a:pt x="2855" y="1851"/>
                    <a:pt x="2864" y="1787"/>
                    <a:pt x="2864" y="1723"/>
                  </a:cubicBezTo>
                  <a:cubicBezTo>
                    <a:pt x="2983" y="1805"/>
                    <a:pt x="3083" y="1897"/>
                    <a:pt x="3183" y="1988"/>
                  </a:cubicBezTo>
                  <a:cubicBezTo>
                    <a:pt x="3466" y="2243"/>
                    <a:pt x="3730" y="2516"/>
                    <a:pt x="3967" y="2807"/>
                  </a:cubicBezTo>
                  <a:cubicBezTo>
                    <a:pt x="3939" y="2835"/>
                    <a:pt x="3930" y="2862"/>
                    <a:pt x="3930" y="2899"/>
                  </a:cubicBezTo>
                  <a:cubicBezTo>
                    <a:pt x="3939" y="2926"/>
                    <a:pt x="3939" y="2962"/>
                    <a:pt x="3930" y="2999"/>
                  </a:cubicBezTo>
                  <a:cubicBezTo>
                    <a:pt x="3912" y="3035"/>
                    <a:pt x="3894" y="3081"/>
                    <a:pt x="3866" y="3117"/>
                  </a:cubicBezTo>
                  <a:cubicBezTo>
                    <a:pt x="3812" y="3226"/>
                    <a:pt x="3766" y="3336"/>
                    <a:pt x="3730" y="3454"/>
                  </a:cubicBezTo>
                  <a:cubicBezTo>
                    <a:pt x="3657" y="3673"/>
                    <a:pt x="3593" y="3891"/>
                    <a:pt x="3548" y="4119"/>
                  </a:cubicBezTo>
                  <a:cubicBezTo>
                    <a:pt x="3493" y="4338"/>
                    <a:pt x="3466" y="4565"/>
                    <a:pt x="3466" y="4793"/>
                  </a:cubicBezTo>
                  <a:lnTo>
                    <a:pt x="3466" y="5148"/>
                  </a:lnTo>
                  <a:cubicBezTo>
                    <a:pt x="3466" y="5230"/>
                    <a:pt x="3466" y="5331"/>
                    <a:pt x="3529" y="5376"/>
                  </a:cubicBezTo>
                  <a:cubicBezTo>
                    <a:pt x="3534" y="5381"/>
                    <a:pt x="3538" y="5383"/>
                    <a:pt x="3542" y="5383"/>
                  </a:cubicBezTo>
                  <a:cubicBezTo>
                    <a:pt x="3545" y="5383"/>
                    <a:pt x="3548" y="5381"/>
                    <a:pt x="3548" y="5376"/>
                  </a:cubicBezTo>
                  <a:cubicBezTo>
                    <a:pt x="3629" y="5322"/>
                    <a:pt x="3620" y="5185"/>
                    <a:pt x="3629" y="5103"/>
                  </a:cubicBezTo>
                  <a:cubicBezTo>
                    <a:pt x="3648" y="4975"/>
                    <a:pt x="3666" y="4848"/>
                    <a:pt x="3684" y="4729"/>
                  </a:cubicBezTo>
                  <a:cubicBezTo>
                    <a:pt x="3730" y="4483"/>
                    <a:pt x="3775" y="4247"/>
                    <a:pt x="3830" y="4010"/>
                  </a:cubicBezTo>
                  <a:cubicBezTo>
                    <a:pt x="3885" y="3764"/>
                    <a:pt x="3967" y="3527"/>
                    <a:pt x="4067" y="3290"/>
                  </a:cubicBezTo>
                  <a:cubicBezTo>
                    <a:pt x="4103" y="3217"/>
                    <a:pt x="4140" y="3144"/>
                    <a:pt x="4167" y="3062"/>
                  </a:cubicBezTo>
                  <a:cubicBezTo>
                    <a:pt x="4468" y="3481"/>
                    <a:pt x="4723" y="3928"/>
                    <a:pt x="4914" y="4402"/>
                  </a:cubicBezTo>
                  <a:cubicBezTo>
                    <a:pt x="4814" y="4556"/>
                    <a:pt x="4732" y="4720"/>
                    <a:pt x="4677" y="4893"/>
                  </a:cubicBezTo>
                  <a:cubicBezTo>
                    <a:pt x="4613" y="5057"/>
                    <a:pt x="4559" y="5221"/>
                    <a:pt x="4513" y="5394"/>
                  </a:cubicBezTo>
                  <a:cubicBezTo>
                    <a:pt x="4477" y="5567"/>
                    <a:pt x="4449" y="5741"/>
                    <a:pt x="4440" y="5923"/>
                  </a:cubicBezTo>
                  <a:cubicBezTo>
                    <a:pt x="4440" y="6005"/>
                    <a:pt x="4440" y="6087"/>
                    <a:pt x="4449" y="6178"/>
                  </a:cubicBezTo>
                  <a:cubicBezTo>
                    <a:pt x="4458" y="6242"/>
                    <a:pt x="4458" y="6333"/>
                    <a:pt x="4540" y="6360"/>
                  </a:cubicBezTo>
                  <a:cubicBezTo>
                    <a:pt x="4545" y="6362"/>
                    <a:pt x="4551" y="6364"/>
                    <a:pt x="4557" y="6364"/>
                  </a:cubicBezTo>
                  <a:cubicBezTo>
                    <a:pt x="4573" y="6364"/>
                    <a:pt x="4591" y="6355"/>
                    <a:pt x="4604" y="6342"/>
                  </a:cubicBezTo>
                  <a:cubicBezTo>
                    <a:pt x="4613" y="6323"/>
                    <a:pt x="4613" y="6305"/>
                    <a:pt x="4604" y="6287"/>
                  </a:cubicBezTo>
                  <a:cubicBezTo>
                    <a:pt x="4604" y="6223"/>
                    <a:pt x="4622" y="6160"/>
                    <a:pt x="4631" y="6096"/>
                  </a:cubicBezTo>
                  <a:cubicBezTo>
                    <a:pt x="4650" y="6014"/>
                    <a:pt x="4659" y="5932"/>
                    <a:pt x="4677" y="5850"/>
                  </a:cubicBezTo>
                  <a:cubicBezTo>
                    <a:pt x="4704" y="5695"/>
                    <a:pt x="4732" y="5540"/>
                    <a:pt x="4777" y="5385"/>
                  </a:cubicBezTo>
                  <a:cubicBezTo>
                    <a:pt x="4814" y="5240"/>
                    <a:pt x="4868" y="5094"/>
                    <a:pt x="4923" y="4948"/>
                  </a:cubicBezTo>
                  <a:cubicBezTo>
                    <a:pt x="4959" y="4875"/>
                    <a:pt x="4996" y="4802"/>
                    <a:pt x="5041" y="4720"/>
                  </a:cubicBezTo>
                  <a:cubicBezTo>
                    <a:pt x="5142" y="5012"/>
                    <a:pt x="5214" y="5312"/>
                    <a:pt x="5269" y="5613"/>
                  </a:cubicBezTo>
                  <a:cubicBezTo>
                    <a:pt x="5296" y="5759"/>
                    <a:pt x="5315" y="5914"/>
                    <a:pt x="5333" y="6078"/>
                  </a:cubicBezTo>
                  <a:cubicBezTo>
                    <a:pt x="5342" y="6232"/>
                    <a:pt x="5333" y="6369"/>
                    <a:pt x="5415" y="6497"/>
                  </a:cubicBezTo>
                  <a:cubicBezTo>
                    <a:pt x="5424" y="6521"/>
                    <a:pt x="5444" y="6532"/>
                    <a:pt x="5465" y="6532"/>
                  </a:cubicBezTo>
                  <a:cubicBezTo>
                    <a:pt x="5483" y="6532"/>
                    <a:pt x="5502" y="6523"/>
                    <a:pt x="5515" y="6506"/>
                  </a:cubicBezTo>
                  <a:cubicBezTo>
                    <a:pt x="5606" y="6351"/>
                    <a:pt x="5588" y="6123"/>
                    <a:pt x="5561" y="5923"/>
                  </a:cubicBezTo>
                  <a:lnTo>
                    <a:pt x="5561" y="5923"/>
                  </a:lnTo>
                  <a:cubicBezTo>
                    <a:pt x="5579" y="5932"/>
                    <a:pt x="5588" y="5941"/>
                    <a:pt x="5606" y="5959"/>
                  </a:cubicBezTo>
                  <a:cubicBezTo>
                    <a:pt x="5652" y="6005"/>
                    <a:pt x="5697" y="6050"/>
                    <a:pt x="5734" y="6096"/>
                  </a:cubicBezTo>
                  <a:cubicBezTo>
                    <a:pt x="5752" y="6114"/>
                    <a:pt x="5770" y="6141"/>
                    <a:pt x="5788" y="6169"/>
                  </a:cubicBezTo>
                  <a:cubicBezTo>
                    <a:pt x="5797" y="6178"/>
                    <a:pt x="5807" y="6187"/>
                    <a:pt x="5816" y="6196"/>
                  </a:cubicBezTo>
                  <a:lnTo>
                    <a:pt x="5825" y="6205"/>
                  </a:lnTo>
                  <a:cubicBezTo>
                    <a:pt x="5838" y="6237"/>
                    <a:pt x="5868" y="6253"/>
                    <a:pt x="5897" y="6253"/>
                  </a:cubicBezTo>
                  <a:cubicBezTo>
                    <a:pt x="5925" y="6253"/>
                    <a:pt x="5952" y="6237"/>
                    <a:pt x="5961" y="6205"/>
                  </a:cubicBezTo>
                  <a:cubicBezTo>
                    <a:pt x="5989" y="6141"/>
                    <a:pt x="5916" y="6096"/>
                    <a:pt x="5889" y="6041"/>
                  </a:cubicBezTo>
                  <a:cubicBezTo>
                    <a:pt x="5843" y="5986"/>
                    <a:pt x="5797" y="5932"/>
                    <a:pt x="5752" y="5886"/>
                  </a:cubicBezTo>
                  <a:cubicBezTo>
                    <a:pt x="5697" y="5832"/>
                    <a:pt x="5643" y="5777"/>
                    <a:pt x="5588" y="5731"/>
                  </a:cubicBezTo>
                  <a:lnTo>
                    <a:pt x="5524" y="5686"/>
                  </a:lnTo>
                  <a:cubicBezTo>
                    <a:pt x="5488" y="5413"/>
                    <a:pt x="5433" y="5148"/>
                    <a:pt x="5360" y="4884"/>
                  </a:cubicBezTo>
                  <a:cubicBezTo>
                    <a:pt x="5233" y="4447"/>
                    <a:pt x="5060" y="4019"/>
                    <a:pt x="4841" y="3618"/>
                  </a:cubicBezTo>
                  <a:lnTo>
                    <a:pt x="4841" y="3618"/>
                  </a:lnTo>
                  <a:cubicBezTo>
                    <a:pt x="4896" y="3636"/>
                    <a:pt x="4959" y="3655"/>
                    <a:pt x="5005" y="3682"/>
                  </a:cubicBezTo>
                  <a:cubicBezTo>
                    <a:pt x="5151" y="3746"/>
                    <a:pt x="5278" y="3819"/>
                    <a:pt x="5406" y="3910"/>
                  </a:cubicBezTo>
                  <a:cubicBezTo>
                    <a:pt x="5533" y="4001"/>
                    <a:pt x="5643" y="4101"/>
                    <a:pt x="5752" y="4210"/>
                  </a:cubicBezTo>
                  <a:cubicBezTo>
                    <a:pt x="5807" y="4274"/>
                    <a:pt x="5852" y="4329"/>
                    <a:pt x="5898" y="4392"/>
                  </a:cubicBezTo>
                  <a:cubicBezTo>
                    <a:pt x="5924" y="4427"/>
                    <a:pt x="5983" y="4536"/>
                    <a:pt x="6012" y="4539"/>
                  </a:cubicBezTo>
                  <a:lnTo>
                    <a:pt x="6012" y="4539"/>
                  </a:lnTo>
                  <a:cubicBezTo>
                    <a:pt x="5995" y="4542"/>
                    <a:pt x="5980" y="4567"/>
                    <a:pt x="5989" y="4584"/>
                  </a:cubicBezTo>
                  <a:cubicBezTo>
                    <a:pt x="6004" y="4604"/>
                    <a:pt x="6028" y="4616"/>
                    <a:pt x="6053" y="4616"/>
                  </a:cubicBezTo>
                  <a:cubicBezTo>
                    <a:pt x="6072" y="4616"/>
                    <a:pt x="6091" y="4609"/>
                    <a:pt x="6107" y="4593"/>
                  </a:cubicBezTo>
                  <a:cubicBezTo>
                    <a:pt x="6153" y="4538"/>
                    <a:pt x="6116" y="4465"/>
                    <a:pt x="6080" y="4411"/>
                  </a:cubicBezTo>
                  <a:cubicBezTo>
                    <a:pt x="5980" y="4228"/>
                    <a:pt x="5843" y="4064"/>
                    <a:pt x="5697" y="3919"/>
                  </a:cubicBezTo>
                  <a:cubicBezTo>
                    <a:pt x="5542" y="3782"/>
                    <a:pt x="5378" y="3664"/>
                    <a:pt x="5196" y="3573"/>
                  </a:cubicBezTo>
                  <a:cubicBezTo>
                    <a:pt x="5105" y="3527"/>
                    <a:pt x="5023" y="3481"/>
                    <a:pt x="4932" y="3454"/>
                  </a:cubicBezTo>
                  <a:cubicBezTo>
                    <a:pt x="4859" y="3418"/>
                    <a:pt x="4777" y="3390"/>
                    <a:pt x="4704" y="3381"/>
                  </a:cubicBezTo>
                  <a:lnTo>
                    <a:pt x="4659" y="3308"/>
                  </a:lnTo>
                  <a:cubicBezTo>
                    <a:pt x="4340" y="2798"/>
                    <a:pt x="3957" y="2325"/>
                    <a:pt x="3520" y="1915"/>
                  </a:cubicBezTo>
                  <a:lnTo>
                    <a:pt x="3629" y="1915"/>
                  </a:lnTo>
                  <a:cubicBezTo>
                    <a:pt x="3793" y="1915"/>
                    <a:pt x="3957" y="1933"/>
                    <a:pt x="4112" y="1960"/>
                  </a:cubicBezTo>
                  <a:cubicBezTo>
                    <a:pt x="4267" y="1997"/>
                    <a:pt x="4422" y="2033"/>
                    <a:pt x="4568" y="2088"/>
                  </a:cubicBezTo>
                  <a:cubicBezTo>
                    <a:pt x="4597" y="2102"/>
                    <a:pt x="4785" y="2199"/>
                    <a:pt x="4862" y="2199"/>
                  </a:cubicBezTo>
                  <a:cubicBezTo>
                    <a:pt x="4881" y="2199"/>
                    <a:pt x="4894" y="2193"/>
                    <a:pt x="4896" y="2179"/>
                  </a:cubicBezTo>
                  <a:cubicBezTo>
                    <a:pt x="4905" y="2097"/>
                    <a:pt x="4823" y="2070"/>
                    <a:pt x="4777" y="2051"/>
                  </a:cubicBezTo>
                  <a:cubicBezTo>
                    <a:pt x="4704" y="2006"/>
                    <a:pt x="4631" y="1979"/>
                    <a:pt x="4559" y="1942"/>
                  </a:cubicBezTo>
                  <a:cubicBezTo>
                    <a:pt x="4413" y="1878"/>
                    <a:pt x="4258" y="1833"/>
                    <a:pt x="4103" y="1805"/>
                  </a:cubicBezTo>
                  <a:cubicBezTo>
                    <a:pt x="3948" y="1769"/>
                    <a:pt x="3793" y="1751"/>
                    <a:pt x="3629" y="1751"/>
                  </a:cubicBezTo>
                  <a:lnTo>
                    <a:pt x="3356" y="1751"/>
                  </a:lnTo>
                  <a:cubicBezTo>
                    <a:pt x="3001" y="1432"/>
                    <a:pt x="2628" y="1159"/>
                    <a:pt x="2227" y="913"/>
                  </a:cubicBezTo>
                  <a:lnTo>
                    <a:pt x="2245" y="904"/>
                  </a:lnTo>
                  <a:cubicBezTo>
                    <a:pt x="2354" y="876"/>
                    <a:pt x="2473" y="849"/>
                    <a:pt x="2582" y="831"/>
                  </a:cubicBezTo>
                  <a:cubicBezTo>
                    <a:pt x="2691" y="813"/>
                    <a:pt x="2810" y="803"/>
                    <a:pt x="2928" y="794"/>
                  </a:cubicBezTo>
                  <a:cubicBezTo>
                    <a:pt x="2983" y="794"/>
                    <a:pt x="3037" y="785"/>
                    <a:pt x="3092" y="785"/>
                  </a:cubicBezTo>
                  <a:cubicBezTo>
                    <a:pt x="3111" y="788"/>
                    <a:pt x="3129" y="789"/>
                    <a:pt x="3146" y="789"/>
                  </a:cubicBezTo>
                  <a:cubicBezTo>
                    <a:pt x="3188" y="789"/>
                    <a:pt x="3226" y="783"/>
                    <a:pt x="3265" y="776"/>
                  </a:cubicBezTo>
                  <a:cubicBezTo>
                    <a:pt x="3292" y="767"/>
                    <a:pt x="3320" y="721"/>
                    <a:pt x="3283" y="703"/>
                  </a:cubicBezTo>
                  <a:cubicBezTo>
                    <a:pt x="3193" y="673"/>
                    <a:pt x="3096" y="655"/>
                    <a:pt x="2998" y="655"/>
                  </a:cubicBezTo>
                  <a:cubicBezTo>
                    <a:pt x="2978" y="655"/>
                    <a:pt x="2958" y="656"/>
                    <a:pt x="2937" y="658"/>
                  </a:cubicBezTo>
                  <a:cubicBezTo>
                    <a:pt x="2819" y="658"/>
                    <a:pt x="2691" y="658"/>
                    <a:pt x="2573" y="667"/>
                  </a:cubicBezTo>
                  <a:cubicBezTo>
                    <a:pt x="2454" y="685"/>
                    <a:pt x="2336" y="703"/>
                    <a:pt x="2218" y="731"/>
                  </a:cubicBezTo>
                  <a:cubicBezTo>
                    <a:pt x="2163" y="749"/>
                    <a:pt x="2099" y="758"/>
                    <a:pt x="2045" y="776"/>
                  </a:cubicBezTo>
                  <a:lnTo>
                    <a:pt x="2026" y="785"/>
                  </a:lnTo>
                  <a:cubicBezTo>
                    <a:pt x="1744" y="630"/>
                    <a:pt x="1462" y="476"/>
                    <a:pt x="1170" y="348"/>
                  </a:cubicBezTo>
                  <a:cubicBezTo>
                    <a:pt x="1015" y="275"/>
                    <a:pt x="860" y="211"/>
                    <a:pt x="696" y="157"/>
                  </a:cubicBezTo>
                  <a:cubicBezTo>
                    <a:pt x="532" y="75"/>
                    <a:pt x="359" y="29"/>
                    <a:pt x="186" y="2"/>
                  </a:cubicBezTo>
                  <a:cubicBezTo>
                    <a:pt x="180" y="1"/>
                    <a:pt x="173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2113681" y="766446"/>
              <a:ext cx="5839" cy="6206"/>
            </a:xfrm>
            <a:custGeom>
              <a:avLst/>
              <a:gdLst/>
              <a:ahLst/>
              <a:cxnLst/>
              <a:rect l="l" t="t" r="r" b="b"/>
              <a:pathLst>
                <a:path w="191" h="203" extrusionOk="0">
                  <a:moveTo>
                    <a:pt x="55" y="1"/>
                  </a:moveTo>
                  <a:cubicBezTo>
                    <a:pt x="46" y="1"/>
                    <a:pt x="37" y="1"/>
                    <a:pt x="28" y="10"/>
                  </a:cubicBezTo>
                  <a:cubicBezTo>
                    <a:pt x="28" y="10"/>
                    <a:pt x="18" y="19"/>
                    <a:pt x="18" y="19"/>
                  </a:cubicBezTo>
                  <a:cubicBezTo>
                    <a:pt x="9" y="28"/>
                    <a:pt x="0" y="37"/>
                    <a:pt x="0" y="46"/>
                  </a:cubicBezTo>
                  <a:cubicBezTo>
                    <a:pt x="0" y="55"/>
                    <a:pt x="0" y="55"/>
                    <a:pt x="0" y="64"/>
                  </a:cubicBezTo>
                  <a:lnTo>
                    <a:pt x="0" y="73"/>
                  </a:lnTo>
                  <a:lnTo>
                    <a:pt x="0" y="83"/>
                  </a:lnTo>
                  <a:cubicBezTo>
                    <a:pt x="0" y="101"/>
                    <a:pt x="9" y="110"/>
                    <a:pt x="18" y="119"/>
                  </a:cubicBezTo>
                  <a:lnTo>
                    <a:pt x="28" y="137"/>
                  </a:lnTo>
                  <a:cubicBezTo>
                    <a:pt x="37" y="146"/>
                    <a:pt x="46" y="165"/>
                    <a:pt x="55" y="165"/>
                  </a:cubicBezTo>
                  <a:cubicBezTo>
                    <a:pt x="73" y="174"/>
                    <a:pt x="82" y="183"/>
                    <a:pt x="100" y="192"/>
                  </a:cubicBezTo>
                  <a:lnTo>
                    <a:pt x="119" y="201"/>
                  </a:lnTo>
                  <a:cubicBezTo>
                    <a:pt x="123" y="202"/>
                    <a:pt x="126" y="202"/>
                    <a:pt x="130" y="202"/>
                  </a:cubicBezTo>
                  <a:cubicBezTo>
                    <a:pt x="162" y="202"/>
                    <a:pt x="191" y="170"/>
                    <a:pt x="182" y="137"/>
                  </a:cubicBezTo>
                  <a:lnTo>
                    <a:pt x="182" y="119"/>
                  </a:lnTo>
                  <a:cubicBezTo>
                    <a:pt x="182" y="101"/>
                    <a:pt x="173" y="92"/>
                    <a:pt x="173" y="73"/>
                  </a:cubicBezTo>
                  <a:cubicBezTo>
                    <a:pt x="164" y="64"/>
                    <a:pt x="164" y="55"/>
                    <a:pt x="155" y="46"/>
                  </a:cubicBezTo>
                  <a:cubicBezTo>
                    <a:pt x="155" y="46"/>
                    <a:pt x="146" y="37"/>
                    <a:pt x="146" y="37"/>
                  </a:cubicBezTo>
                  <a:lnTo>
                    <a:pt x="137" y="28"/>
                  </a:lnTo>
                  <a:cubicBezTo>
                    <a:pt x="119" y="10"/>
                    <a:pt x="100" y="1"/>
                    <a:pt x="82" y="1"/>
                  </a:cubicBezTo>
                  <a:close/>
                </a:path>
              </a:pathLst>
            </a:custGeom>
            <a:solidFill>
              <a:srgbClr val="7C9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2105030" y="768280"/>
              <a:ext cx="5044" cy="5717"/>
            </a:xfrm>
            <a:custGeom>
              <a:avLst/>
              <a:gdLst/>
              <a:ahLst/>
              <a:cxnLst/>
              <a:rect l="l" t="t" r="r" b="b"/>
              <a:pathLst>
                <a:path w="165" h="187" extrusionOk="0">
                  <a:moveTo>
                    <a:pt x="61" y="1"/>
                  </a:moveTo>
                  <a:cubicBezTo>
                    <a:pt x="46" y="1"/>
                    <a:pt x="35" y="7"/>
                    <a:pt x="28" y="13"/>
                  </a:cubicBezTo>
                  <a:cubicBezTo>
                    <a:pt x="10" y="32"/>
                    <a:pt x="1" y="50"/>
                    <a:pt x="1" y="68"/>
                  </a:cubicBezTo>
                  <a:lnTo>
                    <a:pt x="1" y="86"/>
                  </a:lnTo>
                  <a:cubicBezTo>
                    <a:pt x="10" y="95"/>
                    <a:pt x="10" y="105"/>
                    <a:pt x="19" y="123"/>
                  </a:cubicBezTo>
                  <a:cubicBezTo>
                    <a:pt x="28" y="132"/>
                    <a:pt x="37" y="141"/>
                    <a:pt x="46" y="150"/>
                  </a:cubicBezTo>
                  <a:lnTo>
                    <a:pt x="65" y="159"/>
                  </a:lnTo>
                  <a:lnTo>
                    <a:pt x="92" y="177"/>
                  </a:lnTo>
                  <a:lnTo>
                    <a:pt x="92" y="177"/>
                  </a:lnTo>
                  <a:lnTo>
                    <a:pt x="83" y="168"/>
                  </a:lnTo>
                  <a:lnTo>
                    <a:pt x="83" y="168"/>
                  </a:lnTo>
                  <a:cubicBezTo>
                    <a:pt x="92" y="177"/>
                    <a:pt x="101" y="177"/>
                    <a:pt x="110" y="186"/>
                  </a:cubicBezTo>
                  <a:lnTo>
                    <a:pt x="138" y="186"/>
                  </a:lnTo>
                  <a:cubicBezTo>
                    <a:pt x="147" y="177"/>
                    <a:pt x="156" y="168"/>
                    <a:pt x="156" y="159"/>
                  </a:cubicBezTo>
                  <a:cubicBezTo>
                    <a:pt x="165" y="150"/>
                    <a:pt x="165" y="141"/>
                    <a:pt x="165" y="132"/>
                  </a:cubicBezTo>
                  <a:lnTo>
                    <a:pt x="165" y="114"/>
                  </a:lnTo>
                  <a:cubicBezTo>
                    <a:pt x="165" y="105"/>
                    <a:pt x="165" y="95"/>
                    <a:pt x="165" y="86"/>
                  </a:cubicBezTo>
                  <a:cubicBezTo>
                    <a:pt x="165" y="77"/>
                    <a:pt x="156" y="68"/>
                    <a:pt x="156" y="50"/>
                  </a:cubicBezTo>
                  <a:cubicBezTo>
                    <a:pt x="156" y="41"/>
                    <a:pt x="147" y="32"/>
                    <a:pt x="138" y="32"/>
                  </a:cubicBezTo>
                  <a:cubicBezTo>
                    <a:pt x="128" y="23"/>
                    <a:pt x="128" y="13"/>
                    <a:pt x="119" y="13"/>
                  </a:cubicBezTo>
                  <a:lnTo>
                    <a:pt x="110" y="13"/>
                  </a:lnTo>
                  <a:cubicBezTo>
                    <a:pt x="104" y="7"/>
                    <a:pt x="97" y="1"/>
                    <a:pt x="91" y="1"/>
                  </a:cubicBezTo>
                  <a:cubicBezTo>
                    <a:pt x="88" y="1"/>
                    <a:pt x="86" y="2"/>
                    <a:pt x="83" y="4"/>
                  </a:cubicBezTo>
                  <a:cubicBezTo>
                    <a:pt x="75" y="2"/>
                    <a:pt x="68" y="1"/>
                    <a:pt x="61" y="1"/>
                  </a:cubicBezTo>
                  <a:close/>
                </a:path>
              </a:pathLst>
            </a:custGeom>
            <a:solidFill>
              <a:srgbClr val="7C9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2110624" y="78035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7C9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2110624" y="780661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C9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2110349" y="778429"/>
              <a:ext cx="5594" cy="4616"/>
            </a:xfrm>
            <a:custGeom>
              <a:avLst/>
              <a:gdLst/>
              <a:ahLst/>
              <a:cxnLst/>
              <a:rect l="l" t="t" r="r" b="b"/>
              <a:pathLst>
                <a:path w="183" h="151" extrusionOk="0">
                  <a:moveTo>
                    <a:pt x="73" y="0"/>
                  </a:moveTo>
                  <a:cubicBezTo>
                    <a:pt x="64" y="0"/>
                    <a:pt x="55" y="0"/>
                    <a:pt x="55" y="9"/>
                  </a:cubicBezTo>
                  <a:cubicBezTo>
                    <a:pt x="49" y="6"/>
                    <a:pt x="43" y="5"/>
                    <a:pt x="39" y="5"/>
                  </a:cubicBezTo>
                  <a:cubicBezTo>
                    <a:pt x="30" y="5"/>
                    <a:pt x="24" y="9"/>
                    <a:pt x="18" y="9"/>
                  </a:cubicBezTo>
                  <a:cubicBezTo>
                    <a:pt x="9" y="18"/>
                    <a:pt x="9" y="18"/>
                    <a:pt x="9" y="28"/>
                  </a:cubicBezTo>
                  <a:cubicBezTo>
                    <a:pt x="3" y="34"/>
                    <a:pt x="1" y="45"/>
                    <a:pt x="3" y="54"/>
                  </a:cubicBezTo>
                  <a:lnTo>
                    <a:pt x="3" y="54"/>
                  </a:lnTo>
                  <a:cubicBezTo>
                    <a:pt x="1" y="60"/>
                    <a:pt x="3" y="64"/>
                    <a:pt x="9" y="64"/>
                  </a:cubicBezTo>
                  <a:lnTo>
                    <a:pt x="9" y="73"/>
                  </a:lnTo>
                  <a:cubicBezTo>
                    <a:pt x="9" y="82"/>
                    <a:pt x="9" y="91"/>
                    <a:pt x="18" y="100"/>
                  </a:cubicBezTo>
                  <a:cubicBezTo>
                    <a:pt x="18" y="110"/>
                    <a:pt x="36" y="128"/>
                    <a:pt x="45" y="128"/>
                  </a:cubicBezTo>
                  <a:lnTo>
                    <a:pt x="64" y="146"/>
                  </a:lnTo>
                  <a:lnTo>
                    <a:pt x="100" y="146"/>
                  </a:lnTo>
                  <a:cubicBezTo>
                    <a:pt x="103" y="149"/>
                    <a:pt x="107" y="150"/>
                    <a:pt x="112" y="150"/>
                  </a:cubicBezTo>
                  <a:cubicBezTo>
                    <a:pt x="120" y="150"/>
                    <a:pt x="131" y="146"/>
                    <a:pt x="137" y="146"/>
                  </a:cubicBezTo>
                  <a:cubicBezTo>
                    <a:pt x="146" y="137"/>
                    <a:pt x="155" y="137"/>
                    <a:pt x="164" y="128"/>
                  </a:cubicBezTo>
                  <a:lnTo>
                    <a:pt x="173" y="119"/>
                  </a:lnTo>
                  <a:lnTo>
                    <a:pt x="182" y="100"/>
                  </a:lnTo>
                  <a:lnTo>
                    <a:pt x="182" y="82"/>
                  </a:lnTo>
                  <a:cubicBezTo>
                    <a:pt x="182" y="82"/>
                    <a:pt x="182" y="73"/>
                    <a:pt x="182" y="64"/>
                  </a:cubicBezTo>
                  <a:cubicBezTo>
                    <a:pt x="182" y="55"/>
                    <a:pt x="182" y="55"/>
                    <a:pt x="173" y="46"/>
                  </a:cubicBezTo>
                  <a:cubicBezTo>
                    <a:pt x="173" y="46"/>
                    <a:pt x="173" y="37"/>
                    <a:pt x="164" y="37"/>
                  </a:cubicBezTo>
                  <a:lnTo>
                    <a:pt x="155" y="28"/>
                  </a:lnTo>
                  <a:cubicBezTo>
                    <a:pt x="155" y="28"/>
                    <a:pt x="155" y="28"/>
                    <a:pt x="146" y="18"/>
                  </a:cubicBezTo>
                  <a:lnTo>
                    <a:pt x="137" y="9"/>
                  </a:lnTo>
                  <a:lnTo>
                    <a:pt x="127" y="9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C9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2103655" y="77537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9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2103379" y="77564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C9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2099466" y="772866"/>
              <a:ext cx="3944" cy="3913"/>
            </a:xfrm>
            <a:custGeom>
              <a:avLst/>
              <a:gdLst/>
              <a:ahLst/>
              <a:cxnLst/>
              <a:rect l="l" t="t" r="r" b="b"/>
              <a:pathLst>
                <a:path w="129" h="128" extrusionOk="0">
                  <a:moveTo>
                    <a:pt x="37" y="0"/>
                  </a:moveTo>
                  <a:lnTo>
                    <a:pt x="19" y="9"/>
                  </a:lnTo>
                  <a:lnTo>
                    <a:pt x="10" y="18"/>
                  </a:lnTo>
                  <a:cubicBezTo>
                    <a:pt x="10" y="27"/>
                    <a:pt x="1" y="36"/>
                    <a:pt x="1" y="46"/>
                  </a:cubicBezTo>
                  <a:cubicBezTo>
                    <a:pt x="1" y="55"/>
                    <a:pt x="1" y="55"/>
                    <a:pt x="1" y="64"/>
                  </a:cubicBezTo>
                  <a:cubicBezTo>
                    <a:pt x="1" y="82"/>
                    <a:pt x="10" y="91"/>
                    <a:pt x="19" y="100"/>
                  </a:cubicBezTo>
                  <a:lnTo>
                    <a:pt x="37" y="118"/>
                  </a:lnTo>
                  <a:lnTo>
                    <a:pt x="46" y="128"/>
                  </a:lnTo>
                  <a:lnTo>
                    <a:pt x="101" y="128"/>
                  </a:lnTo>
                  <a:lnTo>
                    <a:pt x="119" y="118"/>
                  </a:lnTo>
                  <a:lnTo>
                    <a:pt x="128" y="109"/>
                  </a:lnTo>
                  <a:cubicBezTo>
                    <a:pt x="128" y="100"/>
                    <a:pt x="128" y="91"/>
                    <a:pt x="128" y="91"/>
                  </a:cubicBezTo>
                  <a:cubicBezTo>
                    <a:pt x="128" y="82"/>
                    <a:pt x="128" y="82"/>
                    <a:pt x="128" y="73"/>
                  </a:cubicBezTo>
                  <a:cubicBezTo>
                    <a:pt x="128" y="73"/>
                    <a:pt x="128" y="64"/>
                    <a:pt x="128" y="64"/>
                  </a:cubicBezTo>
                  <a:cubicBezTo>
                    <a:pt x="128" y="55"/>
                    <a:pt x="128" y="55"/>
                    <a:pt x="128" y="46"/>
                  </a:cubicBezTo>
                  <a:lnTo>
                    <a:pt x="119" y="36"/>
                  </a:lnTo>
                  <a:cubicBezTo>
                    <a:pt x="119" y="27"/>
                    <a:pt x="110" y="18"/>
                    <a:pt x="110" y="18"/>
                  </a:cubicBezTo>
                  <a:lnTo>
                    <a:pt x="101" y="9"/>
                  </a:lnTo>
                  <a:cubicBezTo>
                    <a:pt x="92" y="0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7C9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2103655" y="77537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C9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2096134" y="758223"/>
              <a:ext cx="5869" cy="6022"/>
            </a:xfrm>
            <a:custGeom>
              <a:avLst/>
              <a:gdLst/>
              <a:ahLst/>
              <a:cxnLst/>
              <a:rect l="l" t="t" r="r" b="b"/>
              <a:pathLst>
                <a:path w="192" h="197" extrusionOk="0">
                  <a:moveTo>
                    <a:pt x="78" y="1"/>
                  </a:moveTo>
                  <a:cubicBezTo>
                    <a:pt x="66" y="1"/>
                    <a:pt x="55" y="5"/>
                    <a:pt x="46" y="14"/>
                  </a:cubicBezTo>
                  <a:cubicBezTo>
                    <a:pt x="19" y="24"/>
                    <a:pt x="0" y="42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0" y="115"/>
                    <a:pt x="0" y="115"/>
                  </a:cubicBezTo>
                  <a:lnTo>
                    <a:pt x="10" y="133"/>
                  </a:lnTo>
                  <a:cubicBezTo>
                    <a:pt x="19" y="142"/>
                    <a:pt x="28" y="151"/>
                    <a:pt x="46" y="151"/>
                  </a:cubicBezTo>
                  <a:cubicBezTo>
                    <a:pt x="46" y="160"/>
                    <a:pt x="55" y="160"/>
                    <a:pt x="64" y="160"/>
                  </a:cubicBezTo>
                  <a:lnTo>
                    <a:pt x="101" y="188"/>
                  </a:lnTo>
                  <a:lnTo>
                    <a:pt x="119" y="197"/>
                  </a:lnTo>
                  <a:lnTo>
                    <a:pt x="155" y="197"/>
                  </a:lnTo>
                  <a:cubicBezTo>
                    <a:pt x="164" y="188"/>
                    <a:pt x="164" y="188"/>
                    <a:pt x="173" y="178"/>
                  </a:cubicBezTo>
                  <a:cubicBezTo>
                    <a:pt x="183" y="169"/>
                    <a:pt x="192" y="160"/>
                    <a:pt x="192" y="151"/>
                  </a:cubicBezTo>
                  <a:cubicBezTo>
                    <a:pt x="192" y="151"/>
                    <a:pt x="192" y="142"/>
                    <a:pt x="192" y="133"/>
                  </a:cubicBezTo>
                  <a:cubicBezTo>
                    <a:pt x="192" y="124"/>
                    <a:pt x="192" y="115"/>
                    <a:pt x="192" y="106"/>
                  </a:cubicBezTo>
                  <a:lnTo>
                    <a:pt x="164" y="69"/>
                  </a:lnTo>
                  <a:lnTo>
                    <a:pt x="164" y="60"/>
                  </a:lnTo>
                  <a:cubicBezTo>
                    <a:pt x="155" y="51"/>
                    <a:pt x="146" y="42"/>
                    <a:pt x="146" y="42"/>
                  </a:cubicBezTo>
                  <a:cubicBezTo>
                    <a:pt x="137" y="24"/>
                    <a:pt x="128" y="14"/>
                    <a:pt x="110" y="14"/>
                  </a:cubicBezTo>
                  <a:cubicBezTo>
                    <a:pt x="101" y="5"/>
                    <a:pt x="89" y="1"/>
                    <a:pt x="78" y="1"/>
                  </a:cubicBezTo>
                  <a:close/>
                </a:path>
              </a:pathLst>
            </a:custGeom>
            <a:solidFill>
              <a:srgbClr val="7C9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2090846" y="764765"/>
              <a:ext cx="5319" cy="4219"/>
            </a:xfrm>
            <a:custGeom>
              <a:avLst/>
              <a:gdLst/>
              <a:ahLst/>
              <a:cxnLst/>
              <a:rect l="l" t="t" r="r" b="b"/>
              <a:pathLst>
                <a:path w="174" h="138" extrusionOk="0">
                  <a:moveTo>
                    <a:pt x="37" y="1"/>
                  </a:moveTo>
                  <a:lnTo>
                    <a:pt x="19" y="10"/>
                  </a:lnTo>
                  <a:cubicBezTo>
                    <a:pt x="9" y="10"/>
                    <a:pt x="9" y="19"/>
                    <a:pt x="0" y="28"/>
                  </a:cubicBezTo>
                  <a:cubicBezTo>
                    <a:pt x="0" y="37"/>
                    <a:pt x="0" y="37"/>
                    <a:pt x="0" y="46"/>
                  </a:cubicBezTo>
                  <a:cubicBezTo>
                    <a:pt x="0" y="46"/>
                    <a:pt x="0" y="56"/>
                    <a:pt x="0" y="65"/>
                  </a:cubicBezTo>
                  <a:cubicBezTo>
                    <a:pt x="0" y="65"/>
                    <a:pt x="0" y="74"/>
                    <a:pt x="0" y="83"/>
                  </a:cubicBezTo>
                  <a:cubicBezTo>
                    <a:pt x="0" y="92"/>
                    <a:pt x="9" y="101"/>
                    <a:pt x="19" y="101"/>
                  </a:cubicBezTo>
                  <a:cubicBezTo>
                    <a:pt x="19" y="110"/>
                    <a:pt x="19" y="110"/>
                    <a:pt x="19" y="119"/>
                  </a:cubicBezTo>
                  <a:lnTo>
                    <a:pt x="37" y="119"/>
                  </a:lnTo>
                  <a:lnTo>
                    <a:pt x="55" y="128"/>
                  </a:lnTo>
                  <a:lnTo>
                    <a:pt x="64" y="128"/>
                  </a:lnTo>
                  <a:cubicBezTo>
                    <a:pt x="73" y="138"/>
                    <a:pt x="82" y="138"/>
                    <a:pt x="91" y="138"/>
                  </a:cubicBezTo>
                  <a:lnTo>
                    <a:pt x="128" y="138"/>
                  </a:lnTo>
                  <a:cubicBezTo>
                    <a:pt x="146" y="138"/>
                    <a:pt x="155" y="128"/>
                    <a:pt x="164" y="119"/>
                  </a:cubicBezTo>
                  <a:cubicBezTo>
                    <a:pt x="173" y="101"/>
                    <a:pt x="173" y="92"/>
                    <a:pt x="173" y="74"/>
                  </a:cubicBezTo>
                  <a:cubicBezTo>
                    <a:pt x="164" y="56"/>
                    <a:pt x="164" y="46"/>
                    <a:pt x="155" y="37"/>
                  </a:cubicBezTo>
                  <a:cubicBezTo>
                    <a:pt x="146" y="28"/>
                    <a:pt x="137" y="19"/>
                    <a:pt x="128" y="19"/>
                  </a:cubicBezTo>
                  <a:cubicBezTo>
                    <a:pt x="128" y="10"/>
                    <a:pt x="119" y="10"/>
                    <a:pt x="110" y="1"/>
                  </a:cubicBezTo>
                  <a:close/>
                </a:path>
              </a:pathLst>
            </a:custGeom>
            <a:solidFill>
              <a:srgbClr val="7C9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1823786" y="550652"/>
              <a:ext cx="170458" cy="254740"/>
            </a:xfrm>
            <a:custGeom>
              <a:avLst/>
              <a:gdLst/>
              <a:ahLst/>
              <a:cxnLst/>
              <a:rect l="l" t="t" r="r" b="b"/>
              <a:pathLst>
                <a:path w="5576" h="8333" extrusionOk="0">
                  <a:moveTo>
                    <a:pt x="4993" y="0"/>
                  </a:moveTo>
                  <a:cubicBezTo>
                    <a:pt x="3644" y="173"/>
                    <a:pt x="2396" y="829"/>
                    <a:pt x="1476" y="1831"/>
                  </a:cubicBezTo>
                  <a:cubicBezTo>
                    <a:pt x="520" y="2897"/>
                    <a:pt x="1" y="4272"/>
                    <a:pt x="19" y="5702"/>
                  </a:cubicBezTo>
                  <a:cubicBezTo>
                    <a:pt x="28" y="6540"/>
                    <a:pt x="310" y="7351"/>
                    <a:pt x="310" y="8189"/>
                  </a:cubicBezTo>
                  <a:cubicBezTo>
                    <a:pt x="310" y="8275"/>
                    <a:pt x="385" y="8332"/>
                    <a:pt x="464" y="8332"/>
                  </a:cubicBezTo>
                  <a:cubicBezTo>
                    <a:pt x="503" y="8332"/>
                    <a:pt x="542" y="8319"/>
                    <a:pt x="575" y="8289"/>
                  </a:cubicBezTo>
                  <a:cubicBezTo>
                    <a:pt x="1422" y="7460"/>
                    <a:pt x="2497" y="6914"/>
                    <a:pt x="3435" y="6203"/>
                  </a:cubicBezTo>
                  <a:cubicBezTo>
                    <a:pt x="4674" y="5265"/>
                    <a:pt x="5575" y="4245"/>
                    <a:pt x="5575" y="2642"/>
                  </a:cubicBezTo>
                  <a:cubicBezTo>
                    <a:pt x="5575" y="1795"/>
                    <a:pt x="5384" y="947"/>
                    <a:pt x="5166" y="128"/>
                  </a:cubicBezTo>
                  <a:cubicBezTo>
                    <a:pt x="5147" y="55"/>
                    <a:pt x="5074" y="0"/>
                    <a:pt x="49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1836595" y="535062"/>
              <a:ext cx="163122" cy="251071"/>
            </a:xfrm>
            <a:custGeom>
              <a:avLst/>
              <a:gdLst/>
              <a:ahLst/>
              <a:cxnLst/>
              <a:rect l="l" t="t" r="r" b="b"/>
              <a:pathLst>
                <a:path w="5336" h="8213" extrusionOk="0">
                  <a:moveTo>
                    <a:pt x="5169" y="0"/>
                  </a:moveTo>
                  <a:cubicBezTo>
                    <a:pt x="5139" y="0"/>
                    <a:pt x="5109" y="11"/>
                    <a:pt x="5084" y="36"/>
                  </a:cubicBezTo>
                  <a:cubicBezTo>
                    <a:pt x="4874" y="264"/>
                    <a:pt x="4674" y="510"/>
                    <a:pt x="4482" y="756"/>
                  </a:cubicBezTo>
                  <a:cubicBezTo>
                    <a:pt x="4437" y="820"/>
                    <a:pt x="4382" y="893"/>
                    <a:pt x="4337" y="956"/>
                  </a:cubicBezTo>
                  <a:cubicBezTo>
                    <a:pt x="4328" y="956"/>
                    <a:pt x="4318" y="966"/>
                    <a:pt x="4318" y="975"/>
                  </a:cubicBezTo>
                  <a:cubicBezTo>
                    <a:pt x="4209" y="1111"/>
                    <a:pt x="4100" y="1257"/>
                    <a:pt x="4000" y="1394"/>
                  </a:cubicBezTo>
                  <a:lnTo>
                    <a:pt x="3972" y="1394"/>
                  </a:lnTo>
                  <a:cubicBezTo>
                    <a:pt x="3959" y="1393"/>
                    <a:pt x="3945" y="1393"/>
                    <a:pt x="3931" y="1393"/>
                  </a:cubicBezTo>
                  <a:cubicBezTo>
                    <a:pt x="3426" y="1393"/>
                    <a:pt x="2931" y="1554"/>
                    <a:pt x="2478" y="1767"/>
                  </a:cubicBezTo>
                  <a:cubicBezTo>
                    <a:pt x="2242" y="1876"/>
                    <a:pt x="2005" y="2004"/>
                    <a:pt x="1786" y="2159"/>
                  </a:cubicBezTo>
                  <a:cubicBezTo>
                    <a:pt x="1686" y="2232"/>
                    <a:pt x="1577" y="2305"/>
                    <a:pt x="1476" y="2377"/>
                  </a:cubicBezTo>
                  <a:cubicBezTo>
                    <a:pt x="1404" y="2423"/>
                    <a:pt x="1276" y="2487"/>
                    <a:pt x="1276" y="2596"/>
                  </a:cubicBezTo>
                  <a:cubicBezTo>
                    <a:pt x="1276" y="2596"/>
                    <a:pt x="1276" y="2596"/>
                    <a:pt x="1285" y="2605"/>
                  </a:cubicBezTo>
                  <a:cubicBezTo>
                    <a:pt x="1301" y="2612"/>
                    <a:pt x="1317" y="2615"/>
                    <a:pt x="1333" y="2615"/>
                  </a:cubicBezTo>
                  <a:cubicBezTo>
                    <a:pt x="1401" y="2615"/>
                    <a:pt x="1472" y="2562"/>
                    <a:pt x="1531" y="2532"/>
                  </a:cubicBezTo>
                  <a:cubicBezTo>
                    <a:pt x="1640" y="2469"/>
                    <a:pt x="1750" y="2414"/>
                    <a:pt x="1859" y="2350"/>
                  </a:cubicBezTo>
                  <a:cubicBezTo>
                    <a:pt x="2087" y="2241"/>
                    <a:pt x="2314" y="2113"/>
                    <a:pt x="2542" y="2013"/>
                  </a:cubicBezTo>
                  <a:cubicBezTo>
                    <a:pt x="2943" y="1813"/>
                    <a:pt x="3371" y="1685"/>
                    <a:pt x="3808" y="1649"/>
                  </a:cubicBezTo>
                  <a:lnTo>
                    <a:pt x="3808" y="1649"/>
                  </a:lnTo>
                  <a:cubicBezTo>
                    <a:pt x="3708" y="1794"/>
                    <a:pt x="3025" y="2988"/>
                    <a:pt x="2870" y="2988"/>
                  </a:cubicBezTo>
                  <a:cubicBezTo>
                    <a:pt x="2743" y="3006"/>
                    <a:pt x="2615" y="3033"/>
                    <a:pt x="2497" y="3070"/>
                  </a:cubicBezTo>
                  <a:lnTo>
                    <a:pt x="2132" y="3161"/>
                  </a:lnTo>
                  <a:cubicBezTo>
                    <a:pt x="1905" y="3215"/>
                    <a:pt x="1677" y="3288"/>
                    <a:pt x="1449" y="3370"/>
                  </a:cubicBezTo>
                  <a:cubicBezTo>
                    <a:pt x="1240" y="3452"/>
                    <a:pt x="1039" y="3552"/>
                    <a:pt x="857" y="3680"/>
                  </a:cubicBezTo>
                  <a:cubicBezTo>
                    <a:pt x="757" y="3744"/>
                    <a:pt x="666" y="3808"/>
                    <a:pt x="584" y="3890"/>
                  </a:cubicBezTo>
                  <a:cubicBezTo>
                    <a:pt x="502" y="3944"/>
                    <a:pt x="438" y="4035"/>
                    <a:pt x="402" y="4126"/>
                  </a:cubicBezTo>
                  <a:cubicBezTo>
                    <a:pt x="394" y="4149"/>
                    <a:pt x="405" y="4165"/>
                    <a:pt x="424" y="4165"/>
                  </a:cubicBezTo>
                  <a:cubicBezTo>
                    <a:pt x="429" y="4165"/>
                    <a:pt x="433" y="4164"/>
                    <a:pt x="438" y="4163"/>
                  </a:cubicBezTo>
                  <a:cubicBezTo>
                    <a:pt x="529" y="4126"/>
                    <a:pt x="620" y="4072"/>
                    <a:pt x="693" y="3999"/>
                  </a:cubicBezTo>
                  <a:cubicBezTo>
                    <a:pt x="784" y="3935"/>
                    <a:pt x="866" y="3880"/>
                    <a:pt x="966" y="3835"/>
                  </a:cubicBezTo>
                  <a:cubicBezTo>
                    <a:pt x="1167" y="3735"/>
                    <a:pt x="1367" y="3653"/>
                    <a:pt x="1586" y="3580"/>
                  </a:cubicBezTo>
                  <a:cubicBezTo>
                    <a:pt x="1795" y="3516"/>
                    <a:pt x="2005" y="3452"/>
                    <a:pt x="2214" y="3398"/>
                  </a:cubicBezTo>
                  <a:lnTo>
                    <a:pt x="2560" y="3316"/>
                  </a:lnTo>
                  <a:lnTo>
                    <a:pt x="2679" y="3288"/>
                  </a:lnTo>
                  <a:lnTo>
                    <a:pt x="2679" y="3288"/>
                  </a:lnTo>
                  <a:cubicBezTo>
                    <a:pt x="2369" y="3771"/>
                    <a:pt x="2059" y="4263"/>
                    <a:pt x="1777" y="4755"/>
                  </a:cubicBezTo>
                  <a:cubicBezTo>
                    <a:pt x="1759" y="4764"/>
                    <a:pt x="1741" y="4773"/>
                    <a:pt x="1722" y="4782"/>
                  </a:cubicBezTo>
                  <a:cubicBezTo>
                    <a:pt x="1650" y="4828"/>
                    <a:pt x="1568" y="4855"/>
                    <a:pt x="1495" y="4882"/>
                  </a:cubicBezTo>
                  <a:cubicBezTo>
                    <a:pt x="1176" y="4983"/>
                    <a:pt x="893" y="5137"/>
                    <a:pt x="638" y="5356"/>
                  </a:cubicBezTo>
                  <a:cubicBezTo>
                    <a:pt x="502" y="5465"/>
                    <a:pt x="374" y="5593"/>
                    <a:pt x="265" y="5739"/>
                  </a:cubicBezTo>
                  <a:cubicBezTo>
                    <a:pt x="238" y="5766"/>
                    <a:pt x="1" y="6039"/>
                    <a:pt x="110" y="6067"/>
                  </a:cubicBezTo>
                  <a:cubicBezTo>
                    <a:pt x="114" y="6067"/>
                    <a:pt x="118" y="6068"/>
                    <a:pt x="122" y="6068"/>
                  </a:cubicBezTo>
                  <a:cubicBezTo>
                    <a:pt x="170" y="6068"/>
                    <a:pt x="203" y="6018"/>
                    <a:pt x="229" y="5985"/>
                  </a:cubicBezTo>
                  <a:cubicBezTo>
                    <a:pt x="283" y="5921"/>
                    <a:pt x="338" y="5866"/>
                    <a:pt x="392" y="5802"/>
                  </a:cubicBezTo>
                  <a:cubicBezTo>
                    <a:pt x="511" y="5684"/>
                    <a:pt x="638" y="5584"/>
                    <a:pt x="775" y="5484"/>
                  </a:cubicBezTo>
                  <a:cubicBezTo>
                    <a:pt x="1021" y="5320"/>
                    <a:pt x="1294" y="5192"/>
                    <a:pt x="1577" y="5101"/>
                  </a:cubicBezTo>
                  <a:lnTo>
                    <a:pt x="1577" y="5101"/>
                  </a:lnTo>
                  <a:cubicBezTo>
                    <a:pt x="1367" y="5484"/>
                    <a:pt x="1167" y="5866"/>
                    <a:pt x="985" y="6249"/>
                  </a:cubicBezTo>
                  <a:cubicBezTo>
                    <a:pt x="912" y="6404"/>
                    <a:pt x="839" y="6568"/>
                    <a:pt x="757" y="6732"/>
                  </a:cubicBezTo>
                  <a:cubicBezTo>
                    <a:pt x="748" y="6741"/>
                    <a:pt x="739" y="6741"/>
                    <a:pt x="730" y="6750"/>
                  </a:cubicBezTo>
                  <a:cubicBezTo>
                    <a:pt x="720" y="6768"/>
                    <a:pt x="702" y="6777"/>
                    <a:pt x="693" y="6786"/>
                  </a:cubicBezTo>
                  <a:cubicBezTo>
                    <a:pt x="666" y="6823"/>
                    <a:pt x="629" y="6850"/>
                    <a:pt x="602" y="6877"/>
                  </a:cubicBezTo>
                  <a:cubicBezTo>
                    <a:pt x="520" y="6932"/>
                    <a:pt x="447" y="6996"/>
                    <a:pt x="383" y="7059"/>
                  </a:cubicBezTo>
                  <a:cubicBezTo>
                    <a:pt x="320" y="7132"/>
                    <a:pt x="256" y="7187"/>
                    <a:pt x="183" y="7251"/>
                  </a:cubicBezTo>
                  <a:cubicBezTo>
                    <a:pt x="147" y="7278"/>
                    <a:pt x="110" y="7305"/>
                    <a:pt x="83" y="7342"/>
                  </a:cubicBezTo>
                  <a:cubicBezTo>
                    <a:pt x="65" y="7360"/>
                    <a:pt x="55" y="7369"/>
                    <a:pt x="37" y="7387"/>
                  </a:cubicBezTo>
                  <a:cubicBezTo>
                    <a:pt x="28" y="7415"/>
                    <a:pt x="28" y="7433"/>
                    <a:pt x="19" y="7460"/>
                  </a:cubicBezTo>
                  <a:cubicBezTo>
                    <a:pt x="10" y="7469"/>
                    <a:pt x="19" y="7478"/>
                    <a:pt x="28" y="7478"/>
                  </a:cubicBezTo>
                  <a:cubicBezTo>
                    <a:pt x="55" y="7478"/>
                    <a:pt x="83" y="7469"/>
                    <a:pt x="101" y="7469"/>
                  </a:cubicBezTo>
                  <a:cubicBezTo>
                    <a:pt x="128" y="7460"/>
                    <a:pt x="147" y="7451"/>
                    <a:pt x="165" y="7433"/>
                  </a:cubicBezTo>
                  <a:cubicBezTo>
                    <a:pt x="210" y="7415"/>
                    <a:pt x="247" y="7387"/>
                    <a:pt x="283" y="7360"/>
                  </a:cubicBezTo>
                  <a:cubicBezTo>
                    <a:pt x="365" y="7305"/>
                    <a:pt x="456" y="7251"/>
                    <a:pt x="538" y="7205"/>
                  </a:cubicBezTo>
                  <a:lnTo>
                    <a:pt x="575" y="7178"/>
                  </a:lnTo>
                  <a:lnTo>
                    <a:pt x="575" y="7178"/>
                  </a:lnTo>
                  <a:cubicBezTo>
                    <a:pt x="447" y="7488"/>
                    <a:pt x="365" y="7806"/>
                    <a:pt x="320" y="8134"/>
                  </a:cubicBezTo>
                  <a:cubicBezTo>
                    <a:pt x="309" y="8183"/>
                    <a:pt x="347" y="8213"/>
                    <a:pt x="385" y="8213"/>
                  </a:cubicBezTo>
                  <a:cubicBezTo>
                    <a:pt x="411" y="8213"/>
                    <a:pt x="436" y="8200"/>
                    <a:pt x="447" y="8171"/>
                  </a:cubicBezTo>
                  <a:cubicBezTo>
                    <a:pt x="648" y="7597"/>
                    <a:pt x="821" y="7032"/>
                    <a:pt x="1112" y="6504"/>
                  </a:cubicBezTo>
                  <a:lnTo>
                    <a:pt x="1158" y="6422"/>
                  </a:lnTo>
                  <a:cubicBezTo>
                    <a:pt x="1158" y="6531"/>
                    <a:pt x="1158" y="6650"/>
                    <a:pt x="1167" y="6759"/>
                  </a:cubicBezTo>
                  <a:cubicBezTo>
                    <a:pt x="1167" y="6877"/>
                    <a:pt x="1176" y="7005"/>
                    <a:pt x="1176" y="7123"/>
                  </a:cubicBezTo>
                  <a:cubicBezTo>
                    <a:pt x="1167" y="7242"/>
                    <a:pt x="1185" y="7360"/>
                    <a:pt x="1212" y="7478"/>
                  </a:cubicBezTo>
                  <a:cubicBezTo>
                    <a:pt x="1217" y="7501"/>
                    <a:pt x="1237" y="7513"/>
                    <a:pt x="1258" y="7513"/>
                  </a:cubicBezTo>
                  <a:cubicBezTo>
                    <a:pt x="1278" y="7513"/>
                    <a:pt x="1299" y="7501"/>
                    <a:pt x="1303" y="7478"/>
                  </a:cubicBezTo>
                  <a:cubicBezTo>
                    <a:pt x="1331" y="7369"/>
                    <a:pt x="1331" y="7251"/>
                    <a:pt x="1322" y="7132"/>
                  </a:cubicBezTo>
                  <a:lnTo>
                    <a:pt x="1322" y="6759"/>
                  </a:lnTo>
                  <a:lnTo>
                    <a:pt x="1322" y="6394"/>
                  </a:lnTo>
                  <a:cubicBezTo>
                    <a:pt x="1331" y="6313"/>
                    <a:pt x="1322" y="6221"/>
                    <a:pt x="1312" y="6139"/>
                  </a:cubicBezTo>
                  <a:cubicBezTo>
                    <a:pt x="1531" y="5730"/>
                    <a:pt x="1741" y="5311"/>
                    <a:pt x="1977" y="4910"/>
                  </a:cubicBezTo>
                  <a:cubicBezTo>
                    <a:pt x="2050" y="4782"/>
                    <a:pt x="2123" y="4655"/>
                    <a:pt x="2205" y="4527"/>
                  </a:cubicBezTo>
                  <a:cubicBezTo>
                    <a:pt x="2205" y="4609"/>
                    <a:pt x="2205" y="4691"/>
                    <a:pt x="2214" y="4773"/>
                  </a:cubicBezTo>
                  <a:cubicBezTo>
                    <a:pt x="2232" y="5001"/>
                    <a:pt x="2242" y="5229"/>
                    <a:pt x="2242" y="5465"/>
                  </a:cubicBezTo>
                  <a:cubicBezTo>
                    <a:pt x="2232" y="5702"/>
                    <a:pt x="2223" y="5921"/>
                    <a:pt x="2196" y="6149"/>
                  </a:cubicBezTo>
                  <a:cubicBezTo>
                    <a:pt x="2187" y="6267"/>
                    <a:pt x="2169" y="6385"/>
                    <a:pt x="2160" y="6504"/>
                  </a:cubicBezTo>
                  <a:cubicBezTo>
                    <a:pt x="2132" y="6595"/>
                    <a:pt x="2141" y="6695"/>
                    <a:pt x="2187" y="6786"/>
                  </a:cubicBezTo>
                  <a:lnTo>
                    <a:pt x="2205" y="6786"/>
                  </a:lnTo>
                  <a:cubicBezTo>
                    <a:pt x="2287" y="6713"/>
                    <a:pt x="2287" y="6622"/>
                    <a:pt x="2296" y="6522"/>
                  </a:cubicBezTo>
                  <a:lnTo>
                    <a:pt x="2351" y="6158"/>
                  </a:lnTo>
                  <a:cubicBezTo>
                    <a:pt x="2387" y="5930"/>
                    <a:pt x="2415" y="5702"/>
                    <a:pt x="2424" y="5474"/>
                  </a:cubicBezTo>
                  <a:cubicBezTo>
                    <a:pt x="2433" y="5238"/>
                    <a:pt x="2424" y="5001"/>
                    <a:pt x="2424" y="4764"/>
                  </a:cubicBezTo>
                  <a:cubicBezTo>
                    <a:pt x="2424" y="4636"/>
                    <a:pt x="2424" y="4509"/>
                    <a:pt x="2415" y="4381"/>
                  </a:cubicBezTo>
                  <a:cubicBezTo>
                    <a:pt x="2415" y="4327"/>
                    <a:pt x="2406" y="4263"/>
                    <a:pt x="2396" y="4199"/>
                  </a:cubicBezTo>
                  <a:cubicBezTo>
                    <a:pt x="2706" y="3680"/>
                    <a:pt x="3034" y="3179"/>
                    <a:pt x="3380" y="2678"/>
                  </a:cubicBezTo>
                  <a:cubicBezTo>
                    <a:pt x="3380" y="2742"/>
                    <a:pt x="3389" y="2815"/>
                    <a:pt x="3389" y="2888"/>
                  </a:cubicBezTo>
                  <a:cubicBezTo>
                    <a:pt x="3417" y="3225"/>
                    <a:pt x="3426" y="3562"/>
                    <a:pt x="3426" y="3899"/>
                  </a:cubicBezTo>
                  <a:cubicBezTo>
                    <a:pt x="3426" y="4564"/>
                    <a:pt x="3380" y="5229"/>
                    <a:pt x="3344" y="5893"/>
                  </a:cubicBezTo>
                  <a:cubicBezTo>
                    <a:pt x="3344" y="5932"/>
                    <a:pt x="3372" y="5953"/>
                    <a:pt x="3401" y="5953"/>
                  </a:cubicBezTo>
                  <a:cubicBezTo>
                    <a:pt x="3427" y="5953"/>
                    <a:pt x="3454" y="5937"/>
                    <a:pt x="3462" y="5903"/>
                  </a:cubicBezTo>
                  <a:cubicBezTo>
                    <a:pt x="3572" y="5311"/>
                    <a:pt x="3635" y="4709"/>
                    <a:pt x="3635" y="4108"/>
                  </a:cubicBezTo>
                  <a:cubicBezTo>
                    <a:pt x="3644" y="3798"/>
                    <a:pt x="3644" y="3498"/>
                    <a:pt x="3626" y="3197"/>
                  </a:cubicBezTo>
                  <a:cubicBezTo>
                    <a:pt x="3626" y="3042"/>
                    <a:pt x="3617" y="2897"/>
                    <a:pt x="3608" y="2751"/>
                  </a:cubicBezTo>
                  <a:cubicBezTo>
                    <a:pt x="3599" y="2678"/>
                    <a:pt x="3599" y="2596"/>
                    <a:pt x="3590" y="2523"/>
                  </a:cubicBezTo>
                  <a:lnTo>
                    <a:pt x="3581" y="2395"/>
                  </a:lnTo>
                  <a:lnTo>
                    <a:pt x="3581" y="2395"/>
                  </a:lnTo>
                  <a:cubicBezTo>
                    <a:pt x="3718" y="2195"/>
                    <a:pt x="3854" y="2004"/>
                    <a:pt x="3991" y="1813"/>
                  </a:cubicBezTo>
                  <a:cubicBezTo>
                    <a:pt x="4109" y="1658"/>
                    <a:pt x="4227" y="1494"/>
                    <a:pt x="4355" y="1339"/>
                  </a:cubicBezTo>
                  <a:cubicBezTo>
                    <a:pt x="4382" y="1485"/>
                    <a:pt x="4419" y="1631"/>
                    <a:pt x="4437" y="1776"/>
                  </a:cubicBezTo>
                  <a:cubicBezTo>
                    <a:pt x="4473" y="2040"/>
                    <a:pt x="4510" y="2305"/>
                    <a:pt x="4528" y="2569"/>
                  </a:cubicBezTo>
                  <a:cubicBezTo>
                    <a:pt x="4546" y="2824"/>
                    <a:pt x="4564" y="3079"/>
                    <a:pt x="4574" y="3334"/>
                  </a:cubicBezTo>
                  <a:cubicBezTo>
                    <a:pt x="4574" y="3452"/>
                    <a:pt x="4574" y="3580"/>
                    <a:pt x="4583" y="3707"/>
                  </a:cubicBezTo>
                  <a:cubicBezTo>
                    <a:pt x="4583" y="3789"/>
                    <a:pt x="4555" y="3935"/>
                    <a:pt x="4628" y="3999"/>
                  </a:cubicBezTo>
                  <a:lnTo>
                    <a:pt x="4655" y="3999"/>
                  </a:lnTo>
                  <a:cubicBezTo>
                    <a:pt x="4728" y="3953"/>
                    <a:pt x="4719" y="3844"/>
                    <a:pt x="4728" y="3762"/>
                  </a:cubicBezTo>
                  <a:cubicBezTo>
                    <a:pt x="4737" y="3634"/>
                    <a:pt x="4747" y="3498"/>
                    <a:pt x="4747" y="3370"/>
                  </a:cubicBezTo>
                  <a:cubicBezTo>
                    <a:pt x="4756" y="3097"/>
                    <a:pt x="4756" y="2833"/>
                    <a:pt x="4737" y="2560"/>
                  </a:cubicBezTo>
                  <a:cubicBezTo>
                    <a:pt x="4728" y="2305"/>
                    <a:pt x="4701" y="2040"/>
                    <a:pt x="4665" y="1776"/>
                  </a:cubicBezTo>
                  <a:cubicBezTo>
                    <a:pt x="4637" y="1549"/>
                    <a:pt x="4601" y="1321"/>
                    <a:pt x="4546" y="1084"/>
                  </a:cubicBezTo>
                  <a:lnTo>
                    <a:pt x="4628" y="984"/>
                  </a:lnTo>
                  <a:cubicBezTo>
                    <a:pt x="4847" y="711"/>
                    <a:pt x="5075" y="455"/>
                    <a:pt x="5275" y="173"/>
                  </a:cubicBezTo>
                  <a:cubicBezTo>
                    <a:pt x="5336" y="92"/>
                    <a:pt x="5256" y="0"/>
                    <a:pt x="5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1837726" y="786011"/>
              <a:ext cx="5319" cy="7765"/>
            </a:xfrm>
            <a:custGeom>
              <a:avLst/>
              <a:gdLst/>
              <a:ahLst/>
              <a:cxnLst/>
              <a:rect l="l" t="t" r="r" b="b"/>
              <a:pathLst>
                <a:path w="174" h="254" extrusionOk="0">
                  <a:moveTo>
                    <a:pt x="100" y="0"/>
                  </a:moveTo>
                  <a:cubicBezTo>
                    <a:pt x="91" y="0"/>
                    <a:pt x="82" y="3"/>
                    <a:pt x="73" y="7"/>
                  </a:cubicBezTo>
                  <a:cubicBezTo>
                    <a:pt x="55" y="16"/>
                    <a:pt x="28" y="35"/>
                    <a:pt x="18" y="53"/>
                  </a:cubicBezTo>
                  <a:cubicBezTo>
                    <a:pt x="28" y="62"/>
                    <a:pt x="18" y="71"/>
                    <a:pt x="18" y="80"/>
                  </a:cubicBezTo>
                  <a:cubicBezTo>
                    <a:pt x="18" y="89"/>
                    <a:pt x="9" y="107"/>
                    <a:pt x="9" y="117"/>
                  </a:cubicBezTo>
                  <a:cubicBezTo>
                    <a:pt x="0" y="135"/>
                    <a:pt x="0" y="153"/>
                    <a:pt x="0" y="171"/>
                  </a:cubicBezTo>
                  <a:cubicBezTo>
                    <a:pt x="0" y="171"/>
                    <a:pt x="0" y="180"/>
                    <a:pt x="0" y="180"/>
                  </a:cubicBezTo>
                  <a:cubicBezTo>
                    <a:pt x="0" y="189"/>
                    <a:pt x="0" y="208"/>
                    <a:pt x="9" y="217"/>
                  </a:cubicBezTo>
                  <a:cubicBezTo>
                    <a:pt x="9" y="226"/>
                    <a:pt x="18" y="244"/>
                    <a:pt x="37" y="253"/>
                  </a:cubicBezTo>
                  <a:lnTo>
                    <a:pt x="91" y="253"/>
                  </a:lnTo>
                  <a:lnTo>
                    <a:pt x="110" y="235"/>
                  </a:lnTo>
                  <a:cubicBezTo>
                    <a:pt x="119" y="226"/>
                    <a:pt x="119" y="217"/>
                    <a:pt x="128" y="208"/>
                  </a:cubicBezTo>
                  <a:lnTo>
                    <a:pt x="137" y="189"/>
                  </a:lnTo>
                  <a:cubicBezTo>
                    <a:pt x="146" y="180"/>
                    <a:pt x="155" y="171"/>
                    <a:pt x="155" y="153"/>
                  </a:cubicBezTo>
                  <a:lnTo>
                    <a:pt x="164" y="126"/>
                  </a:lnTo>
                  <a:lnTo>
                    <a:pt x="173" y="107"/>
                  </a:lnTo>
                  <a:cubicBezTo>
                    <a:pt x="173" y="80"/>
                    <a:pt x="173" y="53"/>
                    <a:pt x="155" y="35"/>
                  </a:cubicBezTo>
                  <a:cubicBezTo>
                    <a:pt x="155" y="35"/>
                    <a:pt x="155" y="25"/>
                    <a:pt x="146" y="25"/>
                  </a:cubicBezTo>
                  <a:cubicBezTo>
                    <a:pt x="137" y="16"/>
                    <a:pt x="137" y="7"/>
                    <a:pt x="128" y="7"/>
                  </a:cubicBezTo>
                  <a:cubicBezTo>
                    <a:pt x="119" y="3"/>
                    <a:pt x="110" y="0"/>
                    <a:pt x="100" y="0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1838001" y="779530"/>
              <a:ext cx="31" cy="3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0"/>
                  </a:moveTo>
                  <a:lnTo>
                    <a:pt x="0" y="10"/>
                  </a:ln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1837726" y="773416"/>
              <a:ext cx="5044" cy="6695"/>
            </a:xfrm>
            <a:custGeom>
              <a:avLst/>
              <a:gdLst/>
              <a:ahLst/>
              <a:cxnLst/>
              <a:rect l="l" t="t" r="r" b="b"/>
              <a:pathLst>
                <a:path w="165" h="219" extrusionOk="0">
                  <a:moveTo>
                    <a:pt x="82" y="0"/>
                  </a:moveTo>
                  <a:cubicBezTo>
                    <a:pt x="64" y="9"/>
                    <a:pt x="46" y="9"/>
                    <a:pt x="37" y="28"/>
                  </a:cubicBezTo>
                  <a:cubicBezTo>
                    <a:pt x="37" y="28"/>
                    <a:pt x="28" y="37"/>
                    <a:pt x="28" y="46"/>
                  </a:cubicBezTo>
                  <a:cubicBezTo>
                    <a:pt x="18" y="55"/>
                    <a:pt x="9" y="73"/>
                    <a:pt x="18" y="91"/>
                  </a:cubicBezTo>
                  <a:lnTo>
                    <a:pt x="18" y="100"/>
                  </a:lnTo>
                  <a:cubicBezTo>
                    <a:pt x="18" y="110"/>
                    <a:pt x="18" y="119"/>
                    <a:pt x="18" y="119"/>
                  </a:cubicBezTo>
                  <a:cubicBezTo>
                    <a:pt x="18" y="128"/>
                    <a:pt x="18" y="137"/>
                    <a:pt x="18" y="137"/>
                  </a:cubicBezTo>
                  <a:cubicBezTo>
                    <a:pt x="18" y="139"/>
                    <a:pt x="18" y="141"/>
                    <a:pt x="18" y="146"/>
                  </a:cubicBezTo>
                  <a:cubicBezTo>
                    <a:pt x="9" y="155"/>
                    <a:pt x="9" y="164"/>
                    <a:pt x="9" y="182"/>
                  </a:cubicBezTo>
                  <a:lnTo>
                    <a:pt x="9" y="173"/>
                  </a:lnTo>
                  <a:lnTo>
                    <a:pt x="9" y="173"/>
                  </a:lnTo>
                  <a:cubicBezTo>
                    <a:pt x="0" y="182"/>
                    <a:pt x="9" y="192"/>
                    <a:pt x="18" y="201"/>
                  </a:cubicBezTo>
                  <a:cubicBezTo>
                    <a:pt x="28" y="210"/>
                    <a:pt x="37" y="219"/>
                    <a:pt x="55" y="219"/>
                  </a:cubicBezTo>
                  <a:cubicBezTo>
                    <a:pt x="82" y="219"/>
                    <a:pt x="110" y="201"/>
                    <a:pt x="137" y="182"/>
                  </a:cubicBezTo>
                  <a:cubicBezTo>
                    <a:pt x="137" y="173"/>
                    <a:pt x="146" y="164"/>
                    <a:pt x="155" y="155"/>
                  </a:cubicBezTo>
                  <a:lnTo>
                    <a:pt x="155" y="146"/>
                  </a:lnTo>
                  <a:cubicBezTo>
                    <a:pt x="155" y="137"/>
                    <a:pt x="164" y="137"/>
                    <a:pt x="164" y="128"/>
                  </a:cubicBezTo>
                  <a:lnTo>
                    <a:pt x="164" y="110"/>
                  </a:lnTo>
                  <a:cubicBezTo>
                    <a:pt x="164" y="100"/>
                    <a:pt x="164" y="91"/>
                    <a:pt x="164" y="91"/>
                  </a:cubicBezTo>
                  <a:lnTo>
                    <a:pt x="164" y="64"/>
                  </a:lnTo>
                  <a:cubicBezTo>
                    <a:pt x="155" y="37"/>
                    <a:pt x="146" y="18"/>
                    <a:pt x="128" y="9"/>
                  </a:cubicBezTo>
                  <a:cubicBezTo>
                    <a:pt x="110" y="0"/>
                    <a:pt x="91" y="0"/>
                    <a:pt x="82" y="0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1838001" y="779805"/>
              <a:ext cx="306" cy="30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0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1834088" y="776198"/>
              <a:ext cx="4769" cy="4188"/>
            </a:xfrm>
            <a:custGeom>
              <a:avLst/>
              <a:gdLst/>
              <a:ahLst/>
              <a:cxnLst/>
              <a:rect l="l" t="t" r="r" b="b"/>
              <a:pathLst>
                <a:path w="156" h="137" extrusionOk="0">
                  <a:moveTo>
                    <a:pt x="83" y="0"/>
                  </a:moveTo>
                  <a:cubicBezTo>
                    <a:pt x="65" y="9"/>
                    <a:pt x="55" y="9"/>
                    <a:pt x="37" y="28"/>
                  </a:cubicBezTo>
                  <a:cubicBezTo>
                    <a:pt x="37" y="28"/>
                    <a:pt x="28" y="37"/>
                    <a:pt x="28" y="46"/>
                  </a:cubicBezTo>
                  <a:cubicBezTo>
                    <a:pt x="19" y="55"/>
                    <a:pt x="10" y="73"/>
                    <a:pt x="1" y="82"/>
                  </a:cubicBezTo>
                  <a:cubicBezTo>
                    <a:pt x="1" y="91"/>
                    <a:pt x="1" y="101"/>
                    <a:pt x="1" y="110"/>
                  </a:cubicBezTo>
                  <a:lnTo>
                    <a:pt x="1" y="119"/>
                  </a:lnTo>
                  <a:cubicBezTo>
                    <a:pt x="10" y="119"/>
                    <a:pt x="10" y="128"/>
                    <a:pt x="19" y="128"/>
                  </a:cubicBezTo>
                  <a:cubicBezTo>
                    <a:pt x="19" y="137"/>
                    <a:pt x="19" y="137"/>
                    <a:pt x="28" y="137"/>
                  </a:cubicBezTo>
                  <a:lnTo>
                    <a:pt x="92" y="137"/>
                  </a:lnTo>
                  <a:cubicBezTo>
                    <a:pt x="101" y="137"/>
                    <a:pt x="110" y="137"/>
                    <a:pt x="119" y="128"/>
                  </a:cubicBezTo>
                  <a:lnTo>
                    <a:pt x="128" y="119"/>
                  </a:lnTo>
                  <a:cubicBezTo>
                    <a:pt x="137" y="119"/>
                    <a:pt x="137" y="110"/>
                    <a:pt x="147" y="101"/>
                  </a:cubicBezTo>
                  <a:cubicBezTo>
                    <a:pt x="156" y="101"/>
                    <a:pt x="156" y="91"/>
                    <a:pt x="156" y="82"/>
                  </a:cubicBezTo>
                  <a:lnTo>
                    <a:pt x="156" y="64"/>
                  </a:lnTo>
                  <a:cubicBezTo>
                    <a:pt x="156" y="55"/>
                    <a:pt x="156" y="46"/>
                    <a:pt x="156" y="46"/>
                  </a:cubicBezTo>
                  <a:cubicBezTo>
                    <a:pt x="156" y="37"/>
                    <a:pt x="156" y="28"/>
                    <a:pt x="147" y="28"/>
                  </a:cubicBezTo>
                  <a:cubicBezTo>
                    <a:pt x="147" y="19"/>
                    <a:pt x="137" y="9"/>
                    <a:pt x="128" y="9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1857199" y="774241"/>
              <a:ext cx="5625" cy="6450"/>
            </a:xfrm>
            <a:custGeom>
              <a:avLst/>
              <a:gdLst/>
              <a:ahLst/>
              <a:cxnLst/>
              <a:rect l="l" t="t" r="r" b="b"/>
              <a:pathLst>
                <a:path w="184" h="211" extrusionOk="0">
                  <a:moveTo>
                    <a:pt x="128" y="1"/>
                  </a:moveTo>
                  <a:cubicBezTo>
                    <a:pt x="110" y="1"/>
                    <a:pt x="83" y="1"/>
                    <a:pt x="65" y="19"/>
                  </a:cubicBezTo>
                  <a:cubicBezTo>
                    <a:pt x="56" y="19"/>
                    <a:pt x="56" y="28"/>
                    <a:pt x="46" y="37"/>
                  </a:cubicBezTo>
                  <a:lnTo>
                    <a:pt x="28" y="55"/>
                  </a:lnTo>
                  <a:cubicBezTo>
                    <a:pt x="28" y="64"/>
                    <a:pt x="19" y="73"/>
                    <a:pt x="19" y="73"/>
                  </a:cubicBezTo>
                  <a:cubicBezTo>
                    <a:pt x="10" y="92"/>
                    <a:pt x="1" y="119"/>
                    <a:pt x="1" y="137"/>
                  </a:cubicBezTo>
                  <a:cubicBezTo>
                    <a:pt x="1" y="165"/>
                    <a:pt x="10" y="201"/>
                    <a:pt x="37" y="210"/>
                  </a:cubicBezTo>
                  <a:lnTo>
                    <a:pt x="28" y="201"/>
                  </a:lnTo>
                  <a:lnTo>
                    <a:pt x="28" y="201"/>
                  </a:lnTo>
                  <a:cubicBezTo>
                    <a:pt x="33" y="206"/>
                    <a:pt x="37" y="208"/>
                    <a:pt x="42" y="208"/>
                  </a:cubicBezTo>
                  <a:cubicBezTo>
                    <a:pt x="46" y="208"/>
                    <a:pt x="51" y="206"/>
                    <a:pt x="56" y="201"/>
                  </a:cubicBezTo>
                  <a:cubicBezTo>
                    <a:pt x="74" y="201"/>
                    <a:pt x="83" y="192"/>
                    <a:pt x="92" y="183"/>
                  </a:cubicBezTo>
                  <a:lnTo>
                    <a:pt x="101" y="174"/>
                  </a:lnTo>
                  <a:cubicBezTo>
                    <a:pt x="101" y="165"/>
                    <a:pt x="101" y="165"/>
                    <a:pt x="110" y="155"/>
                  </a:cubicBezTo>
                  <a:cubicBezTo>
                    <a:pt x="110" y="155"/>
                    <a:pt x="119" y="146"/>
                    <a:pt x="128" y="137"/>
                  </a:cubicBezTo>
                  <a:lnTo>
                    <a:pt x="156" y="119"/>
                  </a:lnTo>
                  <a:cubicBezTo>
                    <a:pt x="165" y="110"/>
                    <a:pt x="174" y="101"/>
                    <a:pt x="183" y="83"/>
                  </a:cubicBezTo>
                  <a:cubicBezTo>
                    <a:pt x="183" y="73"/>
                    <a:pt x="183" y="55"/>
                    <a:pt x="183" y="46"/>
                  </a:cubicBezTo>
                  <a:cubicBezTo>
                    <a:pt x="183" y="28"/>
                    <a:pt x="174" y="19"/>
                    <a:pt x="156" y="10"/>
                  </a:cubicBezTo>
                  <a:lnTo>
                    <a:pt x="128" y="1"/>
                  </a:ln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1867501" y="767730"/>
              <a:ext cx="4494" cy="6267"/>
            </a:xfrm>
            <a:custGeom>
              <a:avLst/>
              <a:gdLst/>
              <a:ahLst/>
              <a:cxnLst/>
              <a:rect l="l" t="t" r="r" b="b"/>
              <a:pathLst>
                <a:path w="147" h="205" extrusionOk="0">
                  <a:moveTo>
                    <a:pt x="76" y="1"/>
                  </a:moveTo>
                  <a:cubicBezTo>
                    <a:pt x="70" y="1"/>
                    <a:pt x="63" y="2"/>
                    <a:pt x="56" y="4"/>
                  </a:cubicBezTo>
                  <a:cubicBezTo>
                    <a:pt x="37" y="13"/>
                    <a:pt x="19" y="22"/>
                    <a:pt x="19" y="50"/>
                  </a:cubicBezTo>
                  <a:cubicBezTo>
                    <a:pt x="10" y="59"/>
                    <a:pt x="1" y="68"/>
                    <a:pt x="1" y="86"/>
                  </a:cubicBezTo>
                  <a:cubicBezTo>
                    <a:pt x="1" y="93"/>
                    <a:pt x="1" y="101"/>
                    <a:pt x="1" y="113"/>
                  </a:cubicBezTo>
                  <a:lnTo>
                    <a:pt x="1" y="123"/>
                  </a:lnTo>
                  <a:cubicBezTo>
                    <a:pt x="1" y="123"/>
                    <a:pt x="1" y="132"/>
                    <a:pt x="1" y="141"/>
                  </a:cubicBezTo>
                  <a:cubicBezTo>
                    <a:pt x="1" y="150"/>
                    <a:pt x="1" y="150"/>
                    <a:pt x="1" y="159"/>
                  </a:cubicBezTo>
                  <a:lnTo>
                    <a:pt x="1" y="168"/>
                  </a:lnTo>
                  <a:cubicBezTo>
                    <a:pt x="1" y="186"/>
                    <a:pt x="19" y="204"/>
                    <a:pt x="37" y="204"/>
                  </a:cubicBezTo>
                  <a:lnTo>
                    <a:pt x="83" y="204"/>
                  </a:lnTo>
                  <a:lnTo>
                    <a:pt x="92" y="195"/>
                  </a:lnTo>
                  <a:lnTo>
                    <a:pt x="110" y="186"/>
                  </a:lnTo>
                  <a:cubicBezTo>
                    <a:pt x="119" y="177"/>
                    <a:pt x="119" y="177"/>
                    <a:pt x="128" y="168"/>
                  </a:cubicBezTo>
                  <a:cubicBezTo>
                    <a:pt x="128" y="159"/>
                    <a:pt x="128" y="150"/>
                    <a:pt x="138" y="141"/>
                  </a:cubicBezTo>
                  <a:cubicBezTo>
                    <a:pt x="138" y="123"/>
                    <a:pt x="147" y="104"/>
                    <a:pt x="147" y="86"/>
                  </a:cubicBezTo>
                  <a:cubicBezTo>
                    <a:pt x="147" y="77"/>
                    <a:pt x="147" y="68"/>
                    <a:pt x="147" y="59"/>
                  </a:cubicBezTo>
                  <a:cubicBezTo>
                    <a:pt x="138" y="41"/>
                    <a:pt x="128" y="31"/>
                    <a:pt x="119" y="22"/>
                  </a:cubicBezTo>
                  <a:cubicBezTo>
                    <a:pt x="106" y="9"/>
                    <a:pt x="93" y="1"/>
                    <a:pt x="76" y="1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1867776" y="769228"/>
              <a:ext cx="31" cy="3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0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1867776" y="76922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1863894" y="760943"/>
              <a:ext cx="4219" cy="4616"/>
            </a:xfrm>
            <a:custGeom>
              <a:avLst/>
              <a:gdLst/>
              <a:ahLst/>
              <a:cxnLst/>
              <a:rect l="l" t="t" r="r" b="b"/>
              <a:pathLst>
                <a:path w="138" h="151" extrusionOk="0">
                  <a:moveTo>
                    <a:pt x="77" y="1"/>
                  </a:moveTo>
                  <a:cubicBezTo>
                    <a:pt x="71" y="1"/>
                    <a:pt x="64" y="3"/>
                    <a:pt x="55" y="7"/>
                  </a:cubicBezTo>
                  <a:lnTo>
                    <a:pt x="37" y="17"/>
                  </a:lnTo>
                  <a:cubicBezTo>
                    <a:pt x="28" y="17"/>
                    <a:pt x="19" y="26"/>
                    <a:pt x="19" y="35"/>
                  </a:cubicBezTo>
                  <a:lnTo>
                    <a:pt x="10" y="35"/>
                  </a:lnTo>
                  <a:cubicBezTo>
                    <a:pt x="0" y="44"/>
                    <a:pt x="0" y="53"/>
                    <a:pt x="0" y="62"/>
                  </a:cubicBezTo>
                  <a:lnTo>
                    <a:pt x="0" y="89"/>
                  </a:lnTo>
                  <a:lnTo>
                    <a:pt x="0" y="108"/>
                  </a:lnTo>
                  <a:cubicBezTo>
                    <a:pt x="0" y="108"/>
                    <a:pt x="0" y="117"/>
                    <a:pt x="0" y="117"/>
                  </a:cubicBezTo>
                  <a:cubicBezTo>
                    <a:pt x="0" y="135"/>
                    <a:pt x="10" y="144"/>
                    <a:pt x="19" y="144"/>
                  </a:cubicBezTo>
                  <a:cubicBezTo>
                    <a:pt x="23" y="149"/>
                    <a:pt x="28" y="151"/>
                    <a:pt x="32" y="151"/>
                  </a:cubicBezTo>
                  <a:cubicBezTo>
                    <a:pt x="37" y="151"/>
                    <a:pt x="41" y="149"/>
                    <a:pt x="46" y="144"/>
                  </a:cubicBezTo>
                  <a:lnTo>
                    <a:pt x="64" y="144"/>
                  </a:lnTo>
                  <a:cubicBezTo>
                    <a:pt x="73" y="144"/>
                    <a:pt x="82" y="144"/>
                    <a:pt x="92" y="135"/>
                  </a:cubicBezTo>
                  <a:cubicBezTo>
                    <a:pt x="101" y="126"/>
                    <a:pt x="119" y="117"/>
                    <a:pt x="128" y="99"/>
                  </a:cubicBezTo>
                  <a:cubicBezTo>
                    <a:pt x="137" y="89"/>
                    <a:pt x="137" y="80"/>
                    <a:pt x="137" y="62"/>
                  </a:cubicBezTo>
                  <a:cubicBezTo>
                    <a:pt x="137" y="53"/>
                    <a:pt x="137" y="44"/>
                    <a:pt x="128" y="35"/>
                  </a:cubicBezTo>
                  <a:cubicBezTo>
                    <a:pt x="119" y="17"/>
                    <a:pt x="110" y="7"/>
                    <a:pt x="92" y="7"/>
                  </a:cubicBezTo>
                  <a:cubicBezTo>
                    <a:pt x="87" y="3"/>
                    <a:pt x="82" y="1"/>
                    <a:pt x="77" y="1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32"/>
          <p:cNvGrpSpPr/>
          <p:nvPr/>
        </p:nvGrpSpPr>
        <p:grpSpPr>
          <a:xfrm>
            <a:off x="253133" y="3822950"/>
            <a:ext cx="388775" cy="398623"/>
            <a:chOff x="3795031" y="3639842"/>
            <a:chExt cx="163488" cy="167615"/>
          </a:xfrm>
        </p:grpSpPr>
        <p:sp>
          <p:nvSpPr>
            <p:cNvPr id="1069" name="Google Shape;1069;p32"/>
            <p:cNvSpPr/>
            <p:nvPr/>
          </p:nvSpPr>
          <p:spPr>
            <a:xfrm>
              <a:off x="3795031" y="3639842"/>
              <a:ext cx="163488" cy="167615"/>
            </a:xfrm>
            <a:custGeom>
              <a:avLst/>
              <a:gdLst/>
              <a:ahLst/>
              <a:cxnLst/>
              <a:rect l="l" t="t" r="r" b="b"/>
              <a:pathLst>
                <a:path w="5348" h="5483" extrusionOk="0">
                  <a:moveTo>
                    <a:pt x="2935" y="1"/>
                  </a:moveTo>
                  <a:cubicBezTo>
                    <a:pt x="2900" y="1"/>
                    <a:pt x="2863" y="4"/>
                    <a:pt x="2824" y="11"/>
                  </a:cubicBezTo>
                  <a:cubicBezTo>
                    <a:pt x="2332" y="93"/>
                    <a:pt x="2232" y="585"/>
                    <a:pt x="2260" y="967"/>
                  </a:cubicBezTo>
                  <a:cubicBezTo>
                    <a:pt x="2278" y="1159"/>
                    <a:pt x="2296" y="1350"/>
                    <a:pt x="2314" y="1532"/>
                  </a:cubicBezTo>
                  <a:cubicBezTo>
                    <a:pt x="2278" y="1487"/>
                    <a:pt x="2241" y="1441"/>
                    <a:pt x="2205" y="1396"/>
                  </a:cubicBezTo>
                  <a:cubicBezTo>
                    <a:pt x="1950" y="1095"/>
                    <a:pt x="1604" y="822"/>
                    <a:pt x="1166" y="822"/>
                  </a:cubicBezTo>
                  <a:cubicBezTo>
                    <a:pt x="747" y="840"/>
                    <a:pt x="401" y="1113"/>
                    <a:pt x="392" y="1505"/>
                  </a:cubicBezTo>
                  <a:cubicBezTo>
                    <a:pt x="383" y="1851"/>
                    <a:pt x="620" y="2188"/>
                    <a:pt x="911" y="2388"/>
                  </a:cubicBezTo>
                  <a:cubicBezTo>
                    <a:pt x="1066" y="2489"/>
                    <a:pt x="1230" y="2571"/>
                    <a:pt x="1403" y="2634"/>
                  </a:cubicBezTo>
                  <a:cubicBezTo>
                    <a:pt x="1012" y="2725"/>
                    <a:pt x="665" y="2953"/>
                    <a:pt x="410" y="3272"/>
                  </a:cubicBezTo>
                  <a:cubicBezTo>
                    <a:pt x="228" y="3518"/>
                    <a:pt x="1" y="4028"/>
                    <a:pt x="383" y="4228"/>
                  </a:cubicBezTo>
                  <a:cubicBezTo>
                    <a:pt x="451" y="4265"/>
                    <a:pt x="525" y="4279"/>
                    <a:pt x="600" y="4279"/>
                  </a:cubicBezTo>
                  <a:cubicBezTo>
                    <a:pt x="749" y="4279"/>
                    <a:pt x="906" y="4225"/>
                    <a:pt x="1039" y="4183"/>
                  </a:cubicBezTo>
                  <a:cubicBezTo>
                    <a:pt x="1258" y="4128"/>
                    <a:pt x="1458" y="4046"/>
                    <a:pt x="1658" y="3955"/>
                  </a:cubicBezTo>
                  <a:cubicBezTo>
                    <a:pt x="1695" y="3937"/>
                    <a:pt x="1731" y="3928"/>
                    <a:pt x="1777" y="3900"/>
                  </a:cubicBezTo>
                  <a:lnTo>
                    <a:pt x="1777" y="3900"/>
                  </a:lnTo>
                  <a:cubicBezTo>
                    <a:pt x="1677" y="4210"/>
                    <a:pt x="1649" y="4529"/>
                    <a:pt x="1695" y="4839"/>
                  </a:cubicBezTo>
                  <a:cubicBezTo>
                    <a:pt x="1748" y="5129"/>
                    <a:pt x="2000" y="5483"/>
                    <a:pt x="2332" y="5483"/>
                  </a:cubicBezTo>
                  <a:cubicBezTo>
                    <a:pt x="2396" y="5483"/>
                    <a:pt x="2463" y="5469"/>
                    <a:pt x="2533" y="5440"/>
                  </a:cubicBezTo>
                  <a:cubicBezTo>
                    <a:pt x="2733" y="5349"/>
                    <a:pt x="2824" y="5148"/>
                    <a:pt x="2906" y="4966"/>
                  </a:cubicBezTo>
                  <a:cubicBezTo>
                    <a:pt x="2979" y="4821"/>
                    <a:pt x="3034" y="4666"/>
                    <a:pt x="3070" y="4502"/>
                  </a:cubicBezTo>
                  <a:cubicBezTo>
                    <a:pt x="3216" y="4675"/>
                    <a:pt x="3398" y="4802"/>
                    <a:pt x="3599" y="4893"/>
                  </a:cubicBezTo>
                  <a:cubicBezTo>
                    <a:pt x="3709" y="4949"/>
                    <a:pt x="3833" y="4975"/>
                    <a:pt x="3954" y="4975"/>
                  </a:cubicBezTo>
                  <a:cubicBezTo>
                    <a:pt x="4013" y="4975"/>
                    <a:pt x="4071" y="4969"/>
                    <a:pt x="4127" y="4957"/>
                  </a:cubicBezTo>
                  <a:cubicBezTo>
                    <a:pt x="4318" y="4912"/>
                    <a:pt x="4455" y="4748"/>
                    <a:pt x="4473" y="4556"/>
                  </a:cubicBezTo>
                  <a:cubicBezTo>
                    <a:pt x="4482" y="4365"/>
                    <a:pt x="4391" y="4165"/>
                    <a:pt x="4309" y="3992"/>
                  </a:cubicBezTo>
                  <a:cubicBezTo>
                    <a:pt x="4236" y="3837"/>
                    <a:pt x="4136" y="3682"/>
                    <a:pt x="4027" y="3536"/>
                  </a:cubicBezTo>
                  <a:cubicBezTo>
                    <a:pt x="3999" y="3500"/>
                    <a:pt x="3963" y="3454"/>
                    <a:pt x="3936" y="3418"/>
                  </a:cubicBezTo>
                  <a:cubicBezTo>
                    <a:pt x="4273" y="3390"/>
                    <a:pt x="4601" y="3236"/>
                    <a:pt x="4837" y="2990"/>
                  </a:cubicBezTo>
                  <a:cubicBezTo>
                    <a:pt x="5065" y="2744"/>
                    <a:pt x="5348" y="2270"/>
                    <a:pt x="5056" y="1979"/>
                  </a:cubicBezTo>
                  <a:cubicBezTo>
                    <a:pt x="4949" y="1875"/>
                    <a:pt x="4817" y="1838"/>
                    <a:pt x="4676" y="1838"/>
                  </a:cubicBezTo>
                  <a:cubicBezTo>
                    <a:pt x="4432" y="1838"/>
                    <a:pt x="4165" y="1949"/>
                    <a:pt x="3963" y="2024"/>
                  </a:cubicBezTo>
                  <a:cubicBezTo>
                    <a:pt x="3753" y="2106"/>
                    <a:pt x="3544" y="2197"/>
                    <a:pt x="3344" y="2297"/>
                  </a:cubicBezTo>
                  <a:cubicBezTo>
                    <a:pt x="3653" y="1833"/>
                    <a:pt x="3744" y="1250"/>
                    <a:pt x="3599" y="703"/>
                  </a:cubicBezTo>
                  <a:cubicBezTo>
                    <a:pt x="3515" y="394"/>
                    <a:pt x="3324" y="1"/>
                    <a:pt x="29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3844035" y="3698078"/>
              <a:ext cx="56279" cy="55821"/>
            </a:xfrm>
            <a:custGeom>
              <a:avLst/>
              <a:gdLst/>
              <a:ahLst/>
              <a:cxnLst/>
              <a:rect l="l" t="t" r="r" b="b"/>
              <a:pathLst>
                <a:path w="1841" h="1826" extrusionOk="0">
                  <a:moveTo>
                    <a:pt x="1048" y="1"/>
                  </a:moveTo>
                  <a:cubicBezTo>
                    <a:pt x="971" y="1"/>
                    <a:pt x="893" y="46"/>
                    <a:pt x="866" y="137"/>
                  </a:cubicBezTo>
                  <a:cubicBezTo>
                    <a:pt x="857" y="228"/>
                    <a:pt x="839" y="310"/>
                    <a:pt x="830" y="401"/>
                  </a:cubicBezTo>
                  <a:cubicBezTo>
                    <a:pt x="729" y="329"/>
                    <a:pt x="620" y="283"/>
                    <a:pt x="502" y="274"/>
                  </a:cubicBezTo>
                  <a:cubicBezTo>
                    <a:pt x="495" y="273"/>
                    <a:pt x="488" y="273"/>
                    <a:pt x="481" y="273"/>
                  </a:cubicBezTo>
                  <a:cubicBezTo>
                    <a:pt x="409" y="273"/>
                    <a:pt x="353" y="316"/>
                    <a:pt x="320" y="374"/>
                  </a:cubicBezTo>
                  <a:cubicBezTo>
                    <a:pt x="283" y="438"/>
                    <a:pt x="283" y="520"/>
                    <a:pt x="320" y="584"/>
                  </a:cubicBezTo>
                  <a:cubicBezTo>
                    <a:pt x="356" y="666"/>
                    <a:pt x="411" y="738"/>
                    <a:pt x="474" y="802"/>
                  </a:cubicBezTo>
                  <a:lnTo>
                    <a:pt x="83" y="1121"/>
                  </a:lnTo>
                  <a:cubicBezTo>
                    <a:pt x="10" y="1185"/>
                    <a:pt x="1" y="1294"/>
                    <a:pt x="46" y="1385"/>
                  </a:cubicBezTo>
                  <a:cubicBezTo>
                    <a:pt x="90" y="1451"/>
                    <a:pt x="163" y="1493"/>
                    <a:pt x="242" y="1493"/>
                  </a:cubicBezTo>
                  <a:cubicBezTo>
                    <a:pt x="262" y="1493"/>
                    <a:pt x="282" y="1491"/>
                    <a:pt x="301" y="1485"/>
                  </a:cubicBezTo>
                  <a:cubicBezTo>
                    <a:pt x="374" y="1458"/>
                    <a:pt x="447" y="1422"/>
                    <a:pt x="529" y="1385"/>
                  </a:cubicBezTo>
                  <a:lnTo>
                    <a:pt x="529" y="1385"/>
                  </a:lnTo>
                  <a:cubicBezTo>
                    <a:pt x="520" y="1431"/>
                    <a:pt x="529" y="1476"/>
                    <a:pt x="529" y="1531"/>
                  </a:cubicBezTo>
                  <a:cubicBezTo>
                    <a:pt x="529" y="1658"/>
                    <a:pt x="638" y="1759"/>
                    <a:pt x="766" y="1759"/>
                  </a:cubicBezTo>
                  <a:cubicBezTo>
                    <a:pt x="857" y="1759"/>
                    <a:pt x="930" y="1713"/>
                    <a:pt x="975" y="1631"/>
                  </a:cubicBezTo>
                  <a:cubicBezTo>
                    <a:pt x="984" y="1649"/>
                    <a:pt x="994" y="1668"/>
                    <a:pt x="1003" y="1686"/>
                  </a:cubicBezTo>
                  <a:cubicBezTo>
                    <a:pt x="1065" y="1784"/>
                    <a:pt x="1155" y="1826"/>
                    <a:pt x="1244" y="1826"/>
                  </a:cubicBezTo>
                  <a:cubicBezTo>
                    <a:pt x="1442" y="1826"/>
                    <a:pt x="1636" y="1621"/>
                    <a:pt x="1504" y="1394"/>
                  </a:cubicBezTo>
                  <a:cubicBezTo>
                    <a:pt x="1476" y="1349"/>
                    <a:pt x="1458" y="1303"/>
                    <a:pt x="1440" y="1258"/>
                  </a:cubicBezTo>
                  <a:cubicBezTo>
                    <a:pt x="1431" y="1239"/>
                    <a:pt x="1422" y="1221"/>
                    <a:pt x="1413" y="1212"/>
                  </a:cubicBezTo>
                  <a:lnTo>
                    <a:pt x="1394" y="1167"/>
                  </a:lnTo>
                  <a:cubicBezTo>
                    <a:pt x="1394" y="1157"/>
                    <a:pt x="1394" y="1148"/>
                    <a:pt x="1385" y="1139"/>
                  </a:cubicBezTo>
                  <a:lnTo>
                    <a:pt x="1531" y="1094"/>
                  </a:lnTo>
                  <a:cubicBezTo>
                    <a:pt x="1640" y="1094"/>
                    <a:pt x="1741" y="1030"/>
                    <a:pt x="1786" y="930"/>
                  </a:cubicBezTo>
                  <a:cubicBezTo>
                    <a:pt x="1841" y="830"/>
                    <a:pt x="1832" y="702"/>
                    <a:pt x="1768" y="611"/>
                  </a:cubicBezTo>
                  <a:cubicBezTo>
                    <a:pt x="1711" y="540"/>
                    <a:pt x="1626" y="502"/>
                    <a:pt x="1535" y="502"/>
                  </a:cubicBezTo>
                  <a:cubicBezTo>
                    <a:pt x="1510" y="502"/>
                    <a:pt x="1484" y="505"/>
                    <a:pt x="1458" y="511"/>
                  </a:cubicBezTo>
                  <a:cubicBezTo>
                    <a:pt x="1376" y="529"/>
                    <a:pt x="1285" y="556"/>
                    <a:pt x="1203" y="593"/>
                  </a:cubicBezTo>
                  <a:lnTo>
                    <a:pt x="1194" y="593"/>
                  </a:lnTo>
                  <a:cubicBezTo>
                    <a:pt x="1240" y="447"/>
                    <a:pt x="1249" y="292"/>
                    <a:pt x="1230" y="137"/>
                  </a:cubicBezTo>
                  <a:cubicBezTo>
                    <a:pt x="1203" y="46"/>
                    <a:pt x="1126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1" name="Google Shape;1071;p32"/>
          <p:cNvSpPr/>
          <p:nvPr/>
        </p:nvSpPr>
        <p:spPr>
          <a:xfrm>
            <a:off x="7030900" y="448"/>
            <a:ext cx="2113090" cy="2346773"/>
          </a:xfrm>
          <a:custGeom>
            <a:avLst/>
            <a:gdLst/>
            <a:ahLst/>
            <a:cxnLst/>
            <a:rect l="l" t="t" r="r" b="b"/>
            <a:pathLst>
              <a:path w="23393" h="25980" extrusionOk="0">
                <a:moveTo>
                  <a:pt x="1" y="1"/>
                </a:moveTo>
                <a:cubicBezTo>
                  <a:pt x="247" y="1458"/>
                  <a:pt x="620" y="2861"/>
                  <a:pt x="1486" y="4009"/>
                </a:cubicBezTo>
                <a:cubicBezTo>
                  <a:pt x="3048" y="6078"/>
                  <a:pt x="5808" y="6760"/>
                  <a:pt x="8438" y="6760"/>
                </a:cubicBezTo>
                <a:cubicBezTo>
                  <a:pt x="8691" y="6760"/>
                  <a:pt x="8943" y="6754"/>
                  <a:pt x="9192" y="6742"/>
                </a:cubicBezTo>
                <a:cubicBezTo>
                  <a:pt x="11430" y="6626"/>
                  <a:pt x="13668" y="6176"/>
                  <a:pt x="15897" y="6176"/>
                </a:cubicBezTo>
                <a:cubicBezTo>
                  <a:pt x="16490" y="6176"/>
                  <a:pt x="17081" y="6208"/>
                  <a:pt x="17672" y="6286"/>
                </a:cubicBezTo>
                <a:cubicBezTo>
                  <a:pt x="19704" y="6559"/>
                  <a:pt x="21908" y="7689"/>
                  <a:pt x="22309" y="9702"/>
                </a:cubicBezTo>
                <a:cubicBezTo>
                  <a:pt x="22783" y="12079"/>
                  <a:pt x="20569" y="14047"/>
                  <a:pt x="19558" y="16260"/>
                </a:cubicBezTo>
                <a:cubicBezTo>
                  <a:pt x="18565" y="18492"/>
                  <a:pt x="18784" y="21088"/>
                  <a:pt x="20150" y="23119"/>
                </a:cubicBezTo>
                <a:cubicBezTo>
                  <a:pt x="20988" y="24331"/>
                  <a:pt x="22136" y="25215"/>
                  <a:pt x="23393" y="25980"/>
                </a:cubicBezTo>
                <a:lnTo>
                  <a:pt x="23393" y="1"/>
                </a:lnTo>
                <a:close/>
              </a:path>
            </a:pathLst>
          </a:custGeom>
          <a:solidFill>
            <a:srgbClr val="343F24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2" name="Google Shape;1072;p32"/>
          <p:cNvGrpSpPr/>
          <p:nvPr/>
        </p:nvGrpSpPr>
        <p:grpSpPr>
          <a:xfrm rot="-8807109" flipH="1">
            <a:off x="7974693" y="171917"/>
            <a:ext cx="1656987" cy="1075106"/>
            <a:chOff x="2672837" y="1594496"/>
            <a:chExt cx="612501" cy="397410"/>
          </a:xfrm>
        </p:grpSpPr>
        <p:sp>
          <p:nvSpPr>
            <p:cNvPr id="1073" name="Google Shape;1073;p32"/>
            <p:cNvSpPr/>
            <p:nvPr/>
          </p:nvSpPr>
          <p:spPr>
            <a:xfrm>
              <a:off x="2914799" y="1594496"/>
              <a:ext cx="246608" cy="113720"/>
            </a:xfrm>
            <a:custGeom>
              <a:avLst/>
              <a:gdLst/>
              <a:ahLst/>
              <a:cxnLst/>
              <a:rect l="l" t="t" r="r" b="b"/>
              <a:pathLst>
                <a:path w="8067" h="3720" extrusionOk="0">
                  <a:moveTo>
                    <a:pt x="4055" y="0"/>
                  </a:moveTo>
                  <a:cubicBezTo>
                    <a:pt x="3878" y="0"/>
                    <a:pt x="3701" y="13"/>
                    <a:pt x="3526" y="40"/>
                  </a:cubicBezTo>
                  <a:cubicBezTo>
                    <a:pt x="2970" y="122"/>
                    <a:pt x="2460" y="313"/>
                    <a:pt x="1941" y="514"/>
                  </a:cubicBezTo>
                  <a:cubicBezTo>
                    <a:pt x="1340" y="751"/>
                    <a:pt x="739" y="1006"/>
                    <a:pt x="101" y="1160"/>
                  </a:cubicBezTo>
                  <a:cubicBezTo>
                    <a:pt x="19" y="1197"/>
                    <a:pt x="1" y="1306"/>
                    <a:pt x="65" y="1370"/>
                  </a:cubicBezTo>
                  <a:cubicBezTo>
                    <a:pt x="575" y="1825"/>
                    <a:pt x="1003" y="2363"/>
                    <a:pt x="1540" y="2782"/>
                  </a:cubicBezTo>
                  <a:cubicBezTo>
                    <a:pt x="2351" y="3400"/>
                    <a:pt x="3325" y="3720"/>
                    <a:pt x="4307" y="3720"/>
                  </a:cubicBezTo>
                  <a:cubicBezTo>
                    <a:pt x="4958" y="3720"/>
                    <a:pt x="5612" y="3579"/>
                    <a:pt x="6222" y="3292"/>
                  </a:cubicBezTo>
                  <a:cubicBezTo>
                    <a:pt x="6842" y="3019"/>
                    <a:pt x="7370" y="2591"/>
                    <a:pt x="7771" y="2053"/>
                  </a:cubicBezTo>
                  <a:cubicBezTo>
                    <a:pt x="7798" y="2062"/>
                    <a:pt x="7816" y="2071"/>
                    <a:pt x="7844" y="2090"/>
                  </a:cubicBezTo>
                  <a:cubicBezTo>
                    <a:pt x="7861" y="2097"/>
                    <a:pt x="7877" y="2100"/>
                    <a:pt x="7893" y="2100"/>
                  </a:cubicBezTo>
                  <a:cubicBezTo>
                    <a:pt x="7996" y="2100"/>
                    <a:pt x="8066" y="1959"/>
                    <a:pt x="7971" y="1880"/>
                  </a:cubicBezTo>
                  <a:cubicBezTo>
                    <a:pt x="7753" y="1698"/>
                    <a:pt x="7525" y="1534"/>
                    <a:pt x="7288" y="1379"/>
                  </a:cubicBezTo>
                  <a:cubicBezTo>
                    <a:pt x="7060" y="1215"/>
                    <a:pt x="6824" y="1051"/>
                    <a:pt x="6587" y="896"/>
                  </a:cubicBezTo>
                  <a:cubicBezTo>
                    <a:pt x="6140" y="596"/>
                    <a:pt x="5658" y="350"/>
                    <a:pt x="5148" y="168"/>
                  </a:cubicBezTo>
                  <a:cubicBezTo>
                    <a:pt x="4791" y="57"/>
                    <a:pt x="4422" y="0"/>
                    <a:pt x="40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3105831" y="1686572"/>
              <a:ext cx="115035" cy="239241"/>
            </a:xfrm>
            <a:custGeom>
              <a:avLst/>
              <a:gdLst/>
              <a:ahLst/>
              <a:cxnLst/>
              <a:rect l="l" t="t" r="r" b="b"/>
              <a:pathLst>
                <a:path w="3763" h="7826" extrusionOk="0">
                  <a:moveTo>
                    <a:pt x="2889" y="0"/>
                  </a:moveTo>
                  <a:cubicBezTo>
                    <a:pt x="2879" y="0"/>
                    <a:pt x="2870" y="2"/>
                    <a:pt x="2861" y="7"/>
                  </a:cubicBezTo>
                  <a:cubicBezTo>
                    <a:pt x="2351" y="298"/>
                    <a:pt x="1895" y="681"/>
                    <a:pt x="1531" y="1136"/>
                  </a:cubicBezTo>
                  <a:cubicBezTo>
                    <a:pt x="1139" y="1592"/>
                    <a:pt x="821" y="2102"/>
                    <a:pt x="575" y="2648"/>
                  </a:cubicBezTo>
                  <a:cubicBezTo>
                    <a:pt x="320" y="3167"/>
                    <a:pt x="146" y="3723"/>
                    <a:pt x="74" y="4297"/>
                  </a:cubicBezTo>
                  <a:cubicBezTo>
                    <a:pt x="1" y="4880"/>
                    <a:pt x="110" y="5463"/>
                    <a:pt x="392" y="5982"/>
                  </a:cubicBezTo>
                  <a:cubicBezTo>
                    <a:pt x="729" y="6611"/>
                    <a:pt x="1212" y="7130"/>
                    <a:pt x="1549" y="7758"/>
                  </a:cubicBezTo>
                  <a:cubicBezTo>
                    <a:pt x="1573" y="7806"/>
                    <a:pt x="1613" y="7826"/>
                    <a:pt x="1654" y="7826"/>
                  </a:cubicBezTo>
                  <a:cubicBezTo>
                    <a:pt x="1723" y="7826"/>
                    <a:pt x="1796" y="7772"/>
                    <a:pt x="1813" y="7704"/>
                  </a:cubicBezTo>
                  <a:cubicBezTo>
                    <a:pt x="2059" y="6656"/>
                    <a:pt x="2743" y="5800"/>
                    <a:pt x="3189" y="4844"/>
                  </a:cubicBezTo>
                  <a:cubicBezTo>
                    <a:pt x="3653" y="3896"/>
                    <a:pt x="3763" y="2821"/>
                    <a:pt x="3508" y="1801"/>
                  </a:cubicBezTo>
                  <a:cubicBezTo>
                    <a:pt x="3426" y="1519"/>
                    <a:pt x="3325" y="1245"/>
                    <a:pt x="3207" y="981"/>
                  </a:cubicBezTo>
                  <a:cubicBezTo>
                    <a:pt x="3089" y="699"/>
                    <a:pt x="2998" y="407"/>
                    <a:pt x="2934" y="107"/>
                  </a:cubicBezTo>
                  <a:lnTo>
                    <a:pt x="2943" y="98"/>
                  </a:lnTo>
                  <a:cubicBezTo>
                    <a:pt x="2981" y="52"/>
                    <a:pt x="2936" y="0"/>
                    <a:pt x="28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2855768" y="1798703"/>
              <a:ext cx="136770" cy="193202"/>
            </a:xfrm>
            <a:custGeom>
              <a:avLst/>
              <a:gdLst/>
              <a:ahLst/>
              <a:cxnLst/>
              <a:rect l="l" t="t" r="r" b="b"/>
              <a:pathLst>
                <a:path w="4474" h="6320" extrusionOk="0">
                  <a:moveTo>
                    <a:pt x="4091" y="0"/>
                  </a:moveTo>
                  <a:cubicBezTo>
                    <a:pt x="4088" y="0"/>
                    <a:pt x="4085" y="0"/>
                    <a:pt x="4082" y="0"/>
                  </a:cubicBezTo>
                  <a:cubicBezTo>
                    <a:pt x="2934" y="46"/>
                    <a:pt x="1959" y="820"/>
                    <a:pt x="1212" y="1631"/>
                  </a:cubicBezTo>
                  <a:cubicBezTo>
                    <a:pt x="812" y="2059"/>
                    <a:pt x="484" y="2551"/>
                    <a:pt x="265" y="3097"/>
                  </a:cubicBezTo>
                  <a:cubicBezTo>
                    <a:pt x="92" y="3571"/>
                    <a:pt x="1" y="4063"/>
                    <a:pt x="10" y="4564"/>
                  </a:cubicBezTo>
                  <a:cubicBezTo>
                    <a:pt x="10" y="5147"/>
                    <a:pt x="147" y="5712"/>
                    <a:pt x="402" y="6240"/>
                  </a:cubicBezTo>
                  <a:cubicBezTo>
                    <a:pt x="421" y="6292"/>
                    <a:pt x="470" y="6320"/>
                    <a:pt x="518" y="6320"/>
                  </a:cubicBezTo>
                  <a:cubicBezTo>
                    <a:pt x="563" y="6320"/>
                    <a:pt x="608" y="6297"/>
                    <a:pt x="629" y="6249"/>
                  </a:cubicBezTo>
                  <a:cubicBezTo>
                    <a:pt x="1613" y="4482"/>
                    <a:pt x="4173" y="3717"/>
                    <a:pt x="4419" y="1522"/>
                  </a:cubicBezTo>
                  <a:cubicBezTo>
                    <a:pt x="4473" y="1066"/>
                    <a:pt x="4382" y="611"/>
                    <a:pt x="4155" y="228"/>
                  </a:cubicBezTo>
                  <a:cubicBezTo>
                    <a:pt x="4252" y="157"/>
                    <a:pt x="4203" y="0"/>
                    <a:pt x="40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2737585" y="1807202"/>
              <a:ext cx="111550" cy="93789"/>
            </a:xfrm>
            <a:custGeom>
              <a:avLst/>
              <a:gdLst/>
              <a:ahLst/>
              <a:cxnLst/>
              <a:rect l="l" t="t" r="r" b="b"/>
              <a:pathLst>
                <a:path w="3649" h="3068" extrusionOk="0">
                  <a:moveTo>
                    <a:pt x="3259" y="0"/>
                  </a:moveTo>
                  <a:cubicBezTo>
                    <a:pt x="2987" y="0"/>
                    <a:pt x="2711" y="105"/>
                    <a:pt x="2473" y="223"/>
                  </a:cubicBezTo>
                  <a:cubicBezTo>
                    <a:pt x="2091" y="415"/>
                    <a:pt x="1735" y="652"/>
                    <a:pt x="1407" y="925"/>
                  </a:cubicBezTo>
                  <a:cubicBezTo>
                    <a:pt x="761" y="1453"/>
                    <a:pt x="223" y="2127"/>
                    <a:pt x="14" y="2947"/>
                  </a:cubicBezTo>
                  <a:cubicBezTo>
                    <a:pt x="0" y="3015"/>
                    <a:pt x="52" y="3067"/>
                    <a:pt x="110" y="3067"/>
                  </a:cubicBezTo>
                  <a:cubicBezTo>
                    <a:pt x="129" y="3067"/>
                    <a:pt x="150" y="3061"/>
                    <a:pt x="169" y="3047"/>
                  </a:cubicBezTo>
                  <a:cubicBezTo>
                    <a:pt x="478" y="2801"/>
                    <a:pt x="952" y="2838"/>
                    <a:pt x="1325" y="2710"/>
                  </a:cubicBezTo>
                  <a:cubicBezTo>
                    <a:pt x="1726" y="2555"/>
                    <a:pt x="2091" y="2337"/>
                    <a:pt x="2418" y="2054"/>
                  </a:cubicBezTo>
                  <a:cubicBezTo>
                    <a:pt x="2737" y="1781"/>
                    <a:pt x="3020" y="1462"/>
                    <a:pt x="3247" y="1116"/>
                  </a:cubicBezTo>
                  <a:cubicBezTo>
                    <a:pt x="3430" y="843"/>
                    <a:pt x="3575" y="542"/>
                    <a:pt x="3557" y="214"/>
                  </a:cubicBezTo>
                  <a:cubicBezTo>
                    <a:pt x="3621" y="178"/>
                    <a:pt x="3648" y="78"/>
                    <a:pt x="3566" y="50"/>
                  </a:cubicBezTo>
                  <a:cubicBezTo>
                    <a:pt x="3466" y="15"/>
                    <a:pt x="3363" y="0"/>
                    <a:pt x="3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2672837" y="1752512"/>
              <a:ext cx="147898" cy="69333"/>
            </a:xfrm>
            <a:custGeom>
              <a:avLst/>
              <a:gdLst/>
              <a:ahLst/>
              <a:cxnLst/>
              <a:rect l="l" t="t" r="r" b="b"/>
              <a:pathLst>
                <a:path w="4838" h="2268" extrusionOk="0">
                  <a:moveTo>
                    <a:pt x="2136" y="0"/>
                  </a:moveTo>
                  <a:cubicBezTo>
                    <a:pt x="2037" y="0"/>
                    <a:pt x="1938" y="6"/>
                    <a:pt x="1840" y="18"/>
                  </a:cubicBezTo>
                  <a:cubicBezTo>
                    <a:pt x="1476" y="81"/>
                    <a:pt x="1121" y="191"/>
                    <a:pt x="793" y="364"/>
                  </a:cubicBezTo>
                  <a:cubicBezTo>
                    <a:pt x="638" y="437"/>
                    <a:pt x="483" y="519"/>
                    <a:pt x="328" y="601"/>
                  </a:cubicBezTo>
                  <a:cubicBezTo>
                    <a:pt x="237" y="655"/>
                    <a:pt x="0" y="737"/>
                    <a:pt x="100" y="892"/>
                  </a:cubicBezTo>
                  <a:cubicBezTo>
                    <a:pt x="146" y="947"/>
                    <a:pt x="201" y="992"/>
                    <a:pt x="264" y="1029"/>
                  </a:cubicBezTo>
                  <a:cubicBezTo>
                    <a:pt x="346" y="1102"/>
                    <a:pt x="428" y="1174"/>
                    <a:pt x="519" y="1247"/>
                  </a:cubicBezTo>
                  <a:cubicBezTo>
                    <a:pt x="683" y="1384"/>
                    <a:pt x="856" y="1530"/>
                    <a:pt x="1029" y="1666"/>
                  </a:cubicBezTo>
                  <a:cubicBezTo>
                    <a:pt x="1529" y="2050"/>
                    <a:pt x="2152" y="2268"/>
                    <a:pt x="2785" y="2268"/>
                  </a:cubicBezTo>
                  <a:cubicBezTo>
                    <a:pt x="2798" y="2268"/>
                    <a:pt x="2811" y="2268"/>
                    <a:pt x="2824" y="2267"/>
                  </a:cubicBezTo>
                  <a:cubicBezTo>
                    <a:pt x="3525" y="2258"/>
                    <a:pt x="4254" y="2012"/>
                    <a:pt x="4755" y="1502"/>
                  </a:cubicBezTo>
                  <a:cubicBezTo>
                    <a:pt x="4764" y="1493"/>
                    <a:pt x="4764" y="1475"/>
                    <a:pt x="4764" y="1466"/>
                  </a:cubicBezTo>
                  <a:cubicBezTo>
                    <a:pt x="4810" y="1457"/>
                    <a:pt x="4837" y="1411"/>
                    <a:pt x="4819" y="1366"/>
                  </a:cubicBezTo>
                  <a:cubicBezTo>
                    <a:pt x="4764" y="1193"/>
                    <a:pt x="4609" y="1074"/>
                    <a:pt x="4473" y="947"/>
                  </a:cubicBezTo>
                  <a:cubicBezTo>
                    <a:pt x="4318" y="819"/>
                    <a:pt x="4163" y="701"/>
                    <a:pt x="3990" y="591"/>
                  </a:cubicBezTo>
                  <a:cubicBezTo>
                    <a:pt x="3680" y="391"/>
                    <a:pt x="3343" y="236"/>
                    <a:pt x="2988" y="136"/>
                  </a:cubicBezTo>
                  <a:cubicBezTo>
                    <a:pt x="2710" y="48"/>
                    <a:pt x="2423" y="0"/>
                    <a:pt x="2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2719609" y="1596177"/>
              <a:ext cx="565728" cy="330248"/>
            </a:xfrm>
            <a:custGeom>
              <a:avLst/>
              <a:gdLst/>
              <a:ahLst/>
              <a:cxnLst/>
              <a:rect l="l" t="t" r="r" b="b"/>
              <a:pathLst>
                <a:path w="18506" h="10803" extrusionOk="0">
                  <a:moveTo>
                    <a:pt x="18378" y="0"/>
                  </a:moveTo>
                  <a:cubicBezTo>
                    <a:pt x="18371" y="0"/>
                    <a:pt x="18363" y="1"/>
                    <a:pt x="18355" y="3"/>
                  </a:cubicBezTo>
                  <a:cubicBezTo>
                    <a:pt x="18055" y="94"/>
                    <a:pt x="17800" y="358"/>
                    <a:pt x="17563" y="568"/>
                  </a:cubicBezTo>
                  <a:cubicBezTo>
                    <a:pt x="17490" y="632"/>
                    <a:pt x="17417" y="696"/>
                    <a:pt x="17353" y="759"/>
                  </a:cubicBezTo>
                  <a:cubicBezTo>
                    <a:pt x="17107" y="832"/>
                    <a:pt x="16861" y="932"/>
                    <a:pt x="16624" y="1023"/>
                  </a:cubicBezTo>
                  <a:cubicBezTo>
                    <a:pt x="16315" y="1133"/>
                    <a:pt x="16005" y="1251"/>
                    <a:pt x="15695" y="1342"/>
                  </a:cubicBezTo>
                  <a:cubicBezTo>
                    <a:pt x="15067" y="1534"/>
                    <a:pt x="14429" y="1679"/>
                    <a:pt x="13792" y="1779"/>
                  </a:cubicBezTo>
                  <a:cubicBezTo>
                    <a:pt x="13327" y="1852"/>
                    <a:pt x="12862" y="1907"/>
                    <a:pt x="12398" y="1925"/>
                  </a:cubicBezTo>
                  <a:cubicBezTo>
                    <a:pt x="12380" y="1898"/>
                    <a:pt x="12352" y="1861"/>
                    <a:pt x="12334" y="1834"/>
                  </a:cubicBezTo>
                  <a:cubicBezTo>
                    <a:pt x="12252" y="1716"/>
                    <a:pt x="12170" y="1606"/>
                    <a:pt x="12088" y="1497"/>
                  </a:cubicBezTo>
                  <a:cubicBezTo>
                    <a:pt x="11906" y="1288"/>
                    <a:pt x="11715" y="1096"/>
                    <a:pt x="11505" y="932"/>
                  </a:cubicBezTo>
                  <a:cubicBezTo>
                    <a:pt x="11305" y="759"/>
                    <a:pt x="11086" y="614"/>
                    <a:pt x="10849" y="486"/>
                  </a:cubicBezTo>
                  <a:cubicBezTo>
                    <a:pt x="10796" y="461"/>
                    <a:pt x="10745" y="446"/>
                    <a:pt x="10699" y="446"/>
                  </a:cubicBezTo>
                  <a:cubicBezTo>
                    <a:pt x="10627" y="446"/>
                    <a:pt x="10566" y="483"/>
                    <a:pt x="10521" y="577"/>
                  </a:cubicBezTo>
                  <a:cubicBezTo>
                    <a:pt x="10613" y="614"/>
                    <a:pt x="10722" y="641"/>
                    <a:pt x="10822" y="696"/>
                  </a:cubicBezTo>
                  <a:cubicBezTo>
                    <a:pt x="10913" y="741"/>
                    <a:pt x="10995" y="796"/>
                    <a:pt x="11086" y="850"/>
                  </a:cubicBezTo>
                  <a:cubicBezTo>
                    <a:pt x="11268" y="960"/>
                    <a:pt x="11441" y="1096"/>
                    <a:pt x="11596" y="1233"/>
                  </a:cubicBezTo>
                  <a:cubicBezTo>
                    <a:pt x="11760" y="1379"/>
                    <a:pt x="11906" y="1534"/>
                    <a:pt x="12043" y="1698"/>
                  </a:cubicBezTo>
                  <a:cubicBezTo>
                    <a:pt x="12106" y="1779"/>
                    <a:pt x="12161" y="1852"/>
                    <a:pt x="12225" y="1934"/>
                  </a:cubicBezTo>
                  <a:cubicBezTo>
                    <a:pt x="12030" y="1943"/>
                    <a:pt x="11837" y="1947"/>
                    <a:pt x="11643" y="1947"/>
                  </a:cubicBezTo>
                  <a:cubicBezTo>
                    <a:pt x="11213" y="1947"/>
                    <a:pt x="10785" y="1927"/>
                    <a:pt x="10357" y="1889"/>
                  </a:cubicBezTo>
                  <a:cubicBezTo>
                    <a:pt x="10339" y="1834"/>
                    <a:pt x="10312" y="1779"/>
                    <a:pt x="10285" y="1734"/>
                  </a:cubicBezTo>
                  <a:cubicBezTo>
                    <a:pt x="10212" y="1616"/>
                    <a:pt x="10139" y="1506"/>
                    <a:pt x="10057" y="1415"/>
                  </a:cubicBezTo>
                  <a:cubicBezTo>
                    <a:pt x="9884" y="1215"/>
                    <a:pt x="9683" y="1042"/>
                    <a:pt x="9474" y="896"/>
                  </a:cubicBezTo>
                  <a:cubicBezTo>
                    <a:pt x="9255" y="750"/>
                    <a:pt x="9028" y="641"/>
                    <a:pt x="8772" y="577"/>
                  </a:cubicBezTo>
                  <a:cubicBezTo>
                    <a:pt x="8756" y="573"/>
                    <a:pt x="8739" y="571"/>
                    <a:pt x="8721" y="571"/>
                  </a:cubicBezTo>
                  <a:cubicBezTo>
                    <a:pt x="8656" y="571"/>
                    <a:pt x="8588" y="599"/>
                    <a:pt x="8581" y="677"/>
                  </a:cubicBezTo>
                  <a:cubicBezTo>
                    <a:pt x="8574" y="729"/>
                    <a:pt x="8609" y="787"/>
                    <a:pt x="8656" y="787"/>
                  </a:cubicBezTo>
                  <a:cubicBezTo>
                    <a:pt x="8667" y="787"/>
                    <a:pt x="8679" y="784"/>
                    <a:pt x="8690" y="777"/>
                  </a:cubicBezTo>
                  <a:cubicBezTo>
                    <a:pt x="8700" y="777"/>
                    <a:pt x="8709" y="768"/>
                    <a:pt x="8718" y="759"/>
                  </a:cubicBezTo>
                  <a:cubicBezTo>
                    <a:pt x="8736" y="768"/>
                    <a:pt x="8754" y="777"/>
                    <a:pt x="8782" y="777"/>
                  </a:cubicBezTo>
                  <a:cubicBezTo>
                    <a:pt x="8818" y="796"/>
                    <a:pt x="8864" y="814"/>
                    <a:pt x="8909" y="832"/>
                  </a:cubicBezTo>
                  <a:cubicBezTo>
                    <a:pt x="8991" y="859"/>
                    <a:pt x="9073" y="905"/>
                    <a:pt x="9155" y="941"/>
                  </a:cubicBezTo>
                  <a:cubicBezTo>
                    <a:pt x="9328" y="1033"/>
                    <a:pt x="9483" y="1133"/>
                    <a:pt x="9629" y="1260"/>
                  </a:cubicBezTo>
                  <a:cubicBezTo>
                    <a:pt x="9774" y="1379"/>
                    <a:pt x="9911" y="1515"/>
                    <a:pt x="10030" y="1652"/>
                  </a:cubicBezTo>
                  <a:cubicBezTo>
                    <a:pt x="10084" y="1725"/>
                    <a:pt x="10130" y="1798"/>
                    <a:pt x="10184" y="1871"/>
                  </a:cubicBezTo>
                  <a:cubicBezTo>
                    <a:pt x="10084" y="1852"/>
                    <a:pt x="9975" y="1843"/>
                    <a:pt x="9875" y="1834"/>
                  </a:cubicBezTo>
                  <a:cubicBezTo>
                    <a:pt x="9374" y="1761"/>
                    <a:pt x="8882" y="1652"/>
                    <a:pt x="8390" y="1543"/>
                  </a:cubicBezTo>
                  <a:cubicBezTo>
                    <a:pt x="8372" y="1524"/>
                    <a:pt x="8353" y="1497"/>
                    <a:pt x="8335" y="1479"/>
                  </a:cubicBezTo>
                  <a:cubicBezTo>
                    <a:pt x="8290" y="1424"/>
                    <a:pt x="8244" y="1379"/>
                    <a:pt x="8199" y="1333"/>
                  </a:cubicBezTo>
                  <a:cubicBezTo>
                    <a:pt x="8153" y="1288"/>
                    <a:pt x="8098" y="1251"/>
                    <a:pt x="8053" y="1215"/>
                  </a:cubicBezTo>
                  <a:cubicBezTo>
                    <a:pt x="8026" y="1197"/>
                    <a:pt x="7989" y="1178"/>
                    <a:pt x="7962" y="1160"/>
                  </a:cubicBezTo>
                  <a:cubicBezTo>
                    <a:pt x="7925" y="1142"/>
                    <a:pt x="7889" y="1142"/>
                    <a:pt x="7852" y="1142"/>
                  </a:cubicBezTo>
                  <a:cubicBezTo>
                    <a:pt x="7807" y="1142"/>
                    <a:pt x="7780" y="1197"/>
                    <a:pt x="7807" y="1233"/>
                  </a:cubicBezTo>
                  <a:cubicBezTo>
                    <a:pt x="7825" y="1260"/>
                    <a:pt x="7843" y="1278"/>
                    <a:pt x="7871" y="1306"/>
                  </a:cubicBezTo>
                  <a:cubicBezTo>
                    <a:pt x="7907" y="1324"/>
                    <a:pt x="7934" y="1342"/>
                    <a:pt x="7962" y="1360"/>
                  </a:cubicBezTo>
                  <a:cubicBezTo>
                    <a:pt x="8007" y="1388"/>
                    <a:pt x="8053" y="1415"/>
                    <a:pt x="8098" y="1452"/>
                  </a:cubicBezTo>
                  <a:lnTo>
                    <a:pt x="8162" y="1506"/>
                  </a:lnTo>
                  <a:cubicBezTo>
                    <a:pt x="8016" y="1479"/>
                    <a:pt x="7871" y="1442"/>
                    <a:pt x="7725" y="1424"/>
                  </a:cubicBezTo>
                  <a:cubicBezTo>
                    <a:pt x="7719" y="1423"/>
                    <a:pt x="7713" y="1423"/>
                    <a:pt x="7707" y="1423"/>
                  </a:cubicBezTo>
                  <a:cubicBezTo>
                    <a:pt x="7611" y="1423"/>
                    <a:pt x="7576" y="1563"/>
                    <a:pt x="7670" y="1606"/>
                  </a:cubicBezTo>
                  <a:cubicBezTo>
                    <a:pt x="8062" y="1779"/>
                    <a:pt x="8481" y="1907"/>
                    <a:pt x="8909" y="1980"/>
                  </a:cubicBezTo>
                  <a:lnTo>
                    <a:pt x="8827" y="2035"/>
                  </a:lnTo>
                  <a:cubicBezTo>
                    <a:pt x="8709" y="2107"/>
                    <a:pt x="8581" y="2162"/>
                    <a:pt x="8454" y="2208"/>
                  </a:cubicBezTo>
                  <a:cubicBezTo>
                    <a:pt x="8326" y="2253"/>
                    <a:pt x="8190" y="2280"/>
                    <a:pt x="8062" y="2299"/>
                  </a:cubicBezTo>
                  <a:cubicBezTo>
                    <a:pt x="7925" y="2299"/>
                    <a:pt x="7798" y="2317"/>
                    <a:pt x="7670" y="2353"/>
                  </a:cubicBezTo>
                  <a:cubicBezTo>
                    <a:pt x="7634" y="2372"/>
                    <a:pt x="7634" y="2417"/>
                    <a:pt x="7670" y="2435"/>
                  </a:cubicBezTo>
                  <a:cubicBezTo>
                    <a:pt x="7728" y="2474"/>
                    <a:pt x="7804" y="2484"/>
                    <a:pt x="7881" y="2484"/>
                  </a:cubicBezTo>
                  <a:cubicBezTo>
                    <a:pt x="7950" y="2484"/>
                    <a:pt x="8020" y="2476"/>
                    <a:pt x="8080" y="2472"/>
                  </a:cubicBezTo>
                  <a:cubicBezTo>
                    <a:pt x="8217" y="2454"/>
                    <a:pt x="8363" y="2426"/>
                    <a:pt x="8499" y="2372"/>
                  </a:cubicBezTo>
                  <a:cubicBezTo>
                    <a:pt x="8636" y="2326"/>
                    <a:pt x="8763" y="2271"/>
                    <a:pt x="8882" y="2198"/>
                  </a:cubicBezTo>
                  <a:cubicBezTo>
                    <a:pt x="8946" y="2162"/>
                    <a:pt x="9009" y="2126"/>
                    <a:pt x="9073" y="2080"/>
                  </a:cubicBezTo>
                  <a:cubicBezTo>
                    <a:pt x="9091" y="2062"/>
                    <a:pt x="9110" y="2044"/>
                    <a:pt x="9128" y="2025"/>
                  </a:cubicBezTo>
                  <a:cubicBezTo>
                    <a:pt x="9292" y="2053"/>
                    <a:pt x="9447" y="2080"/>
                    <a:pt x="9601" y="2098"/>
                  </a:cubicBezTo>
                  <a:cubicBezTo>
                    <a:pt x="10066" y="2171"/>
                    <a:pt x="10531" y="2208"/>
                    <a:pt x="11004" y="2235"/>
                  </a:cubicBezTo>
                  <a:cubicBezTo>
                    <a:pt x="10922" y="2308"/>
                    <a:pt x="10840" y="2381"/>
                    <a:pt x="10758" y="2454"/>
                  </a:cubicBezTo>
                  <a:cubicBezTo>
                    <a:pt x="10603" y="2572"/>
                    <a:pt x="10439" y="2672"/>
                    <a:pt x="10275" y="2763"/>
                  </a:cubicBezTo>
                  <a:cubicBezTo>
                    <a:pt x="10093" y="2854"/>
                    <a:pt x="9911" y="2936"/>
                    <a:pt x="9720" y="2991"/>
                  </a:cubicBezTo>
                  <a:cubicBezTo>
                    <a:pt x="9620" y="3027"/>
                    <a:pt x="9510" y="3055"/>
                    <a:pt x="9410" y="3073"/>
                  </a:cubicBezTo>
                  <a:cubicBezTo>
                    <a:pt x="9310" y="3082"/>
                    <a:pt x="9219" y="3100"/>
                    <a:pt x="9128" y="3128"/>
                  </a:cubicBezTo>
                  <a:cubicBezTo>
                    <a:pt x="9064" y="3146"/>
                    <a:pt x="9073" y="3237"/>
                    <a:pt x="9137" y="3246"/>
                  </a:cubicBezTo>
                  <a:cubicBezTo>
                    <a:pt x="9174" y="3255"/>
                    <a:pt x="9214" y="3259"/>
                    <a:pt x="9255" y="3259"/>
                  </a:cubicBezTo>
                  <a:cubicBezTo>
                    <a:pt x="9416" y="3259"/>
                    <a:pt x="9600" y="3198"/>
                    <a:pt x="9738" y="3155"/>
                  </a:cubicBezTo>
                  <a:cubicBezTo>
                    <a:pt x="10148" y="3037"/>
                    <a:pt x="10531" y="2836"/>
                    <a:pt x="10858" y="2563"/>
                  </a:cubicBezTo>
                  <a:cubicBezTo>
                    <a:pt x="10940" y="2499"/>
                    <a:pt x="11013" y="2426"/>
                    <a:pt x="11086" y="2353"/>
                  </a:cubicBezTo>
                  <a:cubicBezTo>
                    <a:pt x="11123" y="2317"/>
                    <a:pt x="11150" y="2280"/>
                    <a:pt x="11177" y="2235"/>
                  </a:cubicBezTo>
                  <a:cubicBezTo>
                    <a:pt x="11323" y="2235"/>
                    <a:pt x="11460" y="2244"/>
                    <a:pt x="11605" y="2244"/>
                  </a:cubicBezTo>
                  <a:cubicBezTo>
                    <a:pt x="12079" y="2244"/>
                    <a:pt x="12544" y="2226"/>
                    <a:pt x="13008" y="2180"/>
                  </a:cubicBezTo>
                  <a:lnTo>
                    <a:pt x="13008" y="2180"/>
                  </a:lnTo>
                  <a:cubicBezTo>
                    <a:pt x="12944" y="2235"/>
                    <a:pt x="12872" y="2299"/>
                    <a:pt x="12808" y="2353"/>
                  </a:cubicBezTo>
                  <a:cubicBezTo>
                    <a:pt x="12680" y="2463"/>
                    <a:pt x="12544" y="2563"/>
                    <a:pt x="12407" y="2654"/>
                  </a:cubicBezTo>
                  <a:cubicBezTo>
                    <a:pt x="12261" y="2745"/>
                    <a:pt x="12106" y="2836"/>
                    <a:pt x="11961" y="2909"/>
                  </a:cubicBezTo>
                  <a:cubicBezTo>
                    <a:pt x="11797" y="2973"/>
                    <a:pt x="11642" y="3055"/>
                    <a:pt x="11505" y="3155"/>
                  </a:cubicBezTo>
                  <a:cubicBezTo>
                    <a:pt x="11469" y="3173"/>
                    <a:pt x="11487" y="3228"/>
                    <a:pt x="11523" y="3228"/>
                  </a:cubicBezTo>
                  <a:cubicBezTo>
                    <a:pt x="11706" y="3210"/>
                    <a:pt x="11879" y="3146"/>
                    <a:pt x="12034" y="3055"/>
                  </a:cubicBezTo>
                  <a:cubicBezTo>
                    <a:pt x="12188" y="2973"/>
                    <a:pt x="12343" y="2882"/>
                    <a:pt x="12498" y="2781"/>
                  </a:cubicBezTo>
                  <a:cubicBezTo>
                    <a:pt x="12644" y="2681"/>
                    <a:pt x="12790" y="2572"/>
                    <a:pt x="12926" y="2454"/>
                  </a:cubicBezTo>
                  <a:cubicBezTo>
                    <a:pt x="12990" y="2399"/>
                    <a:pt x="13045" y="2344"/>
                    <a:pt x="13108" y="2280"/>
                  </a:cubicBezTo>
                  <a:cubicBezTo>
                    <a:pt x="13145" y="2244"/>
                    <a:pt x="13172" y="2208"/>
                    <a:pt x="13209" y="2171"/>
                  </a:cubicBezTo>
                  <a:lnTo>
                    <a:pt x="13209" y="2162"/>
                  </a:lnTo>
                  <a:cubicBezTo>
                    <a:pt x="14001" y="2071"/>
                    <a:pt x="14784" y="1916"/>
                    <a:pt x="15550" y="1688"/>
                  </a:cubicBezTo>
                  <a:cubicBezTo>
                    <a:pt x="15796" y="1616"/>
                    <a:pt x="16032" y="1543"/>
                    <a:pt x="16269" y="1452"/>
                  </a:cubicBezTo>
                  <a:lnTo>
                    <a:pt x="16269" y="1452"/>
                  </a:lnTo>
                  <a:cubicBezTo>
                    <a:pt x="15704" y="1770"/>
                    <a:pt x="15140" y="2126"/>
                    <a:pt x="14584" y="2454"/>
                  </a:cubicBezTo>
                  <a:cubicBezTo>
                    <a:pt x="13673" y="2991"/>
                    <a:pt x="12762" y="3528"/>
                    <a:pt x="11870" y="4093"/>
                  </a:cubicBezTo>
                  <a:cubicBezTo>
                    <a:pt x="11186" y="4512"/>
                    <a:pt x="10503" y="4968"/>
                    <a:pt x="9856" y="5441"/>
                  </a:cubicBezTo>
                  <a:cubicBezTo>
                    <a:pt x="9629" y="5496"/>
                    <a:pt x="9401" y="5605"/>
                    <a:pt x="9191" y="5678"/>
                  </a:cubicBezTo>
                  <a:cubicBezTo>
                    <a:pt x="8891" y="5778"/>
                    <a:pt x="8599" y="5879"/>
                    <a:pt x="8299" y="5960"/>
                  </a:cubicBezTo>
                  <a:cubicBezTo>
                    <a:pt x="7716" y="6124"/>
                    <a:pt x="7115" y="6252"/>
                    <a:pt x="6504" y="6325"/>
                  </a:cubicBezTo>
                  <a:cubicBezTo>
                    <a:pt x="5802" y="6413"/>
                    <a:pt x="5094" y="6456"/>
                    <a:pt x="4386" y="6456"/>
                  </a:cubicBezTo>
                  <a:cubicBezTo>
                    <a:pt x="3844" y="6456"/>
                    <a:pt x="3301" y="6431"/>
                    <a:pt x="2761" y="6380"/>
                  </a:cubicBezTo>
                  <a:cubicBezTo>
                    <a:pt x="2515" y="6361"/>
                    <a:pt x="2269" y="6334"/>
                    <a:pt x="2023" y="6307"/>
                  </a:cubicBezTo>
                  <a:cubicBezTo>
                    <a:pt x="1995" y="6243"/>
                    <a:pt x="1968" y="6188"/>
                    <a:pt x="1932" y="6134"/>
                  </a:cubicBezTo>
                  <a:cubicBezTo>
                    <a:pt x="1859" y="6015"/>
                    <a:pt x="1759" y="5897"/>
                    <a:pt x="1658" y="5797"/>
                  </a:cubicBezTo>
                  <a:cubicBezTo>
                    <a:pt x="1549" y="5696"/>
                    <a:pt x="1440" y="5605"/>
                    <a:pt x="1312" y="5532"/>
                  </a:cubicBezTo>
                  <a:cubicBezTo>
                    <a:pt x="1202" y="5469"/>
                    <a:pt x="1085" y="5399"/>
                    <a:pt x="955" y="5399"/>
                  </a:cubicBezTo>
                  <a:cubicBezTo>
                    <a:pt x="935" y="5399"/>
                    <a:pt x="914" y="5401"/>
                    <a:pt x="893" y="5405"/>
                  </a:cubicBezTo>
                  <a:cubicBezTo>
                    <a:pt x="857" y="5405"/>
                    <a:pt x="839" y="5441"/>
                    <a:pt x="866" y="5469"/>
                  </a:cubicBezTo>
                  <a:cubicBezTo>
                    <a:pt x="975" y="5541"/>
                    <a:pt x="1084" y="5605"/>
                    <a:pt x="1203" y="5651"/>
                  </a:cubicBezTo>
                  <a:cubicBezTo>
                    <a:pt x="1330" y="5715"/>
                    <a:pt x="1449" y="5797"/>
                    <a:pt x="1549" y="5897"/>
                  </a:cubicBezTo>
                  <a:cubicBezTo>
                    <a:pt x="1649" y="5988"/>
                    <a:pt x="1740" y="6088"/>
                    <a:pt x="1813" y="6197"/>
                  </a:cubicBezTo>
                  <a:cubicBezTo>
                    <a:pt x="1841" y="6234"/>
                    <a:pt x="1859" y="6261"/>
                    <a:pt x="1877" y="6288"/>
                  </a:cubicBezTo>
                  <a:lnTo>
                    <a:pt x="1704" y="6270"/>
                  </a:lnTo>
                  <a:cubicBezTo>
                    <a:pt x="1440" y="6225"/>
                    <a:pt x="1176" y="6197"/>
                    <a:pt x="921" y="6188"/>
                  </a:cubicBezTo>
                  <a:lnTo>
                    <a:pt x="884" y="6152"/>
                  </a:lnTo>
                  <a:lnTo>
                    <a:pt x="802" y="6052"/>
                  </a:lnTo>
                  <a:cubicBezTo>
                    <a:pt x="775" y="6015"/>
                    <a:pt x="738" y="5988"/>
                    <a:pt x="711" y="5951"/>
                  </a:cubicBezTo>
                  <a:lnTo>
                    <a:pt x="665" y="5906"/>
                  </a:lnTo>
                  <a:cubicBezTo>
                    <a:pt x="647" y="5888"/>
                    <a:pt x="629" y="5879"/>
                    <a:pt x="611" y="5869"/>
                  </a:cubicBezTo>
                  <a:cubicBezTo>
                    <a:pt x="601" y="5864"/>
                    <a:pt x="591" y="5862"/>
                    <a:pt x="582" y="5862"/>
                  </a:cubicBezTo>
                  <a:cubicBezTo>
                    <a:pt x="542" y="5862"/>
                    <a:pt x="516" y="5905"/>
                    <a:pt x="538" y="5942"/>
                  </a:cubicBezTo>
                  <a:cubicBezTo>
                    <a:pt x="565" y="5988"/>
                    <a:pt x="593" y="6015"/>
                    <a:pt x="629" y="6052"/>
                  </a:cubicBezTo>
                  <a:cubicBezTo>
                    <a:pt x="656" y="6079"/>
                    <a:pt x="693" y="6106"/>
                    <a:pt x="720" y="6143"/>
                  </a:cubicBezTo>
                  <a:lnTo>
                    <a:pt x="784" y="6188"/>
                  </a:lnTo>
                  <a:lnTo>
                    <a:pt x="729" y="6188"/>
                  </a:lnTo>
                  <a:lnTo>
                    <a:pt x="684" y="6179"/>
                  </a:lnTo>
                  <a:cubicBezTo>
                    <a:pt x="574" y="6170"/>
                    <a:pt x="474" y="6152"/>
                    <a:pt x="365" y="6124"/>
                  </a:cubicBezTo>
                  <a:lnTo>
                    <a:pt x="201" y="6088"/>
                  </a:lnTo>
                  <a:cubicBezTo>
                    <a:pt x="174" y="6079"/>
                    <a:pt x="146" y="6079"/>
                    <a:pt x="119" y="6079"/>
                  </a:cubicBezTo>
                  <a:cubicBezTo>
                    <a:pt x="92" y="6079"/>
                    <a:pt x="64" y="6088"/>
                    <a:pt x="37" y="6097"/>
                  </a:cubicBezTo>
                  <a:cubicBezTo>
                    <a:pt x="10" y="6097"/>
                    <a:pt x="0" y="6124"/>
                    <a:pt x="19" y="6143"/>
                  </a:cubicBezTo>
                  <a:cubicBezTo>
                    <a:pt x="55" y="6179"/>
                    <a:pt x="101" y="6216"/>
                    <a:pt x="155" y="6234"/>
                  </a:cubicBezTo>
                  <a:lnTo>
                    <a:pt x="319" y="6279"/>
                  </a:lnTo>
                  <a:cubicBezTo>
                    <a:pt x="438" y="6307"/>
                    <a:pt x="547" y="6334"/>
                    <a:pt x="656" y="6352"/>
                  </a:cubicBezTo>
                  <a:lnTo>
                    <a:pt x="729" y="6361"/>
                  </a:lnTo>
                  <a:cubicBezTo>
                    <a:pt x="866" y="6416"/>
                    <a:pt x="1002" y="6461"/>
                    <a:pt x="1157" y="6489"/>
                  </a:cubicBezTo>
                  <a:lnTo>
                    <a:pt x="1139" y="6498"/>
                  </a:lnTo>
                  <a:cubicBezTo>
                    <a:pt x="1075" y="6534"/>
                    <a:pt x="1012" y="6571"/>
                    <a:pt x="948" y="6598"/>
                  </a:cubicBezTo>
                  <a:cubicBezTo>
                    <a:pt x="884" y="6635"/>
                    <a:pt x="811" y="6653"/>
                    <a:pt x="747" y="6680"/>
                  </a:cubicBezTo>
                  <a:lnTo>
                    <a:pt x="638" y="6707"/>
                  </a:lnTo>
                  <a:cubicBezTo>
                    <a:pt x="602" y="6707"/>
                    <a:pt x="556" y="6726"/>
                    <a:pt x="529" y="6753"/>
                  </a:cubicBezTo>
                  <a:cubicBezTo>
                    <a:pt x="501" y="6780"/>
                    <a:pt x="511" y="6826"/>
                    <a:pt x="547" y="6844"/>
                  </a:cubicBezTo>
                  <a:cubicBezTo>
                    <a:pt x="565" y="6849"/>
                    <a:pt x="586" y="6851"/>
                    <a:pt x="606" y="6851"/>
                  </a:cubicBezTo>
                  <a:cubicBezTo>
                    <a:pt x="627" y="6851"/>
                    <a:pt x="647" y="6849"/>
                    <a:pt x="665" y="6844"/>
                  </a:cubicBezTo>
                  <a:cubicBezTo>
                    <a:pt x="711" y="6835"/>
                    <a:pt x="747" y="6817"/>
                    <a:pt x="784" y="6808"/>
                  </a:cubicBezTo>
                  <a:cubicBezTo>
                    <a:pt x="857" y="6780"/>
                    <a:pt x="930" y="6753"/>
                    <a:pt x="993" y="6717"/>
                  </a:cubicBezTo>
                  <a:cubicBezTo>
                    <a:pt x="1066" y="6680"/>
                    <a:pt x="1130" y="6635"/>
                    <a:pt x="1194" y="6589"/>
                  </a:cubicBezTo>
                  <a:cubicBezTo>
                    <a:pt x="1221" y="6571"/>
                    <a:pt x="1258" y="6543"/>
                    <a:pt x="1285" y="6507"/>
                  </a:cubicBezTo>
                  <a:cubicBezTo>
                    <a:pt x="1376" y="6525"/>
                    <a:pt x="1458" y="6534"/>
                    <a:pt x="1549" y="6553"/>
                  </a:cubicBezTo>
                  <a:cubicBezTo>
                    <a:pt x="1804" y="6580"/>
                    <a:pt x="2050" y="6607"/>
                    <a:pt x="2305" y="6635"/>
                  </a:cubicBezTo>
                  <a:cubicBezTo>
                    <a:pt x="2278" y="6644"/>
                    <a:pt x="2260" y="6662"/>
                    <a:pt x="2241" y="6671"/>
                  </a:cubicBezTo>
                  <a:cubicBezTo>
                    <a:pt x="2141" y="6726"/>
                    <a:pt x="2050" y="6771"/>
                    <a:pt x="1950" y="6817"/>
                  </a:cubicBezTo>
                  <a:cubicBezTo>
                    <a:pt x="1850" y="6862"/>
                    <a:pt x="1759" y="6908"/>
                    <a:pt x="1667" y="6944"/>
                  </a:cubicBezTo>
                  <a:cubicBezTo>
                    <a:pt x="1595" y="6981"/>
                    <a:pt x="1449" y="7008"/>
                    <a:pt x="1422" y="7099"/>
                  </a:cubicBezTo>
                  <a:cubicBezTo>
                    <a:pt x="1412" y="7117"/>
                    <a:pt x="1422" y="7136"/>
                    <a:pt x="1440" y="7145"/>
                  </a:cubicBezTo>
                  <a:cubicBezTo>
                    <a:pt x="1460" y="7157"/>
                    <a:pt x="1483" y="7162"/>
                    <a:pt x="1506" y="7162"/>
                  </a:cubicBezTo>
                  <a:cubicBezTo>
                    <a:pt x="1589" y="7162"/>
                    <a:pt x="1686" y="7102"/>
                    <a:pt x="1749" y="7081"/>
                  </a:cubicBezTo>
                  <a:cubicBezTo>
                    <a:pt x="1850" y="7026"/>
                    <a:pt x="1959" y="6981"/>
                    <a:pt x="2059" y="6926"/>
                  </a:cubicBezTo>
                  <a:cubicBezTo>
                    <a:pt x="2159" y="6871"/>
                    <a:pt x="2260" y="6826"/>
                    <a:pt x="2360" y="6762"/>
                  </a:cubicBezTo>
                  <a:cubicBezTo>
                    <a:pt x="2405" y="6744"/>
                    <a:pt x="2460" y="6707"/>
                    <a:pt x="2496" y="6662"/>
                  </a:cubicBezTo>
                  <a:cubicBezTo>
                    <a:pt x="2496" y="6662"/>
                    <a:pt x="2496" y="6653"/>
                    <a:pt x="2496" y="6653"/>
                  </a:cubicBezTo>
                  <a:lnTo>
                    <a:pt x="2515" y="6653"/>
                  </a:lnTo>
                  <a:cubicBezTo>
                    <a:pt x="3116" y="6707"/>
                    <a:pt x="3717" y="6744"/>
                    <a:pt x="4318" y="6744"/>
                  </a:cubicBezTo>
                  <a:lnTo>
                    <a:pt x="4200" y="6789"/>
                  </a:lnTo>
                  <a:cubicBezTo>
                    <a:pt x="3899" y="6926"/>
                    <a:pt x="3599" y="7090"/>
                    <a:pt x="3325" y="7281"/>
                  </a:cubicBezTo>
                  <a:cubicBezTo>
                    <a:pt x="3116" y="7427"/>
                    <a:pt x="2888" y="7591"/>
                    <a:pt x="2679" y="7773"/>
                  </a:cubicBezTo>
                  <a:cubicBezTo>
                    <a:pt x="2624" y="7773"/>
                    <a:pt x="2569" y="7791"/>
                    <a:pt x="2515" y="7819"/>
                  </a:cubicBezTo>
                  <a:lnTo>
                    <a:pt x="2332" y="7882"/>
                  </a:lnTo>
                  <a:lnTo>
                    <a:pt x="2159" y="7946"/>
                  </a:lnTo>
                  <a:cubicBezTo>
                    <a:pt x="2123" y="7955"/>
                    <a:pt x="2086" y="7964"/>
                    <a:pt x="2059" y="7983"/>
                  </a:cubicBezTo>
                  <a:lnTo>
                    <a:pt x="2023" y="8001"/>
                  </a:lnTo>
                  <a:cubicBezTo>
                    <a:pt x="2004" y="8010"/>
                    <a:pt x="1986" y="8019"/>
                    <a:pt x="1968" y="8037"/>
                  </a:cubicBezTo>
                  <a:cubicBezTo>
                    <a:pt x="1922" y="8065"/>
                    <a:pt x="1950" y="8128"/>
                    <a:pt x="2004" y="8128"/>
                  </a:cubicBezTo>
                  <a:lnTo>
                    <a:pt x="2068" y="8128"/>
                  </a:lnTo>
                  <a:lnTo>
                    <a:pt x="2105" y="8119"/>
                  </a:lnTo>
                  <a:cubicBezTo>
                    <a:pt x="2141" y="8110"/>
                    <a:pt x="2178" y="8101"/>
                    <a:pt x="2205" y="8092"/>
                  </a:cubicBezTo>
                  <a:lnTo>
                    <a:pt x="2387" y="8028"/>
                  </a:lnTo>
                  <a:lnTo>
                    <a:pt x="2414" y="8019"/>
                  </a:lnTo>
                  <a:lnTo>
                    <a:pt x="2414" y="8019"/>
                  </a:lnTo>
                  <a:cubicBezTo>
                    <a:pt x="2232" y="8210"/>
                    <a:pt x="2077" y="8420"/>
                    <a:pt x="1968" y="8666"/>
                  </a:cubicBezTo>
                  <a:cubicBezTo>
                    <a:pt x="1954" y="8702"/>
                    <a:pt x="1979" y="8738"/>
                    <a:pt x="2013" y="8738"/>
                  </a:cubicBezTo>
                  <a:cubicBezTo>
                    <a:pt x="2022" y="8738"/>
                    <a:pt x="2031" y="8735"/>
                    <a:pt x="2041" y="8730"/>
                  </a:cubicBezTo>
                  <a:cubicBezTo>
                    <a:pt x="2132" y="8666"/>
                    <a:pt x="2214" y="8611"/>
                    <a:pt x="2287" y="8547"/>
                  </a:cubicBezTo>
                  <a:lnTo>
                    <a:pt x="2287" y="8547"/>
                  </a:lnTo>
                  <a:cubicBezTo>
                    <a:pt x="2269" y="8611"/>
                    <a:pt x="2250" y="8675"/>
                    <a:pt x="2241" y="8739"/>
                  </a:cubicBezTo>
                  <a:cubicBezTo>
                    <a:pt x="2223" y="8812"/>
                    <a:pt x="2214" y="8875"/>
                    <a:pt x="2205" y="8948"/>
                  </a:cubicBezTo>
                  <a:cubicBezTo>
                    <a:pt x="2205" y="8985"/>
                    <a:pt x="2205" y="9030"/>
                    <a:pt x="2196" y="9067"/>
                  </a:cubicBezTo>
                  <a:cubicBezTo>
                    <a:pt x="2196" y="9099"/>
                    <a:pt x="2210" y="9132"/>
                    <a:pt x="2239" y="9132"/>
                  </a:cubicBezTo>
                  <a:cubicBezTo>
                    <a:pt x="2243" y="9132"/>
                    <a:pt x="2247" y="9131"/>
                    <a:pt x="2250" y="9130"/>
                  </a:cubicBezTo>
                  <a:cubicBezTo>
                    <a:pt x="2287" y="9121"/>
                    <a:pt x="2296" y="9094"/>
                    <a:pt x="2305" y="9048"/>
                  </a:cubicBezTo>
                  <a:cubicBezTo>
                    <a:pt x="2314" y="9012"/>
                    <a:pt x="2323" y="8985"/>
                    <a:pt x="2332" y="8948"/>
                  </a:cubicBezTo>
                  <a:cubicBezTo>
                    <a:pt x="2351" y="8894"/>
                    <a:pt x="2369" y="8830"/>
                    <a:pt x="2387" y="8766"/>
                  </a:cubicBezTo>
                  <a:cubicBezTo>
                    <a:pt x="2423" y="8639"/>
                    <a:pt x="2460" y="8520"/>
                    <a:pt x="2505" y="8411"/>
                  </a:cubicBezTo>
                  <a:cubicBezTo>
                    <a:pt x="2515" y="8383"/>
                    <a:pt x="2524" y="8356"/>
                    <a:pt x="2524" y="8338"/>
                  </a:cubicBezTo>
                  <a:lnTo>
                    <a:pt x="2724" y="8147"/>
                  </a:lnTo>
                  <a:cubicBezTo>
                    <a:pt x="2888" y="7992"/>
                    <a:pt x="3052" y="7846"/>
                    <a:pt x="3234" y="7719"/>
                  </a:cubicBezTo>
                  <a:lnTo>
                    <a:pt x="3234" y="7719"/>
                  </a:lnTo>
                  <a:cubicBezTo>
                    <a:pt x="3234" y="7746"/>
                    <a:pt x="3216" y="7773"/>
                    <a:pt x="3216" y="7801"/>
                  </a:cubicBezTo>
                  <a:cubicBezTo>
                    <a:pt x="3207" y="7873"/>
                    <a:pt x="3198" y="7955"/>
                    <a:pt x="3198" y="8028"/>
                  </a:cubicBezTo>
                  <a:cubicBezTo>
                    <a:pt x="3198" y="8065"/>
                    <a:pt x="3198" y="8092"/>
                    <a:pt x="3198" y="8128"/>
                  </a:cubicBezTo>
                  <a:cubicBezTo>
                    <a:pt x="3198" y="8147"/>
                    <a:pt x="3198" y="8165"/>
                    <a:pt x="3198" y="8183"/>
                  </a:cubicBezTo>
                  <a:cubicBezTo>
                    <a:pt x="3198" y="8201"/>
                    <a:pt x="3216" y="8210"/>
                    <a:pt x="3216" y="8229"/>
                  </a:cubicBezTo>
                  <a:cubicBezTo>
                    <a:pt x="3221" y="8238"/>
                    <a:pt x="3232" y="8242"/>
                    <a:pt x="3243" y="8242"/>
                  </a:cubicBezTo>
                  <a:cubicBezTo>
                    <a:pt x="3255" y="8242"/>
                    <a:pt x="3266" y="8238"/>
                    <a:pt x="3271" y="8229"/>
                  </a:cubicBezTo>
                  <a:cubicBezTo>
                    <a:pt x="3271" y="8210"/>
                    <a:pt x="3280" y="8210"/>
                    <a:pt x="3289" y="8201"/>
                  </a:cubicBezTo>
                  <a:cubicBezTo>
                    <a:pt x="3289" y="8183"/>
                    <a:pt x="3298" y="8165"/>
                    <a:pt x="3298" y="8147"/>
                  </a:cubicBezTo>
                  <a:cubicBezTo>
                    <a:pt x="3307" y="8119"/>
                    <a:pt x="3307" y="8083"/>
                    <a:pt x="3316" y="8056"/>
                  </a:cubicBezTo>
                  <a:cubicBezTo>
                    <a:pt x="3325" y="7992"/>
                    <a:pt x="3334" y="7928"/>
                    <a:pt x="3344" y="7864"/>
                  </a:cubicBezTo>
                  <a:cubicBezTo>
                    <a:pt x="3371" y="7764"/>
                    <a:pt x="3389" y="7673"/>
                    <a:pt x="3416" y="7573"/>
                  </a:cubicBezTo>
                  <a:lnTo>
                    <a:pt x="3489" y="7518"/>
                  </a:lnTo>
                  <a:cubicBezTo>
                    <a:pt x="3735" y="7345"/>
                    <a:pt x="3990" y="7154"/>
                    <a:pt x="4264" y="6999"/>
                  </a:cubicBezTo>
                  <a:cubicBezTo>
                    <a:pt x="4400" y="6917"/>
                    <a:pt x="4537" y="6844"/>
                    <a:pt x="4683" y="6771"/>
                  </a:cubicBezTo>
                  <a:lnTo>
                    <a:pt x="4728" y="6744"/>
                  </a:lnTo>
                  <a:cubicBezTo>
                    <a:pt x="5885" y="6735"/>
                    <a:pt x="7042" y="6580"/>
                    <a:pt x="8162" y="6288"/>
                  </a:cubicBezTo>
                  <a:cubicBezTo>
                    <a:pt x="8499" y="6206"/>
                    <a:pt x="8827" y="6097"/>
                    <a:pt x="9155" y="5970"/>
                  </a:cubicBezTo>
                  <a:lnTo>
                    <a:pt x="9155" y="5970"/>
                  </a:lnTo>
                  <a:cubicBezTo>
                    <a:pt x="8472" y="6516"/>
                    <a:pt x="7843" y="7117"/>
                    <a:pt x="7260" y="7764"/>
                  </a:cubicBezTo>
                  <a:lnTo>
                    <a:pt x="7233" y="7773"/>
                  </a:lnTo>
                  <a:cubicBezTo>
                    <a:pt x="7133" y="7801"/>
                    <a:pt x="7042" y="7837"/>
                    <a:pt x="6960" y="7873"/>
                  </a:cubicBezTo>
                  <a:cubicBezTo>
                    <a:pt x="6796" y="7946"/>
                    <a:pt x="6632" y="8019"/>
                    <a:pt x="6477" y="8110"/>
                  </a:cubicBezTo>
                  <a:cubicBezTo>
                    <a:pt x="6322" y="8210"/>
                    <a:pt x="6176" y="8311"/>
                    <a:pt x="6031" y="8429"/>
                  </a:cubicBezTo>
                  <a:cubicBezTo>
                    <a:pt x="5958" y="8484"/>
                    <a:pt x="5894" y="8547"/>
                    <a:pt x="5830" y="8611"/>
                  </a:cubicBezTo>
                  <a:cubicBezTo>
                    <a:pt x="5767" y="8666"/>
                    <a:pt x="5721" y="8730"/>
                    <a:pt x="5694" y="8802"/>
                  </a:cubicBezTo>
                  <a:cubicBezTo>
                    <a:pt x="5694" y="8825"/>
                    <a:pt x="5706" y="8841"/>
                    <a:pt x="5726" y="8841"/>
                  </a:cubicBezTo>
                  <a:cubicBezTo>
                    <a:pt x="5730" y="8841"/>
                    <a:pt x="5734" y="8841"/>
                    <a:pt x="5739" y="8839"/>
                  </a:cubicBezTo>
                  <a:cubicBezTo>
                    <a:pt x="5812" y="8821"/>
                    <a:pt x="5876" y="8775"/>
                    <a:pt x="5930" y="8721"/>
                  </a:cubicBezTo>
                  <a:cubicBezTo>
                    <a:pt x="5994" y="8666"/>
                    <a:pt x="6058" y="8611"/>
                    <a:pt x="6122" y="8557"/>
                  </a:cubicBezTo>
                  <a:cubicBezTo>
                    <a:pt x="6258" y="8447"/>
                    <a:pt x="6404" y="8347"/>
                    <a:pt x="6559" y="8265"/>
                  </a:cubicBezTo>
                  <a:cubicBezTo>
                    <a:pt x="6714" y="8174"/>
                    <a:pt x="6869" y="8101"/>
                    <a:pt x="7024" y="8037"/>
                  </a:cubicBezTo>
                  <a:lnTo>
                    <a:pt x="7024" y="8037"/>
                  </a:lnTo>
                  <a:cubicBezTo>
                    <a:pt x="6741" y="8374"/>
                    <a:pt x="6477" y="8730"/>
                    <a:pt x="6231" y="9094"/>
                  </a:cubicBezTo>
                  <a:cubicBezTo>
                    <a:pt x="6195" y="9158"/>
                    <a:pt x="6158" y="9212"/>
                    <a:pt x="6113" y="9276"/>
                  </a:cubicBezTo>
                  <a:cubicBezTo>
                    <a:pt x="6076" y="9285"/>
                    <a:pt x="6040" y="9303"/>
                    <a:pt x="6003" y="9322"/>
                  </a:cubicBezTo>
                  <a:cubicBezTo>
                    <a:pt x="5921" y="9367"/>
                    <a:pt x="5839" y="9413"/>
                    <a:pt x="5767" y="9458"/>
                  </a:cubicBezTo>
                  <a:cubicBezTo>
                    <a:pt x="5603" y="9568"/>
                    <a:pt x="5457" y="9677"/>
                    <a:pt x="5320" y="9814"/>
                  </a:cubicBezTo>
                  <a:cubicBezTo>
                    <a:pt x="5174" y="9941"/>
                    <a:pt x="5056" y="10078"/>
                    <a:pt x="4947" y="10233"/>
                  </a:cubicBezTo>
                  <a:cubicBezTo>
                    <a:pt x="4865" y="10333"/>
                    <a:pt x="4701" y="10515"/>
                    <a:pt x="4737" y="10652"/>
                  </a:cubicBezTo>
                  <a:cubicBezTo>
                    <a:pt x="4746" y="10661"/>
                    <a:pt x="4746" y="10661"/>
                    <a:pt x="4755" y="10661"/>
                  </a:cubicBezTo>
                  <a:cubicBezTo>
                    <a:pt x="4828" y="10642"/>
                    <a:pt x="4874" y="10570"/>
                    <a:pt x="4910" y="10515"/>
                  </a:cubicBezTo>
                  <a:cubicBezTo>
                    <a:pt x="4956" y="10460"/>
                    <a:pt x="5029" y="10369"/>
                    <a:pt x="5083" y="10296"/>
                  </a:cubicBezTo>
                  <a:cubicBezTo>
                    <a:pt x="5193" y="10169"/>
                    <a:pt x="5311" y="10041"/>
                    <a:pt x="5448" y="9923"/>
                  </a:cubicBezTo>
                  <a:cubicBezTo>
                    <a:pt x="5575" y="9814"/>
                    <a:pt x="5712" y="9704"/>
                    <a:pt x="5848" y="9613"/>
                  </a:cubicBezTo>
                  <a:cubicBezTo>
                    <a:pt x="5885" y="9595"/>
                    <a:pt x="5912" y="9577"/>
                    <a:pt x="5949" y="9559"/>
                  </a:cubicBezTo>
                  <a:lnTo>
                    <a:pt x="5949" y="9559"/>
                  </a:lnTo>
                  <a:cubicBezTo>
                    <a:pt x="5903" y="9631"/>
                    <a:pt x="5867" y="9704"/>
                    <a:pt x="5821" y="9777"/>
                  </a:cubicBezTo>
                  <a:cubicBezTo>
                    <a:pt x="5712" y="10014"/>
                    <a:pt x="5621" y="10251"/>
                    <a:pt x="5557" y="10497"/>
                  </a:cubicBezTo>
                  <a:cubicBezTo>
                    <a:pt x="5546" y="10536"/>
                    <a:pt x="5573" y="10558"/>
                    <a:pt x="5604" y="10558"/>
                  </a:cubicBezTo>
                  <a:cubicBezTo>
                    <a:pt x="5623" y="10558"/>
                    <a:pt x="5643" y="10550"/>
                    <a:pt x="5657" y="10533"/>
                  </a:cubicBezTo>
                  <a:cubicBezTo>
                    <a:pt x="5748" y="10378"/>
                    <a:pt x="5848" y="10233"/>
                    <a:pt x="5940" y="10087"/>
                  </a:cubicBezTo>
                  <a:cubicBezTo>
                    <a:pt x="5967" y="10160"/>
                    <a:pt x="5985" y="10233"/>
                    <a:pt x="5994" y="10315"/>
                  </a:cubicBezTo>
                  <a:cubicBezTo>
                    <a:pt x="6022" y="10460"/>
                    <a:pt x="6012" y="10615"/>
                    <a:pt x="6040" y="10770"/>
                  </a:cubicBezTo>
                  <a:cubicBezTo>
                    <a:pt x="6040" y="10790"/>
                    <a:pt x="6057" y="10802"/>
                    <a:pt x="6075" y="10802"/>
                  </a:cubicBezTo>
                  <a:cubicBezTo>
                    <a:pt x="6090" y="10802"/>
                    <a:pt x="6105" y="10795"/>
                    <a:pt x="6113" y="10779"/>
                  </a:cubicBezTo>
                  <a:cubicBezTo>
                    <a:pt x="6167" y="10624"/>
                    <a:pt x="6176" y="10460"/>
                    <a:pt x="6149" y="10296"/>
                  </a:cubicBezTo>
                  <a:cubicBezTo>
                    <a:pt x="6131" y="10160"/>
                    <a:pt x="6104" y="10032"/>
                    <a:pt x="6058" y="9896"/>
                  </a:cubicBezTo>
                  <a:cubicBezTo>
                    <a:pt x="6176" y="9713"/>
                    <a:pt x="6295" y="9522"/>
                    <a:pt x="6422" y="9331"/>
                  </a:cubicBezTo>
                  <a:cubicBezTo>
                    <a:pt x="6568" y="9103"/>
                    <a:pt x="6723" y="8884"/>
                    <a:pt x="6887" y="8675"/>
                  </a:cubicBezTo>
                  <a:cubicBezTo>
                    <a:pt x="6896" y="8693"/>
                    <a:pt x="6905" y="8721"/>
                    <a:pt x="6914" y="8739"/>
                  </a:cubicBezTo>
                  <a:cubicBezTo>
                    <a:pt x="6960" y="8866"/>
                    <a:pt x="6996" y="9003"/>
                    <a:pt x="7024" y="9130"/>
                  </a:cubicBezTo>
                  <a:cubicBezTo>
                    <a:pt x="7051" y="9267"/>
                    <a:pt x="7069" y="9395"/>
                    <a:pt x="7087" y="9522"/>
                  </a:cubicBezTo>
                  <a:cubicBezTo>
                    <a:pt x="7087" y="9595"/>
                    <a:pt x="7087" y="9659"/>
                    <a:pt x="7096" y="9722"/>
                  </a:cubicBezTo>
                  <a:cubicBezTo>
                    <a:pt x="7087" y="9786"/>
                    <a:pt x="7096" y="9850"/>
                    <a:pt x="7106" y="9914"/>
                  </a:cubicBezTo>
                  <a:cubicBezTo>
                    <a:pt x="7110" y="9932"/>
                    <a:pt x="7124" y="9941"/>
                    <a:pt x="7139" y="9941"/>
                  </a:cubicBezTo>
                  <a:cubicBezTo>
                    <a:pt x="7153" y="9941"/>
                    <a:pt x="7169" y="9932"/>
                    <a:pt x="7178" y="9914"/>
                  </a:cubicBezTo>
                  <a:cubicBezTo>
                    <a:pt x="7224" y="9795"/>
                    <a:pt x="7233" y="9659"/>
                    <a:pt x="7224" y="9522"/>
                  </a:cubicBezTo>
                  <a:cubicBezTo>
                    <a:pt x="7224" y="9376"/>
                    <a:pt x="7215" y="9240"/>
                    <a:pt x="7188" y="9094"/>
                  </a:cubicBezTo>
                  <a:cubicBezTo>
                    <a:pt x="7160" y="8957"/>
                    <a:pt x="7124" y="8821"/>
                    <a:pt x="7078" y="8693"/>
                  </a:cubicBezTo>
                  <a:cubicBezTo>
                    <a:pt x="7060" y="8629"/>
                    <a:pt x="7033" y="8566"/>
                    <a:pt x="7005" y="8511"/>
                  </a:cubicBezTo>
                  <a:cubicBezTo>
                    <a:pt x="7087" y="8411"/>
                    <a:pt x="7169" y="8311"/>
                    <a:pt x="7242" y="8210"/>
                  </a:cubicBezTo>
                  <a:cubicBezTo>
                    <a:pt x="7415" y="8010"/>
                    <a:pt x="7597" y="7810"/>
                    <a:pt x="7780" y="7609"/>
                  </a:cubicBezTo>
                  <a:cubicBezTo>
                    <a:pt x="7816" y="7746"/>
                    <a:pt x="7843" y="7882"/>
                    <a:pt x="7852" y="8019"/>
                  </a:cubicBezTo>
                  <a:cubicBezTo>
                    <a:pt x="7862" y="8128"/>
                    <a:pt x="7871" y="8238"/>
                    <a:pt x="7871" y="8338"/>
                  </a:cubicBezTo>
                  <a:cubicBezTo>
                    <a:pt x="7871" y="8393"/>
                    <a:pt x="7862" y="8447"/>
                    <a:pt x="7862" y="8502"/>
                  </a:cubicBezTo>
                  <a:cubicBezTo>
                    <a:pt x="7862" y="8547"/>
                    <a:pt x="7852" y="8602"/>
                    <a:pt x="7889" y="8639"/>
                  </a:cubicBezTo>
                  <a:lnTo>
                    <a:pt x="7907" y="8639"/>
                  </a:lnTo>
                  <a:cubicBezTo>
                    <a:pt x="7962" y="8620"/>
                    <a:pt x="7971" y="8575"/>
                    <a:pt x="7980" y="8520"/>
                  </a:cubicBezTo>
                  <a:cubicBezTo>
                    <a:pt x="7998" y="8475"/>
                    <a:pt x="8007" y="8411"/>
                    <a:pt x="8016" y="8356"/>
                  </a:cubicBezTo>
                  <a:cubicBezTo>
                    <a:pt x="8026" y="8238"/>
                    <a:pt x="8035" y="8128"/>
                    <a:pt x="8026" y="8010"/>
                  </a:cubicBezTo>
                  <a:cubicBezTo>
                    <a:pt x="8016" y="7819"/>
                    <a:pt x="7980" y="7637"/>
                    <a:pt x="7925" y="7463"/>
                  </a:cubicBezTo>
                  <a:cubicBezTo>
                    <a:pt x="8353" y="7035"/>
                    <a:pt x="8791" y="6625"/>
                    <a:pt x="9264" y="6252"/>
                  </a:cubicBezTo>
                  <a:cubicBezTo>
                    <a:pt x="10858" y="4949"/>
                    <a:pt x="12644" y="3929"/>
                    <a:pt x="14411" y="2882"/>
                  </a:cubicBezTo>
                  <a:cubicBezTo>
                    <a:pt x="14903" y="2590"/>
                    <a:pt x="15404" y="2290"/>
                    <a:pt x="15896" y="1989"/>
                  </a:cubicBezTo>
                  <a:cubicBezTo>
                    <a:pt x="16069" y="1889"/>
                    <a:pt x="16233" y="1789"/>
                    <a:pt x="16406" y="1679"/>
                  </a:cubicBezTo>
                  <a:lnTo>
                    <a:pt x="16406" y="1679"/>
                  </a:lnTo>
                  <a:cubicBezTo>
                    <a:pt x="16096" y="2025"/>
                    <a:pt x="15814" y="2390"/>
                    <a:pt x="15550" y="2763"/>
                  </a:cubicBezTo>
                  <a:cubicBezTo>
                    <a:pt x="15112" y="3401"/>
                    <a:pt x="14757" y="4084"/>
                    <a:pt x="14493" y="4804"/>
                  </a:cubicBezTo>
                  <a:cubicBezTo>
                    <a:pt x="14356" y="4831"/>
                    <a:pt x="14238" y="4904"/>
                    <a:pt x="14138" y="4995"/>
                  </a:cubicBezTo>
                  <a:cubicBezTo>
                    <a:pt x="14028" y="5077"/>
                    <a:pt x="13919" y="5177"/>
                    <a:pt x="13819" y="5277"/>
                  </a:cubicBezTo>
                  <a:cubicBezTo>
                    <a:pt x="13719" y="5378"/>
                    <a:pt x="13618" y="5487"/>
                    <a:pt x="13536" y="5614"/>
                  </a:cubicBezTo>
                  <a:cubicBezTo>
                    <a:pt x="13473" y="5715"/>
                    <a:pt x="13373" y="5833"/>
                    <a:pt x="13373" y="5960"/>
                  </a:cubicBezTo>
                  <a:cubicBezTo>
                    <a:pt x="13373" y="5967"/>
                    <a:pt x="13382" y="5973"/>
                    <a:pt x="13390" y="5973"/>
                  </a:cubicBezTo>
                  <a:cubicBezTo>
                    <a:pt x="13394" y="5973"/>
                    <a:pt x="13397" y="5972"/>
                    <a:pt x="13400" y="5970"/>
                  </a:cubicBezTo>
                  <a:cubicBezTo>
                    <a:pt x="13455" y="5933"/>
                    <a:pt x="13500" y="5888"/>
                    <a:pt x="13536" y="5833"/>
                  </a:cubicBezTo>
                  <a:cubicBezTo>
                    <a:pt x="13582" y="5778"/>
                    <a:pt x="13618" y="5724"/>
                    <a:pt x="13664" y="5678"/>
                  </a:cubicBezTo>
                  <a:cubicBezTo>
                    <a:pt x="13755" y="5578"/>
                    <a:pt x="13846" y="5478"/>
                    <a:pt x="13946" y="5387"/>
                  </a:cubicBezTo>
                  <a:cubicBezTo>
                    <a:pt x="14047" y="5296"/>
                    <a:pt x="14156" y="5204"/>
                    <a:pt x="14265" y="5122"/>
                  </a:cubicBezTo>
                  <a:cubicBezTo>
                    <a:pt x="14311" y="5086"/>
                    <a:pt x="14356" y="5059"/>
                    <a:pt x="14411" y="5031"/>
                  </a:cubicBezTo>
                  <a:lnTo>
                    <a:pt x="14411" y="5031"/>
                  </a:lnTo>
                  <a:cubicBezTo>
                    <a:pt x="14293" y="5359"/>
                    <a:pt x="14192" y="5696"/>
                    <a:pt x="14119" y="6042"/>
                  </a:cubicBezTo>
                  <a:cubicBezTo>
                    <a:pt x="14092" y="6179"/>
                    <a:pt x="14074" y="6316"/>
                    <a:pt x="14047" y="6452"/>
                  </a:cubicBezTo>
                  <a:cubicBezTo>
                    <a:pt x="14039" y="6449"/>
                    <a:pt x="14030" y="6446"/>
                    <a:pt x="14021" y="6446"/>
                  </a:cubicBezTo>
                  <a:cubicBezTo>
                    <a:pt x="14007" y="6446"/>
                    <a:pt x="13994" y="6451"/>
                    <a:pt x="13983" y="6461"/>
                  </a:cubicBezTo>
                  <a:cubicBezTo>
                    <a:pt x="13782" y="6644"/>
                    <a:pt x="13600" y="6844"/>
                    <a:pt x="13436" y="7063"/>
                  </a:cubicBezTo>
                  <a:cubicBezTo>
                    <a:pt x="13272" y="7272"/>
                    <a:pt x="13145" y="7509"/>
                    <a:pt x="13054" y="7764"/>
                  </a:cubicBezTo>
                  <a:cubicBezTo>
                    <a:pt x="13045" y="7782"/>
                    <a:pt x="13045" y="7791"/>
                    <a:pt x="13054" y="7810"/>
                  </a:cubicBezTo>
                  <a:lnTo>
                    <a:pt x="13054" y="7837"/>
                  </a:lnTo>
                  <a:cubicBezTo>
                    <a:pt x="13054" y="7837"/>
                    <a:pt x="13060" y="7849"/>
                    <a:pt x="13067" y="7849"/>
                  </a:cubicBezTo>
                  <a:cubicBezTo>
                    <a:pt x="13068" y="7849"/>
                    <a:pt x="13070" y="7848"/>
                    <a:pt x="13072" y="7846"/>
                  </a:cubicBezTo>
                  <a:lnTo>
                    <a:pt x="13072" y="7828"/>
                  </a:lnTo>
                  <a:cubicBezTo>
                    <a:pt x="13090" y="7828"/>
                    <a:pt x="13099" y="7828"/>
                    <a:pt x="13117" y="7810"/>
                  </a:cubicBezTo>
                  <a:cubicBezTo>
                    <a:pt x="13254" y="7591"/>
                    <a:pt x="13391" y="7372"/>
                    <a:pt x="13555" y="7163"/>
                  </a:cubicBezTo>
                  <a:cubicBezTo>
                    <a:pt x="13691" y="6981"/>
                    <a:pt x="13846" y="6817"/>
                    <a:pt x="14010" y="6662"/>
                  </a:cubicBezTo>
                  <a:lnTo>
                    <a:pt x="14010" y="6662"/>
                  </a:lnTo>
                  <a:cubicBezTo>
                    <a:pt x="13946" y="7099"/>
                    <a:pt x="13928" y="7545"/>
                    <a:pt x="13956" y="7983"/>
                  </a:cubicBezTo>
                  <a:cubicBezTo>
                    <a:pt x="13956" y="8026"/>
                    <a:pt x="13984" y="8047"/>
                    <a:pt x="14015" y="8047"/>
                  </a:cubicBezTo>
                  <a:cubicBezTo>
                    <a:pt x="14048" y="8047"/>
                    <a:pt x="14083" y="8021"/>
                    <a:pt x="14083" y="7974"/>
                  </a:cubicBezTo>
                  <a:cubicBezTo>
                    <a:pt x="14083" y="7728"/>
                    <a:pt x="14101" y="7482"/>
                    <a:pt x="14129" y="7236"/>
                  </a:cubicBezTo>
                  <a:cubicBezTo>
                    <a:pt x="14174" y="7290"/>
                    <a:pt x="14211" y="7354"/>
                    <a:pt x="14247" y="7409"/>
                  </a:cubicBezTo>
                  <a:cubicBezTo>
                    <a:pt x="14320" y="7536"/>
                    <a:pt x="14393" y="7673"/>
                    <a:pt x="14447" y="7810"/>
                  </a:cubicBezTo>
                  <a:cubicBezTo>
                    <a:pt x="14511" y="7946"/>
                    <a:pt x="14557" y="8092"/>
                    <a:pt x="14593" y="8238"/>
                  </a:cubicBezTo>
                  <a:cubicBezTo>
                    <a:pt x="14602" y="8311"/>
                    <a:pt x="14620" y="8383"/>
                    <a:pt x="14639" y="8447"/>
                  </a:cubicBezTo>
                  <a:cubicBezTo>
                    <a:pt x="14648" y="8502"/>
                    <a:pt x="14657" y="8575"/>
                    <a:pt x="14702" y="8611"/>
                  </a:cubicBezTo>
                  <a:lnTo>
                    <a:pt x="14721" y="8611"/>
                  </a:lnTo>
                  <a:cubicBezTo>
                    <a:pt x="14766" y="8575"/>
                    <a:pt x="14757" y="8493"/>
                    <a:pt x="14748" y="8438"/>
                  </a:cubicBezTo>
                  <a:cubicBezTo>
                    <a:pt x="14748" y="8365"/>
                    <a:pt x="14739" y="8283"/>
                    <a:pt x="14721" y="8210"/>
                  </a:cubicBezTo>
                  <a:cubicBezTo>
                    <a:pt x="14684" y="8056"/>
                    <a:pt x="14639" y="7910"/>
                    <a:pt x="14584" y="7764"/>
                  </a:cubicBezTo>
                  <a:cubicBezTo>
                    <a:pt x="14529" y="7627"/>
                    <a:pt x="14466" y="7491"/>
                    <a:pt x="14393" y="7354"/>
                  </a:cubicBezTo>
                  <a:cubicBezTo>
                    <a:pt x="14356" y="7290"/>
                    <a:pt x="14311" y="7227"/>
                    <a:pt x="14265" y="7163"/>
                  </a:cubicBezTo>
                  <a:cubicBezTo>
                    <a:pt x="14238" y="7108"/>
                    <a:pt x="14192" y="7072"/>
                    <a:pt x="14147" y="7044"/>
                  </a:cubicBezTo>
                  <a:cubicBezTo>
                    <a:pt x="14211" y="6589"/>
                    <a:pt x="14311" y="6143"/>
                    <a:pt x="14438" y="5715"/>
                  </a:cubicBezTo>
                  <a:lnTo>
                    <a:pt x="14475" y="5751"/>
                  </a:lnTo>
                  <a:lnTo>
                    <a:pt x="14648" y="5951"/>
                  </a:lnTo>
                  <a:cubicBezTo>
                    <a:pt x="14748" y="6070"/>
                    <a:pt x="14857" y="6197"/>
                    <a:pt x="14958" y="6316"/>
                  </a:cubicBezTo>
                  <a:cubicBezTo>
                    <a:pt x="15058" y="6443"/>
                    <a:pt x="15158" y="6571"/>
                    <a:pt x="15258" y="6698"/>
                  </a:cubicBezTo>
                  <a:cubicBezTo>
                    <a:pt x="15340" y="6826"/>
                    <a:pt x="15449" y="6953"/>
                    <a:pt x="15577" y="7063"/>
                  </a:cubicBezTo>
                  <a:cubicBezTo>
                    <a:pt x="15582" y="7068"/>
                    <a:pt x="15587" y="7070"/>
                    <a:pt x="15592" y="7070"/>
                  </a:cubicBezTo>
                  <a:cubicBezTo>
                    <a:pt x="15604" y="7070"/>
                    <a:pt x="15613" y="7055"/>
                    <a:pt x="15613" y="7035"/>
                  </a:cubicBezTo>
                  <a:cubicBezTo>
                    <a:pt x="15550" y="6890"/>
                    <a:pt x="15468" y="6744"/>
                    <a:pt x="15367" y="6616"/>
                  </a:cubicBezTo>
                  <a:cubicBezTo>
                    <a:pt x="15267" y="6480"/>
                    <a:pt x="15176" y="6343"/>
                    <a:pt x="15076" y="6216"/>
                  </a:cubicBezTo>
                  <a:cubicBezTo>
                    <a:pt x="14976" y="6079"/>
                    <a:pt x="14876" y="5951"/>
                    <a:pt x="14766" y="5824"/>
                  </a:cubicBezTo>
                  <a:cubicBezTo>
                    <a:pt x="14712" y="5751"/>
                    <a:pt x="14657" y="5687"/>
                    <a:pt x="14602" y="5623"/>
                  </a:cubicBezTo>
                  <a:cubicBezTo>
                    <a:pt x="14575" y="5578"/>
                    <a:pt x="14538" y="5551"/>
                    <a:pt x="14493" y="5523"/>
                  </a:cubicBezTo>
                  <a:cubicBezTo>
                    <a:pt x="14620" y="5113"/>
                    <a:pt x="14784" y="4703"/>
                    <a:pt x="14976" y="4312"/>
                  </a:cubicBezTo>
                  <a:cubicBezTo>
                    <a:pt x="15030" y="4376"/>
                    <a:pt x="15085" y="4439"/>
                    <a:pt x="15121" y="4503"/>
                  </a:cubicBezTo>
                  <a:cubicBezTo>
                    <a:pt x="15194" y="4594"/>
                    <a:pt x="15258" y="4703"/>
                    <a:pt x="15322" y="4804"/>
                  </a:cubicBezTo>
                  <a:cubicBezTo>
                    <a:pt x="15431" y="5013"/>
                    <a:pt x="15531" y="5241"/>
                    <a:pt x="15641" y="5450"/>
                  </a:cubicBezTo>
                  <a:cubicBezTo>
                    <a:pt x="15643" y="5453"/>
                    <a:pt x="15647" y="5454"/>
                    <a:pt x="15650" y="5454"/>
                  </a:cubicBezTo>
                  <a:cubicBezTo>
                    <a:pt x="15659" y="5454"/>
                    <a:pt x="15668" y="5448"/>
                    <a:pt x="15668" y="5441"/>
                  </a:cubicBezTo>
                  <a:cubicBezTo>
                    <a:pt x="15650" y="5186"/>
                    <a:pt x="15577" y="4940"/>
                    <a:pt x="15459" y="4722"/>
                  </a:cubicBezTo>
                  <a:cubicBezTo>
                    <a:pt x="15404" y="4603"/>
                    <a:pt x="15340" y="4503"/>
                    <a:pt x="15276" y="4394"/>
                  </a:cubicBezTo>
                  <a:cubicBezTo>
                    <a:pt x="15222" y="4312"/>
                    <a:pt x="15158" y="4221"/>
                    <a:pt x="15094" y="4148"/>
                  </a:cubicBezTo>
                  <a:cubicBezTo>
                    <a:pt x="15094" y="4139"/>
                    <a:pt x="15085" y="4130"/>
                    <a:pt x="15076" y="4120"/>
                  </a:cubicBezTo>
                  <a:cubicBezTo>
                    <a:pt x="15559" y="3182"/>
                    <a:pt x="16178" y="2326"/>
                    <a:pt x="16916" y="1579"/>
                  </a:cubicBezTo>
                  <a:cubicBezTo>
                    <a:pt x="17171" y="1315"/>
                    <a:pt x="17435" y="1060"/>
                    <a:pt x="17708" y="823"/>
                  </a:cubicBezTo>
                  <a:cubicBezTo>
                    <a:pt x="17963" y="604"/>
                    <a:pt x="18291" y="413"/>
                    <a:pt x="18464" y="131"/>
                  </a:cubicBezTo>
                  <a:cubicBezTo>
                    <a:pt x="18505" y="66"/>
                    <a:pt x="18444" y="0"/>
                    <a:pt x="18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2942373" y="1648604"/>
              <a:ext cx="8682" cy="8468"/>
            </a:xfrm>
            <a:custGeom>
              <a:avLst/>
              <a:gdLst/>
              <a:ahLst/>
              <a:cxnLst/>
              <a:rect l="l" t="t" r="r" b="b"/>
              <a:pathLst>
                <a:path w="284" h="277" extrusionOk="0">
                  <a:moveTo>
                    <a:pt x="64" y="1"/>
                  </a:moveTo>
                  <a:cubicBezTo>
                    <a:pt x="46" y="10"/>
                    <a:pt x="37" y="19"/>
                    <a:pt x="28" y="28"/>
                  </a:cubicBezTo>
                  <a:cubicBezTo>
                    <a:pt x="10" y="46"/>
                    <a:pt x="1" y="74"/>
                    <a:pt x="10" y="92"/>
                  </a:cubicBezTo>
                  <a:lnTo>
                    <a:pt x="10" y="101"/>
                  </a:lnTo>
                  <a:cubicBezTo>
                    <a:pt x="10" y="110"/>
                    <a:pt x="19" y="119"/>
                    <a:pt x="28" y="128"/>
                  </a:cubicBezTo>
                  <a:cubicBezTo>
                    <a:pt x="37" y="146"/>
                    <a:pt x="46" y="156"/>
                    <a:pt x="64" y="165"/>
                  </a:cubicBezTo>
                  <a:cubicBezTo>
                    <a:pt x="74" y="174"/>
                    <a:pt x="92" y="183"/>
                    <a:pt x="110" y="201"/>
                  </a:cubicBezTo>
                  <a:cubicBezTo>
                    <a:pt x="113" y="204"/>
                    <a:pt x="116" y="207"/>
                    <a:pt x="119" y="210"/>
                  </a:cubicBezTo>
                  <a:lnTo>
                    <a:pt x="119" y="210"/>
                  </a:lnTo>
                  <a:cubicBezTo>
                    <a:pt x="128" y="219"/>
                    <a:pt x="137" y="238"/>
                    <a:pt x="146" y="247"/>
                  </a:cubicBezTo>
                  <a:cubicBezTo>
                    <a:pt x="154" y="262"/>
                    <a:pt x="173" y="276"/>
                    <a:pt x="195" y="276"/>
                  </a:cubicBezTo>
                  <a:cubicBezTo>
                    <a:pt x="200" y="276"/>
                    <a:pt x="205" y="276"/>
                    <a:pt x="210" y="274"/>
                  </a:cubicBezTo>
                  <a:cubicBezTo>
                    <a:pt x="219" y="274"/>
                    <a:pt x="228" y="274"/>
                    <a:pt x="247" y="265"/>
                  </a:cubicBezTo>
                  <a:lnTo>
                    <a:pt x="265" y="256"/>
                  </a:lnTo>
                  <a:cubicBezTo>
                    <a:pt x="274" y="247"/>
                    <a:pt x="274" y="238"/>
                    <a:pt x="283" y="228"/>
                  </a:cubicBezTo>
                  <a:cubicBezTo>
                    <a:pt x="283" y="210"/>
                    <a:pt x="283" y="192"/>
                    <a:pt x="283" y="183"/>
                  </a:cubicBezTo>
                  <a:cubicBezTo>
                    <a:pt x="274" y="165"/>
                    <a:pt x="265" y="146"/>
                    <a:pt x="265" y="128"/>
                  </a:cubicBezTo>
                  <a:cubicBezTo>
                    <a:pt x="256" y="119"/>
                    <a:pt x="247" y="101"/>
                    <a:pt x="238" y="92"/>
                  </a:cubicBezTo>
                  <a:lnTo>
                    <a:pt x="210" y="64"/>
                  </a:lnTo>
                  <a:cubicBezTo>
                    <a:pt x="192" y="46"/>
                    <a:pt x="174" y="28"/>
                    <a:pt x="156" y="19"/>
                  </a:cubicBezTo>
                  <a:cubicBezTo>
                    <a:pt x="137" y="10"/>
                    <a:pt x="128" y="1"/>
                    <a:pt x="110" y="1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2943504" y="1649155"/>
              <a:ext cx="31" cy="336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0"/>
                  </a:moveTo>
                  <a:lnTo>
                    <a:pt x="0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2943229" y="164973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2940417" y="1643591"/>
              <a:ext cx="611" cy="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19" y="1"/>
                  </a:moveTo>
                  <a:lnTo>
                    <a:pt x="1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2938766" y="1638577"/>
              <a:ext cx="6695" cy="5044"/>
            </a:xfrm>
            <a:custGeom>
              <a:avLst/>
              <a:gdLst/>
              <a:ahLst/>
              <a:cxnLst/>
              <a:rect l="l" t="t" r="r" b="b"/>
              <a:pathLst>
                <a:path w="219" h="165" extrusionOk="0">
                  <a:moveTo>
                    <a:pt x="91" y="1"/>
                  </a:moveTo>
                  <a:lnTo>
                    <a:pt x="64" y="10"/>
                  </a:lnTo>
                  <a:cubicBezTo>
                    <a:pt x="55" y="10"/>
                    <a:pt x="46" y="19"/>
                    <a:pt x="37" y="28"/>
                  </a:cubicBezTo>
                  <a:cubicBezTo>
                    <a:pt x="28" y="28"/>
                    <a:pt x="28" y="37"/>
                    <a:pt x="19" y="46"/>
                  </a:cubicBezTo>
                  <a:cubicBezTo>
                    <a:pt x="19" y="46"/>
                    <a:pt x="9" y="55"/>
                    <a:pt x="9" y="65"/>
                  </a:cubicBezTo>
                  <a:cubicBezTo>
                    <a:pt x="0" y="74"/>
                    <a:pt x="0" y="83"/>
                    <a:pt x="0" y="92"/>
                  </a:cubicBezTo>
                  <a:cubicBezTo>
                    <a:pt x="0" y="101"/>
                    <a:pt x="0" y="110"/>
                    <a:pt x="0" y="119"/>
                  </a:cubicBezTo>
                  <a:cubicBezTo>
                    <a:pt x="0" y="128"/>
                    <a:pt x="9" y="128"/>
                    <a:pt x="9" y="137"/>
                  </a:cubicBezTo>
                  <a:cubicBezTo>
                    <a:pt x="19" y="147"/>
                    <a:pt x="28" y="156"/>
                    <a:pt x="37" y="156"/>
                  </a:cubicBezTo>
                  <a:lnTo>
                    <a:pt x="110" y="156"/>
                  </a:lnTo>
                  <a:cubicBezTo>
                    <a:pt x="119" y="156"/>
                    <a:pt x="128" y="165"/>
                    <a:pt x="137" y="165"/>
                  </a:cubicBezTo>
                  <a:lnTo>
                    <a:pt x="164" y="165"/>
                  </a:lnTo>
                  <a:lnTo>
                    <a:pt x="182" y="156"/>
                  </a:lnTo>
                  <a:cubicBezTo>
                    <a:pt x="192" y="147"/>
                    <a:pt x="201" y="137"/>
                    <a:pt x="201" y="128"/>
                  </a:cubicBezTo>
                  <a:cubicBezTo>
                    <a:pt x="210" y="128"/>
                    <a:pt x="210" y="119"/>
                    <a:pt x="210" y="110"/>
                  </a:cubicBezTo>
                  <a:cubicBezTo>
                    <a:pt x="219" y="101"/>
                    <a:pt x="219" y="92"/>
                    <a:pt x="210" y="83"/>
                  </a:cubicBezTo>
                  <a:lnTo>
                    <a:pt x="210" y="65"/>
                  </a:lnTo>
                  <a:cubicBezTo>
                    <a:pt x="210" y="55"/>
                    <a:pt x="201" y="46"/>
                    <a:pt x="192" y="37"/>
                  </a:cubicBezTo>
                  <a:cubicBezTo>
                    <a:pt x="182" y="28"/>
                    <a:pt x="164" y="19"/>
                    <a:pt x="155" y="10"/>
                  </a:cubicBezTo>
                  <a:lnTo>
                    <a:pt x="146" y="10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2925407" y="1635306"/>
              <a:ext cx="5594" cy="4983"/>
            </a:xfrm>
            <a:custGeom>
              <a:avLst/>
              <a:gdLst/>
              <a:ahLst/>
              <a:cxnLst/>
              <a:rect l="l" t="t" r="r" b="b"/>
              <a:pathLst>
                <a:path w="183" h="163" extrusionOk="0">
                  <a:moveTo>
                    <a:pt x="77" y="1"/>
                  </a:moveTo>
                  <a:cubicBezTo>
                    <a:pt x="71" y="1"/>
                    <a:pt x="64" y="3"/>
                    <a:pt x="55" y="8"/>
                  </a:cubicBezTo>
                  <a:cubicBezTo>
                    <a:pt x="46" y="8"/>
                    <a:pt x="27" y="17"/>
                    <a:pt x="18" y="26"/>
                  </a:cubicBezTo>
                  <a:cubicBezTo>
                    <a:pt x="9" y="35"/>
                    <a:pt x="9" y="35"/>
                    <a:pt x="0" y="44"/>
                  </a:cubicBezTo>
                  <a:cubicBezTo>
                    <a:pt x="0" y="62"/>
                    <a:pt x="0" y="71"/>
                    <a:pt x="0" y="90"/>
                  </a:cubicBezTo>
                  <a:cubicBezTo>
                    <a:pt x="0" y="99"/>
                    <a:pt x="9" y="108"/>
                    <a:pt x="18" y="117"/>
                  </a:cubicBezTo>
                  <a:cubicBezTo>
                    <a:pt x="27" y="135"/>
                    <a:pt x="36" y="144"/>
                    <a:pt x="55" y="153"/>
                  </a:cubicBezTo>
                  <a:lnTo>
                    <a:pt x="82" y="162"/>
                  </a:lnTo>
                  <a:lnTo>
                    <a:pt x="137" y="162"/>
                  </a:lnTo>
                  <a:cubicBezTo>
                    <a:pt x="146" y="162"/>
                    <a:pt x="155" y="162"/>
                    <a:pt x="164" y="153"/>
                  </a:cubicBezTo>
                  <a:cubicBezTo>
                    <a:pt x="164" y="144"/>
                    <a:pt x="173" y="144"/>
                    <a:pt x="173" y="135"/>
                  </a:cubicBezTo>
                  <a:cubicBezTo>
                    <a:pt x="173" y="135"/>
                    <a:pt x="182" y="126"/>
                    <a:pt x="182" y="117"/>
                  </a:cubicBezTo>
                  <a:cubicBezTo>
                    <a:pt x="182" y="117"/>
                    <a:pt x="182" y="108"/>
                    <a:pt x="182" y="99"/>
                  </a:cubicBezTo>
                  <a:cubicBezTo>
                    <a:pt x="182" y="90"/>
                    <a:pt x="182" y="80"/>
                    <a:pt x="182" y="71"/>
                  </a:cubicBezTo>
                  <a:lnTo>
                    <a:pt x="164" y="44"/>
                  </a:lnTo>
                  <a:cubicBezTo>
                    <a:pt x="164" y="35"/>
                    <a:pt x="155" y="26"/>
                    <a:pt x="155" y="26"/>
                  </a:cubicBezTo>
                  <a:lnTo>
                    <a:pt x="146" y="17"/>
                  </a:lnTo>
                  <a:cubicBezTo>
                    <a:pt x="137" y="8"/>
                    <a:pt x="128" y="8"/>
                    <a:pt x="128" y="8"/>
                  </a:cubicBezTo>
                  <a:lnTo>
                    <a:pt x="100" y="8"/>
                  </a:lnTo>
                  <a:cubicBezTo>
                    <a:pt x="91" y="3"/>
                    <a:pt x="84" y="1"/>
                    <a:pt x="77" y="1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3146764" y="1896986"/>
              <a:ext cx="8101" cy="10913"/>
            </a:xfrm>
            <a:custGeom>
              <a:avLst/>
              <a:gdLst/>
              <a:ahLst/>
              <a:cxnLst/>
              <a:rect l="l" t="t" r="r" b="b"/>
              <a:pathLst>
                <a:path w="265" h="357" extrusionOk="0">
                  <a:moveTo>
                    <a:pt x="74" y="1"/>
                  </a:moveTo>
                  <a:cubicBezTo>
                    <a:pt x="55" y="10"/>
                    <a:pt x="37" y="19"/>
                    <a:pt x="28" y="37"/>
                  </a:cubicBezTo>
                  <a:cubicBezTo>
                    <a:pt x="19" y="46"/>
                    <a:pt x="10" y="65"/>
                    <a:pt x="10" y="83"/>
                  </a:cubicBezTo>
                  <a:cubicBezTo>
                    <a:pt x="1" y="110"/>
                    <a:pt x="1" y="128"/>
                    <a:pt x="10" y="156"/>
                  </a:cubicBezTo>
                  <a:lnTo>
                    <a:pt x="19" y="174"/>
                  </a:lnTo>
                  <a:cubicBezTo>
                    <a:pt x="19" y="192"/>
                    <a:pt x="28" y="201"/>
                    <a:pt x="37" y="220"/>
                  </a:cubicBezTo>
                  <a:cubicBezTo>
                    <a:pt x="46" y="238"/>
                    <a:pt x="55" y="256"/>
                    <a:pt x="64" y="283"/>
                  </a:cubicBezTo>
                  <a:lnTo>
                    <a:pt x="92" y="320"/>
                  </a:lnTo>
                  <a:lnTo>
                    <a:pt x="110" y="338"/>
                  </a:lnTo>
                  <a:cubicBezTo>
                    <a:pt x="119" y="347"/>
                    <a:pt x="128" y="356"/>
                    <a:pt x="137" y="356"/>
                  </a:cubicBezTo>
                  <a:lnTo>
                    <a:pt x="201" y="356"/>
                  </a:lnTo>
                  <a:cubicBezTo>
                    <a:pt x="210" y="347"/>
                    <a:pt x="228" y="338"/>
                    <a:pt x="238" y="329"/>
                  </a:cubicBezTo>
                  <a:cubicBezTo>
                    <a:pt x="256" y="311"/>
                    <a:pt x="265" y="283"/>
                    <a:pt x="256" y="256"/>
                  </a:cubicBezTo>
                  <a:cubicBezTo>
                    <a:pt x="256" y="247"/>
                    <a:pt x="256" y="229"/>
                    <a:pt x="247" y="220"/>
                  </a:cubicBezTo>
                  <a:cubicBezTo>
                    <a:pt x="247" y="192"/>
                    <a:pt x="247" y="165"/>
                    <a:pt x="238" y="147"/>
                  </a:cubicBezTo>
                  <a:cubicBezTo>
                    <a:pt x="228" y="101"/>
                    <a:pt x="201" y="56"/>
                    <a:pt x="165" y="28"/>
                  </a:cubicBezTo>
                  <a:cubicBezTo>
                    <a:pt x="156" y="19"/>
                    <a:pt x="137" y="10"/>
                    <a:pt x="119" y="1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3142301" y="1884758"/>
              <a:ext cx="5900" cy="6420"/>
            </a:xfrm>
            <a:custGeom>
              <a:avLst/>
              <a:gdLst/>
              <a:ahLst/>
              <a:cxnLst/>
              <a:rect l="l" t="t" r="r" b="b"/>
              <a:pathLst>
                <a:path w="193" h="210" extrusionOk="0">
                  <a:moveTo>
                    <a:pt x="92" y="0"/>
                  </a:moveTo>
                  <a:lnTo>
                    <a:pt x="74" y="9"/>
                  </a:lnTo>
                  <a:lnTo>
                    <a:pt x="47" y="27"/>
                  </a:lnTo>
                  <a:lnTo>
                    <a:pt x="37" y="37"/>
                  </a:lnTo>
                  <a:cubicBezTo>
                    <a:pt x="28" y="46"/>
                    <a:pt x="19" y="46"/>
                    <a:pt x="19" y="55"/>
                  </a:cubicBezTo>
                  <a:cubicBezTo>
                    <a:pt x="10" y="64"/>
                    <a:pt x="10" y="73"/>
                    <a:pt x="10" y="82"/>
                  </a:cubicBezTo>
                  <a:lnTo>
                    <a:pt x="10" y="91"/>
                  </a:lnTo>
                  <a:lnTo>
                    <a:pt x="1" y="109"/>
                  </a:lnTo>
                  <a:cubicBezTo>
                    <a:pt x="1" y="128"/>
                    <a:pt x="1" y="137"/>
                    <a:pt x="1" y="146"/>
                  </a:cubicBezTo>
                  <a:cubicBezTo>
                    <a:pt x="10" y="155"/>
                    <a:pt x="10" y="164"/>
                    <a:pt x="10" y="173"/>
                  </a:cubicBezTo>
                  <a:cubicBezTo>
                    <a:pt x="19" y="182"/>
                    <a:pt x="28" y="201"/>
                    <a:pt x="47" y="210"/>
                  </a:cubicBezTo>
                  <a:lnTo>
                    <a:pt x="110" y="210"/>
                  </a:lnTo>
                  <a:lnTo>
                    <a:pt x="138" y="201"/>
                  </a:lnTo>
                  <a:cubicBezTo>
                    <a:pt x="147" y="191"/>
                    <a:pt x="156" y="182"/>
                    <a:pt x="156" y="173"/>
                  </a:cubicBezTo>
                  <a:lnTo>
                    <a:pt x="165" y="164"/>
                  </a:lnTo>
                  <a:lnTo>
                    <a:pt x="174" y="146"/>
                  </a:lnTo>
                  <a:lnTo>
                    <a:pt x="183" y="137"/>
                  </a:lnTo>
                  <a:lnTo>
                    <a:pt x="192" y="119"/>
                  </a:lnTo>
                  <a:cubicBezTo>
                    <a:pt x="192" y="109"/>
                    <a:pt x="192" y="100"/>
                    <a:pt x="192" y="91"/>
                  </a:cubicBezTo>
                  <a:lnTo>
                    <a:pt x="192" y="82"/>
                  </a:lnTo>
                  <a:cubicBezTo>
                    <a:pt x="192" y="73"/>
                    <a:pt x="192" y="64"/>
                    <a:pt x="192" y="55"/>
                  </a:cubicBezTo>
                  <a:cubicBezTo>
                    <a:pt x="183" y="46"/>
                    <a:pt x="183" y="46"/>
                    <a:pt x="174" y="37"/>
                  </a:cubicBezTo>
                  <a:lnTo>
                    <a:pt x="174" y="27"/>
                  </a:lnTo>
                  <a:lnTo>
                    <a:pt x="165" y="18"/>
                  </a:lnTo>
                  <a:cubicBezTo>
                    <a:pt x="156" y="9"/>
                    <a:pt x="147" y="9"/>
                    <a:pt x="138" y="0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3155140" y="1883351"/>
              <a:ext cx="7520" cy="7765"/>
            </a:xfrm>
            <a:custGeom>
              <a:avLst/>
              <a:gdLst/>
              <a:ahLst/>
              <a:cxnLst/>
              <a:rect l="l" t="t" r="r" b="b"/>
              <a:pathLst>
                <a:path w="246" h="254" extrusionOk="0">
                  <a:moveTo>
                    <a:pt x="91" y="1"/>
                  </a:moveTo>
                  <a:cubicBezTo>
                    <a:pt x="82" y="10"/>
                    <a:pt x="73" y="10"/>
                    <a:pt x="64" y="19"/>
                  </a:cubicBezTo>
                  <a:lnTo>
                    <a:pt x="55" y="19"/>
                  </a:lnTo>
                  <a:cubicBezTo>
                    <a:pt x="46" y="28"/>
                    <a:pt x="46" y="37"/>
                    <a:pt x="36" y="46"/>
                  </a:cubicBezTo>
                  <a:cubicBezTo>
                    <a:pt x="27" y="55"/>
                    <a:pt x="18" y="64"/>
                    <a:pt x="9" y="73"/>
                  </a:cubicBezTo>
                  <a:cubicBezTo>
                    <a:pt x="9" y="83"/>
                    <a:pt x="0" y="92"/>
                    <a:pt x="0" y="110"/>
                  </a:cubicBezTo>
                  <a:cubicBezTo>
                    <a:pt x="0" y="119"/>
                    <a:pt x="0" y="137"/>
                    <a:pt x="0" y="146"/>
                  </a:cubicBezTo>
                  <a:cubicBezTo>
                    <a:pt x="0" y="146"/>
                    <a:pt x="0" y="155"/>
                    <a:pt x="0" y="165"/>
                  </a:cubicBezTo>
                  <a:cubicBezTo>
                    <a:pt x="0" y="165"/>
                    <a:pt x="0" y="174"/>
                    <a:pt x="0" y="183"/>
                  </a:cubicBezTo>
                  <a:cubicBezTo>
                    <a:pt x="9" y="201"/>
                    <a:pt x="18" y="210"/>
                    <a:pt x="27" y="228"/>
                  </a:cubicBezTo>
                  <a:cubicBezTo>
                    <a:pt x="36" y="228"/>
                    <a:pt x="36" y="228"/>
                    <a:pt x="46" y="237"/>
                  </a:cubicBezTo>
                  <a:lnTo>
                    <a:pt x="64" y="247"/>
                  </a:lnTo>
                  <a:lnTo>
                    <a:pt x="82" y="247"/>
                  </a:lnTo>
                  <a:cubicBezTo>
                    <a:pt x="87" y="251"/>
                    <a:pt x="91" y="253"/>
                    <a:pt x="96" y="253"/>
                  </a:cubicBezTo>
                  <a:cubicBezTo>
                    <a:pt x="100" y="253"/>
                    <a:pt x="105" y="251"/>
                    <a:pt x="109" y="247"/>
                  </a:cubicBezTo>
                  <a:lnTo>
                    <a:pt x="146" y="247"/>
                  </a:lnTo>
                  <a:cubicBezTo>
                    <a:pt x="155" y="237"/>
                    <a:pt x="164" y="237"/>
                    <a:pt x="173" y="228"/>
                  </a:cubicBezTo>
                  <a:cubicBezTo>
                    <a:pt x="182" y="228"/>
                    <a:pt x="191" y="219"/>
                    <a:pt x="191" y="219"/>
                  </a:cubicBezTo>
                  <a:cubicBezTo>
                    <a:pt x="200" y="210"/>
                    <a:pt x="210" y="201"/>
                    <a:pt x="210" y="201"/>
                  </a:cubicBezTo>
                  <a:cubicBezTo>
                    <a:pt x="228" y="174"/>
                    <a:pt x="246" y="146"/>
                    <a:pt x="237" y="119"/>
                  </a:cubicBezTo>
                  <a:cubicBezTo>
                    <a:pt x="237" y="83"/>
                    <a:pt x="228" y="55"/>
                    <a:pt x="200" y="37"/>
                  </a:cubicBezTo>
                  <a:cubicBezTo>
                    <a:pt x="191" y="28"/>
                    <a:pt x="182" y="19"/>
                    <a:pt x="164" y="19"/>
                  </a:cubicBezTo>
                  <a:cubicBezTo>
                    <a:pt x="155" y="10"/>
                    <a:pt x="128" y="1"/>
                    <a:pt x="109" y="1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2755254" y="1882129"/>
              <a:ext cx="8376" cy="6267"/>
            </a:xfrm>
            <a:custGeom>
              <a:avLst/>
              <a:gdLst/>
              <a:ahLst/>
              <a:cxnLst/>
              <a:rect l="l" t="t" r="r" b="b"/>
              <a:pathLst>
                <a:path w="274" h="205" extrusionOk="0">
                  <a:moveTo>
                    <a:pt x="208" y="0"/>
                  </a:moveTo>
                  <a:cubicBezTo>
                    <a:pt x="202" y="0"/>
                    <a:pt x="197" y="1"/>
                    <a:pt x="192" y="4"/>
                  </a:cubicBezTo>
                  <a:cubicBezTo>
                    <a:pt x="174" y="4"/>
                    <a:pt x="164" y="13"/>
                    <a:pt x="155" y="22"/>
                  </a:cubicBezTo>
                  <a:lnTo>
                    <a:pt x="137" y="31"/>
                  </a:lnTo>
                  <a:cubicBezTo>
                    <a:pt x="130" y="31"/>
                    <a:pt x="123" y="37"/>
                    <a:pt x="116" y="39"/>
                  </a:cubicBezTo>
                  <a:lnTo>
                    <a:pt x="116" y="39"/>
                  </a:lnTo>
                  <a:lnTo>
                    <a:pt x="128" y="31"/>
                  </a:lnTo>
                  <a:lnTo>
                    <a:pt x="110" y="41"/>
                  </a:lnTo>
                  <a:cubicBezTo>
                    <a:pt x="112" y="41"/>
                    <a:pt x="114" y="40"/>
                    <a:pt x="116" y="39"/>
                  </a:cubicBezTo>
                  <a:lnTo>
                    <a:pt x="116" y="39"/>
                  </a:lnTo>
                  <a:lnTo>
                    <a:pt x="101" y="50"/>
                  </a:lnTo>
                  <a:lnTo>
                    <a:pt x="82" y="59"/>
                  </a:lnTo>
                  <a:cubicBezTo>
                    <a:pt x="64" y="68"/>
                    <a:pt x="55" y="77"/>
                    <a:pt x="46" y="86"/>
                  </a:cubicBezTo>
                  <a:lnTo>
                    <a:pt x="46" y="95"/>
                  </a:lnTo>
                  <a:lnTo>
                    <a:pt x="37" y="95"/>
                  </a:lnTo>
                  <a:cubicBezTo>
                    <a:pt x="19" y="95"/>
                    <a:pt x="10" y="104"/>
                    <a:pt x="0" y="123"/>
                  </a:cubicBezTo>
                  <a:cubicBezTo>
                    <a:pt x="0" y="141"/>
                    <a:pt x="10" y="159"/>
                    <a:pt x="28" y="168"/>
                  </a:cubicBezTo>
                  <a:lnTo>
                    <a:pt x="55" y="177"/>
                  </a:lnTo>
                  <a:cubicBezTo>
                    <a:pt x="64" y="195"/>
                    <a:pt x="92" y="205"/>
                    <a:pt x="110" y="205"/>
                  </a:cubicBezTo>
                  <a:cubicBezTo>
                    <a:pt x="128" y="205"/>
                    <a:pt x="146" y="195"/>
                    <a:pt x="164" y="195"/>
                  </a:cubicBezTo>
                  <a:cubicBezTo>
                    <a:pt x="183" y="186"/>
                    <a:pt x="192" y="177"/>
                    <a:pt x="210" y="168"/>
                  </a:cubicBezTo>
                  <a:cubicBezTo>
                    <a:pt x="219" y="159"/>
                    <a:pt x="237" y="150"/>
                    <a:pt x="246" y="132"/>
                  </a:cubicBezTo>
                  <a:cubicBezTo>
                    <a:pt x="265" y="113"/>
                    <a:pt x="274" y="86"/>
                    <a:pt x="274" y="59"/>
                  </a:cubicBezTo>
                  <a:cubicBezTo>
                    <a:pt x="274" y="41"/>
                    <a:pt x="256" y="22"/>
                    <a:pt x="246" y="13"/>
                  </a:cubicBezTo>
                  <a:cubicBezTo>
                    <a:pt x="234" y="7"/>
                    <a:pt x="221" y="0"/>
                    <a:pt x="208" y="0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2760818" y="1882251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2760543" y="1882526"/>
              <a:ext cx="306" cy="3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2766962" y="1875281"/>
              <a:ext cx="5594" cy="7551"/>
            </a:xfrm>
            <a:custGeom>
              <a:avLst/>
              <a:gdLst/>
              <a:ahLst/>
              <a:cxnLst/>
              <a:rect l="l" t="t" r="r" b="b"/>
              <a:pathLst>
                <a:path w="183" h="247" extrusionOk="0">
                  <a:moveTo>
                    <a:pt x="73" y="0"/>
                  </a:moveTo>
                  <a:cubicBezTo>
                    <a:pt x="64" y="0"/>
                    <a:pt x="55" y="0"/>
                    <a:pt x="46" y="10"/>
                  </a:cubicBezTo>
                  <a:cubicBezTo>
                    <a:pt x="36" y="10"/>
                    <a:pt x="27" y="19"/>
                    <a:pt x="27" y="19"/>
                  </a:cubicBezTo>
                  <a:lnTo>
                    <a:pt x="27" y="28"/>
                  </a:lnTo>
                  <a:lnTo>
                    <a:pt x="18" y="46"/>
                  </a:lnTo>
                  <a:cubicBezTo>
                    <a:pt x="9" y="55"/>
                    <a:pt x="9" y="73"/>
                    <a:pt x="9" y="82"/>
                  </a:cubicBezTo>
                  <a:cubicBezTo>
                    <a:pt x="0" y="91"/>
                    <a:pt x="0" y="101"/>
                    <a:pt x="9" y="101"/>
                  </a:cubicBezTo>
                  <a:cubicBezTo>
                    <a:pt x="9" y="109"/>
                    <a:pt x="9" y="115"/>
                    <a:pt x="10" y="120"/>
                  </a:cubicBezTo>
                  <a:lnTo>
                    <a:pt x="10" y="120"/>
                  </a:lnTo>
                  <a:lnTo>
                    <a:pt x="9" y="119"/>
                  </a:lnTo>
                  <a:lnTo>
                    <a:pt x="9" y="119"/>
                  </a:lnTo>
                  <a:cubicBezTo>
                    <a:pt x="9" y="128"/>
                    <a:pt x="18" y="137"/>
                    <a:pt x="18" y="146"/>
                  </a:cubicBezTo>
                  <a:lnTo>
                    <a:pt x="18" y="155"/>
                  </a:lnTo>
                  <a:cubicBezTo>
                    <a:pt x="18" y="155"/>
                    <a:pt x="27" y="164"/>
                    <a:pt x="27" y="164"/>
                  </a:cubicBezTo>
                  <a:cubicBezTo>
                    <a:pt x="27" y="173"/>
                    <a:pt x="36" y="183"/>
                    <a:pt x="36" y="201"/>
                  </a:cubicBezTo>
                  <a:lnTo>
                    <a:pt x="46" y="210"/>
                  </a:lnTo>
                  <a:lnTo>
                    <a:pt x="55" y="228"/>
                  </a:lnTo>
                  <a:cubicBezTo>
                    <a:pt x="73" y="237"/>
                    <a:pt x="82" y="246"/>
                    <a:pt x="100" y="246"/>
                  </a:cubicBezTo>
                  <a:cubicBezTo>
                    <a:pt x="128" y="246"/>
                    <a:pt x="155" y="228"/>
                    <a:pt x="164" y="201"/>
                  </a:cubicBezTo>
                  <a:cubicBezTo>
                    <a:pt x="173" y="192"/>
                    <a:pt x="182" y="173"/>
                    <a:pt x="182" y="164"/>
                  </a:cubicBezTo>
                  <a:cubicBezTo>
                    <a:pt x="182" y="155"/>
                    <a:pt x="182" y="146"/>
                    <a:pt x="182" y="146"/>
                  </a:cubicBezTo>
                  <a:cubicBezTo>
                    <a:pt x="182" y="101"/>
                    <a:pt x="173" y="64"/>
                    <a:pt x="155" y="37"/>
                  </a:cubicBezTo>
                  <a:cubicBezTo>
                    <a:pt x="137" y="10"/>
                    <a:pt x="109" y="0"/>
                    <a:pt x="73" y="0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2764150" y="1864704"/>
              <a:ext cx="31" cy="3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1" y="0"/>
                  </a:lnTo>
                  <a:lnTo>
                    <a:pt x="1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2763600" y="1861341"/>
              <a:ext cx="6175" cy="7215"/>
            </a:xfrm>
            <a:custGeom>
              <a:avLst/>
              <a:gdLst/>
              <a:ahLst/>
              <a:cxnLst/>
              <a:rect l="l" t="t" r="r" b="b"/>
              <a:pathLst>
                <a:path w="202" h="236" extrusionOk="0">
                  <a:moveTo>
                    <a:pt x="64" y="1"/>
                  </a:moveTo>
                  <a:cubicBezTo>
                    <a:pt x="55" y="1"/>
                    <a:pt x="37" y="10"/>
                    <a:pt x="28" y="19"/>
                  </a:cubicBezTo>
                  <a:lnTo>
                    <a:pt x="19" y="19"/>
                  </a:lnTo>
                  <a:cubicBezTo>
                    <a:pt x="10" y="28"/>
                    <a:pt x="10" y="37"/>
                    <a:pt x="10" y="47"/>
                  </a:cubicBezTo>
                  <a:cubicBezTo>
                    <a:pt x="1" y="56"/>
                    <a:pt x="1" y="74"/>
                    <a:pt x="10" y="83"/>
                  </a:cubicBezTo>
                  <a:cubicBezTo>
                    <a:pt x="1" y="92"/>
                    <a:pt x="1" y="101"/>
                    <a:pt x="10" y="110"/>
                  </a:cubicBezTo>
                  <a:lnTo>
                    <a:pt x="10" y="119"/>
                  </a:lnTo>
                  <a:lnTo>
                    <a:pt x="10" y="128"/>
                  </a:lnTo>
                  <a:cubicBezTo>
                    <a:pt x="10" y="138"/>
                    <a:pt x="19" y="156"/>
                    <a:pt x="28" y="165"/>
                  </a:cubicBezTo>
                  <a:lnTo>
                    <a:pt x="28" y="183"/>
                  </a:lnTo>
                  <a:cubicBezTo>
                    <a:pt x="28" y="183"/>
                    <a:pt x="28" y="192"/>
                    <a:pt x="28" y="201"/>
                  </a:cubicBezTo>
                  <a:cubicBezTo>
                    <a:pt x="28" y="201"/>
                    <a:pt x="28" y="201"/>
                    <a:pt x="28" y="210"/>
                  </a:cubicBezTo>
                  <a:cubicBezTo>
                    <a:pt x="28" y="210"/>
                    <a:pt x="37" y="220"/>
                    <a:pt x="46" y="229"/>
                  </a:cubicBezTo>
                  <a:lnTo>
                    <a:pt x="74" y="229"/>
                  </a:lnTo>
                  <a:cubicBezTo>
                    <a:pt x="78" y="233"/>
                    <a:pt x="85" y="236"/>
                    <a:pt x="92" y="236"/>
                  </a:cubicBezTo>
                  <a:cubicBezTo>
                    <a:pt x="99" y="236"/>
                    <a:pt x="105" y="233"/>
                    <a:pt x="110" y="229"/>
                  </a:cubicBezTo>
                  <a:lnTo>
                    <a:pt x="128" y="220"/>
                  </a:lnTo>
                  <a:cubicBezTo>
                    <a:pt x="146" y="220"/>
                    <a:pt x="165" y="210"/>
                    <a:pt x="174" y="192"/>
                  </a:cubicBezTo>
                  <a:cubicBezTo>
                    <a:pt x="183" y="183"/>
                    <a:pt x="183" y="174"/>
                    <a:pt x="192" y="165"/>
                  </a:cubicBezTo>
                  <a:cubicBezTo>
                    <a:pt x="192" y="156"/>
                    <a:pt x="201" y="147"/>
                    <a:pt x="201" y="138"/>
                  </a:cubicBezTo>
                  <a:lnTo>
                    <a:pt x="201" y="119"/>
                  </a:lnTo>
                  <a:lnTo>
                    <a:pt x="201" y="110"/>
                  </a:lnTo>
                  <a:cubicBezTo>
                    <a:pt x="201" y="101"/>
                    <a:pt x="192" y="83"/>
                    <a:pt x="192" y="74"/>
                  </a:cubicBezTo>
                  <a:lnTo>
                    <a:pt x="174" y="47"/>
                  </a:lnTo>
                  <a:cubicBezTo>
                    <a:pt x="165" y="37"/>
                    <a:pt x="146" y="19"/>
                    <a:pt x="137" y="10"/>
                  </a:cubicBezTo>
                  <a:lnTo>
                    <a:pt x="128" y="10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2764150" y="1864704"/>
              <a:ext cx="31" cy="3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9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2756935" y="1869167"/>
              <a:ext cx="6420" cy="5594"/>
            </a:xfrm>
            <a:custGeom>
              <a:avLst/>
              <a:gdLst/>
              <a:ahLst/>
              <a:cxnLst/>
              <a:rect l="l" t="t" r="r" b="b"/>
              <a:pathLst>
                <a:path w="210" h="183" extrusionOk="0">
                  <a:moveTo>
                    <a:pt x="82" y="0"/>
                  </a:moveTo>
                  <a:cubicBezTo>
                    <a:pt x="55" y="9"/>
                    <a:pt x="27" y="27"/>
                    <a:pt x="9" y="46"/>
                  </a:cubicBezTo>
                  <a:cubicBezTo>
                    <a:pt x="9" y="55"/>
                    <a:pt x="0" y="55"/>
                    <a:pt x="0" y="64"/>
                  </a:cubicBezTo>
                  <a:cubicBezTo>
                    <a:pt x="0" y="73"/>
                    <a:pt x="0" y="82"/>
                    <a:pt x="0" y="91"/>
                  </a:cubicBezTo>
                  <a:cubicBezTo>
                    <a:pt x="9" y="100"/>
                    <a:pt x="18" y="109"/>
                    <a:pt x="37" y="109"/>
                  </a:cubicBezTo>
                  <a:lnTo>
                    <a:pt x="55" y="109"/>
                  </a:lnTo>
                  <a:lnTo>
                    <a:pt x="46" y="118"/>
                  </a:lnTo>
                  <a:cubicBezTo>
                    <a:pt x="46" y="128"/>
                    <a:pt x="46" y="128"/>
                    <a:pt x="46" y="128"/>
                  </a:cubicBezTo>
                  <a:lnTo>
                    <a:pt x="37" y="137"/>
                  </a:lnTo>
                  <a:cubicBezTo>
                    <a:pt x="27" y="146"/>
                    <a:pt x="27" y="146"/>
                    <a:pt x="27" y="155"/>
                  </a:cubicBezTo>
                  <a:cubicBezTo>
                    <a:pt x="27" y="164"/>
                    <a:pt x="37" y="173"/>
                    <a:pt x="46" y="173"/>
                  </a:cubicBezTo>
                  <a:lnTo>
                    <a:pt x="55" y="173"/>
                  </a:lnTo>
                  <a:cubicBezTo>
                    <a:pt x="64" y="173"/>
                    <a:pt x="82" y="182"/>
                    <a:pt x="91" y="182"/>
                  </a:cubicBezTo>
                  <a:lnTo>
                    <a:pt x="119" y="182"/>
                  </a:lnTo>
                  <a:cubicBezTo>
                    <a:pt x="128" y="173"/>
                    <a:pt x="137" y="173"/>
                    <a:pt x="146" y="164"/>
                  </a:cubicBezTo>
                  <a:cubicBezTo>
                    <a:pt x="155" y="164"/>
                    <a:pt x="164" y="164"/>
                    <a:pt x="173" y="155"/>
                  </a:cubicBezTo>
                  <a:cubicBezTo>
                    <a:pt x="173" y="155"/>
                    <a:pt x="182" y="146"/>
                    <a:pt x="191" y="137"/>
                  </a:cubicBezTo>
                  <a:cubicBezTo>
                    <a:pt x="201" y="128"/>
                    <a:pt x="201" y="118"/>
                    <a:pt x="210" y="109"/>
                  </a:cubicBezTo>
                  <a:lnTo>
                    <a:pt x="210" y="91"/>
                  </a:lnTo>
                  <a:cubicBezTo>
                    <a:pt x="210" y="82"/>
                    <a:pt x="210" y="73"/>
                    <a:pt x="210" y="64"/>
                  </a:cubicBezTo>
                  <a:cubicBezTo>
                    <a:pt x="210" y="55"/>
                    <a:pt x="201" y="36"/>
                    <a:pt x="191" y="27"/>
                  </a:cubicBezTo>
                  <a:cubicBezTo>
                    <a:pt x="173" y="18"/>
                    <a:pt x="155" y="9"/>
                    <a:pt x="137" y="0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2697874" y="1785069"/>
              <a:ext cx="7001" cy="8101"/>
            </a:xfrm>
            <a:custGeom>
              <a:avLst/>
              <a:gdLst/>
              <a:ahLst/>
              <a:cxnLst/>
              <a:rect l="l" t="t" r="r" b="b"/>
              <a:pathLst>
                <a:path w="229" h="265" extrusionOk="0">
                  <a:moveTo>
                    <a:pt x="92" y="0"/>
                  </a:moveTo>
                  <a:cubicBezTo>
                    <a:pt x="74" y="0"/>
                    <a:pt x="47" y="0"/>
                    <a:pt x="28" y="18"/>
                  </a:cubicBezTo>
                  <a:cubicBezTo>
                    <a:pt x="10" y="27"/>
                    <a:pt x="1" y="46"/>
                    <a:pt x="1" y="73"/>
                  </a:cubicBezTo>
                  <a:cubicBezTo>
                    <a:pt x="1" y="91"/>
                    <a:pt x="1" y="109"/>
                    <a:pt x="10" y="128"/>
                  </a:cubicBezTo>
                  <a:cubicBezTo>
                    <a:pt x="10" y="146"/>
                    <a:pt x="28" y="164"/>
                    <a:pt x="37" y="182"/>
                  </a:cubicBezTo>
                  <a:cubicBezTo>
                    <a:pt x="47" y="191"/>
                    <a:pt x="65" y="210"/>
                    <a:pt x="74" y="219"/>
                  </a:cubicBezTo>
                  <a:lnTo>
                    <a:pt x="110" y="246"/>
                  </a:lnTo>
                  <a:lnTo>
                    <a:pt x="119" y="264"/>
                  </a:lnTo>
                  <a:lnTo>
                    <a:pt x="147" y="264"/>
                  </a:lnTo>
                  <a:cubicBezTo>
                    <a:pt x="165" y="264"/>
                    <a:pt x="183" y="255"/>
                    <a:pt x="192" y="246"/>
                  </a:cubicBezTo>
                  <a:cubicBezTo>
                    <a:pt x="210" y="237"/>
                    <a:pt x="220" y="228"/>
                    <a:pt x="220" y="219"/>
                  </a:cubicBezTo>
                  <a:cubicBezTo>
                    <a:pt x="229" y="201"/>
                    <a:pt x="229" y="182"/>
                    <a:pt x="220" y="164"/>
                  </a:cubicBezTo>
                  <a:cubicBezTo>
                    <a:pt x="220" y="155"/>
                    <a:pt x="210" y="137"/>
                    <a:pt x="210" y="128"/>
                  </a:cubicBezTo>
                  <a:cubicBezTo>
                    <a:pt x="201" y="109"/>
                    <a:pt x="192" y="91"/>
                    <a:pt x="183" y="73"/>
                  </a:cubicBezTo>
                  <a:cubicBezTo>
                    <a:pt x="174" y="55"/>
                    <a:pt x="156" y="37"/>
                    <a:pt x="138" y="27"/>
                  </a:cubicBezTo>
                  <a:lnTo>
                    <a:pt x="129" y="18"/>
                  </a:lnTo>
                  <a:cubicBezTo>
                    <a:pt x="119" y="9"/>
                    <a:pt x="110" y="9"/>
                    <a:pt x="92" y="0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2699556" y="1772810"/>
              <a:ext cx="6450" cy="5319"/>
            </a:xfrm>
            <a:custGeom>
              <a:avLst/>
              <a:gdLst/>
              <a:ahLst/>
              <a:cxnLst/>
              <a:rect l="l" t="t" r="r" b="b"/>
              <a:pathLst>
                <a:path w="211" h="174" extrusionOk="0">
                  <a:moveTo>
                    <a:pt x="83" y="0"/>
                  </a:moveTo>
                  <a:cubicBezTo>
                    <a:pt x="64" y="0"/>
                    <a:pt x="46" y="9"/>
                    <a:pt x="37" y="19"/>
                  </a:cubicBezTo>
                  <a:cubicBezTo>
                    <a:pt x="28" y="28"/>
                    <a:pt x="28" y="37"/>
                    <a:pt x="19" y="46"/>
                  </a:cubicBezTo>
                  <a:cubicBezTo>
                    <a:pt x="19" y="55"/>
                    <a:pt x="10" y="64"/>
                    <a:pt x="10" y="73"/>
                  </a:cubicBezTo>
                  <a:cubicBezTo>
                    <a:pt x="1" y="82"/>
                    <a:pt x="1" y="101"/>
                    <a:pt x="1" y="110"/>
                  </a:cubicBezTo>
                  <a:cubicBezTo>
                    <a:pt x="1" y="119"/>
                    <a:pt x="1" y="119"/>
                    <a:pt x="1" y="128"/>
                  </a:cubicBezTo>
                  <a:cubicBezTo>
                    <a:pt x="1" y="146"/>
                    <a:pt x="19" y="164"/>
                    <a:pt x="46" y="164"/>
                  </a:cubicBezTo>
                  <a:lnTo>
                    <a:pt x="64" y="164"/>
                  </a:lnTo>
                  <a:cubicBezTo>
                    <a:pt x="74" y="164"/>
                    <a:pt x="92" y="173"/>
                    <a:pt x="101" y="173"/>
                  </a:cubicBezTo>
                  <a:lnTo>
                    <a:pt x="174" y="173"/>
                  </a:lnTo>
                  <a:cubicBezTo>
                    <a:pt x="183" y="164"/>
                    <a:pt x="192" y="164"/>
                    <a:pt x="192" y="155"/>
                  </a:cubicBezTo>
                  <a:cubicBezTo>
                    <a:pt x="201" y="155"/>
                    <a:pt x="201" y="146"/>
                    <a:pt x="210" y="146"/>
                  </a:cubicBezTo>
                  <a:cubicBezTo>
                    <a:pt x="210" y="137"/>
                    <a:pt x="210" y="137"/>
                    <a:pt x="210" y="128"/>
                  </a:cubicBezTo>
                  <a:cubicBezTo>
                    <a:pt x="210" y="119"/>
                    <a:pt x="210" y="119"/>
                    <a:pt x="210" y="110"/>
                  </a:cubicBezTo>
                  <a:cubicBezTo>
                    <a:pt x="210" y="101"/>
                    <a:pt x="210" y="91"/>
                    <a:pt x="210" y="91"/>
                  </a:cubicBezTo>
                  <a:cubicBezTo>
                    <a:pt x="210" y="73"/>
                    <a:pt x="201" y="64"/>
                    <a:pt x="201" y="55"/>
                  </a:cubicBezTo>
                  <a:cubicBezTo>
                    <a:pt x="192" y="46"/>
                    <a:pt x="183" y="37"/>
                    <a:pt x="174" y="37"/>
                  </a:cubicBezTo>
                  <a:cubicBezTo>
                    <a:pt x="155" y="19"/>
                    <a:pt x="137" y="0"/>
                    <a:pt x="110" y="0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2688795" y="1778710"/>
              <a:ext cx="1437" cy="1039"/>
            </a:xfrm>
            <a:custGeom>
              <a:avLst/>
              <a:gdLst/>
              <a:ahLst/>
              <a:cxnLst/>
              <a:rect l="l" t="t" r="r" b="b"/>
              <a:pathLst>
                <a:path w="47" h="34" extrusionOk="0">
                  <a:moveTo>
                    <a:pt x="23" y="0"/>
                  </a:moveTo>
                  <a:cubicBezTo>
                    <a:pt x="12" y="0"/>
                    <a:pt x="0" y="13"/>
                    <a:pt x="7" y="26"/>
                  </a:cubicBezTo>
                  <a:cubicBezTo>
                    <a:pt x="9" y="31"/>
                    <a:pt x="14" y="33"/>
                    <a:pt x="19" y="33"/>
                  </a:cubicBezTo>
                  <a:cubicBezTo>
                    <a:pt x="32" y="33"/>
                    <a:pt x="47" y="21"/>
                    <a:pt x="34" y="8"/>
                  </a:cubicBezTo>
                  <a:cubicBezTo>
                    <a:pt x="31" y="2"/>
                    <a:pt x="27" y="0"/>
                    <a:pt x="23" y="0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2709307" y="1783112"/>
              <a:ext cx="5594" cy="5044"/>
            </a:xfrm>
            <a:custGeom>
              <a:avLst/>
              <a:gdLst/>
              <a:ahLst/>
              <a:cxnLst/>
              <a:rect l="l" t="t" r="r" b="b"/>
              <a:pathLst>
                <a:path w="183" h="165" extrusionOk="0">
                  <a:moveTo>
                    <a:pt x="64" y="0"/>
                  </a:moveTo>
                  <a:lnTo>
                    <a:pt x="46" y="9"/>
                  </a:lnTo>
                  <a:cubicBezTo>
                    <a:pt x="37" y="9"/>
                    <a:pt x="28" y="19"/>
                    <a:pt x="19" y="19"/>
                  </a:cubicBezTo>
                  <a:lnTo>
                    <a:pt x="10" y="28"/>
                  </a:lnTo>
                  <a:lnTo>
                    <a:pt x="0" y="46"/>
                  </a:lnTo>
                  <a:lnTo>
                    <a:pt x="0" y="55"/>
                  </a:lnTo>
                  <a:cubicBezTo>
                    <a:pt x="0" y="64"/>
                    <a:pt x="0" y="73"/>
                    <a:pt x="0" y="82"/>
                  </a:cubicBezTo>
                  <a:cubicBezTo>
                    <a:pt x="0" y="82"/>
                    <a:pt x="0" y="91"/>
                    <a:pt x="0" y="91"/>
                  </a:cubicBezTo>
                  <a:cubicBezTo>
                    <a:pt x="0" y="101"/>
                    <a:pt x="0" y="101"/>
                    <a:pt x="10" y="101"/>
                  </a:cubicBezTo>
                  <a:cubicBezTo>
                    <a:pt x="10" y="110"/>
                    <a:pt x="10" y="110"/>
                    <a:pt x="19" y="119"/>
                  </a:cubicBezTo>
                  <a:lnTo>
                    <a:pt x="28" y="119"/>
                  </a:lnTo>
                  <a:cubicBezTo>
                    <a:pt x="28" y="119"/>
                    <a:pt x="37" y="119"/>
                    <a:pt x="46" y="128"/>
                  </a:cubicBezTo>
                  <a:lnTo>
                    <a:pt x="55" y="128"/>
                  </a:lnTo>
                  <a:cubicBezTo>
                    <a:pt x="64" y="128"/>
                    <a:pt x="64" y="128"/>
                    <a:pt x="73" y="137"/>
                  </a:cubicBezTo>
                  <a:lnTo>
                    <a:pt x="82" y="146"/>
                  </a:lnTo>
                  <a:cubicBezTo>
                    <a:pt x="92" y="155"/>
                    <a:pt x="92" y="155"/>
                    <a:pt x="101" y="164"/>
                  </a:cubicBezTo>
                  <a:lnTo>
                    <a:pt x="146" y="164"/>
                  </a:lnTo>
                  <a:cubicBezTo>
                    <a:pt x="155" y="155"/>
                    <a:pt x="155" y="155"/>
                    <a:pt x="164" y="155"/>
                  </a:cubicBezTo>
                  <a:cubicBezTo>
                    <a:pt x="174" y="146"/>
                    <a:pt x="174" y="137"/>
                    <a:pt x="174" y="119"/>
                  </a:cubicBezTo>
                  <a:cubicBezTo>
                    <a:pt x="183" y="110"/>
                    <a:pt x="183" y="110"/>
                    <a:pt x="174" y="101"/>
                  </a:cubicBezTo>
                  <a:cubicBezTo>
                    <a:pt x="183" y="91"/>
                    <a:pt x="183" y="82"/>
                    <a:pt x="174" y="82"/>
                  </a:cubicBezTo>
                  <a:cubicBezTo>
                    <a:pt x="183" y="73"/>
                    <a:pt x="183" y="73"/>
                    <a:pt x="174" y="64"/>
                  </a:cubicBezTo>
                  <a:cubicBezTo>
                    <a:pt x="174" y="55"/>
                    <a:pt x="174" y="55"/>
                    <a:pt x="164" y="46"/>
                  </a:cubicBezTo>
                  <a:cubicBezTo>
                    <a:pt x="164" y="37"/>
                    <a:pt x="155" y="28"/>
                    <a:pt x="137" y="19"/>
                  </a:cubicBezTo>
                  <a:lnTo>
                    <a:pt x="128" y="9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0" name="Google Shape;1100;p32"/>
          <p:cNvGrpSpPr/>
          <p:nvPr/>
        </p:nvGrpSpPr>
        <p:grpSpPr>
          <a:xfrm>
            <a:off x="8520265" y="1571135"/>
            <a:ext cx="268432" cy="275208"/>
            <a:chOff x="3795031" y="3639842"/>
            <a:chExt cx="163488" cy="167615"/>
          </a:xfrm>
        </p:grpSpPr>
        <p:sp>
          <p:nvSpPr>
            <p:cNvPr id="1101" name="Google Shape;1101;p32"/>
            <p:cNvSpPr/>
            <p:nvPr/>
          </p:nvSpPr>
          <p:spPr>
            <a:xfrm>
              <a:off x="3795031" y="3639842"/>
              <a:ext cx="163488" cy="167615"/>
            </a:xfrm>
            <a:custGeom>
              <a:avLst/>
              <a:gdLst/>
              <a:ahLst/>
              <a:cxnLst/>
              <a:rect l="l" t="t" r="r" b="b"/>
              <a:pathLst>
                <a:path w="5348" h="5483" extrusionOk="0">
                  <a:moveTo>
                    <a:pt x="2935" y="1"/>
                  </a:moveTo>
                  <a:cubicBezTo>
                    <a:pt x="2900" y="1"/>
                    <a:pt x="2863" y="4"/>
                    <a:pt x="2824" y="11"/>
                  </a:cubicBezTo>
                  <a:cubicBezTo>
                    <a:pt x="2332" y="93"/>
                    <a:pt x="2232" y="585"/>
                    <a:pt x="2260" y="967"/>
                  </a:cubicBezTo>
                  <a:cubicBezTo>
                    <a:pt x="2278" y="1159"/>
                    <a:pt x="2296" y="1350"/>
                    <a:pt x="2314" y="1532"/>
                  </a:cubicBezTo>
                  <a:cubicBezTo>
                    <a:pt x="2278" y="1487"/>
                    <a:pt x="2241" y="1441"/>
                    <a:pt x="2205" y="1396"/>
                  </a:cubicBezTo>
                  <a:cubicBezTo>
                    <a:pt x="1950" y="1095"/>
                    <a:pt x="1604" y="822"/>
                    <a:pt x="1166" y="822"/>
                  </a:cubicBezTo>
                  <a:cubicBezTo>
                    <a:pt x="747" y="840"/>
                    <a:pt x="401" y="1113"/>
                    <a:pt x="392" y="1505"/>
                  </a:cubicBezTo>
                  <a:cubicBezTo>
                    <a:pt x="383" y="1851"/>
                    <a:pt x="620" y="2188"/>
                    <a:pt x="911" y="2388"/>
                  </a:cubicBezTo>
                  <a:cubicBezTo>
                    <a:pt x="1066" y="2489"/>
                    <a:pt x="1230" y="2571"/>
                    <a:pt x="1403" y="2634"/>
                  </a:cubicBezTo>
                  <a:cubicBezTo>
                    <a:pt x="1012" y="2725"/>
                    <a:pt x="665" y="2953"/>
                    <a:pt x="410" y="3272"/>
                  </a:cubicBezTo>
                  <a:cubicBezTo>
                    <a:pt x="228" y="3518"/>
                    <a:pt x="1" y="4028"/>
                    <a:pt x="383" y="4228"/>
                  </a:cubicBezTo>
                  <a:cubicBezTo>
                    <a:pt x="451" y="4265"/>
                    <a:pt x="525" y="4279"/>
                    <a:pt x="600" y="4279"/>
                  </a:cubicBezTo>
                  <a:cubicBezTo>
                    <a:pt x="749" y="4279"/>
                    <a:pt x="906" y="4225"/>
                    <a:pt x="1039" y="4183"/>
                  </a:cubicBezTo>
                  <a:cubicBezTo>
                    <a:pt x="1258" y="4128"/>
                    <a:pt x="1458" y="4046"/>
                    <a:pt x="1658" y="3955"/>
                  </a:cubicBezTo>
                  <a:cubicBezTo>
                    <a:pt x="1695" y="3937"/>
                    <a:pt x="1731" y="3928"/>
                    <a:pt x="1777" y="3900"/>
                  </a:cubicBezTo>
                  <a:lnTo>
                    <a:pt x="1777" y="3900"/>
                  </a:lnTo>
                  <a:cubicBezTo>
                    <a:pt x="1677" y="4210"/>
                    <a:pt x="1649" y="4529"/>
                    <a:pt x="1695" y="4839"/>
                  </a:cubicBezTo>
                  <a:cubicBezTo>
                    <a:pt x="1748" y="5129"/>
                    <a:pt x="2000" y="5483"/>
                    <a:pt x="2332" y="5483"/>
                  </a:cubicBezTo>
                  <a:cubicBezTo>
                    <a:pt x="2396" y="5483"/>
                    <a:pt x="2463" y="5469"/>
                    <a:pt x="2533" y="5440"/>
                  </a:cubicBezTo>
                  <a:cubicBezTo>
                    <a:pt x="2733" y="5349"/>
                    <a:pt x="2824" y="5148"/>
                    <a:pt x="2906" y="4966"/>
                  </a:cubicBezTo>
                  <a:cubicBezTo>
                    <a:pt x="2979" y="4821"/>
                    <a:pt x="3034" y="4666"/>
                    <a:pt x="3070" y="4502"/>
                  </a:cubicBezTo>
                  <a:cubicBezTo>
                    <a:pt x="3216" y="4675"/>
                    <a:pt x="3398" y="4802"/>
                    <a:pt x="3599" y="4893"/>
                  </a:cubicBezTo>
                  <a:cubicBezTo>
                    <a:pt x="3709" y="4949"/>
                    <a:pt x="3833" y="4975"/>
                    <a:pt x="3954" y="4975"/>
                  </a:cubicBezTo>
                  <a:cubicBezTo>
                    <a:pt x="4013" y="4975"/>
                    <a:pt x="4071" y="4969"/>
                    <a:pt x="4127" y="4957"/>
                  </a:cubicBezTo>
                  <a:cubicBezTo>
                    <a:pt x="4318" y="4912"/>
                    <a:pt x="4455" y="4748"/>
                    <a:pt x="4473" y="4556"/>
                  </a:cubicBezTo>
                  <a:cubicBezTo>
                    <a:pt x="4482" y="4365"/>
                    <a:pt x="4391" y="4165"/>
                    <a:pt x="4309" y="3992"/>
                  </a:cubicBezTo>
                  <a:cubicBezTo>
                    <a:pt x="4236" y="3837"/>
                    <a:pt x="4136" y="3682"/>
                    <a:pt x="4027" y="3536"/>
                  </a:cubicBezTo>
                  <a:cubicBezTo>
                    <a:pt x="3999" y="3500"/>
                    <a:pt x="3963" y="3454"/>
                    <a:pt x="3936" y="3418"/>
                  </a:cubicBezTo>
                  <a:cubicBezTo>
                    <a:pt x="4273" y="3390"/>
                    <a:pt x="4601" y="3236"/>
                    <a:pt x="4837" y="2990"/>
                  </a:cubicBezTo>
                  <a:cubicBezTo>
                    <a:pt x="5065" y="2744"/>
                    <a:pt x="5348" y="2270"/>
                    <a:pt x="5056" y="1979"/>
                  </a:cubicBezTo>
                  <a:cubicBezTo>
                    <a:pt x="4949" y="1875"/>
                    <a:pt x="4817" y="1838"/>
                    <a:pt x="4676" y="1838"/>
                  </a:cubicBezTo>
                  <a:cubicBezTo>
                    <a:pt x="4432" y="1838"/>
                    <a:pt x="4165" y="1949"/>
                    <a:pt x="3963" y="2024"/>
                  </a:cubicBezTo>
                  <a:cubicBezTo>
                    <a:pt x="3753" y="2106"/>
                    <a:pt x="3544" y="2197"/>
                    <a:pt x="3344" y="2297"/>
                  </a:cubicBezTo>
                  <a:cubicBezTo>
                    <a:pt x="3653" y="1833"/>
                    <a:pt x="3744" y="1250"/>
                    <a:pt x="3599" y="703"/>
                  </a:cubicBezTo>
                  <a:cubicBezTo>
                    <a:pt x="3515" y="394"/>
                    <a:pt x="3324" y="1"/>
                    <a:pt x="29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3844035" y="3698078"/>
              <a:ext cx="56279" cy="55821"/>
            </a:xfrm>
            <a:custGeom>
              <a:avLst/>
              <a:gdLst/>
              <a:ahLst/>
              <a:cxnLst/>
              <a:rect l="l" t="t" r="r" b="b"/>
              <a:pathLst>
                <a:path w="1841" h="1826" extrusionOk="0">
                  <a:moveTo>
                    <a:pt x="1048" y="1"/>
                  </a:moveTo>
                  <a:cubicBezTo>
                    <a:pt x="971" y="1"/>
                    <a:pt x="893" y="46"/>
                    <a:pt x="866" y="137"/>
                  </a:cubicBezTo>
                  <a:cubicBezTo>
                    <a:pt x="857" y="228"/>
                    <a:pt x="839" y="310"/>
                    <a:pt x="830" y="401"/>
                  </a:cubicBezTo>
                  <a:cubicBezTo>
                    <a:pt x="729" y="329"/>
                    <a:pt x="620" y="283"/>
                    <a:pt x="502" y="274"/>
                  </a:cubicBezTo>
                  <a:cubicBezTo>
                    <a:pt x="495" y="273"/>
                    <a:pt x="488" y="273"/>
                    <a:pt x="481" y="273"/>
                  </a:cubicBezTo>
                  <a:cubicBezTo>
                    <a:pt x="409" y="273"/>
                    <a:pt x="353" y="316"/>
                    <a:pt x="320" y="374"/>
                  </a:cubicBezTo>
                  <a:cubicBezTo>
                    <a:pt x="283" y="438"/>
                    <a:pt x="283" y="520"/>
                    <a:pt x="320" y="584"/>
                  </a:cubicBezTo>
                  <a:cubicBezTo>
                    <a:pt x="356" y="666"/>
                    <a:pt x="411" y="738"/>
                    <a:pt x="474" y="802"/>
                  </a:cubicBezTo>
                  <a:lnTo>
                    <a:pt x="83" y="1121"/>
                  </a:lnTo>
                  <a:cubicBezTo>
                    <a:pt x="10" y="1185"/>
                    <a:pt x="1" y="1294"/>
                    <a:pt x="46" y="1385"/>
                  </a:cubicBezTo>
                  <a:cubicBezTo>
                    <a:pt x="90" y="1451"/>
                    <a:pt x="163" y="1493"/>
                    <a:pt x="242" y="1493"/>
                  </a:cubicBezTo>
                  <a:cubicBezTo>
                    <a:pt x="262" y="1493"/>
                    <a:pt x="282" y="1491"/>
                    <a:pt x="301" y="1485"/>
                  </a:cubicBezTo>
                  <a:cubicBezTo>
                    <a:pt x="374" y="1458"/>
                    <a:pt x="447" y="1422"/>
                    <a:pt x="529" y="1385"/>
                  </a:cubicBezTo>
                  <a:lnTo>
                    <a:pt x="529" y="1385"/>
                  </a:lnTo>
                  <a:cubicBezTo>
                    <a:pt x="520" y="1431"/>
                    <a:pt x="529" y="1476"/>
                    <a:pt x="529" y="1531"/>
                  </a:cubicBezTo>
                  <a:cubicBezTo>
                    <a:pt x="529" y="1658"/>
                    <a:pt x="638" y="1759"/>
                    <a:pt x="766" y="1759"/>
                  </a:cubicBezTo>
                  <a:cubicBezTo>
                    <a:pt x="857" y="1759"/>
                    <a:pt x="930" y="1713"/>
                    <a:pt x="975" y="1631"/>
                  </a:cubicBezTo>
                  <a:cubicBezTo>
                    <a:pt x="984" y="1649"/>
                    <a:pt x="994" y="1668"/>
                    <a:pt x="1003" y="1686"/>
                  </a:cubicBezTo>
                  <a:cubicBezTo>
                    <a:pt x="1065" y="1784"/>
                    <a:pt x="1155" y="1826"/>
                    <a:pt x="1244" y="1826"/>
                  </a:cubicBezTo>
                  <a:cubicBezTo>
                    <a:pt x="1442" y="1826"/>
                    <a:pt x="1636" y="1621"/>
                    <a:pt x="1504" y="1394"/>
                  </a:cubicBezTo>
                  <a:cubicBezTo>
                    <a:pt x="1476" y="1349"/>
                    <a:pt x="1458" y="1303"/>
                    <a:pt x="1440" y="1258"/>
                  </a:cubicBezTo>
                  <a:cubicBezTo>
                    <a:pt x="1431" y="1239"/>
                    <a:pt x="1422" y="1221"/>
                    <a:pt x="1413" y="1212"/>
                  </a:cubicBezTo>
                  <a:lnTo>
                    <a:pt x="1394" y="1167"/>
                  </a:lnTo>
                  <a:cubicBezTo>
                    <a:pt x="1394" y="1157"/>
                    <a:pt x="1394" y="1148"/>
                    <a:pt x="1385" y="1139"/>
                  </a:cubicBezTo>
                  <a:lnTo>
                    <a:pt x="1531" y="1094"/>
                  </a:lnTo>
                  <a:cubicBezTo>
                    <a:pt x="1640" y="1094"/>
                    <a:pt x="1741" y="1030"/>
                    <a:pt x="1786" y="930"/>
                  </a:cubicBezTo>
                  <a:cubicBezTo>
                    <a:pt x="1841" y="830"/>
                    <a:pt x="1832" y="702"/>
                    <a:pt x="1768" y="611"/>
                  </a:cubicBezTo>
                  <a:cubicBezTo>
                    <a:pt x="1711" y="540"/>
                    <a:pt x="1626" y="502"/>
                    <a:pt x="1535" y="502"/>
                  </a:cubicBezTo>
                  <a:cubicBezTo>
                    <a:pt x="1510" y="502"/>
                    <a:pt x="1484" y="505"/>
                    <a:pt x="1458" y="511"/>
                  </a:cubicBezTo>
                  <a:cubicBezTo>
                    <a:pt x="1376" y="529"/>
                    <a:pt x="1285" y="556"/>
                    <a:pt x="1203" y="593"/>
                  </a:cubicBezTo>
                  <a:lnTo>
                    <a:pt x="1194" y="593"/>
                  </a:lnTo>
                  <a:cubicBezTo>
                    <a:pt x="1240" y="447"/>
                    <a:pt x="1249" y="292"/>
                    <a:pt x="1230" y="137"/>
                  </a:cubicBezTo>
                  <a:cubicBezTo>
                    <a:pt x="1203" y="46"/>
                    <a:pt x="1126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33"/>
          <p:cNvSpPr/>
          <p:nvPr/>
        </p:nvSpPr>
        <p:spPr>
          <a:xfrm>
            <a:off x="-6" y="-2"/>
            <a:ext cx="2866803" cy="1816898"/>
          </a:xfrm>
          <a:custGeom>
            <a:avLst/>
            <a:gdLst/>
            <a:ahLst/>
            <a:cxnLst/>
            <a:rect l="l" t="t" r="r" b="b"/>
            <a:pathLst>
              <a:path w="31737" h="20114" extrusionOk="0">
                <a:moveTo>
                  <a:pt x="1" y="1"/>
                </a:moveTo>
                <a:lnTo>
                  <a:pt x="1" y="20114"/>
                </a:lnTo>
                <a:cubicBezTo>
                  <a:pt x="465" y="20059"/>
                  <a:pt x="921" y="19959"/>
                  <a:pt x="1367" y="19822"/>
                </a:cubicBezTo>
                <a:cubicBezTo>
                  <a:pt x="4155" y="18984"/>
                  <a:pt x="6441" y="16871"/>
                  <a:pt x="7935" y="14375"/>
                </a:cubicBezTo>
                <a:cubicBezTo>
                  <a:pt x="9083" y="12453"/>
                  <a:pt x="9820" y="10294"/>
                  <a:pt x="11087" y="8445"/>
                </a:cubicBezTo>
                <a:cubicBezTo>
                  <a:pt x="12301" y="6671"/>
                  <a:pt x="14212" y="5148"/>
                  <a:pt x="16336" y="5148"/>
                </a:cubicBezTo>
                <a:cubicBezTo>
                  <a:pt x="16426" y="5148"/>
                  <a:pt x="16516" y="5151"/>
                  <a:pt x="16607" y="5157"/>
                </a:cubicBezTo>
                <a:cubicBezTo>
                  <a:pt x="17800" y="5239"/>
                  <a:pt x="18902" y="5785"/>
                  <a:pt x="20068" y="6022"/>
                </a:cubicBezTo>
                <a:cubicBezTo>
                  <a:pt x="20544" y="6121"/>
                  <a:pt x="21022" y="6167"/>
                  <a:pt x="21500" y="6167"/>
                </a:cubicBezTo>
                <a:cubicBezTo>
                  <a:pt x="23919" y="6167"/>
                  <a:pt x="26313" y="4976"/>
                  <a:pt x="28230" y="3417"/>
                </a:cubicBezTo>
                <a:cubicBezTo>
                  <a:pt x="29496" y="2387"/>
                  <a:pt x="30616" y="1194"/>
                  <a:pt x="31737" y="1"/>
                </a:cubicBezTo>
                <a:close/>
              </a:path>
            </a:pathLst>
          </a:custGeom>
          <a:solidFill>
            <a:srgbClr val="343F24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5" name="Google Shape;1105;p33"/>
          <p:cNvGrpSpPr/>
          <p:nvPr/>
        </p:nvGrpSpPr>
        <p:grpSpPr>
          <a:xfrm>
            <a:off x="427149" y="629805"/>
            <a:ext cx="221006" cy="204574"/>
            <a:chOff x="3286561" y="3897211"/>
            <a:chExt cx="156243" cy="144627"/>
          </a:xfrm>
        </p:grpSpPr>
        <p:sp>
          <p:nvSpPr>
            <p:cNvPr id="1106" name="Google Shape;1106;p33"/>
            <p:cNvSpPr/>
            <p:nvPr/>
          </p:nvSpPr>
          <p:spPr>
            <a:xfrm>
              <a:off x="3286561" y="3897211"/>
              <a:ext cx="156243" cy="144627"/>
            </a:xfrm>
            <a:custGeom>
              <a:avLst/>
              <a:gdLst/>
              <a:ahLst/>
              <a:cxnLst/>
              <a:rect l="l" t="t" r="r" b="b"/>
              <a:pathLst>
                <a:path w="5111" h="4731" extrusionOk="0">
                  <a:moveTo>
                    <a:pt x="1604" y="0"/>
                  </a:moveTo>
                  <a:cubicBezTo>
                    <a:pt x="1499" y="0"/>
                    <a:pt x="1397" y="48"/>
                    <a:pt x="1312" y="173"/>
                  </a:cubicBezTo>
                  <a:cubicBezTo>
                    <a:pt x="1203" y="346"/>
                    <a:pt x="1221" y="555"/>
                    <a:pt x="1230" y="746"/>
                  </a:cubicBezTo>
                  <a:cubicBezTo>
                    <a:pt x="1239" y="920"/>
                    <a:pt x="1267" y="1084"/>
                    <a:pt x="1312" y="1247"/>
                  </a:cubicBezTo>
                  <a:cubicBezTo>
                    <a:pt x="1330" y="1329"/>
                    <a:pt x="1358" y="1402"/>
                    <a:pt x="1385" y="1475"/>
                  </a:cubicBezTo>
                  <a:cubicBezTo>
                    <a:pt x="1163" y="1396"/>
                    <a:pt x="930" y="1357"/>
                    <a:pt x="695" y="1357"/>
                  </a:cubicBezTo>
                  <a:cubicBezTo>
                    <a:pt x="630" y="1357"/>
                    <a:pt x="566" y="1360"/>
                    <a:pt x="501" y="1366"/>
                  </a:cubicBezTo>
                  <a:cubicBezTo>
                    <a:pt x="310" y="1393"/>
                    <a:pt x="146" y="1503"/>
                    <a:pt x="64" y="1676"/>
                  </a:cubicBezTo>
                  <a:cubicBezTo>
                    <a:pt x="0" y="1849"/>
                    <a:pt x="37" y="2040"/>
                    <a:pt x="155" y="2177"/>
                  </a:cubicBezTo>
                  <a:cubicBezTo>
                    <a:pt x="356" y="2423"/>
                    <a:pt x="702" y="2596"/>
                    <a:pt x="984" y="2705"/>
                  </a:cubicBezTo>
                  <a:cubicBezTo>
                    <a:pt x="1075" y="2741"/>
                    <a:pt x="1166" y="2769"/>
                    <a:pt x="1267" y="2796"/>
                  </a:cubicBezTo>
                  <a:cubicBezTo>
                    <a:pt x="993" y="3024"/>
                    <a:pt x="802" y="3333"/>
                    <a:pt x="720" y="3670"/>
                  </a:cubicBezTo>
                  <a:cubicBezTo>
                    <a:pt x="629" y="4007"/>
                    <a:pt x="602" y="4536"/>
                    <a:pt x="1030" y="4636"/>
                  </a:cubicBezTo>
                  <a:cubicBezTo>
                    <a:pt x="1071" y="4645"/>
                    <a:pt x="1114" y="4649"/>
                    <a:pt x="1157" y="4649"/>
                  </a:cubicBezTo>
                  <a:cubicBezTo>
                    <a:pt x="1463" y="4649"/>
                    <a:pt x="1798" y="4438"/>
                    <a:pt x="2014" y="4263"/>
                  </a:cubicBezTo>
                  <a:cubicBezTo>
                    <a:pt x="2168" y="4144"/>
                    <a:pt x="2305" y="3998"/>
                    <a:pt x="2414" y="3844"/>
                  </a:cubicBezTo>
                  <a:cubicBezTo>
                    <a:pt x="2460" y="3935"/>
                    <a:pt x="2515" y="4026"/>
                    <a:pt x="2578" y="4117"/>
                  </a:cubicBezTo>
                  <a:cubicBezTo>
                    <a:pt x="2760" y="4345"/>
                    <a:pt x="2997" y="4527"/>
                    <a:pt x="3280" y="4645"/>
                  </a:cubicBezTo>
                  <a:cubicBezTo>
                    <a:pt x="3398" y="4691"/>
                    <a:pt x="3557" y="4730"/>
                    <a:pt x="3707" y="4730"/>
                  </a:cubicBezTo>
                  <a:cubicBezTo>
                    <a:pt x="3913" y="4730"/>
                    <a:pt x="4103" y="4655"/>
                    <a:pt x="4145" y="4417"/>
                  </a:cubicBezTo>
                  <a:cubicBezTo>
                    <a:pt x="4209" y="4089"/>
                    <a:pt x="3945" y="3725"/>
                    <a:pt x="3735" y="3506"/>
                  </a:cubicBezTo>
                  <a:cubicBezTo>
                    <a:pt x="3662" y="3434"/>
                    <a:pt x="3599" y="3370"/>
                    <a:pt x="3526" y="3306"/>
                  </a:cubicBezTo>
                  <a:lnTo>
                    <a:pt x="3526" y="3306"/>
                  </a:lnTo>
                  <a:cubicBezTo>
                    <a:pt x="3571" y="3315"/>
                    <a:pt x="3626" y="3324"/>
                    <a:pt x="3671" y="3324"/>
                  </a:cubicBezTo>
                  <a:cubicBezTo>
                    <a:pt x="3816" y="3351"/>
                    <a:pt x="3964" y="3363"/>
                    <a:pt x="4112" y="3363"/>
                  </a:cubicBezTo>
                  <a:cubicBezTo>
                    <a:pt x="4319" y="3363"/>
                    <a:pt x="4527" y="3339"/>
                    <a:pt x="4728" y="3297"/>
                  </a:cubicBezTo>
                  <a:cubicBezTo>
                    <a:pt x="4938" y="3251"/>
                    <a:pt x="5092" y="3078"/>
                    <a:pt x="5111" y="2869"/>
                  </a:cubicBezTo>
                  <a:cubicBezTo>
                    <a:pt x="5111" y="2678"/>
                    <a:pt x="5029" y="2495"/>
                    <a:pt x="4874" y="2386"/>
                  </a:cubicBezTo>
                  <a:cubicBezTo>
                    <a:pt x="4728" y="2277"/>
                    <a:pt x="4564" y="2213"/>
                    <a:pt x="4391" y="2177"/>
                  </a:cubicBezTo>
                  <a:cubicBezTo>
                    <a:pt x="4218" y="2131"/>
                    <a:pt x="4045" y="2095"/>
                    <a:pt x="3872" y="2076"/>
                  </a:cubicBezTo>
                  <a:cubicBezTo>
                    <a:pt x="3744" y="2067"/>
                    <a:pt x="3608" y="2067"/>
                    <a:pt x="3480" y="2067"/>
                  </a:cubicBezTo>
                  <a:cubicBezTo>
                    <a:pt x="3726" y="1758"/>
                    <a:pt x="3899" y="1384"/>
                    <a:pt x="3972" y="992"/>
                  </a:cubicBezTo>
                  <a:cubicBezTo>
                    <a:pt x="4018" y="819"/>
                    <a:pt x="4018" y="637"/>
                    <a:pt x="3972" y="464"/>
                  </a:cubicBezTo>
                  <a:cubicBezTo>
                    <a:pt x="3918" y="310"/>
                    <a:pt x="3773" y="208"/>
                    <a:pt x="3613" y="208"/>
                  </a:cubicBezTo>
                  <a:cubicBezTo>
                    <a:pt x="3584" y="208"/>
                    <a:pt x="3555" y="211"/>
                    <a:pt x="3526" y="218"/>
                  </a:cubicBezTo>
                  <a:cubicBezTo>
                    <a:pt x="3362" y="273"/>
                    <a:pt x="3225" y="373"/>
                    <a:pt x="3134" y="519"/>
                  </a:cubicBezTo>
                  <a:cubicBezTo>
                    <a:pt x="3016" y="664"/>
                    <a:pt x="2906" y="801"/>
                    <a:pt x="2797" y="947"/>
                  </a:cubicBezTo>
                  <a:cubicBezTo>
                    <a:pt x="2751" y="1020"/>
                    <a:pt x="2706" y="1084"/>
                    <a:pt x="2660" y="1156"/>
                  </a:cubicBezTo>
                  <a:cubicBezTo>
                    <a:pt x="2578" y="883"/>
                    <a:pt x="2433" y="628"/>
                    <a:pt x="2241" y="400"/>
                  </a:cubicBezTo>
                  <a:cubicBezTo>
                    <a:pt x="2097" y="237"/>
                    <a:pt x="1840" y="0"/>
                    <a:pt x="16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3"/>
            <p:cNvSpPr/>
            <p:nvPr/>
          </p:nvSpPr>
          <p:spPr>
            <a:xfrm>
              <a:off x="3329787" y="3948783"/>
              <a:ext cx="52030" cy="45886"/>
            </a:xfrm>
            <a:custGeom>
              <a:avLst/>
              <a:gdLst/>
              <a:ahLst/>
              <a:cxnLst/>
              <a:rect l="l" t="t" r="r" b="b"/>
              <a:pathLst>
                <a:path w="1702" h="1501" extrusionOk="0">
                  <a:moveTo>
                    <a:pt x="673" y="0"/>
                  </a:moveTo>
                  <a:cubicBezTo>
                    <a:pt x="573" y="0"/>
                    <a:pt x="473" y="69"/>
                    <a:pt x="463" y="189"/>
                  </a:cubicBezTo>
                  <a:cubicBezTo>
                    <a:pt x="463" y="289"/>
                    <a:pt x="463" y="380"/>
                    <a:pt x="481" y="471"/>
                  </a:cubicBezTo>
                  <a:lnTo>
                    <a:pt x="317" y="453"/>
                  </a:lnTo>
                  <a:cubicBezTo>
                    <a:pt x="306" y="451"/>
                    <a:pt x="296" y="451"/>
                    <a:pt x="285" y="451"/>
                  </a:cubicBezTo>
                  <a:cubicBezTo>
                    <a:pt x="73" y="451"/>
                    <a:pt x="0" y="794"/>
                    <a:pt x="226" y="863"/>
                  </a:cubicBezTo>
                  <a:cubicBezTo>
                    <a:pt x="244" y="872"/>
                    <a:pt x="263" y="872"/>
                    <a:pt x="281" y="881"/>
                  </a:cubicBezTo>
                  <a:cubicBezTo>
                    <a:pt x="272" y="890"/>
                    <a:pt x="263" y="909"/>
                    <a:pt x="253" y="918"/>
                  </a:cubicBezTo>
                  <a:cubicBezTo>
                    <a:pt x="244" y="936"/>
                    <a:pt x="226" y="963"/>
                    <a:pt x="208" y="981"/>
                  </a:cubicBezTo>
                  <a:cubicBezTo>
                    <a:pt x="190" y="1000"/>
                    <a:pt x="171" y="1027"/>
                    <a:pt x="162" y="1045"/>
                  </a:cubicBezTo>
                  <a:cubicBezTo>
                    <a:pt x="68" y="1212"/>
                    <a:pt x="198" y="1384"/>
                    <a:pt x="356" y="1384"/>
                  </a:cubicBezTo>
                  <a:cubicBezTo>
                    <a:pt x="397" y="1384"/>
                    <a:pt x="440" y="1372"/>
                    <a:pt x="481" y="1346"/>
                  </a:cubicBezTo>
                  <a:lnTo>
                    <a:pt x="490" y="1346"/>
                  </a:lnTo>
                  <a:cubicBezTo>
                    <a:pt x="536" y="1309"/>
                    <a:pt x="572" y="1273"/>
                    <a:pt x="618" y="1237"/>
                  </a:cubicBezTo>
                  <a:cubicBezTo>
                    <a:pt x="618" y="1255"/>
                    <a:pt x="627" y="1282"/>
                    <a:pt x="636" y="1309"/>
                  </a:cubicBezTo>
                  <a:lnTo>
                    <a:pt x="636" y="1318"/>
                  </a:lnTo>
                  <a:cubicBezTo>
                    <a:pt x="636" y="1346"/>
                    <a:pt x="645" y="1373"/>
                    <a:pt x="663" y="1391"/>
                  </a:cubicBezTo>
                  <a:cubicBezTo>
                    <a:pt x="691" y="1437"/>
                    <a:pt x="727" y="1473"/>
                    <a:pt x="782" y="1492"/>
                  </a:cubicBezTo>
                  <a:cubicBezTo>
                    <a:pt x="802" y="1497"/>
                    <a:pt x="823" y="1500"/>
                    <a:pt x="844" y="1500"/>
                  </a:cubicBezTo>
                  <a:cubicBezTo>
                    <a:pt x="890" y="1500"/>
                    <a:pt x="936" y="1486"/>
                    <a:pt x="973" y="1455"/>
                  </a:cubicBezTo>
                  <a:cubicBezTo>
                    <a:pt x="1019" y="1419"/>
                    <a:pt x="1055" y="1355"/>
                    <a:pt x="1064" y="1300"/>
                  </a:cubicBezTo>
                  <a:cubicBezTo>
                    <a:pt x="1064" y="1264"/>
                    <a:pt x="1055" y="1218"/>
                    <a:pt x="1046" y="1182"/>
                  </a:cubicBezTo>
                  <a:lnTo>
                    <a:pt x="1046" y="1182"/>
                  </a:lnTo>
                  <a:lnTo>
                    <a:pt x="1091" y="1209"/>
                  </a:lnTo>
                  <a:cubicBezTo>
                    <a:pt x="1155" y="1246"/>
                    <a:pt x="1219" y="1282"/>
                    <a:pt x="1292" y="1309"/>
                  </a:cubicBezTo>
                  <a:cubicBezTo>
                    <a:pt x="1321" y="1319"/>
                    <a:pt x="1351" y="1323"/>
                    <a:pt x="1380" y="1323"/>
                  </a:cubicBezTo>
                  <a:cubicBezTo>
                    <a:pt x="1496" y="1323"/>
                    <a:pt x="1603" y="1255"/>
                    <a:pt x="1647" y="1145"/>
                  </a:cubicBezTo>
                  <a:cubicBezTo>
                    <a:pt x="1702" y="1000"/>
                    <a:pt x="1629" y="845"/>
                    <a:pt x="1483" y="781"/>
                  </a:cubicBezTo>
                  <a:cubicBezTo>
                    <a:pt x="1419" y="754"/>
                    <a:pt x="1365" y="717"/>
                    <a:pt x="1292" y="699"/>
                  </a:cubicBezTo>
                  <a:lnTo>
                    <a:pt x="1255" y="681"/>
                  </a:lnTo>
                  <a:lnTo>
                    <a:pt x="1265" y="654"/>
                  </a:lnTo>
                  <a:cubicBezTo>
                    <a:pt x="1292" y="572"/>
                    <a:pt x="1301" y="480"/>
                    <a:pt x="1292" y="398"/>
                  </a:cubicBezTo>
                  <a:cubicBezTo>
                    <a:pt x="1267" y="292"/>
                    <a:pt x="1184" y="223"/>
                    <a:pt x="1082" y="223"/>
                  </a:cubicBezTo>
                  <a:cubicBezTo>
                    <a:pt x="1070" y="223"/>
                    <a:pt x="1058" y="224"/>
                    <a:pt x="1046" y="225"/>
                  </a:cubicBezTo>
                  <a:cubicBezTo>
                    <a:pt x="1009" y="235"/>
                    <a:pt x="973" y="253"/>
                    <a:pt x="946" y="280"/>
                  </a:cubicBezTo>
                  <a:lnTo>
                    <a:pt x="864" y="125"/>
                  </a:lnTo>
                  <a:cubicBezTo>
                    <a:pt x="825" y="39"/>
                    <a:pt x="749" y="0"/>
                    <a:pt x="6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" name="Google Shape;1108;p33"/>
          <p:cNvGrpSpPr/>
          <p:nvPr/>
        </p:nvGrpSpPr>
        <p:grpSpPr>
          <a:xfrm rot="-3600017">
            <a:off x="-41022" y="-31768"/>
            <a:ext cx="701497" cy="779145"/>
            <a:chOff x="2238713" y="553923"/>
            <a:chExt cx="324164" cy="360023"/>
          </a:xfrm>
        </p:grpSpPr>
        <p:sp>
          <p:nvSpPr>
            <p:cNvPr id="1109" name="Google Shape;1109;p33"/>
            <p:cNvSpPr/>
            <p:nvPr/>
          </p:nvSpPr>
          <p:spPr>
            <a:xfrm>
              <a:off x="2439741" y="661255"/>
              <a:ext cx="123136" cy="252692"/>
            </a:xfrm>
            <a:custGeom>
              <a:avLst/>
              <a:gdLst/>
              <a:ahLst/>
              <a:cxnLst/>
              <a:rect l="l" t="t" r="r" b="b"/>
              <a:pathLst>
                <a:path w="4028" h="8266" extrusionOk="0">
                  <a:moveTo>
                    <a:pt x="1161" y="1"/>
                  </a:moveTo>
                  <a:cubicBezTo>
                    <a:pt x="1117" y="1"/>
                    <a:pt x="1071" y="21"/>
                    <a:pt x="1039" y="62"/>
                  </a:cubicBezTo>
                  <a:cubicBezTo>
                    <a:pt x="702" y="508"/>
                    <a:pt x="447" y="1019"/>
                    <a:pt x="292" y="1565"/>
                  </a:cubicBezTo>
                  <a:cubicBezTo>
                    <a:pt x="220" y="1802"/>
                    <a:pt x="174" y="2039"/>
                    <a:pt x="156" y="2276"/>
                  </a:cubicBezTo>
                  <a:cubicBezTo>
                    <a:pt x="28" y="2777"/>
                    <a:pt x="1" y="3296"/>
                    <a:pt x="65" y="3815"/>
                  </a:cubicBezTo>
                  <a:cubicBezTo>
                    <a:pt x="210" y="4990"/>
                    <a:pt x="912" y="6010"/>
                    <a:pt x="1886" y="6867"/>
                  </a:cubicBezTo>
                  <a:cubicBezTo>
                    <a:pt x="2442" y="7358"/>
                    <a:pt x="3034" y="7814"/>
                    <a:pt x="3645" y="8233"/>
                  </a:cubicBezTo>
                  <a:cubicBezTo>
                    <a:pt x="3676" y="8256"/>
                    <a:pt x="3709" y="8265"/>
                    <a:pt x="3738" y="8265"/>
                  </a:cubicBezTo>
                  <a:cubicBezTo>
                    <a:pt x="3827" y="8265"/>
                    <a:pt x="3890" y="8178"/>
                    <a:pt x="3836" y="8096"/>
                  </a:cubicBezTo>
                  <a:cubicBezTo>
                    <a:pt x="3535" y="7604"/>
                    <a:pt x="3590" y="7030"/>
                    <a:pt x="3699" y="6520"/>
                  </a:cubicBezTo>
                  <a:cubicBezTo>
                    <a:pt x="3808" y="5956"/>
                    <a:pt x="3963" y="5391"/>
                    <a:pt x="3982" y="4799"/>
                  </a:cubicBezTo>
                  <a:cubicBezTo>
                    <a:pt x="4027" y="3687"/>
                    <a:pt x="3799" y="2376"/>
                    <a:pt x="2907" y="1456"/>
                  </a:cubicBezTo>
                  <a:cubicBezTo>
                    <a:pt x="2415" y="946"/>
                    <a:pt x="1741" y="590"/>
                    <a:pt x="1276" y="62"/>
                  </a:cubicBezTo>
                  <a:cubicBezTo>
                    <a:pt x="1249" y="21"/>
                    <a:pt x="1206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3"/>
            <p:cNvSpPr/>
            <p:nvPr/>
          </p:nvSpPr>
          <p:spPr>
            <a:xfrm>
              <a:off x="2238713" y="623378"/>
              <a:ext cx="230590" cy="165292"/>
            </a:xfrm>
            <a:custGeom>
              <a:avLst/>
              <a:gdLst/>
              <a:ahLst/>
              <a:cxnLst/>
              <a:rect l="l" t="t" r="r" b="b"/>
              <a:pathLst>
                <a:path w="7543" h="5407" extrusionOk="0">
                  <a:moveTo>
                    <a:pt x="6241" y="0"/>
                  </a:moveTo>
                  <a:cubicBezTo>
                    <a:pt x="5689" y="0"/>
                    <a:pt x="5142" y="86"/>
                    <a:pt x="4618" y="254"/>
                  </a:cubicBezTo>
                  <a:cubicBezTo>
                    <a:pt x="3270" y="673"/>
                    <a:pt x="2068" y="1574"/>
                    <a:pt x="1203" y="2677"/>
                  </a:cubicBezTo>
                  <a:cubicBezTo>
                    <a:pt x="720" y="3296"/>
                    <a:pt x="273" y="3997"/>
                    <a:pt x="18" y="4744"/>
                  </a:cubicBezTo>
                  <a:cubicBezTo>
                    <a:pt x="0" y="4799"/>
                    <a:pt x="37" y="4863"/>
                    <a:pt x="91" y="4872"/>
                  </a:cubicBezTo>
                  <a:cubicBezTo>
                    <a:pt x="793" y="5045"/>
                    <a:pt x="1458" y="5273"/>
                    <a:pt x="2186" y="5364"/>
                  </a:cubicBezTo>
                  <a:cubicBezTo>
                    <a:pt x="2389" y="5392"/>
                    <a:pt x="2594" y="5406"/>
                    <a:pt x="2799" y="5406"/>
                  </a:cubicBezTo>
                  <a:cubicBezTo>
                    <a:pt x="3255" y="5406"/>
                    <a:pt x="3711" y="5335"/>
                    <a:pt x="4145" y="5191"/>
                  </a:cubicBezTo>
                  <a:cubicBezTo>
                    <a:pt x="5365" y="4744"/>
                    <a:pt x="6349" y="3651"/>
                    <a:pt x="6878" y="2494"/>
                  </a:cubicBezTo>
                  <a:cubicBezTo>
                    <a:pt x="7069" y="2084"/>
                    <a:pt x="7205" y="1647"/>
                    <a:pt x="7297" y="1201"/>
                  </a:cubicBezTo>
                  <a:cubicBezTo>
                    <a:pt x="7333" y="1092"/>
                    <a:pt x="7369" y="973"/>
                    <a:pt x="7397" y="864"/>
                  </a:cubicBezTo>
                  <a:cubicBezTo>
                    <a:pt x="7442" y="700"/>
                    <a:pt x="7542" y="472"/>
                    <a:pt x="7497" y="299"/>
                  </a:cubicBezTo>
                  <a:cubicBezTo>
                    <a:pt x="7451" y="172"/>
                    <a:pt x="7333" y="126"/>
                    <a:pt x="7205" y="99"/>
                  </a:cubicBezTo>
                  <a:cubicBezTo>
                    <a:pt x="7023" y="53"/>
                    <a:pt x="6841" y="26"/>
                    <a:pt x="6659" y="17"/>
                  </a:cubicBezTo>
                  <a:cubicBezTo>
                    <a:pt x="6520" y="6"/>
                    <a:pt x="6380" y="0"/>
                    <a:pt x="6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3"/>
            <p:cNvSpPr/>
            <p:nvPr/>
          </p:nvSpPr>
          <p:spPr>
            <a:xfrm>
              <a:off x="2255343" y="553923"/>
              <a:ext cx="286624" cy="296101"/>
            </a:xfrm>
            <a:custGeom>
              <a:avLst/>
              <a:gdLst/>
              <a:ahLst/>
              <a:cxnLst/>
              <a:rect l="l" t="t" r="r" b="b"/>
              <a:pathLst>
                <a:path w="9376" h="9686" extrusionOk="0">
                  <a:moveTo>
                    <a:pt x="7681" y="0"/>
                  </a:moveTo>
                  <a:cubicBezTo>
                    <a:pt x="7634" y="0"/>
                    <a:pt x="7590" y="25"/>
                    <a:pt x="7572" y="84"/>
                  </a:cubicBezTo>
                  <a:cubicBezTo>
                    <a:pt x="7436" y="531"/>
                    <a:pt x="7326" y="995"/>
                    <a:pt x="7244" y="1460"/>
                  </a:cubicBezTo>
                  <a:cubicBezTo>
                    <a:pt x="7035" y="2043"/>
                    <a:pt x="6743" y="2598"/>
                    <a:pt x="6379" y="3099"/>
                  </a:cubicBezTo>
                  <a:cubicBezTo>
                    <a:pt x="6379" y="3081"/>
                    <a:pt x="6370" y="3063"/>
                    <a:pt x="6352" y="3063"/>
                  </a:cubicBezTo>
                  <a:cubicBezTo>
                    <a:pt x="5978" y="2945"/>
                    <a:pt x="5587" y="2863"/>
                    <a:pt x="5204" y="2808"/>
                  </a:cubicBezTo>
                  <a:cubicBezTo>
                    <a:pt x="5004" y="2781"/>
                    <a:pt x="4803" y="2772"/>
                    <a:pt x="4612" y="2772"/>
                  </a:cubicBezTo>
                  <a:lnTo>
                    <a:pt x="4320" y="2772"/>
                  </a:lnTo>
                  <a:cubicBezTo>
                    <a:pt x="4307" y="2770"/>
                    <a:pt x="4293" y="2769"/>
                    <a:pt x="4279" y="2769"/>
                  </a:cubicBezTo>
                  <a:cubicBezTo>
                    <a:pt x="4211" y="2769"/>
                    <a:pt x="4144" y="2788"/>
                    <a:pt x="4084" y="2826"/>
                  </a:cubicBezTo>
                  <a:cubicBezTo>
                    <a:pt x="4047" y="2844"/>
                    <a:pt x="4056" y="2899"/>
                    <a:pt x="4093" y="2917"/>
                  </a:cubicBezTo>
                  <a:cubicBezTo>
                    <a:pt x="4146" y="2935"/>
                    <a:pt x="4199" y="2945"/>
                    <a:pt x="4254" y="2945"/>
                  </a:cubicBezTo>
                  <a:cubicBezTo>
                    <a:pt x="4284" y="2945"/>
                    <a:pt x="4315" y="2942"/>
                    <a:pt x="4348" y="2935"/>
                  </a:cubicBezTo>
                  <a:cubicBezTo>
                    <a:pt x="4408" y="2935"/>
                    <a:pt x="4473" y="2931"/>
                    <a:pt x="4537" y="2931"/>
                  </a:cubicBezTo>
                  <a:cubicBezTo>
                    <a:pt x="4568" y="2931"/>
                    <a:pt x="4600" y="2932"/>
                    <a:pt x="4630" y="2935"/>
                  </a:cubicBezTo>
                  <a:cubicBezTo>
                    <a:pt x="4821" y="2935"/>
                    <a:pt x="5013" y="2945"/>
                    <a:pt x="5195" y="2972"/>
                  </a:cubicBezTo>
                  <a:cubicBezTo>
                    <a:pt x="5577" y="3008"/>
                    <a:pt x="5942" y="3109"/>
                    <a:pt x="6315" y="3172"/>
                  </a:cubicBezTo>
                  <a:lnTo>
                    <a:pt x="6324" y="3172"/>
                  </a:lnTo>
                  <a:cubicBezTo>
                    <a:pt x="6215" y="3318"/>
                    <a:pt x="6097" y="3464"/>
                    <a:pt x="5987" y="3610"/>
                  </a:cubicBezTo>
                  <a:cubicBezTo>
                    <a:pt x="5760" y="3874"/>
                    <a:pt x="5505" y="4129"/>
                    <a:pt x="5240" y="4366"/>
                  </a:cubicBezTo>
                  <a:cubicBezTo>
                    <a:pt x="5158" y="4311"/>
                    <a:pt x="5067" y="4284"/>
                    <a:pt x="4976" y="4275"/>
                  </a:cubicBezTo>
                  <a:cubicBezTo>
                    <a:pt x="4803" y="4229"/>
                    <a:pt x="4621" y="4193"/>
                    <a:pt x="4439" y="4156"/>
                  </a:cubicBezTo>
                  <a:cubicBezTo>
                    <a:pt x="4074" y="4092"/>
                    <a:pt x="3701" y="4056"/>
                    <a:pt x="3337" y="4038"/>
                  </a:cubicBezTo>
                  <a:cubicBezTo>
                    <a:pt x="3201" y="4031"/>
                    <a:pt x="3065" y="4028"/>
                    <a:pt x="2930" y="4028"/>
                  </a:cubicBezTo>
                  <a:cubicBezTo>
                    <a:pt x="2711" y="4028"/>
                    <a:pt x="2494" y="4036"/>
                    <a:pt x="2280" y="4047"/>
                  </a:cubicBezTo>
                  <a:cubicBezTo>
                    <a:pt x="2171" y="4056"/>
                    <a:pt x="2016" y="4047"/>
                    <a:pt x="1934" y="4138"/>
                  </a:cubicBezTo>
                  <a:cubicBezTo>
                    <a:pt x="1870" y="4193"/>
                    <a:pt x="1888" y="4302"/>
                    <a:pt x="1970" y="4347"/>
                  </a:cubicBezTo>
                  <a:cubicBezTo>
                    <a:pt x="1976" y="4351"/>
                    <a:pt x="1983" y="4353"/>
                    <a:pt x="1990" y="4353"/>
                  </a:cubicBezTo>
                  <a:cubicBezTo>
                    <a:pt x="2012" y="4353"/>
                    <a:pt x="2032" y="4332"/>
                    <a:pt x="2025" y="4311"/>
                  </a:cubicBezTo>
                  <a:cubicBezTo>
                    <a:pt x="2015" y="4229"/>
                    <a:pt x="2432" y="4208"/>
                    <a:pt x="2850" y="4208"/>
                  </a:cubicBezTo>
                  <a:cubicBezTo>
                    <a:pt x="3223" y="4208"/>
                    <a:pt x="3596" y="4225"/>
                    <a:pt x="3674" y="4229"/>
                  </a:cubicBezTo>
                  <a:cubicBezTo>
                    <a:pt x="3956" y="4247"/>
                    <a:pt x="4248" y="4284"/>
                    <a:pt x="4530" y="4329"/>
                  </a:cubicBezTo>
                  <a:cubicBezTo>
                    <a:pt x="4676" y="4356"/>
                    <a:pt x="4831" y="4384"/>
                    <a:pt x="4985" y="4420"/>
                  </a:cubicBezTo>
                  <a:cubicBezTo>
                    <a:pt x="5031" y="4429"/>
                    <a:pt x="5086" y="4448"/>
                    <a:pt x="5140" y="4448"/>
                  </a:cubicBezTo>
                  <a:cubicBezTo>
                    <a:pt x="4676" y="4848"/>
                    <a:pt x="4175" y="5204"/>
                    <a:pt x="3637" y="5495"/>
                  </a:cubicBezTo>
                  <a:cubicBezTo>
                    <a:pt x="3564" y="5459"/>
                    <a:pt x="3482" y="5422"/>
                    <a:pt x="3400" y="5404"/>
                  </a:cubicBezTo>
                  <a:cubicBezTo>
                    <a:pt x="3273" y="5368"/>
                    <a:pt x="3154" y="5340"/>
                    <a:pt x="3027" y="5304"/>
                  </a:cubicBezTo>
                  <a:cubicBezTo>
                    <a:pt x="2745" y="5240"/>
                    <a:pt x="2462" y="5195"/>
                    <a:pt x="2180" y="5167"/>
                  </a:cubicBezTo>
                  <a:cubicBezTo>
                    <a:pt x="2020" y="5157"/>
                    <a:pt x="1863" y="5152"/>
                    <a:pt x="1705" y="5152"/>
                  </a:cubicBezTo>
                  <a:cubicBezTo>
                    <a:pt x="1594" y="5152"/>
                    <a:pt x="1482" y="5154"/>
                    <a:pt x="1369" y="5158"/>
                  </a:cubicBezTo>
                  <a:cubicBezTo>
                    <a:pt x="1232" y="5167"/>
                    <a:pt x="1096" y="5176"/>
                    <a:pt x="968" y="5195"/>
                  </a:cubicBezTo>
                  <a:cubicBezTo>
                    <a:pt x="886" y="5204"/>
                    <a:pt x="832" y="5258"/>
                    <a:pt x="813" y="5331"/>
                  </a:cubicBezTo>
                  <a:cubicBezTo>
                    <a:pt x="813" y="5358"/>
                    <a:pt x="823" y="5386"/>
                    <a:pt x="841" y="5404"/>
                  </a:cubicBezTo>
                  <a:cubicBezTo>
                    <a:pt x="859" y="5422"/>
                    <a:pt x="877" y="5431"/>
                    <a:pt x="905" y="5440"/>
                  </a:cubicBezTo>
                  <a:cubicBezTo>
                    <a:pt x="909" y="5442"/>
                    <a:pt x="914" y="5442"/>
                    <a:pt x="919" y="5442"/>
                  </a:cubicBezTo>
                  <a:cubicBezTo>
                    <a:pt x="952" y="5442"/>
                    <a:pt x="985" y="5416"/>
                    <a:pt x="977" y="5377"/>
                  </a:cubicBezTo>
                  <a:cubicBezTo>
                    <a:pt x="1050" y="5358"/>
                    <a:pt x="1132" y="5349"/>
                    <a:pt x="1205" y="5349"/>
                  </a:cubicBezTo>
                  <a:cubicBezTo>
                    <a:pt x="1324" y="5340"/>
                    <a:pt x="1451" y="5331"/>
                    <a:pt x="1570" y="5331"/>
                  </a:cubicBezTo>
                  <a:cubicBezTo>
                    <a:pt x="1615" y="5329"/>
                    <a:pt x="1660" y="5329"/>
                    <a:pt x="1705" y="5329"/>
                  </a:cubicBezTo>
                  <a:cubicBezTo>
                    <a:pt x="1906" y="5329"/>
                    <a:pt x="2107" y="5344"/>
                    <a:pt x="2307" y="5358"/>
                  </a:cubicBezTo>
                  <a:cubicBezTo>
                    <a:pt x="2535" y="5386"/>
                    <a:pt x="2772" y="5422"/>
                    <a:pt x="3000" y="5468"/>
                  </a:cubicBezTo>
                  <a:cubicBezTo>
                    <a:pt x="3127" y="5495"/>
                    <a:pt x="3255" y="5532"/>
                    <a:pt x="3382" y="5568"/>
                  </a:cubicBezTo>
                  <a:lnTo>
                    <a:pt x="3473" y="5595"/>
                  </a:lnTo>
                  <a:cubicBezTo>
                    <a:pt x="3273" y="5705"/>
                    <a:pt x="3072" y="5805"/>
                    <a:pt x="2863" y="5896"/>
                  </a:cubicBezTo>
                  <a:cubicBezTo>
                    <a:pt x="2571" y="6033"/>
                    <a:pt x="2262" y="6151"/>
                    <a:pt x="1952" y="6260"/>
                  </a:cubicBezTo>
                  <a:lnTo>
                    <a:pt x="1943" y="6251"/>
                  </a:lnTo>
                  <a:cubicBezTo>
                    <a:pt x="1888" y="6224"/>
                    <a:pt x="1834" y="6197"/>
                    <a:pt x="1779" y="6169"/>
                  </a:cubicBezTo>
                  <a:cubicBezTo>
                    <a:pt x="1679" y="6124"/>
                    <a:pt x="1570" y="6078"/>
                    <a:pt x="1451" y="6042"/>
                  </a:cubicBezTo>
                  <a:cubicBezTo>
                    <a:pt x="1223" y="5978"/>
                    <a:pt x="987" y="5932"/>
                    <a:pt x="750" y="5923"/>
                  </a:cubicBezTo>
                  <a:cubicBezTo>
                    <a:pt x="640" y="5923"/>
                    <a:pt x="522" y="5923"/>
                    <a:pt x="413" y="5932"/>
                  </a:cubicBezTo>
                  <a:cubicBezTo>
                    <a:pt x="303" y="5932"/>
                    <a:pt x="203" y="5951"/>
                    <a:pt x="103" y="5996"/>
                  </a:cubicBezTo>
                  <a:cubicBezTo>
                    <a:pt x="1" y="6079"/>
                    <a:pt x="91" y="6176"/>
                    <a:pt x="164" y="6176"/>
                  </a:cubicBezTo>
                  <a:cubicBezTo>
                    <a:pt x="195" y="6176"/>
                    <a:pt x="222" y="6158"/>
                    <a:pt x="230" y="6115"/>
                  </a:cubicBezTo>
                  <a:cubicBezTo>
                    <a:pt x="285" y="6105"/>
                    <a:pt x="404" y="6096"/>
                    <a:pt x="422" y="6096"/>
                  </a:cubicBezTo>
                  <a:cubicBezTo>
                    <a:pt x="504" y="6087"/>
                    <a:pt x="577" y="6087"/>
                    <a:pt x="659" y="6087"/>
                  </a:cubicBezTo>
                  <a:cubicBezTo>
                    <a:pt x="682" y="6087"/>
                    <a:pt x="706" y="6086"/>
                    <a:pt x="729" y="6086"/>
                  </a:cubicBezTo>
                  <a:cubicBezTo>
                    <a:pt x="1032" y="6086"/>
                    <a:pt x="1328" y="6141"/>
                    <a:pt x="1615" y="6242"/>
                  </a:cubicBezTo>
                  <a:cubicBezTo>
                    <a:pt x="1679" y="6269"/>
                    <a:pt x="1743" y="6297"/>
                    <a:pt x="1806" y="6324"/>
                  </a:cubicBezTo>
                  <a:cubicBezTo>
                    <a:pt x="1469" y="6433"/>
                    <a:pt x="1132" y="6552"/>
                    <a:pt x="795" y="6661"/>
                  </a:cubicBezTo>
                  <a:cubicBezTo>
                    <a:pt x="659" y="6703"/>
                    <a:pt x="706" y="6920"/>
                    <a:pt x="830" y="6920"/>
                  </a:cubicBezTo>
                  <a:cubicBezTo>
                    <a:pt x="839" y="6920"/>
                    <a:pt x="849" y="6919"/>
                    <a:pt x="859" y="6916"/>
                  </a:cubicBezTo>
                  <a:cubicBezTo>
                    <a:pt x="1005" y="6880"/>
                    <a:pt x="1178" y="6834"/>
                    <a:pt x="1333" y="6789"/>
                  </a:cubicBezTo>
                  <a:lnTo>
                    <a:pt x="1333" y="6789"/>
                  </a:lnTo>
                  <a:lnTo>
                    <a:pt x="1278" y="6852"/>
                  </a:lnTo>
                  <a:cubicBezTo>
                    <a:pt x="1223" y="6934"/>
                    <a:pt x="1150" y="7007"/>
                    <a:pt x="1087" y="7071"/>
                  </a:cubicBezTo>
                  <a:cubicBezTo>
                    <a:pt x="1059" y="7098"/>
                    <a:pt x="1005" y="7153"/>
                    <a:pt x="1032" y="7198"/>
                  </a:cubicBezTo>
                  <a:cubicBezTo>
                    <a:pt x="1038" y="7211"/>
                    <a:pt x="1052" y="7216"/>
                    <a:pt x="1069" y="7216"/>
                  </a:cubicBezTo>
                  <a:cubicBezTo>
                    <a:pt x="1100" y="7216"/>
                    <a:pt x="1142" y="7198"/>
                    <a:pt x="1160" y="7180"/>
                  </a:cubicBezTo>
                  <a:cubicBezTo>
                    <a:pt x="1242" y="7117"/>
                    <a:pt x="1305" y="7044"/>
                    <a:pt x="1360" y="6962"/>
                  </a:cubicBezTo>
                  <a:cubicBezTo>
                    <a:pt x="1396" y="6916"/>
                    <a:pt x="1433" y="6871"/>
                    <a:pt x="1451" y="6816"/>
                  </a:cubicBezTo>
                  <a:cubicBezTo>
                    <a:pt x="1469" y="6789"/>
                    <a:pt x="1478" y="6770"/>
                    <a:pt x="1488" y="6743"/>
                  </a:cubicBezTo>
                  <a:lnTo>
                    <a:pt x="1488" y="6734"/>
                  </a:lnTo>
                  <a:cubicBezTo>
                    <a:pt x="1961" y="6588"/>
                    <a:pt x="2417" y="6415"/>
                    <a:pt x="2854" y="6215"/>
                  </a:cubicBezTo>
                  <a:lnTo>
                    <a:pt x="2854" y="6233"/>
                  </a:lnTo>
                  <a:cubicBezTo>
                    <a:pt x="2827" y="6297"/>
                    <a:pt x="2808" y="6360"/>
                    <a:pt x="2781" y="6424"/>
                  </a:cubicBezTo>
                  <a:cubicBezTo>
                    <a:pt x="2717" y="6561"/>
                    <a:pt x="2653" y="6697"/>
                    <a:pt x="2571" y="6816"/>
                  </a:cubicBezTo>
                  <a:cubicBezTo>
                    <a:pt x="2490" y="6934"/>
                    <a:pt x="2398" y="7044"/>
                    <a:pt x="2307" y="7144"/>
                  </a:cubicBezTo>
                  <a:cubicBezTo>
                    <a:pt x="2189" y="7235"/>
                    <a:pt x="2089" y="7335"/>
                    <a:pt x="1998" y="7444"/>
                  </a:cubicBezTo>
                  <a:cubicBezTo>
                    <a:pt x="1981" y="7469"/>
                    <a:pt x="1995" y="7509"/>
                    <a:pt x="2025" y="7509"/>
                  </a:cubicBezTo>
                  <a:cubicBezTo>
                    <a:pt x="2028" y="7509"/>
                    <a:pt x="2031" y="7509"/>
                    <a:pt x="2034" y="7508"/>
                  </a:cubicBezTo>
                  <a:cubicBezTo>
                    <a:pt x="2107" y="7499"/>
                    <a:pt x="2171" y="7463"/>
                    <a:pt x="2225" y="7417"/>
                  </a:cubicBezTo>
                  <a:cubicBezTo>
                    <a:pt x="2280" y="7362"/>
                    <a:pt x="2344" y="7317"/>
                    <a:pt x="2389" y="7262"/>
                  </a:cubicBezTo>
                  <a:cubicBezTo>
                    <a:pt x="2508" y="7153"/>
                    <a:pt x="2608" y="7025"/>
                    <a:pt x="2690" y="6898"/>
                  </a:cubicBezTo>
                  <a:cubicBezTo>
                    <a:pt x="2772" y="6770"/>
                    <a:pt x="2845" y="6634"/>
                    <a:pt x="2899" y="6497"/>
                  </a:cubicBezTo>
                  <a:cubicBezTo>
                    <a:pt x="2945" y="6388"/>
                    <a:pt x="2981" y="6269"/>
                    <a:pt x="2991" y="6151"/>
                  </a:cubicBezTo>
                  <a:cubicBezTo>
                    <a:pt x="3528" y="5896"/>
                    <a:pt x="4038" y="5604"/>
                    <a:pt x="4530" y="5267"/>
                  </a:cubicBezTo>
                  <a:cubicBezTo>
                    <a:pt x="4667" y="5167"/>
                    <a:pt x="4812" y="5067"/>
                    <a:pt x="4949" y="4958"/>
                  </a:cubicBezTo>
                  <a:lnTo>
                    <a:pt x="4949" y="4958"/>
                  </a:lnTo>
                  <a:cubicBezTo>
                    <a:pt x="4922" y="5040"/>
                    <a:pt x="4885" y="5113"/>
                    <a:pt x="4858" y="5185"/>
                  </a:cubicBezTo>
                  <a:cubicBezTo>
                    <a:pt x="4794" y="5368"/>
                    <a:pt x="4730" y="5541"/>
                    <a:pt x="4657" y="5723"/>
                  </a:cubicBezTo>
                  <a:cubicBezTo>
                    <a:pt x="4594" y="5896"/>
                    <a:pt x="4512" y="6060"/>
                    <a:pt x="4412" y="6224"/>
                  </a:cubicBezTo>
                  <a:cubicBezTo>
                    <a:pt x="4311" y="6370"/>
                    <a:pt x="4175" y="6479"/>
                    <a:pt x="4093" y="6634"/>
                  </a:cubicBezTo>
                  <a:cubicBezTo>
                    <a:pt x="4077" y="6664"/>
                    <a:pt x="4107" y="6702"/>
                    <a:pt x="4139" y="6702"/>
                  </a:cubicBezTo>
                  <a:cubicBezTo>
                    <a:pt x="4145" y="6702"/>
                    <a:pt x="4151" y="6700"/>
                    <a:pt x="4156" y="6697"/>
                  </a:cubicBezTo>
                  <a:cubicBezTo>
                    <a:pt x="4320" y="6643"/>
                    <a:pt x="4430" y="6470"/>
                    <a:pt x="4521" y="6333"/>
                  </a:cubicBezTo>
                  <a:cubicBezTo>
                    <a:pt x="4621" y="6169"/>
                    <a:pt x="4712" y="6005"/>
                    <a:pt x="4785" y="5823"/>
                  </a:cubicBezTo>
                  <a:cubicBezTo>
                    <a:pt x="4858" y="5650"/>
                    <a:pt x="4922" y="5468"/>
                    <a:pt x="4985" y="5286"/>
                  </a:cubicBezTo>
                  <a:lnTo>
                    <a:pt x="5095" y="4967"/>
                  </a:lnTo>
                  <a:cubicBezTo>
                    <a:pt x="5113" y="4912"/>
                    <a:pt x="5140" y="4848"/>
                    <a:pt x="5149" y="4794"/>
                  </a:cubicBezTo>
                  <a:cubicBezTo>
                    <a:pt x="5477" y="4520"/>
                    <a:pt x="5787" y="4229"/>
                    <a:pt x="6069" y="3919"/>
                  </a:cubicBezTo>
                  <a:lnTo>
                    <a:pt x="6069" y="3919"/>
                  </a:lnTo>
                  <a:cubicBezTo>
                    <a:pt x="6042" y="4056"/>
                    <a:pt x="6024" y="4183"/>
                    <a:pt x="5987" y="4320"/>
                  </a:cubicBezTo>
                  <a:cubicBezTo>
                    <a:pt x="5960" y="4448"/>
                    <a:pt x="5915" y="4612"/>
                    <a:pt x="5878" y="4748"/>
                  </a:cubicBezTo>
                  <a:cubicBezTo>
                    <a:pt x="5842" y="4867"/>
                    <a:pt x="5760" y="5003"/>
                    <a:pt x="5796" y="5131"/>
                  </a:cubicBezTo>
                  <a:cubicBezTo>
                    <a:pt x="5807" y="5142"/>
                    <a:pt x="5819" y="5150"/>
                    <a:pt x="5830" y="5150"/>
                  </a:cubicBezTo>
                  <a:cubicBezTo>
                    <a:pt x="5837" y="5150"/>
                    <a:pt x="5844" y="5147"/>
                    <a:pt x="5851" y="5140"/>
                  </a:cubicBezTo>
                  <a:cubicBezTo>
                    <a:pt x="5969" y="5076"/>
                    <a:pt x="5987" y="4903"/>
                    <a:pt x="6024" y="4785"/>
                  </a:cubicBezTo>
                  <a:cubicBezTo>
                    <a:pt x="6069" y="4639"/>
                    <a:pt x="6106" y="4493"/>
                    <a:pt x="6142" y="4338"/>
                  </a:cubicBezTo>
                  <a:cubicBezTo>
                    <a:pt x="6170" y="4193"/>
                    <a:pt x="6197" y="4047"/>
                    <a:pt x="6224" y="3901"/>
                  </a:cubicBezTo>
                  <a:cubicBezTo>
                    <a:pt x="6233" y="3837"/>
                    <a:pt x="6242" y="3774"/>
                    <a:pt x="6252" y="3710"/>
                  </a:cubicBezTo>
                  <a:cubicBezTo>
                    <a:pt x="6579" y="3309"/>
                    <a:pt x="6871" y="2872"/>
                    <a:pt x="7117" y="2416"/>
                  </a:cubicBezTo>
                  <a:lnTo>
                    <a:pt x="7117" y="2416"/>
                  </a:lnTo>
                  <a:cubicBezTo>
                    <a:pt x="7026" y="3391"/>
                    <a:pt x="7053" y="4375"/>
                    <a:pt x="7208" y="5340"/>
                  </a:cubicBezTo>
                  <a:cubicBezTo>
                    <a:pt x="7199" y="5340"/>
                    <a:pt x="7190" y="5349"/>
                    <a:pt x="7190" y="5349"/>
                  </a:cubicBezTo>
                  <a:cubicBezTo>
                    <a:pt x="7162" y="5377"/>
                    <a:pt x="7135" y="5404"/>
                    <a:pt x="7117" y="5431"/>
                  </a:cubicBezTo>
                  <a:cubicBezTo>
                    <a:pt x="7071" y="5495"/>
                    <a:pt x="7035" y="5559"/>
                    <a:pt x="6989" y="5623"/>
                  </a:cubicBezTo>
                  <a:lnTo>
                    <a:pt x="6734" y="6014"/>
                  </a:lnTo>
                  <a:cubicBezTo>
                    <a:pt x="6643" y="6124"/>
                    <a:pt x="6579" y="6242"/>
                    <a:pt x="6552" y="6379"/>
                  </a:cubicBezTo>
                  <a:cubicBezTo>
                    <a:pt x="6534" y="6479"/>
                    <a:pt x="6607" y="6579"/>
                    <a:pt x="6707" y="6597"/>
                  </a:cubicBezTo>
                  <a:cubicBezTo>
                    <a:pt x="6743" y="6597"/>
                    <a:pt x="6762" y="6552"/>
                    <a:pt x="6734" y="6534"/>
                  </a:cubicBezTo>
                  <a:cubicBezTo>
                    <a:pt x="6661" y="6461"/>
                    <a:pt x="6707" y="6342"/>
                    <a:pt x="6753" y="6269"/>
                  </a:cubicBezTo>
                  <a:cubicBezTo>
                    <a:pt x="6807" y="6160"/>
                    <a:pt x="6880" y="6060"/>
                    <a:pt x="6944" y="5951"/>
                  </a:cubicBezTo>
                  <a:lnTo>
                    <a:pt x="7153" y="5623"/>
                  </a:lnTo>
                  <a:cubicBezTo>
                    <a:pt x="7181" y="5586"/>
                    <a:pt x="7208" y="5541"/>
                    <a:pt x="7235" y="5495"/>
                  </a:cubicBezTo>
                  <a:cubicBezTo>
                    <a:pt x="7317" y="5960"/>
                    <a:pt x="7427" y="6433"/>
                    <a:pt x="7572" y="6889"/>
                  </a:cubicBezTo>
                  <a:cubicBezTo>
                    <a:pt x="7308" y="7162"/>
                    <a:pt x="7108" y="7481"/>
                    <a:pt x="6971" y="7836"/>
                  </a:cubicBezTo>
                  <a:cubicBezTo>
                    <a:pt x="6898" y="8009"/>
                    <a:pt x="6844" y="8191"/>
                    <a:pt x="6807" y="8383"/>
                  </a:cubicBezTo>
                  <a:cubicBezTo>
                    <a:pt x="6780" y="8519"/>
                    <a:pt x="6734" y="8720"/>
                    <a:pt x="6889" y="8793"/>
                  </a:cubicBezTo>
                  <a:cubicBezTo>
                    <a:pt x="6897" y="8798"/>
                    <a:pt x="6904" y="8800"/>
                    <a:pt x="6912" y="8800"/>
                  </a:cubicBezTo>
                  <a:cubicBezTo>
                    <a:pt x="6930" y="8800"/>
                    <a:pt x="6946" y="8785"/>
                    <a:pt x="6953" y="8765"/>
                  </a:cubicBezTo>
                  <a:cubicBezTo>
                    <a:pt x="6962" y="8692"/>
                    <a:pt x="6953" y="8619"/>
                    <a:pt x="6953" y="8547"/>
                  </a:cubicBezTo>
                  <a:cubicBezTo>
                    <a:pt x="6953" y="8474"/>
                    <a:pt x="6971" y="8410"/>
                    <a:pt x="6989" y="8337"/>
                  </a:cubicBezTo>
                  <a:cubicBezTo>
                    <a:pt x="7026" y="8173"/>
                    <a:pt x="7080" y="8009"/>
                    <a:pt x="7144" y="7845"/>
                  </a:cubicBezTo>
                  <a:cubicBezTo>
                    <a:pt x="7272" y="7563"/>
                    <a:pt x="7427" y="7290"/>
                    <a:pt x="7609" y="7044"/>
                  </a:cubicBezTo>
                  <a:cubicBezTo>
                    <a:pt x="7654" y="7180"/>
                    <a:pt x="7700" y="7317"/>
                    <a:pt x="7745" y="7444"/>
                  </a:cubicBezTo>
                  <a:cubicBezTo>
                    <a:pt x="7837" y="7690"/>
                    <a:pt x="7937" y="7936"/>
                    <a:pt x="8046" y="8182"/>
                  </a:cubicBezTo>
                  <a:cubicBezTo>
                    <a:pt x="8028" y="8191"/>
                    <a:pt x="8010" y="8200"/>
                    <a:pt x="8000" y="8219"/>
                  </a:cubicBezTo>
                  <a:cubicBezTo>
                    <a:pt x="7982" y="8246"/>
                    <a:pt x="7964" y="8282"/>
                    <a:pt x="7946" y="8319"/>
                  </a:cubicBezTo>
                  <a:cubicBezTo>
                    <a:pt x="7918" y="8392"/>
                    <a:pt x="7891" y="8474"/>
                    <a:pt x="7855" y="8556"/>
                  </a:cubicBezTo>
                  <a:cubicBezTo>
                    <a:pt x="7800" y="8720"/>
                    <a:pt x="7755" y="8875"/>
                    <a:pt x="7700" y="9038"/>
                  </a:cubicBezTo>
                  <a:cubicBezTo>
                    <a:pt x="7654" y="9175"/>
                    <a:pt x="7627" y="9312"/>
                    <a:pt x="7609" y="9458"/>
                  </a:cubicBezTo>
                  <a:cubicBezTo>
                    <a:pt x="7591" y="9558"/>
                    <a:pt x="7654" y="9658"/>
                    <a:pt x="7755" y="9685"/>
                  </a:cubicBezTo>
                  <a:cubicBezTo>
                    <a:pt x="7782" y="9685"/>
                    <a:pt x="7809" y="9649"/>
                    <a:pt x="7791" y="9621"/>
                  </a:cubicBezTo>
                  <a:cubicBezTo>
                    <a:pt x="7727" y="9558"/>
                    <a:pt x="7755" y="9430"/>
                    <a:pt x="7773" y="9348"/>
                  </a:cubicBezTo>
                  <a:cubicBezTo>
                    <a:pt x="7809" y="9212"/>
                    <a:pt x="7846" y="9075"/>
                    <a:pt x="7891" y="8938"/>
                  </a:cubicBezTo>
                  <a:cubicBezTo>
                    <a:pt x="7937" y="8802"/>
                    <a:pt x="7973" y="8674"/>
                    <a:pt x="8019" y="8547"/>
                  </a:cubicBezTo>
                  <a:cubicBezTo>
                    <a:pt x="8037" y="8483"/>
                    <a:pt x="8064" y="8419"/>
                    <a:pt x="8092" y="8355"/>
                  </a:cubicBezTo>
                  <a:cubicBezTo>
                    <a:pt x="8092" y="8337"/>
                    <a:pt x="8101" y="8319"/>
                    <a:pt x="8110" y="8301"/>
                  </a:cubicBezTo>
                  <a:cubicBezTo>
                    <a:pt x="8265" y="8665"/>
                    <a:pt x="8447" y="9011"/>
                    <a:pt x="8656" y="9339"/>
                  </a:cubicBezTo>
                  <a:cubicBezTo>
                    <a:pt x="8667" y="9352"/>
                    <a:pt x="8682" y="9358"/>
                    <a:pt x="8696" y="9358"/>
                  </a:cubicBezTo>
                  <a:cubicBezTo>
                    <a:pt x="8731" y="9358"/>
                    <a:pt x="8767" y="9326"/>
                    <a:pt x="8747" y="9294"/>
                  </a:cubicBezTo>
                  <a:cubicBezTo>
                    <a:pt x="8693" y="9175"/>
                    <a:pt x="8629" y="9066"/>
                    <a:pt x="8583" y="8957"/>
                  </a:cubicBezTo>
                  <a:lnTo>
                    <a:pt x="8583" y="8957"/>
                  </a:lnTo>
                  <a:cubicBezTo>
                    <a:pt x="8611" y="8966"/>
                    <a:pt x="8638" y="8984"/>
                    <a:pt x="8665" y="8993"/>
                  </a:cubicBezTo>
                  <a:lnTo>
                    <a:pt x="8866" y="9057"/>
                  </a:lnTo>
                  <a:lnTo>
                    <a:pt x="9066" y="9120"/>
                  </a:lnTo>
                  <a:cubicBezTo>
                    <a:pt x="9103" y="9130"/>
                    <a:pt x="9130" y="9139"/>
                    <a:pt x="9166" y="9148"/>
                  </a:cubicBezTo>
                  <a:cubicBezTo>
                    <a:pt x="9185" y="9152"/>
                    <a:pt x="9203" y="9155"/>
                    <a:pt x="9221" y="9155"/>
                  </a:cubicBezTo>
                  <a:cubicBezTo>
                    <a:pt x="9239" y="9155"/>
                    <a:pt x="9258" y="9152"/>
                    <a:pt x="9276" y="9148"/>
                  </a:cubicBezTo>
                  <a:cubicBezTo>
                    <a:pt x="9276" y="9148"/>
                    <a:pt x="9285" y="9139"/>
                    <a:pt x="9276" y="9130"/>
                  </a:cubicBezTo>
                  <a:cubicBezTo>
                    <a:pt x="9258" y="9111"/>
                    <a:pt x="9239" y="9084"/>
                    <a:pt x="9212" y="9075"/>
                  </a:cubicBezTo>
                  <a:cubicBezTo>
                    <a:pt x="9176" y="9057"/>
                    <a:pt x="9148" y="9038"/>
                    <a:pt x="9112" y="9020"/>
                  </a:cubicBezTo>
                  <a:lnTo>
                    <a:pt x="8911" y="8947"/>
                  </a:lnTo>
                  <a:lnTo>
                    <a:pt x="8720" y="8875"/>
                  </a:lnTo>
                  <a:cubicBezTo>
                    <a:pt x="8679" y="8861"/>
                    <a:pt x="8624" y="8837"/>
                    <a:pt x="8575" y="8837"/>
                  </a:cubicBezTo>
                  <a:cubicBezTo>
                    <a:pt x="8559" y="8837"/>
                    <a:pt x="8543" y="8840"/>
                    <a:pt x="8529" y="8847"/>
                  </a:cubicBezTo>
                  <a:cubicBezTo>
                    <a:pt x="8338" y="8437"/>
                    <a:pt x="8164" y="8018"/>
                    <a:pt x="8010" y="7590"/>
                  </a:cubicBezTo>
                  <a:lnTo>
                    <a:pt x="8010" y="7590"/>
                  </a:lnTo>
                  <a:cubicBezTo>
                    <a:pt x="8383" y="7599"/>
                    <a:pt x="8738" y="7727"/>
                    <a:pt x="9039" y="7945"/>
                  </a:cubicBezTo>
                  <a:cubicBezTo>
                    <a:pt x="9094" y="7982"/>
                    <a:pt x="9148" y="8027"/>
                    <a:pt x="9194" y="8073"/>
                  </a:cubicBezTo>
                  <a:cubicBezTo>
                    <a:pt x="9239" y="8118"/>
                    <a:pt x="9294" y="8164"/>
                    <a:pt x="9358" y="8191"/>
                  </a:cubicBezTo>
                  <a:cubicBezTo>
                    <a:pt x="9367" y="8191"/>
                    <a:pt x="9376" y="8182"/>
                    <a:pt x="9376" y="8173"/>
                  </a:cubicBezTo>
                  <a:cubicBezTo>
                    <a:pt x="9358" y="8100"/>
                    <a:pt x="9321" y="8046"/>
                    <a:pt x="9276" y="8000"/>
                  </a:cubicBezTo>
                  <a:cubicBezTo>
                    <a:pt x="9221" y="7945"/>
                    <a:pt x="9166" y="7891"/>
                    <a:pt x="9103" y="7845"/>
                  </a:cubicBezTo>
                  <a:cubicBezTo>
                    <a:pt x="8975" y="7745"/>
                    <a:pt x="8839" y="7663"/>
                    <a:pt x="8693" y="7590"/>
                  </a:cubicBezTo>
                  <a:cubicBezTo>
                    <a:pt x="8556" y="7526"/>
                    <a:pt x="8401" y="7481"/>
                    <a:pt x="8246" y="7463"/>
                  </a:cubicBezTo>
                  <a:cubicBezTo>
                    <a:pt x="8178" y="7442"/>
                    <a:pt x="8105" y="7432"/>
                    <a:pt x="8030" y="7432"/>
                  </a:cubicBezTo>
                  <a:cubicBezTo>
                    <a:pt x="8005" y="7432"/>
                    <a:pt x="7980" y="7433"/>
                    <a:pt x="7955" y="7435"/>
                  </a:cubicBezTo>
                  <a:cubicBezTo>
                    <a:pt x="7818" y="7035"/>
                    <a:pt x="7709" y="6625"/>
                    <a:pt x="7618" y="6206"/>
                  </a:cubicBezTo>
                  <a:lnTo>
                    <a:pt x="7618" y="6206"/>
                  </a:lnTo>
                  <a:lnTo>
                    <a:pt x="7682" y="6224"/>
                  </a:lnTo>
                  <a:cubicBezTo>
                    <a:pt x="7782" y="6251"/>
                    <a:pt x="7873" y="6278"/>
                    <a:pt x="7964" y="6324"/>
                  </a:cubicBezTo>
                  <a:cubicBezTo>
                    <a:pt x="8146" y="6397"/>
                    <a:pt x="8319" y="6497"/>
                    <a:pt x="8474" y="6625"/>
                  </a:cubicBezTo>
                  <a:cubicBezTo>
                    <a:pt x="8611" y="6752"/>
                    <a:pt x="8738" y="6889"/>
                    <a:pt x="8866" y="7025"/>
                  </a:cubicBezTo>
                  <a:cubicBezTo>
                    <a:pt x="8966" y="7144"/>
                    <a:pt x="9103" y="7299"/>
                    <a:pt x="9258" y="7335"/>
                  </a:cubicBezTo>
                  <a:cubicBezTo>
                    <a:pt x="9285" y="7335"/>
                    <a:pt x="9294" y="7308"/>
                    <a:pt x="9285" y="7290"/>
                  </a:cubicBezTo>
                  <a:cubicBezTo>
                    <a:pt x="9230" y="7217"/>
                    <a:pt x="9166" y="7153"/>
                    <a:pt x="9094" y="7098"/>
                  </a:cubicBezTo>
                  <a:cubicBezTo>
                    <a:pt x="9021" y="7035"/>
                    <a:pt x="8957" y="6962"/>
                    <a:pt x="8893" y="6880"/>
                  </a:cubicBezTo>
                  <a:cubicBezTo>
                    <a:pt x="8775" y="6734"/>
                    <a:pt x="8638" y="6588"/>
                    <a:pt x="8492" y="6461"/>
                  </a:cubicBezTo>
                  <a:cubicBezTo>
                    <a:pt x="8338" y="6342"/>
                    <a:pt x="8174" y="6242"/>
                    <a:pt x="8000" y="6160"/>
                  </a:cubicBezTo>
                  <a:cubicBezTo>
                    <a:pt x="7864" y="6105"/>
                    <a:pt x="7718" y="6060"/>
                    <a:pt x="7572" y="6033"/>
                  </a:cubicBezTo>
                  <a:cubicBezTo>
                    <a:pt x="7563" y="5969"/>
                    <a:pt x="7545" y="5914"/>
                    <a:pt x="7536" y="5850"/>
                  </a:cubicBezTo>
                  <a:cubicBezTo>
                    <a:pt x="7463" y="5450"/>
                    <a:pt x="7408" y="5049"/>
                    <a:pt x="7372" y="4639"/>
                  </a:cubicBezTo>
                  <a:lnTo>
                    <a:pt x="7372" y="4639"/>
                  </a:lnTo>
                  <a:lnTo>
                    <a:pt x="7399" y="4648"/>
                  </a:lnTo>
                  <a:cubicBezTo>
                    <a:pt x="7445" y="4666"/>
                    <a:pt x="7481" y="4675"/>
                    <a:pt x="7518" y="4694"/>
                  </a:cubicBezTo>
                  <a:cubicBezTo>
                    <a:pt x="7581" y="4721"/>
                    <a:pt x="7636" y="4757"/>
                    <a:pt x="7700" y="4785"/>
                  </a:cubicBezTo>
                  <a:cubicBezTo>
                    <a:pt x="7827" y="4848"/>
                    <a:pt x="7955" y="4921"/>
                    <a:pt x="8082" y="5003"/>
                  </a:cubicBezTo>
                  <a:cubicBezTo>
                    <a:pt x="8328" y="5158"/>
                    <a:pt x="8556" y="5331"/>
                    <a:pt x="8775" y="5522"/>
                  </a:cubicBezTo>
                  <a:cubicBezTo>
                    <a:pt x="8784" y="5530"/>
                    <a:pt x="8795" y="5533"/>
                    <a:pt x="8805" y="5533"/>
                  </a:cubicBezTo>
                  <a:cubicBezTo>
                    <a:pt x="8845" y="5533"/>
                    <a:pt x="8884" y="5486"/>
                    <a:pt x="8848" y="5450"/>
                  </a:cubicBezTo>
                  <a:cubicBezTo>
                    <a:pt x="8565" y="5158"/>
                    <a:pt x="8246" y="4903"/>
                    <a:pt x="7891" y="4703"/>
                  </a:cubicBezTo>
                  <a:cubicBezTo>
                    <a:pt x="7800" y="4657"/>
                    <a:pt x="7718" y="4602"/>
                    <a:pt x="7627" y="4557"/>
                  </a:cubicBezTo>
                  <a:cubicBezTo>
                    <a:pt x="7545" y="4502"/>
                    <a:pt x="7454" y="4475"/>
                    <a:pt x="7354" y="4466"/>
                  </a:cubicBezTo>
                  <a:cubicBezTo>
                    <a:pt x="7299" y="3719"/>
                    <a:pt x="7308" y="2963"/>
                    <a:pt x="7390" y="2216"/>
                  </a:cubicBezTo>
                  <a:cubicBezTo>
                    <a:pt x="7417" y="2006"/>
                    <a:pt x="7445" y="1797"/>
                    <a:pt x="7481" y="1596"/>
                  </a:cubicBezTo>
                  <a:cubicBezTo>
                    <a:pt x="7654" y="1132"/>
                    <a:pt x="7773" y="640"/>
                    <a:pt x="7827" y="148"/>
                  </a:cubicBezTo>
                  <a:cubicBezTo>
                    <a:pt x="7839" y="64"/>
                    <a:pt x="7756" y="0"/>
                    <a:pt x="76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3"/>
            <p:cNvSpPr/>
            <p:nvPr/>
          </p:nvSpPr>
          <p:spPr>
            <a:xfrm>
              <a:off x="2535272" y="880778"/>
              <a:ext cx="5594" cy="7429"/>
            </a:xfrm>
            <a:custGeom>
              <a:avLst/>
              <a:gdLst/>
              <a:ahLst/>
              <a:cxnLst/>
              <a:rect l="l" t="t" r="r" b="b"/>
              <a:pathLst>
                <a:path w="183" h="243" extrusionOk="0">
                  <a:moveTo>
                    <a:pt x="77" y="1"/>
                  </a:moveTo>
                  <a:cubicBezTo>
                    <a:pt x="69" y="1"/>
                    <a:pt x="62" y="2"/>
                    <a:pt x="55" y="4"/>
                  </a:cubicBezTo>
                  <a:lnTo>
                    <a:pt x="46" y="4"/>
                  </a:lnTo>
                  <a:cubicBezTo>
                    <a:pt x="28" y="4"/>
                    <a:pt x="9" y="13"/>
                    <a:pt x="0" y="23"/>
                  </a:cubicBezTo>
                  <a:cubicBezTo>
                    <a:pt x="0" y="32"/>
                    <a:pt x="0" y="50"/>
                    <a:pt x="9" y="59"/>
                  </a:cubicBezTo>
                  <a:cubicBezTo>
                    <a:pt x="9" y="59"/>
                    <a:pt x="9" y="68"/>
                    <a:pt x="19" y="68"/>
                  </a:cubicBezTo>
                  <a:cubicBezTo>
                    <a:pt x="19" y="86"/>
                    <a:pt x="28" y="95"/>
                    <a:pt x="37" y="114"/>
                  </a:cubicBezTo>
                  <a:lnTo>
                    <a:pt x="37" y="123"/>
                  </a:lnTo>
                  <a:cubicBezTo>
                    <a:pt x="37" y="132"/>
                    <a:pt x="37" y="141"/>
                    <a:pt x="37" y="150"/>
                  </a:cubicBezTo>
                  <a:lnTo>
                    <a:pt x="37" y="159"/>
                  </a:lnTo>
                  <a:cubicBezTo>
                    <a:pt x="28" y="168"/>
                    <a:pt x="28" y="177"/>
                    <a:pt x="37" y="187"/>
                  </a:cubicBezTo>
                  <a:cubicBezTo>
                    <a:pt x="29" y="218"/>
                    <a:pt x="42" y="243"/>
                    <a:pt x="69" y="243"/>
                  </a:cubicBezTo>
                  <a:cubicBezTo>
                    <a:pt x="73" y="243"/>
                    <a:pt x="78" y="242"/>
                    <a:pt x="82" y="241"/>
                  </a:cubicBezTo>
                  <a:lnTo>
                    <a:pt x="101" y="241"/>
                  </a:lnTo>
                  <a:cubicBezTo>
                    <a:pt x="119" y="241"/>
                    <a:pt x="137" y="232"/>
                    <a:pt x="146" y="223"/>
                  </a:cubicBezTo>
                  <a:cubicBezTo>
                    <a:pt x="173" y="187"/>
                    <a:pt x="183" y="150"/>
                    <a:pt x="173" y="105"/>
                  </a:cubicBezTo>
                  <a:cubicBezTo>
                    <a:pt x="164" y="86"/>
                    <a:pt x="164" y="59"/>
                    <a:pt x="146" y="41"/>
                  </a:cubicBezTo>
                  <a:lnTo>
                    <a:pt x="137" y="32"/>
                  </a:lnTo>
                  <a:cubicBezTo>
                    <a:pt x="123" y="11"/>
                    <a:pt x="99" y="1"/>
                    <a:pt x="77" y="1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3"/>
            <p:cNvSpPr/>
            <p:nvPr/>
          </p:nvSpPr>
          <p:spPr>
            <a:xfrm>
              <a:off x="2525521" y="873930"/>
              <a:ext cx="4494" cy="5808"/>
            </a:xfrm>
            <a:custGeom>
              <a:avLst/>
              <a:gdLst/>
              <a:ahLst/>
              <a:cxnLst/>
              <a:rect l="l" t="t" r="r" b="b"/>
              <a:pathLst>
                <a:path w="147" h="190" extrusionOk="0">
                  <a:moveTo>
                    <a:pt x="64" y="1"/>
                  </a:moveTo>
                  <a:cubicBezTo>
                    <a:pt x="55" y="1"/>
                    <a:pt x="55" y="10"/>
                    <a:pt x="46" y="10"/>
                  </a:cubicBezTo>
                  <a:cubicBezTo>
                    <a:pt x="37" y="10"/>
                    <a:pt x="28" y="19"/>
                    <a:pt x="28" y="28"/>
                  </a:cubicBezTo>
                  <a:cubicBezTo>
                    <a:pt x="10" y="46"/>
                    <a:pt x="1" y="64"/>
                    <a:pt x="1" y="83"/>
                  </a:cubicBezTo>
                  <a:cubicBezTo>
                    <a:pt x="1" y="101"/>
                    <a:pt x="1" y="110"/>
                    <a:pt x="10" y="119"/>
                  </a:cubicBezTo>
                  <a:cubicBezTo>
                    <a:pt x="10" y="128"/>
                    <a:pt x="10" y="137"/>
                    <a:pt x="19" y="155"/>
                  </a:cubicBezTo>
                  <a:cubicBezTo>
                    <a:pt x="28" y="165"/>
                    <a:pt x="37" y="183"/>
                    <a:pt x="55" y="183"/>
                  </a:cubicBezTo>
                  <a:lnTo>
                    <a:pt x="73" y="183"/>
                  </a:lnTo>
                  <a:cubicBezTo>
                    <a:pt x="73" y="187"/>
                    <a:pt x="76" y="190"/>
                    <a:pt x="79" y="190"/>
                  </a:cubicBezTo>
                  <a:cubicBezTo>
                    <a:pt x="82" y="190"/>
                    <a:pt x="87" y="187"/>
                    <a:pt x="92" y="183"/>
                  </a:cubicBezTo>
                  <a:cubicBezTo>
                    <a:pt x="110" y="183"/>
                    <a:pt x="119" y="174"/>
                    <a:pt x="128" y="165"/>
                  </a:cubicBezTo>
                  <a:lnTo>
                    <a:pt x="137" y="146"/>
                  </a:lnTo>
                  <a:cubicBezTo>
                    <a:pt x="137" y="146"/>
                    <a:pt x="137" y="137"/>
                    <a:pt x="137" y="128"/>
                  </a:cubicBezTo>
                  <a:cubicBezTo>
                    <a:pt x="137" y="128"/>
                    <a:pt x="137" y="119"/>
                    <a:pt x="137" y="110"/>
                  </a:cubicBezTo>
                  <a:cubicBezTo>
                    <a:pt x="137" y="110"/>
                    <a:pt x="137" y="110"/>
                    <a:pt x="137" y="101"/>
                  </a:cubicBezTo>
                  <a:cubicBezTo>
                    <a:pt x="146" y="101"/>
                    <a:pt x="146" y="92"/>
                    <a:pt x="146" y="83"/>
                  </a:cubicBezTo>
                  <a:lnTo>
                    <a:pt x="146" y="64"/>
                  </a:lnTo>
                  <a:cubicBezTo>
                    <a:pt x="146" y="64"/>
                    <a:pt x="146" y="55"/>
                    <a:pt x="146" y="55"/>
                  </a:cubicBezTo>
                  <a:cubicBezTo>
                    <a:pt x="146" y="28"/>
                    <a:pt x="128" y="10"/>
                    <a:pt x="110" y="1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3"/>
            <p:cNvSpPr/>
            <p:nvPr/>
          </p:nvSpPr>
          <p:spPr>
            <a:xfrm>
              <a:off x="2532490" y="866410"/>
              <a:ext cx="3913" cy="4494"/>
            </a:xfrm>
            <a:custGeom>
              <a:avLst/>
              <a:gdLst/>
              <a:ahLst/>
              <a:cxnLst/>
              <a:rect l="l" t="t" r="r" b="b"/>
              <a:pathLst>
                <a:path w="128" h="147" extrusionOk="0">
                  <a:moveTo>
                    <a:pt x="46" y="1"/>
                  </a:moveTo>
                  <a:cubicBezTo>
                    <a:pt x="28" y="10"/>
                    <a:pt x="18" y="10"/>
                    <a:pt x="18" y="19"/>
                  </a:cubicBezTo>
                  <a:cubicBezTo>
                    <a:pt x="9" y="28"/>
                    <a:pt x="0" y="37"/>
                    <a:pt x="0" y="46"/>
                  </a:cubicBezTo>
                  <a:cubicBezTo>
                    <a:pt x="0" y="46"/>
                    <a:pt x="0" y="55"/>
                    <a:pt x="0" y="55"/>
                  </a:cubicBezTo>
                  <a:lnTo>
                    <a:pt x="9" y="83"/>
                  </a:lnTo>
                  <a:lnTo>
                    <a:pt x="9" y="92"/>
                  </a:lnTo>
                  <a:cubicBezTo>
                    <a:pt x="9" y="101"/>
                    <a:pt x="18" y="119"/>
                    <a:pt x="28" y="128"/>
                  </a:cubicBezTo>
                  <a:cubicBezTo>
                    <a:pt x="28" y="137"/>
                    <a:pt x="37" y="137"/>
                    <a:pt x="37" y="137"/>
                  </a:cubicBezTo>
                  <a:cubicBezTo>
                    <a:pt x="46" y="146"/>
                    <a:pt x="55" y="146"/>
                    <a:pt x="73" y="146"/>
                  </a:cubicBezTo>
                  <a:cubicBezTo>
                    <a:pt x="73" y="146"/>
                    <a:pt x="82" y="146"/>
                    <a:pt x="91" y="137"/>
                  </a:cubicBezTo>
                  <a:cubicBezTo>
                    <a:pt x="91" y="137"/>
                    <a:pt x="100" y="137"/>
                    <a:pt x="100" y="128"/>
                  </a:cubicBezTo>
                  <a:cubicBezTo>
                    <a:pt x="110" y="128"/>
                    <a:pt x="110" y="119"/>
                    <a:pt x="119" y="119"/>
                  </a:cubicBezTo>
                  <a:cubicBezTo>
                    <a:pt x="119" y="110"/>
                    <a:pt x="119" y="101"/>
                    <a:pt x="128" y="101"/>
                  </a:cubicBezTo>
                  <a:cubicBezTo>
                    <a:pt x="128" y="92"/>
                    <a:pt x="128" y="92"/>
                    <a:pt x="128" y="92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64"/>
                    <a:pt x="128" y="55"/>
                    <a:pt x="128" y="55"/>
                  </a:cubicBezTo>
                  <a:cubicBezTo>
                    <a:pt x="128" y="46"/>
                    <a:pt x="128" y="46"/>
                    <a:pt x="128" y="37"/>
                  </a:cubicBezTo>
                  <a:cubicBezTo>
                    <a:pt x="119" y="28"/>
                    <a:pt x="119" y="19"/>
                    <a:pt x="110" y="19"/>
                  </a:cubicBezTo>
                  <a:cubicBezTo>
                    <a:pt x="100" y="10"/>
                    <a:pt x="82" y="1"/>
                    <a:pt x="73" y="1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3"/>
            <p:cNvSpPr/>
            <p:nvPr/>
          </p:nvSpPr>
          <p:spPr>
            <a:xfrm>
              <a:off x="2263199" y="764214"/>
              <a:ext cx="8407" cy="6664"/>
            </a:xfrm>
            <a:custGeom>
              <a:avLst/>
              <a:gdLst/>
              <a:ahLst/>
              <a:cxnLst/>
              <a:rect l="l" t="t" r="r" b="b"/>
              <a:pathLst>
                <a:path w="275" h="218" extrusionOk="0">
                  <a:moveTo>
                    <a:pt x="165" y="1"/>
                  </a:moveTo>
                  <a:lnTo>
                    <a:pt x="92" y="28"/>
                  </a:lnTo>
                  <a:cubicBezTo>
                    <a:pt x="83" y="28"/>
                    <a:pt x="74" y="37"/>
                    <a:pt x="65" y="46"/>
                  </a:cubicBezTo>
                  <a:lnTo>
                    <a:pt x="46" y="55"/>
                  </a:lnTo>
                  <a:lnTo>
                    <a:pt x="37" y="64"/>
                  </a:lnTo>
                  <a:cubicBezTo>
                    <a:pt x="10" y="74"/>
                    <a:pt x="1" y="101"/>
                    <a:pt x="1" y="128"/>
                  </a:cubicBezTo>
                  <a:lnTo>
                    <a:pt x="1" y="146"/>
                  </a:lnTo>
                  <a:cubicBezTo>
                    <a:pt x="1" y="165"/>
                    <a:pt x="10" y="183"/>
                    <a:pt x="19" y="192"/>
                  </a:cubicBezTo>
                  <a:cubicBezTo>
                    <a:pt x="28" y="201"/>
                    <a:pt x="37" y="201"/>
                    <a:pt x="46" y="210"/>
                  </a:cubicBezTo>
                  <a:cubicBezTo>
                    <a:pt x="55" y="215"/>
                    <a:pt x="67" y="217"/>
                    <a:pt x="79" y="217"/>
                  </a:cubicBezTo>
                  <a:cubicBezTo>
                    <a:pt x="92" y="217"/>
                    <a:pt x="106" y="215"/>
                    <a:pt x="119" y="210"/>
                  </a:cubicBezTo>
                  <a:lnTo>
                    <a:pt x="137" y="201"/>
                  </a:lnTo>
                  <a:lnTo>
                    <a:pt x="147" y="201"/>
                  </a:lnTo>
                  <a:cubicBezTo>
                    <a:pt x="156" y="201"/>
                    <a:pt x="174" y="192"/>
                    <a:pt x="183" y="183"/>
                  </a:cubicBezTo>
                  <a:lnTo>
                    <a:pt x="238" y="146"/>
                  </a:lnTo>
                  <a:cubicBezTo>
                    <a:pt x="247" y="137"/>
                    <a:pt x="256" y="137"/>
                    <a:pt x="265" y="119"/>
                  </a:cubicBezTo>
                  <a:cubicBezTo>
                    <a:pt x="265" y="119"/>
                    <a:pt x="274" y="101"/>
                    <a:pt x="274" y="92"/>
                  </a:cubicBezTo>
                  <a:lnTo>
                    <a:pt x="274" y="74"/>
                  </a:lnTo>
                  <a:cubicBezTo>
                    <a:pt x="274" y="64"/>
                    <a:pt x="265" y="55"/>
                    <a:pt x="265" y="46"/>
                  </a:cubicBezTo>
                  <a:cubicBezTo>
                    <a:pt x="256" y="37"/>
                    <a:pt x="256" y="28"/>
                    <a:pt x="247" y="28"/>
                  </a:cubicBezTo>
                  <a:cubicBezTo>
                    <a:pt x="247" y="19"/>
                    <a:pt x="238" y="10"/>
                    <a:pt x="229" y="10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3"/>
            <p:cNvSpPr/>
            <p:nvPr/>
          </p:nvSpPr>
          <p:spPr>
            <a:xfrm>
              <a:off x="2258461" y="758375"/>
              <a:ext cx="5625" cy="4219"/>
            </a:xfrm>
            <a:custGeom>
              <a:avLst/>
              <a:gdLst/>
              <a:ahLst/>
              <a:cxnLst/>
              <a:rect l="l" t="t" r="r" b="b"/>
              <a:pathLst>
                <a:path w="184" h="138" extrusionOk="0">
                  <a:moveTo>
                    <a:pt x="110" y="0"/>
                  </a:moveTo>
                  <a:cubicBezTo>
                    <a:pt x="92" y="0"/>
                    <a:pt x="74" y="0"/>
                    <a:pt x="56" y="9"/>
                  </a:cubicBezTo>
                  <a:cubicBezTo>
                    <a:pt x="46" y="9"/>
                    <a:pt x="37" y="19"/>
                    <a:pt x="28" y="28"/>
                  </a:cubicBezTo>
                  <a:lnTo>
                    <a:pt x="19" y="37"/>
                  </a:lnTo>
                  <a:cubicBezTo>
                    <a:pt x="10" y="46"/>
                    <a:pt x="10" y="55"/>
                    <a:pt x="1" y="73"/>
                  </a:cubicBezTo>
                  <a:lnTo>
                    <a:pt x="10" y="73"/>
                  </a:lnTo>
                  <a:cubicBezTo>
                    <a:pt x="10" y="82"/>
                    <a:pt x="10" y="91"/>
                    <a:pt x="10" y="110"/>
                  </a:cubicBezTo>
                  <a:cubicBezTo>
                    <a:pt x="10" y="119"/>
                    <a:pt x="28" y="128"/>
                    <a:pt x="37" y="137"/>
                  </a:cubicBezTo>
                  <a:lnTo>
                    <a:pt x="147" y="137"/>
                  </a:lnTo>
                  <a:lnTo>
                    <a:pt x="156" y="128"/>
                  </a:lnTo>
                  <a:cubicBezTo>
                    <a:pt x="165" y="128"/>
                    <a:pt x="174" y="119"/>
                    <a:pt x="174" y="110"/>
                  </a:cubicBezTo>
                  <a:cubicBezTo>
                    <a:pt x="183" y="101"/>
                    <a:pt x="183" y="101"/>
                    <a:pt x="183" y="91"/>
                  </a:cubicBezTo>
                  <a:cubicBezTo>
                    <a:pt x="183" y="82"/>
                    <a:pt x="183" y="73"/>
                    <a:pt x="183" y="64"/>
                  </a:cubicBezTo>
                  <a:lnTo>
                    <a:pt x="183" y="46"/>
                  </a:lnTo>
                  <a:cubicBezTo>
                    <a:pt x="174" y="37"/>
                    <a:pt x="174" y="28"/>
                    <a:pt x="165" y="19"/>
                  </a:cubicBezTo>
                  <a:lnTo>
                    <a:pt x="138" y="9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3"/>
            <p:cNvSpPr/>
            <p:nvPr/>
          </p:nvSpPr>
          <p:spPr>
            <a:xfrm>
              <a:off x="2259867" y="76283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3"/>
            <p:cNvSpPr/>
            <p:nvPr/>
          </p:nvSpPr>
          <p:spPr>
            <a:xfrm>
              <a:off x="2254579" y="766171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3"/>
            <p:cNvSpPr/>
            <p:nvPr/>
          </p:nvSpPr>
          <p:spPr>
            <a:xfrm>
              <a:off x="2250666" y="762839"/>
              <a:ext cx="4219" cy="4738"/>
            </a:xfrm>
            <a:custGeom>
              <a:avLst/>
              <a:gdLst/>
              <a:ahLst/>
              <a:cxnLst/>
              <a:rect l="l" t="t" r="r" b="b"/>
              <a:pathLst>
                <a:path w="138" h="155" extrusionOk="0">
                  <a:moveTo>
                    <a:pt x="65" y="0"/>
                  </a:moveTo>
                  <a:cubicBezTo>
                    <a:pt x="56" y="0"/>
                    <a:pt x="37" y="9"/>
                    <a:pt x="28" y="18"/>
                  </a:cubicBezTo>
                  <a:lnTo>
                    <a:pt x="10" y="27"/>
                  </a:lnTo>
                  <a:lnTo>
                    <a:pt x="1" y="46"/>
                  </a:lnTo>
                  <a:cubicBezTo>
                    <a:pt x="1" y="55"/>
                    <a:pt x="1" y="55"/>
                    <a:pt x="1" y="64"/>
                  </a:cubicBezTo>
                  <a:cubicBezTo>
                    <a:pt x="1" y="73"/>
                    <a:pt x="1" y="82"/>
                    <a:pt x="1" y="91"/>
                  </a:cubicBezTo>
                  <a:cubicBezTo>
                    <a:pt x="1" y="91"/>
                    <a:pt x="1" y="91"/>
                    <a:pt x="1" y="100"/>
                  </a:cubicBezTo>
                  <a:cubicBezTo>
                    <a:pt x="1" y="109"/>
                    <a:pt x="1" y="109"/>
                    <a:pt x="10" y="119"/>
                  </a:cubicBezTo>
                  <a:cubicBezTo>
                    <a:pt x="10" y="119"/>
                    <a:pt x="10" y="128"/>
                    <a:pt x="19" y="128"/>
                  </a:cubicBezTo>
                  <a:lnTo>
                    <a:pt x="28" y="137"/>
                  </a:lnTo>
                  <a:cubicBezTo>
                    <a:pt x="37" y="146"/>
                    <a:pt x="37" y="146"/>
                    <a:pt x="46" y="155"/>
                  </a:cubicBezTo>
                  <a:lnTo>
                    <a:pt x="83" y="155"/>
                  </a:lnTo>
                  <a:cubicBezTo>
                    <a:pt x="92" y="146"/>
                    <a:pt x="101" y="146"/>
                    <a:pt x="110" y="137"/>
                  </a:cubicBezTo>
                  <a:lnTo>
                    <a:pt x="110" y="128"/>
                  </a:lnTo>
                  <a:cubicBezTo>
                    <a:pt x="110" y="128"/>
                    <a:pt x="110" y="119"/>
                    <a:pt x="110" y="109"/>
                  </a:cubicBezTo>
                  <a:cubicBezTo>
                    <a:pt x="110" y="109"/>
                    <a:pt x="110" y="109"/>
                    <a:pt x="110" y="100"/>
                  </a:cubicBezTo>
                  <a:cubicBezTo>
                    <a:pt x="110" y="103"/>
                    <a:pt x="111" y="104"/>
                    <a:pt x="113" y="104"/>
                  </a:cubicBezTo>
                  <a:cubicBezTo>
                    <a:pt x="115" y="104"/>
                    <a:pt x="119" y="100"/>
                    <a:pt x="119" y="100"/>
                  </a:cubicBezTo>
                  <a:lnTo>
                    <a:pt x="128" y="91"/>
                  </a:lnTo>
                  <a:cubicBezTo>
                    <a:pt x="128" y="82"/>
                    <a:pt x="138" y="73"/>
                    <a:pt x="138" y="64"/>
                  </a:cubicBezTo>
                  <a:cubicBezTo>
                    <a:pt x="138" y="55"/>
                    <a:pt x="138" y="46"/>
                    <a:pt x="138" y="37"/>
                  </a:cubicBezTo>
                  <a:cubicBezTo>
                    <a:pt x="138" y="37"/>
                    <a:pt x="138" y="27"/>
                    <a:pt x="128" y="18"/>
                  </a:cubicBezTo>
                  <a:cubicBezTo>
                    <a:pt x="119" y="9"/>
                    <a:pt x="110" y="9"/>
                    <a:pt x="101" y="0"/>
                  </a:cubicBezTo>
                  <a:close/>
                </a:path>
              </a:pathLst>
            </a:custGeom>
            <a:solidFill>
              <a:srgbClr val="D7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0" name="Google Shape;1120;p33"/>
          <p:cNvSpPr/>
          <p:nvPr/>
        </p:nvSpPr>
        <p:spPr>
          <a:xfrm>
            <a:off x="7971403" y="4117816"/>
            <a:ext cx="1172574" cy="1025246"/>
          </a:xfrm>
          <a:custGeom>
            <a:avLst/>
            <a:gdLst/>
            <a:ahLst/>
            <a:cxnLst/>
            <a:rect l="l" t="t" r="r" b="b"/>
            <a:pathLst>
              <a:path w="12981" h="11350" extrusionOk="0">
                <a:moveTo>
                  <a:pt x="12981" y="0"/>
                </a:moveTo>
                <a:cubicBezTo>
                  <a:pt x="12034" y="9"/>
                  <a:pt x="11095" y="91"/>
                  <a:pt x="10166" y="246"/>
                </a:cubicBezTo>
                <a:cubicBezTo>
                  <a:pt x="6605" y="911"/>
                  <a:pt x="3562" y="3234"/>
                  <a:pt x="1977" y="6495"/>
                </a:cubicBezTo>
                <a:cubicBezTo>
                  <a:pt x="1221" y="8071"/>
                  <a:pt x="839" y="9829"/>
                  <a:pt x="1" y="11350"/>
                </a:cubicBezTo>
                <a:lnTo>
                  <a:pt x="12981" y="11350"/>
                </a:lnTo>
                <a:lnTo>
                  <a:pt x="12981" y="0"/>
                </a:lnTo>
                <a:close/>
              </a:path>
            </a:pathLst>
          </a:custGeom>
          <a:solidFill>
            <a:srgbClr val="343F24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1" name="Google Shape;1121;p33"/>
          <p:cNvGrpSpPr/>
          <p:nvPr/>
        </p:nvGrpSpPr>
        <p:grpSpPr>
          <a:xfrm rot="-6350861">
            <a:off x="8256660" y="3830699"/>
            <a:ext cx="1316676" cy="1138052"/>
            <a:chOff x="7480752" y="1098832"/>
            <a:chExt cx="561724" cy="485513"/>
          </a:xfrm>
        </p:grpSpPr>
        <p:sp>
          <p:nvSpPr>
            <p:cNvPr id="1122" name="Google Shape;1122;p33"/>
            <p:cNvSpPr/>
            <p:nvPr/>
          </p:nvSpPr>
          <p:spPr>
            <a:xfrm>
              <a:off x="7846645" y="1349047"/>
              <a:ext cx="195831" cy="97274"/>
            </a:xfrm>
            <a:custGeom>
              <a:avLst/>
              <a:gdLst/>
              <a:ahLst/>
              <a:cxnLst/>
              <a:rect l="l" t="t" r="r" b="b"/>
              <a:pathLst>
                <a:path w="6406" h="3182" extrusionOk="0">
                  <a:moveTo>
                    <a:pt x="3257" y="1"/>
                  </a:moveTo>
                  <a:cubicBezTo>
                    <a:pt x="3253" y="1"/>
                    <a:pt x="3249" y="1"/>
                    <a:pt x="3245" y="2"/>
                  </a:cubicBezTo>
                  <a:cubicBezTo>
                    <a:pt x="2161" y="84"/>
                    <a:pt x="1022" y="421"/>
                    <a:pt x="130" y="1068"/>
                  </a:cubicBezTo>
                  <a:cubicBezTo>
                    <a:pt x="114" y="1052"/>
                    <a:pt x="96" y="1045"/>
                    <a:pt x="80" y="1045"/>
                  </a:cubicBezTo>
                  <a:cubicBezTo>
                    <a:pt x="37" y="1045"/>
                    <a:pt x="1" y="1088"/>
                    <a:pt x="20" y="1140"/>
                  </a:cubicBezTo>
                  <a:cubicBezTo>
                    <a:pt x="193" y="1815"/>
                    <a:pt x="722" y="2416"/>
                    <a:pt x="1232" y="2862"/>
                  </a:cubicBezTo>
                  <a:cubicBezTo>
                    <a:pt x="1367" y="2977"/>
                    <a:pt x="1578" y="3153"/>
                    <a:pt x="1779" y="3153"/>
                  </a:cubicBezTo>
                  <a:cubicBezTo>
                    <a:pt x="1848" y="3153"/>
                    <a:pt x="1916" y="3132"/>
                    <a:pt x="1979" y="3081"/>
                  </a:cubicBezTo>
                  <a:cubicBezTo>
                    <a:pt x="2042" y="3026"/>
                    <a:pt x="2088" y="2944"/>
                    <a:pt x="2097" y="2853"/>
                  </a:cubicBezTo>
                  <a:cubicBezTo>
                    <a:pt x="2603" y="3028"/>
                    <a:pt x="3130" y="3181"/>
                    <a:pt x="3661" y="3181"/>
                  </a:cubicBezTo>
                  <a:cubicBezTo>
                    <a:pt x="3905" y="3181"/>
                    <a:pt x="4149" y="3149"/>
                    <a:pt x="4393" y="3072"/>
                  </a:cubicBezTo>
                  <a:cubicBezTo>
                    <a:pt x="4438" y="3053"/>
                    <a:pt x="4456" y="2999"/>
                    <a:pt x="4438" y="2953"/>
                  </a:cubicBezTo>
                  <a:lnTo>
                    <a:pt x="4311" y="2625"/>
                  </a:lnTo>
                  <a:cubicBezTo>
                    <a:pt x="5039" y="2561"/>
                    <a:pt x="5741" y="2334"/>
                    <a:pt x="6360" y="1951"/>
                  </a:cubicBezTo>
                  <a:cubicBezTo>
                    <a:pt x="6406" y="1915"/>
                    <a:pt x="6406" y="1851"/>
                    <a:pt x="6360" y="1815"/>
                  </a:cubicBezTo>
                  <a:cubicBezTo>
                    <a:pt x="6041" y="1532"/>
                    <a:pt x="5659" y="1332"/>
                    <a:pt x="5240" y="1232"/>
                  </a:cubicBezTo>
                  <a:cubicBezTo>
                    <a:pt x="5294" y="1186"/>
                    <a:pt x="5340" y="1131"/>
                    <a:pt x="5385" y="1077"/>
                  </a:cubicBezTo>
                  <a:cubicBezTo>
                    <a:pt x="5413" y="1031"/>
                    <a:pt x="5404" y="967"/>
                    <a:pt x="5349" y="940"/>
                  </a:cubicBezTo>
                  <a:cubicBezTo>
                    <a:pt x="4684" y="630"/>
                    <a:pt x="3974" y="430"/>
                    <a:pt x="3245" y="348"/>
                  </a:cubicBezTo>
                  <a:cubicBezTo>
                    <a:pt x="3299" y="275"/>
                    <a:pt x="3336" y="193"/>
                    <a:pt x="3336" y="102"/>
                  </a:cubicBezTo>
                  <a:cubicBezTo>
                    <a:pt x="3344" y="51"/>
                    <a:pt x="3306" y="1"/>
                    <a:pt x="3257" y="1"/>
                  </a:cubicBezTo>
                  <a:close/>
                </a:path>
              </a:pathLst>
            </a:custGeom>
            <a:solidFill>
              <a:srgbClr val="7C9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3"/>
            <p:cNvSpPr/>
            <p:nvPr/>
          </p:nvSpPr>
          <p:spPr>
            <a:xfrm>
              <a:off x="7764258" y="1254097"/>
              <a:ext cx="217781" cy="104763"/>
            </a:xfrm>
            <a:custGeom>
              <a:avLst/>
              <a:gdLst/>
              <a:ahLst/>
              <a:cxnLst/>
              <a:rect l="l" t="t" r="r" b="b"/>
              <a:pathLst>
                <a:path w="7124" h="3427" extrusionOk="0">
                  <a:moveTo>
                    <a:pt x="4082" y="1"/>
                  </a:moveTo>
                  <a:cubicBezTo>
                    <a:pt x="3303" y="1"/>
                    <a:pt x="2544" y="228"/>
                    <a:pt x="1895" y="658"/>
                  </a:cubicBezTo>
                  <a:cubicBezTo>
                    <a:pt x="1914" y="585"/>
                    <a:pt x="1941" y="512"/>
                    <a:pt x="1959" y="448"/>
                  </a:cubicBezTo>
                  <a:cubicBezTo>
                    <a:pt x="1976" y="380"/>
                    <a:pt x="1930" y="329"/>
                    <a:pt x="1866" y="329"/>
                  </a:cubicBezTo>
                  <a:cubicBezTo>
                    <a:pt x="1860" y="329"/>
                    <a:pt x="1855" y="329"/>
                    <a:pt x="1850" y="330"/>
                  </a:cubicBezTo>
                  <a:cubicBezTo>
                    <a:pt x="921" y="576"/>
                    <a:pt x="110" y="1423"/>
                    <a:pt x="46" y="2406"/>
                  </a:cubicBezTo>
                  <a:cubicBezTo>
                    <a:pt x="46" y="2425"/>
                    <a:pt x="46" y="2434"/>
                    <a:pt x="55" y="2452"/>
                  </a:cubicBezTo>
                  <a:cubicBezTo>
                    <a:pt x="37" y="2488"/>
                    <a:pt x="28" y="2534"/>
                    <a:pt x="10" y="2570"/>
                  </a:cubicBezTo>
                  <a:cubicBezTo>
                    <a:pt x="1" y="2625"/>
                    <a:pt x="28" y="2671"/>
                    <a:pt x="74" y="2689"/>
                  </a:cubicBezTo>
                  <a:cubicBezTo>
                    <a:pt x="966" y="3090"/>
                    <a:pt x="1932" y="3336"/>
                    <a:pt x="2916" y="3408"/>
                  </a:cubicBezTo>
                  <a:cubicBezTo>
                    <a:pt x="3162" y="3427"/>
                    <a:pt x="3417" y="3427"/>
                    <a:pt x="3663" y="3427"/>
                  </a:cubicBezTo>
                  <a:cubicBezTo>
                    <a:pt x="3691" y="3427"/>
                    <a:pt x="3721" y="3427"/>
                    <a:pt x="3752" y="3427"/>
                  </a:cubicBezTo>
                  <a:cubicBezTo>
                    <a:pt x="3904" y="3427"/>
                    <a:pt x="4071" y="3421"/>
                    <a:pt x="4200" y="3345"/>
                  </a:cubicBezTo>
                  <a:cubicBezTo>
                    <a:pt x="4318" y="3263"/>
                    <a:pt x="4373" y="3117"/>
                    <a:pt x="4337" y="2971"/>
                  </a:cubicBezTo>
                  <a:cubicBezTo>
                    <a:pt x="4938" y="2871"/>
                    <a:pt x="5521" y="2689"/>
                    <a:pt x="6086" y="2434"/>
                  </a:cubicBezTo>
                  <a:cubicBezTo>
                    <a:pt x="6140" y="2406"/>
                    <a:pt x="6149" y="2343"/>
                    <a:pt x="6113" y="2297"/>
                  </a:cubicBezTo>
                  <a:lnTo>
                    <a:pt x="5785" y="1960"/>
                  </a:lnTo>
                  <a:cubicBezTo>
                    <a:pt x="6295" y="1550"/>
                    <a:pt x="6732" y="1067"/>
                    <a:pt x="7088" y="521"/>
                  </a:cubicBezTo>
                  <a:cubicBezTo>
                    <a:pt x="7124" y="466"/>
                    <a:pt x="7097" y="402"/>
                    <a:pt x="7042" y="384"/>
                  </a:cubicBezTo>
                  <a:cubicBezTo>
                    <a:pt x="6498" y="258"/>
                    <a:pt x="5946" y="195"/>
                    <a:pt x="5392" y="195"/>
                  </a:cubicBezTo>
                  <a:cubicBezTo>
                    <a:pt x="4991" y="195"/>
                    <a:pt x="4589" y="228"/>
                    <a:pt x="4191" y="293"/>
                  </a:cubicBezTo>
                  <a:cubicBezTo>
                    <a:pt x="4218" y="229"/>
                    <a:pt x="4246" y="166"/>
                    <a:pt x="4255" y="102"/>
                  </a:cubicBezTo>
                  <a:cubicBezTo>
                    <a:pt x="4255" y="47"/>
                    <a:pt x="4218" y="2"/>
                    <a:pt x="4173" y="2"/>
                  </a:cubicBezTo>
                  <a:cubicBezTo>
                    <a:pt x="4143" y="1"/>
                    <a:pt x="4113" y="1"/>
                    <a:pt x="4082" y="1"/>
                  </a:cubicBezTo>
                  <a:close/>
                </a:path>
              </a:pathLst>
            </a:custGeom>
            <a:solidFill>
              <a:srgbClr val="7C9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3"/>
            <p:cNvSpPr/>
            <p:nvPr/>
          </p:nvSpPr>
          <p:spPr>
            <a:xfrm>
              <a:off x="7611103" y="1299707"/>
              <a:ext cx="169052" cy="284637"/>
            </a:xfrm>
            <a:custGeom>
              <a:avLst/>
              <a:gdLst/>
              <a:ahLst/>
              <a:cxnLst/>
              <a:rect l="l" t="t" r="r" b="b"/>
              <a:pathLst>
                <a:path w="5530" h="9311" extrusionOk="0">
                  <a:moveTo>
                    <a:pt x="1342" y="1"/>
                  </a:moveTo>
                  <a:cubicBezTo>
                    <a:pt x="1171" y="1"/>
                    <a:pt x="1015" y="93"/>
                    <a:pt x="866" y="259"/>
                  </a:cubicBezTo>
                  <a:cubicBezTo>
                    <a:pt x="383" y="823"/>
                    <a:pt x="83" y="1516"/>
                    <a:pt x="1" y="2244"/>
                  </a:cubicBezTo>
                  <a:cubicBezTo>
                    <a:pt x="1" y="2299"/>
                    <a:pt x="46" y="2345"/>
                    <a:pt x="101" y="2354"/>
                  </a:cubicBezTo>
                  <a:cubicBezTo>
                    <a:pt x="228" y="2354"/>
                    <a:pt x="356" y="2335"/>
                    <a:pt x="484" y="2290"/>
                  </a:cubicBezTo>
                  <a:lnTo>
                    <a:pt x="484" y="2290"/>
                  </a:lnTo>
                  <a:cubicBezTo>
                    <a:pt x="411" y="2982"/>
                    <a:pt x="347" y="3674"/>
                    <a:pt x="320" y="4376"/>
                  </a:cubicBezTo>
                  <a:cubicBezTo>
                    <a:pt x="310" y="4604"/>
                    <a:pt x="247" y="4895"/>
                    <a:pt x="383" y="5095"/>
                  </a:cubicBezTo>
                  <a:cubicBezTo>
                    <a:pt x="440" y="5178"/>
                    <a:pt x="506" y="5210"/>
                    <a:pt x="576" y="5210"/>
                  </a:cubicBezTo>
                  <a:cubicBezTo>
                    <a:pt x="675" y="5210"/>
                    <a:pt x="783" y="5147"/>
                    <a:pt x="884" y="5077"/>
                  </a:cubicBezTo>
                  <a:cubicBezTo>
                    <a:pt x="985" y="6088"/>
                    <a:pt x="1340" y="7054"/>
                    <a:pt x="1914" y="7892"/>
                  </a:cubicBezTo>
                  <a:cubicBezTo>
                    <a:pt x="1936" y="7925"/>
                    <a:pt x="1971" y="7941"/>
                    <a:pt x="2005" y="7941"/>
                  </a:cubicBezTo>
                  <a:cubicBezTo>
                    <a:pt x="2028" y="7941"/>
                    <a:pt x="2050" y="7934"/>
                    <a:pt x="2069" y="7919"/>
                  </a:cubicBezTo>
                  <a:cubicBezTo>
                    <a:pt x="2169" y="7828"/>
                    <a:pt x="2251" y="7728"/>
                    <a:pt x="2324" y="7619"/>
                  </a:cubicBezTo>
                  <a:cubicBezTo>
                    <a:pt x="2761" y="8302"/>
                    <a:pt x="3353" y="8876"/>
                    <a:pt x="4045" y="9295"/>
                  </a:cubicBezTo>
                  <a:cubicBezTo>
                    <a:pt x="4063" y="9305"/>
                    <a:pt x="4083" y="9311"/>
                    <a:pt x="4101" y="9311"/>
                  </a:cubicBezTo>
                  <a:cubicBezTo>
                    <a:pt x="4130" y="9311"/>
                    <a:pt x="4156" y="9299"/>
                    <a:pt x="4173" y="9276"/>
                  </a:cubicBezTo>
                  <a:cubicBezTo>
                    <a:pt x="4546" y="8548"/>
                    <a:pt x="4783" y="7755"/>
                    <a:pt x="4838" y="6935"/>
                  </a:cubicBezTo>
                  <a:lnTo>
                    <a:pt x="5166" y="6972"/>
                  </a:lnTo>
                  <a:cubicBezTo>
                    <a:pt x="5170" y="6973"/>
                    <a:pt x="5175" y="6974"/>
                    <a:pt x="5180" y="6974"/>
                  </a:cubicBezTo>
                  <a:cubicBezTo>
                    <a:pt x="5211" y="6974"/>
                    <a:pt x="5241" y="6949"/>
                    <a:pt x="5257" y="6917"/>
                  </a:cubicBezTo>
                  <a:cubicBezTo>
                    <a:pt x="5412" y="6289"/>
                    <a:pt x="5375" y="5624"/>
                    <a:pt x="5138" y="5013"/>
                  </a:cubicBezTo>
                  <a:cubicBezTo>
                    <a:pt x="5205" y="5000"/>
                    <a:pt x="5277" y="4992"/>
                    <a:pt x="5349" y="4992"/>
                  </a:cubicBezTo>
                  <a:cubicBezTo>
                    <a:pt x="5376" y="4992"/>
                    <a:pt x="5403" y="4993"/>
                    <a:pt x="5430" y="4995"/>
                  </a:cubicBezTo>
                  <a:cubicBezTo>
                    <a:pt x="5484" y="4995"/>
                    <a:pt x="5530" y="4950"/>
                    <a:pt x="5512" y="4886"/>
                  </a:cubicBezTo>
                  <a:cubicBezTo>
                    <a:pt x="5284" y="4103"/>
                    <a:pt x="4911" y="3356"/>
                    <a:pt x="4419" y="2691"/>
                  </a:cubicBezTo>
                  <a:cubicBezTo>
                    <a:pt x="4537" y="2672"/>
                    <a:pt x="4646" y="2636"/>
                    <a:pt x="4756" y="2581"/>
                  </a:cubicBezTo>
                  <a:cubicBezTo>
                    <a:pt x="4801" y="2554"/>
                    <a:pt x="4810" y="2490"/>
                    <a:pt x="4774" y="2454"/>
                  </a:cubicBezTo>
                  <a:cubicBezTo>
                    <a:pt x="4018" y="1443"/>
                    <a:pt x="2970" y="605"/>
                    <a:pt x="1768" y="177"/>
                  </a:cubicBezTo>
                  <a:lnTo>
                    <a:pt x="1695" y="122"/>
                  </a:lnTo>
                  <a:cubicBezTo>
                    <a:pt x="1570" y="40"/>
                    <a:pt x="1453" y="1"/>
                    <a:pt x="1342" y="1"/>
                  </a:cubicBezTo>
                  <a:close/>
                </a:path>
              </a:pathLst>
            </a:custGeom>
            <a:solidFill>
              <a:srgbClr val="7C9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3"/>
            <p:cNvSpPr/>
            <p:nvPr/>
          </p:nvSpPr>
          <p:spPr>
            <a:xfrm>
              <a:off x="7544002" y="1108492"/>
              <a:ext cx="263177" cy="133988"/>
            </a:xfrm>
            <a:custGeom>
              <a:avLst/>
              <a:gdLst/>
              <a:ahLst/>
              <a:cxnLst/>
              <a:rect l="l" t="t" r="r" b="b"/>
              <a:pathLst>
                <a:path w="8609" h="4383" extrusionOk="0">
                  <a:moveTo>
                    <a:pt x="3198" y="1"/>
                  </a:moveTo>
                  <a:cubicBezTo>
                    <a:pt x="2068" y="74"/>
                    <a:pt x="829" y="629"/>
                    <a:pt x="192" y="1604"/>
                  </a:cubicBezTo>
                  <a:lnTo>
                    <a:pt x="183" y="1604"/>
                  </a:lnTo>
                  <a:lnTo>
                    <a:pt x="155" y="1640"/>
                  </a:lnTo>
                  <a:cubicBezTo>
                    <a:pt x="146" y="1649"/>
                    <a:pt x="137" y="1668"/>
                    <a:pt x="128" y="1686"/>
                  </a:cubicBezTo>
                  <a:lnTo>
                    <a:pt x="101" y="1750"/>
                  </a:lnTo>
                  <a:lnTo>
                    <a:pt x="101" y="1759"/>
                  </a:lnTo>
                  <a:cubicBezTo>
                    <a:pt x="28" y="1768"/>
                    <a:pt x="0" y="1850"/>
                    <a:pt x="37" y="1904"/>
                  </a:cubicBezTo>
                  <a:cubicBezTo>
                    <a:pt x="401" y="2351"/>
                    <a:pt x="820" y="2742"/>
                    <a:pt x="1285" y="3080"/>
                  </a:cubicBezTo>
                  <a:cubicBezTo>
                    <a:pt x="1749" y="3444"/>
                    <a:pt x="2250" y="3754"/>
                    <a:pt x="2770" y="4009"/>
                  </a:cubicBezTo>
                  <a:cubicBezTo>
                    <a:pt x="2787" y="4020"/>
                    <a:pt x="2806" y="4025"/>
                    <a:pt x="2825" y="4025"/>
                  </a:cubicBezTo>
                  <a:cubicBezTo>
                    <a:pt x="2866" y="4025"/>
                    <a:pt x="2906" y="4001"/>
                    <a:pt x="2924" y="3963"/>
                  </a:cubicBezTo>
                  <a:cubicBezTo>
                    <a:pt x="2952" y="3890"/>
                    <a:pt x="2970" y="3808"/>
                    <a:pt x="2961" y="3726"/>
                  </a:cubicBezTo>
                  <a:lnTo>
                    <a:pt x="2961" y="3726"/>
                  </a:lnTo>
                  <a:cubicBezTo>
                    <a:pt x="3553" y="4072"/>
                    <a:pt x="4209" y="4300"/>
                    <a:pt x="4883" y="4382"/>
                  </a:cubicBezTo>
                  <a:cubicBezTo>
                    <a:pt x="4965" y="4382"/>
                    <a:pt x="5010" y="4309"/>
                    <a:pt x="4974" y="4236"/>
                  </a:cubicBezTo>
                  <a:lnTo>
                    <a:pt x="4828" y="3954"/>
                  </a:lnTo>
                  <a:lnTo>
                    <a:pt x="4828" y="3954"/>
                  </a:lnTo>
                  <a:cubicBezTo>
                    <a:pt x="5074" y="4009"/>
                    <a:pt x="5320" y="4054"/>
                    <a:pt x="5575" y="4091"/>
                  </a:cubicBezTo>
                  <a:cubicBezTo>
                    <a:pt x="5716" y="4113"/>
                    <a:pt x="5870" y="4142"/>
                    <a:pt x="6021" y="4142"/>
                  </a:cubicBezTo>
                  <a:cubicBezTo>
                    <a:pt x="6115" y="4142"/>
                    <a:pt x="6208" y="4131"/>
                    <a:pt x="6295" y="4100"/>
                  </a:cubicBezTo>
                  <a:cubicBezTo>
                    <a:pt x="6459" y="4054"/>
                    <a:pt x="6568" y="3899"/>
                    <a:pt x="6568" y="3726"/>
                  </a:cubicBezTo>
                  <a:cubicBezTo>
                    <a:pt x="6559" y="3662"/>
                    <a:pt x="6541" y="3608"/>
                    <a:pt x="6513" y="3553"/>
                  </a:cubicBezTo>
                  <a:cubicBezTo>
                    <a:pt x="7333" y="3280"/>
                    <a:pt x="8044" y="2761"/>
                    <a:pt x="8581" y="2087"/>
                  </a:cubicBezTo>
                  <a:cubicBezTo>
                    <a:pt x="8609" y="2041"/>
                    <a:pt x="8590" y="1977"/>
                    <a:pt x="8554" y="1950"/>
                  </a:cubicBezTo>
                  <a:cubicBezTo>
                    <a:pt x="7953" y="1622"/>
                    <a:pt x="7324" y="1376"/>
                    <a:pt x="6668" y="1203"/>
                  </a:cubicBezTo>
                  <a:cubicBezTo>
                    <a:pt x="6705" y="1167"/>
                    <a:pt x="6741" y="1121"/>
                    <a:pt x="6769" y="1076"/>
                  </a:cubicBezTo>
                  <a:cubicBezTo>
                    <a:pt x="6823" y="1012"/>
                    <a:pt x="6759" y="939"/>
                    <a:pt x="6696" y="930"/>
                  </a:cubicBezTo>
                  <a:cubicBezTo>
                    <a:pt x="6139" y="861"/>
                    <a:pt x="5576" y="829"/>
                    <a:pt x="5013" y="829"/>
                  </a:cubicBezTo>
                  <a:cubicBezTo>
                    <a:pt x="4830" y="829"/>
                    <a:pt x="4647" y="832"/>
                    <a:pt x="4464" y="839"/>
                  </a:cubicBezTo>
                  <a:lnTo>
                    <a:pt x="4591" y="383"/>
                  </a:lnTo>
                  <a:cubicBezTo>
                    <a:pt x="4610" y="320"/>
                    <a:pt x="4573" y="265"/>
                    <a:pt x="4509" y="256"/>
                  </a:cubicBezTo>
                  <a:cubicBezTo>
                    <a:pt x="4366" y="238"/>
                    <a:pt x="4222" y="229"/>
                    <a:pt x="4079" y="229"/>
                  </a:cubicBezTo>
                  <a:cubicBezTo>
                    <a:pt x="3778" y="229"/>
                    <a:pt x="3479" y="269"/>
                    <a:pt x="3189" y="356"/>
                  </a:cubicBezTo>
                  <a:cubicBezTo>
                    <a:pt x="3216" y="283"/>
                    <a:pt x="3252" y="201"/>
                    <a:pt x="3280" y="119"/>
                  </a:cubicBezTo>
                  <a:cubicBezTo>
                    <a:pt x="3298" y="64"/>
                    <a:pt x="3252" y="1"/>
                    <a:pt x="3198" y="1"/>
                  </a:cubicBezTo>
                  <a:close/>
                </a:path>
              </a:pathLst>
            </a:custGeom>
            <a:solidFill>
              <a:srgbClr val="7C9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3"/>
            <p:cNvSpPr/>
            <p:nvPr/>
          </p:nvSpPr>
          <p:spPr>
            <a:xfrm>
              <a:off x="7911850" y="142761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43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3"/>
            <p:cNvSpPr/>
            <p:nvPr/>
          </p:nvSpPr>
          <p:spPr>
            <a:xfrm>
              <a:off x="7480752" y="1098832"/>
              <a:ext cx="543351" cy="474997"/>
            </a:xfrm>
            <a:custGeom>
              <a:avLst/>
              <a:gdLst/>
              <a:ahLst/>
              <a:cxnLst/>
              <a:rect l="l" t="t" r="r" b="b"/>
              <a:pathLst>
                <a:path w="17774" h="15538" extrusionOk="0">
                  <a:moveTo>
                    <a:pt x="85" y="0"/>
                  </a:moveTo>
                  <a:cubicBezTo>
                    <a:pt x="44" y="0"/>
                    <a:pt x="1" y="29"/>
                    <a:pt x="20" y="80"/>
                  </a:cubicBezTo>
                  <a:cubicBezTo>
                    <a:pt x="56" y="198"/>
                    <a:pt x="102" y="326"/>
                    <a:pt x="157" y="444"/>
                  </a:cubicBezTo>
                  <a:cubicBezTo>
                    <a:pt x="229" y="572"/>
                    <a:pt x="311" y="699"/>
                    <a:pt x="403" y="818"/>
                  </a:cubicBezTo>
                  <a:cubicBezTo>
                    <a:pt x="576" y="1064"/>
                    <a:pt x="758" y="1310"/>
                    <a:pt x="940" y="1546"/>
                  </a:cubicBezTo>
                  <a:cubicBezTo>
                    <a:pt x="1304" y="2011"/>
                    <a:pt x="1678" y="2466"/>
                    <a:pt x="2079" y="2913"/>
                  </a:cubicBezTo>
                  <a:cubicBezTo>
                    <a:pt x="2816" y="3723"/>
                    <a:pt x="3618" y="4489"/>
                    <a:pt x="4465" y="5190"/>
                  </a:cubicBezTo>
                  <a:cubicBezTo>
                    <a:pt x="4556" y="5299"/>
                    <a:pt x="4656" y="5409"/>
                    <a:pt x="4748" y="5518"/>
                  </a:cubicBezTo>
                  <a:cubicBezTo>
                    <a:pt x="4939" y="5746"/>
                    <a:pt x="5112" y="5973"/>
                    <a:pt x="5285" y="6210"/>
                  </a:cubicBezTo>
                  <a:cubicBezTo>
                    <a:pt x="5649" y="6702"/>
                    <a:pt x="5968" y="7212"/>
                    <a:pt x="6260" y="7750"/>
                  </a:cubicBezTo>
                  <a:cubicBezTo>
                    <a:pt x="6305" y="7832"/>
                    <a:pt x="6351" y="7923"/>
                    <a:pt x="6396" y="8014"/>
                  </a:cubicBezTo>
                  <a:cubicBezTo>
                    <a:pt x="6169" y="8205"/>
                    <a:pt x="5950" y="8442"/>
                    <a:pt x="5731" y="8651"/>
                  </a:cubicBezTo>
                  <a:cubicBezTo>
                    <a:pt x="5513" y="8879"/>
                    <a:pt x="5312" y="9134"/>
                    <a:pt x="5157" y="9417"/>
                  </a:cubicBezTo>
                  <a:cubicBezTo>
                    <a:pt x="5021" y="9681"/>
                    <a:pt x="4893" y="9963"/>
                    <a:pt x="4793" y="10245"/>
                  </a:cubicBezTo>
                  <a:cubicBezTo>
                    <a:pt x="4748" y="10391"/>
                    <a:pt x="4684" y="10546"/>
                    <a:pt x="4638" y="10692"/>
                  </a:cubicBezTo>
                  <a:cubicBezTo>
                    <a:pt x="4602" y="10810"/>
                    <a:pt x="4538" y="10956"/>
                    <a:pt x="4611" y="11074"/>
                  </a:cubicBezTo>
                  <a:cubicBezTo>
                    <a:pt x="4622" y="11086"/>
                    <a:pt x="4637" y="11093"/>
                    <a:pt x="4651" y="11093"/>
                  </a:cubicBezTo>
                  <a:cubicBezTo>
                    <a:pt x="4659" y="11093"/>
                    <a:pt x="4668" y="11090"/>
                    <a:pt x="4675" y="11083"/>
                  </a:cubicBezTo>
                  <a:cubicBezTo>
                    <a:pt x="4766" y="10992"/>
                    <a:pt x="4766" y="10865"/>
                    <a:pt x="4802" y="10746"/>
                  </a:cubicBezTo>
                  <a:cubicBezTo>
                    <a:pt x="4848" y="10601"/>
                    <a:pt x="4893" y="10464"/>
                    <a:pt x="4948" y="10327"/>
                  </a:cubicBezTo>
                  <a:cubicBezTo>
                    <a:pt x="5048" y="10027"/>
                    <a:pt x="5176" y="9735"/>
                    <a:pt x="5321" y="9453"/>
                  </a:cubicBezTo>
                  <a:cubicBezTo>
                    <a:pt x="5613" y="8934"/>
                    <a:pt x="6077" y="8579"/>
                    <a:pt x="6460" y="8141"/>
                  </a:cubicBezTo>
                  <a:cubicBezTo>
                    <a:pt x="6879" y="8979"/>
                    <a:pt x="7207" y="9863"/>
                    <a:pt x="7426" y="10774"/>
                  </a:cubicBezTo>
                  <a:cubicBezTo>
                    <a:pt x="7416" y="10774"/>
                    <a:pt x="7398" y="10783"/>
                    <a:pt x="7389" y="10801"/>
                  </a:cubicBezTo>
                  <a:cubicBezTo>
                    <a:pt x="7198" y="11029"/>
                    <a:pt x="6943" y="11184"/>
                    <a:pt x="6742" y="11402"/>
                  </a:cubicBezTo>
                  <a:cubicBezTo>
                    <a:pt x="6542" y="11612"/>
                    <a:pt x="6378" y="11840"/>
                    <a:pt x="6241" y="12085"/>
                  </a:cubicBezTo>
                  <a:cubicBezTo>
                    <a:pt x="6114" y="12331"/>
                    <a:pt x="6014" y="12586"/>
                    <a:pt x="5941" y="12860"/>
                  </a:cubicBezTo>
                  <a:cubicBezTo>
                    <a:pt x="5914" y="12996"/>
                    <a:pt x="5886" y="13133"/>
                    <a:pt x="5868" y="13270"/>
                  </a:cubicBezTo>
                  <a:cubicBezTo>
                    <a:pt x="5841" y="13397"/>
                    <a:pt x="5841" y="13543"/>
                    <a:pt x="5877" y="13670"/>
                  </a:cubicBezTo>
                  <a:cubicBezTo>
                    <a:pt x="5889" y="13699"/>
                    <a:pt x="5912" y="13711"/>
                    <a:pt x="5935" y="13711"/>
                  </a:cubicBezTo>
                  <a:cubicBezTo>
                    <a:pt x="5965" y="13711"/>
                    <a:pt x="5994" y="13692"/>
                    <a:pt x="6005" y="13661"/>
                  </a:cubicBezTo>
                  <a:cubicBezTo>
                    <a:pt x="6041" y="13534"/>
                    <a:pt x="6059" y="13406"/>
                    <a:pt x="6050" y="13279"/>
                  </a:cubicBezTo>
                  <a:cubicBezTo>
                    <a:pt x="6068" y="13133"/>
                    <a:pt x="6096" y="12987"/>
                    <a:pt x="6132" y="12851"/>
                  </a:cubicBezTo>
                  <a:cubicBezTo>
                    <a:pt x="6205" y="12577"/>
                    <a:pt x="6314" y="12322"/>
                    <a:pt x="6460" y="12085"/>
                  </a:cubicBezTo>
                  <a:cubicBezTo>
                    <a:pt x="6597" y="11849"/>
                    <a:pt x="6761" y="11621"/>
                    <a:pt x="6961" y="11430"/>
                  </a:cubicBezTo>
                  <a:cubicBezTo>
                    <a:pt x="7116" y="11275"/>
                    <a:pt x="7344" y="11147"/>
                    <a:pt x="7471" y="10956"/>
                  </a:cubicBezTo>
                  <a:cubicBezTo>
                    <a:pt x="7480" y="11020"/>
                    <a:pt x="7498" y="11093"/>
                    <a:pt x="7517" y="11156"/>
                  </a:cubicBezTo>
                  <a:cubicBezTo>
                    <a:pt x="7672" y="11885"/>
                    <a:pt x="7817" y="12605"/>
                    <a:pt x="7936" y="13324"/>
                  </a:cubicBezTo>
                  <a:cubicBezTo>
                    <a:pt x="7927" y="13333"/>
                    <a:pt x="7917" y="13342"/>
                    <a:pt x="7908" y="13361"/>
                  </a:cubicBezTo>
                  <a:cubicBezTo>
                    <a:pt x="7863" y="13424"/>
                    <a:pt x="7817" y="13497"/>
                    <a:pt x="7781" y="13561"/>
                  </a:cubicBezTo>
                  <a:cubicBezTo>
                    <a:pt x="7690" y="13707"/>
                    <a:pt x="7608" y="13853"/>
                    <a:pt x="7526" y="14007"/>
                  </a:cubicBezTo>
                  <a:cubicBezTo>
                    <a:pt x="7453" y="14153"/>
                    <a:pt x="7389" y="14299"/>
                    <a:pt x="7335" y="14454"/>
                  </a:cubicBezTo>
                  <a:cubicBezTo>
                    <a:pt x="7289" y="14581"/>
                    <a:pt x="7234" y="14763"/>
                    <a:pt x="7325" y="14882"/>
                  </a:cubicBezTo>
                  <a:cubicBezTo>
                    <a:pt x="7337" y="14902"/>
                    <a:pt x="7353" y="14911"/>
                    <a:pt x="7371" y="14911"/>
                  </a:cubicBezTo>
                  <a:cubicBezTo>
                    <a:pt x="7407" y="14911"/>
                    <a:pt x="7447" y="14873"/>
                    <a:pt x="7453" y="14836"/>
                  </a:cubicBezTo>
                  <a:cubicBezTo>
                    <a:pt x="7462" y="14782"/>
                    <a:pt x="7444" y="14700"/>
                    <a:pt x="7453" y="14618"/>
                  </a:cubicBezTo>
                  <a:cubicBezTo>
                    <a:pt x="7471" y="14554"/>
                    <a:pt x="7489" y="14481"/>
                    <a:pt x="7526" y="14408"/>
                  </a:cubicBezTo>
                  <a:cubicBezTo>
                    <a:pt x="7580" y="14272"/>
                    <a:pt x="7635" y="14135"/>
                    <a:pt x="7708" y="14007"/>
                  </a:cubicBezTo>
                  <a:cubicBezTo>
                    <a:pt x="7772" y="13880"/>
                    <a:pt x="7836" y="13752"/>
                    <a:pt x="7917" y="13625"/>
                  </a:cubicBezTo>
                  <a:lnTo>
                    <a:pt x="7963" y="13543"/>
                  </a:lnTo>
                  <a:cubicBezTo>
                    <a:pt x="8063" y="14162"/>
                    <a:pt x="8127" y="14800"/>
                    <a:pt x="8145" y="15428"/>
                  </a:cubicBezTo>
                  <a:cubicBezTo>
                    <a:pt x="8145" y="15465"/>
                    <a:pt x="8163" y="15510"/>
                    <a:pt x="8182" y="15538"/>
                  </a:cubicBezTo>
                  <a:cubicBezTo>
                    <a:pt x="8200" y="15520"/>
                    <a:pt x="8218" y="15501"/>
                    <a:pt x="8236" y="15474"/>
                  </a:cubicBezTo>
                  <a:cubicBezTo>
                    <a:pt x="8519" y="15064"/>
                    <a:pt x="8264" y="14126"/>
                    <a:pt x="8200" y="13689"/>
                  </a:cubicBezTo>
                  <a:cubicBezTo>
                    <a:pt x="8136" y="13233"/>
                    <a:pt x="8045" y="12769"/>
                    <a:pt x="7954" y="12304"/>
                  </a:cubicBezTo>
                  <a:lnTo>
                    <a:pt x="7954" y="12304"/>
                  </a:lnTo>
                  <a:cubicBezTo>
                    <a:pt x="8018" y="12350"/>
                    <a:pt x="8091" y="12395"/>
                    <a:pt x="8154" y="12432"/>
                  </a:cubicBezTo>
                  <a:cubicBezTo>
                    <a:pt x="8291" y="12523"/>
                    <a:pt x="8418" y="12614"/>
                    <a:pt x="8546" y="12714"/>
                  </a:cubicBezTo>
                  <a:cubicBezTo>
                    <a:pt x="8655" y="12814"/>
                    <a:pt x="8756" y="12933"/>
                    <a:pt x="8838" y="13060"/>
                  </a:cubicBezTo>
                  <a:cubicBezTo>
                    <a:pt x="8874" y="13115"/>
                    <a:pt x="8910" y="13188"/>
                    <a:pt x="8938" y="13251"/>
                  </a:cubicBezTo>
                  <a:cubicBezTo>
                    <a:pt x="8965" y="13324"/>
                    <a:pt x="9011" y="13379"/>
                    <a:pt x="9065" y="13424"/>
                  </a:cubicBezTo>
                  <a:cubicBezTo>
                    <a:pt x="9076" y="13432"/>
                    <a:pt x="9087" y="13436"/>
                    <a:pt x="9097" y="13436"/>
                  </a:cubicBezTo>
                  <a:cubicBezTo>
                    <a:pt x="9125" y="13436"/>
                    <a:pt x="9150" y="13414"/>
                    <a:pt x="9156" y="13388"/>
                  </a:cubicBezTo>
                  <a:cubicBezTo>
                    <a:pt x="9147" y="13306"/>
                    <a:pt x="9129" y="13242"/>
                    <a:pt x="9083" y="13179"/>
                  </a:cubicBezTo>
                  <a:cubicBezTo>
                    <a:pt x="9056" y="13106"/>
                    <a:pt x="9011" y="13033"/>
                    <a:pt x="8974" y="12969"/>
                  </a:cubicBezTo>
                  <a:cubicBezTo>
                    <a:pt x="8892" y="12832"/>
                    <a:pt x="8792" y="12714"/>
                    <a:pt x="8664" y="12605"/>
                  </a:cubicBezTo>
                  <a:cubicBezTo>
                    <a:pt x="8537" y="12504"/>
                    <a:pt x="8409" y="12413"/>
                    <a:pt x="8273" y="12331"/>
                  </a:cubicBezTo>
                  <a:cubicBezTo>
                    <a:pt x="8154" y="12240"/>
                    <a:pt x="8045" y="12167"/>
                    <a:pt x="7917" y="12113"/>
                  </a:cubicBezTo>
                  <a:cubicBezTo>
                    <a:pt x="7872" y="11867"/>
                    <a:pt x="7817" y="11621"/>
                    <a:pt x="7772" y="11375"/>
                  </a:cubicBezTo>
                  <a:cubicBezTo>
                    <a:pt x="7717" y="11111"/>
                    <a:pt x="7662" y="10838"/>
                    <a:pt x="7590" y="10573"/>
                  </a:cubicBezTo>
                  <a:cubicBezTo>
                    <a:pt x="7508" y="10245"/>
                    <a:pt x="7398" y="9908"/>
                    <a:pt x="7289" y="9590"/>
                  </a:cubicBezTo>
                  <a:lnTo>
                    <a:pt x="7289" y="9590"/>
                  </a:lnTo>
                  <a:cubicBezTo>
                    <a:pt x="7316" y="9599"/>
                    <a:pt x="7344" y="9617"/>
                    <a:pt x="7371" y="9635"/>
                  </a:cubicBezTo>
                  <a:lnTo>
                    <a:pt x="7781" y="9881"/>
                  </a:lnTo>
                  <a:cubicBezTo>
                    <a:pt x="8009" y="10018"/>
                    <a:pt x="8255" y="10145"/>
                    <a:pt x="8464" y="10300"/>
                  </a:cubicBezTo>
                  <a:cubicBezTo>
                    <a:pt x="8683" y="10437"/>
                    <a:pt x="8874" y="10610"/>
                    <a:pt x="9038" y="10801"/>
                  </a:cubicBezTo>
                  <a:cubicBezTo>
                    <a:pt x="9120" y="10901"/>
                    <a:pt x="9193" y="11011"/>
                    <a:pt x="9247" y="11129"/>
                  </a:cubicBezTo>
                  <a:cubicBezTo>
                    <a:pt x="9302" y="11211"/>
                    <a:pt x="9348" y="11339"/>
                    <a:pt x="9457" y="11339"/>
                  </a:cubicBezTo>
                  <a:cubicBezTo>
                    <a:pt x="9484" y="11339"/>
                    <a:pt x="9502" y="11320"/>
                    <a:pt x="9502" y="11293"/>
                  </a:cubicBezTo>
                  <a:cubicBezTo>
                    <a:pt x="9521" y="11193"/>
                    <a:pt x="9420" y="11083"/>
                    <a:pt x="9375" y="11001"/>
                  </a:cubicBezTo>
                  <a:cubicBezTo>
                    <a:pt x="9311" y="10892"/>
                    <a:pt x="9238" y="10783"/>
                    <a:pt x="9165" y="10683"/>
                  </a:cubicBezTo>
                  <a:cubicBezTo>
                    <a:pt x="8992" y="10491"/>
                    <a:pt x="8801" y="10327"/>
                    <a:pt x="8592" y="10182"/>
                  </a:cubicBezTo>
                  <a:cubicBezTo>
                    <a:pt x="8373" y="10027"/>
                    <a:pt x="8136" y="9899"/>
                    <a:pt x="7908" y="9763"/>
                  </a:cubicBezTo>
                  <a:lnTo>
                    <a:pt x="7471" y="9517"/>
                  </a:lnTo>
                  <a:cubicBezTo>
                    <a:pt x="7389" y="9462"/>
                    <a:pt x="7307" y="9417"/>
                    <a:pt x="7216" y="9380"/>
                  </a:cubicBezTo>
                  <a:cubicBezTo>
                    <a:pt x="7171" y="9253"/>
                    <a:pt x="7116" y="9125"/>
                    <a:pt x="7070" y="9007"/>
                  </a:cubicBezTo>
                  <a:cubicBezTo>
                    <a:pt x="6879" y="8524"/>
                    <a:pt x="6651" y="8059"/>
                    <a:pt x="6405" y="7613"/>
                  </a:cubicBezTo>
                  <a:lnTo>
                    <a:pt x="6405" y="7613"/>
                  </a:lnTo>
                  <a:cubicBezTo>
                    <a:pt x="6551" y="7677"/>
                    <a:pt x="6688" y="7740"/>
                    <a:pt x="6824" y="7813"/>
                  </a:cubicBezTo>
                  <a:cubicBezTo>
                    <a:pt x="7079" y="7932"/>
                    <a:pt x="7325" y="8068"/>
                    <a:pt x="7562" y="8205"/>
                  </a:cubicBezTo>
                  <a:cubicBezTo>
                    <a:pt x="7781" y="8333"/>
                    <a:pt x="7999" y="8469"/>
                    <a:pt x="8200" y="8615"/>
                  </a:cubicBezTo>
                  <a:cubicBezTo>
                    <a:pt x="8318" y="8697"/>
                    <a:pt x="8428" y="8788"/>
                    <a:pt x="8528" y="8888"/>
                  </a:cubicBezTo>
                  <a:cubicBezTo>
                    <a:pt x="8601" y="8979"/>
                    <a:pt x="8692" y="9052"/>
                    <a:pt x="8792" y="9098"/>
                  </a:cubicBezTo>
                  <a:cubicBezTo>
                    <a:pt x="8797" y="9099"/>
                    <a:pt x="8801" y="9099"/>
                    <a:pt x="8806" y="9099"/>
                  </a:cubicBezTo>
                  <a:cubicBezTo>
                    <a:pt x="8843" y="9099"/>
                    <a:pt x="8865" y="9067"/>
                    <a:pt x="8865" y="9034"/>
                  </a:cubicBezTo>
                  <a:cubicBezTo>
                    <a:pt x="8819" y="8934"/>
                    <a:pt x="8746" y="8834"/>
                    <a:pt x="8655" y="8770"/>
                  </a:cubicBezTo>
                  <a:cubicBezTo>
                    <a:pt x="8555" y="8679"/>
                    <a:pt x="8455" y="8597"/>
                    <a:pt x="8355" y="8515"/>
                  </a:cubicBezTo>
                  <a:cubicBezTo>
                    <a:pt x="8127" y="8351"/>
                    <a:pt x="7899" y="8196"/>
                    <a:pt x="7662" y="8059"/>
                  </a:cubicBezTo>
                  <a:cubicBezTo>
                    <a:pt x="7416" y="7923"/>
                    <a:pt x="7171" y="7795"/>
                    <a:pt x="6925" y="7677"/>
                  </a:cubicBezTo>
                  <a:cubicBezTo>
                    <a:pt x="6779" y="7613"/>
                    <a:pt x="6633" y="7540"/>
                    <a:pt x="6487" y="7485"/>
                  </a:cubicBezTo>
                  <a:cubicBezTo>
                    <a:pt x="6424" y="7449"/>
                    <a:pt x="6351" y="7422"/>
                    <a:pt x="6287" y="7403"/>
                  </a:cubicBezTo>
                  <a:cubicBezTo>
                    <a:pt x="6032" y="6966"/>
                    <a:pt x="5759" y="6547"/>
                    <a:pt x="5458" y="6146"/>
                  </a:cubicBezTo>
                  <a:cubicBezTo>
                    <a:pt x="5367" y="6019"/>
                    <a:pt x="5267" y="5891"/>
                    <a:pt x="5157" y="5764"/>
                  </a:cubicBezTo>
                  <a:lnTo>
                    <a:pt x="5157" y="5764"/>
                  </a:lnTo>
                  <a:cubicBezTo>
                    <a:pt x="6870" y="7066"/>
                    <a:pt x="8765" y="8123"/>
                    <a:pt x="10769" y="8888"/>
                  </a:cubicBezTo>
                  <a:cubicBezTo>
                    <a:pt x="11379" y="9125"/>
                    <a:pt x="12007" y="9335"/>
                    <a:pt x="12645" y="9517"/>
                  </a:cubicBezTo>
                  <a:cubicBezTo>
                    <a:pt x="12918" y="9590"/>
                    <a:pt x="13192" y="9662"/>
                    <a:pt x="13474" y="9726"/>
                  </a:cubicBezTo>
                  <a:cubicBezTo>
                    <a:pt x="13483" y="9772"/>
                    <a:pt x="13492" y="9808"/>
                    <a:pt x="13510" y="9845"/>
                  </a:cubicBezTo>
                  <a:cubicBezTo>
                    <a:pt x="13529" y="9918"/>
                    <a:pt x="13556" y="9981"/>
                    <a:pt x="13574" y="10054"/>
                  </a:cubicBezTo>
                  <a:cubicBezTo>
                    <a:pt x="13629" y="10200"/>
                    <a:pt x="13683" y="10337"/>
                    <a:pt x="13747" y="10482"/>
                  </a:cubicBezTo>
                  <a:cubicBezTo>
                    <a:pt x="13784" y="10546"/>
                    <a:pt x="13820" y="10610"/>
                    <a:pt x="13847" y="10683"/>
                  </a:cubicBezTo>
                  <a:cubicBezTo>
                    <a:pt x="13875" y="10746"/>
                    <a:pt x="13920" y="10801"/>
                    <a:pt x="13966" y="10847"/>
                  </a:cubicBezTo>
                  <a:cubicBezTo>
                    <a:pt x="13989" y="10875"/>
                    <a:pt x="14019" y="10889"/>
                    <a:pt x="14051" y="10889"/>
                  </a:cubicBezTo>
                  <a:cubicBezTo>
                    <a:pt x="14071" y="10889"/>
                    <a:pt x="14091" y="10884"/>
                    <a:pt x="14112" y="10874"/>
                  </a:cubicBezTo>
                  <a:cubicBezTo>
                    <a:pt x="14157" y="10856"/>
                    <a:pt x="14166" y="10801"/>
                    <a:pt x="14130" y="10765"/>
                  </a:cubicBezTo>
                  <a:cubicBezTo>
                    <a:pt x="14123" y="10758"/>
                    <a:pt x="14112" y="10752"/>
                    <a:pt x="14100" y="10752"/>
                  </a:cubicBezTo>
                  <a:cubicBezTo>
                    <a:pt x="14097" y="10752"/>
                    <a:pt x="14094" y="10752"/>
                    <a:pt x="14091" y="10753"/>
                  </a:cubicBezTo>
                  <a:lnTo>
                    <a:pt x="14091" y="10753"/>
                  </a:lnTo>
                  <a:lnTo>
                    <a:pt x="14084" y="10746"/>
                  </a:lnTo>
                  <a:cubicBezTo>
                    <a:pt x="14075" y="10737"/>
                    <a:pt x="14066" y="10737"/>
                    <a:pt x="14057" y="10728"/>
                  </a:cubicBezTo>
                  <a:cubicBezTo>
                    <a:pt x="14021" y="10674"/>
                    <a:pt x="13993" y="10619"/>
                    <a:pt x="13966" y="10564"/>
                  </a:cubicBezTo>
                  <a:cubicBezTo>
                    <a:pt x="13911" y="10464"/>
                    <a:pt x="13857" y="10355"/>
                    <a:pt x="13811" y="10245"/>
                  </a:cubicBezTo>
                  <a:cubicBezTo>
                    <a:pt x="13765" y="10136"/>
                    <a:pt x="13720" y="10036"/>
                    <a:pt x="13674" y="9918"/>
                  </a:cubicBezTo>
                  <a:cubicBezTo>
                    <a:pt x="13656" y="9872"/>
                    <a:pt x="13638" y="9817"/>
                    <a:pt x="13629" y="9763"/>
                  </a:cubicBezTo>
                  <a:lnTo>
                    <a:pt x="13638" y="9763"/>
                  </a:lnTo>
                  <a:cubicBezTo>
                    <a:pt x="13802" y="9799"/>
                    <a:pt x="13966" y="9836"/>
                    <a:pt x="14139" y="9872"/>
                  </a:cubicBezTo>
                  <a:cubicBezTo>
                    <a:pt x="14276" y="9908"/>
                    <a:pt x="14412" y="9936"/>
                    <a:pt x="14549" y="9954"/>
                  </a:cubicBezTo>
                  <a:cubicBezTo>
                    <a:pt x="14704" y="9981"/>
                    <a:pt x="14859" y="10009"/>
                    <a:pt x="15013" y="10027"/>
                  </a:cubicBezTo>
                  <a:cubicBezTo>
                    <a:pt x="15050" y="10145"/>
                    <a:pt x="15105" y="10245"/>
                    <a:pt x="15168" y="10346"/>
                  </a:cubicBezTo>
                  <a:cubicBezTo>
                    <a:pt x="15241" y="10464"/>
                    <a:pt x="15332" y="10582"/>
                    <a:pt x="15423" y="10683"/>
                  </a:cubicBezTo>
                  <a:cubicBezTo>
                    <a:pt x="15514" y="10792"/>
                    <a:pt x="15615" y="10892"/>
                    <a:pt x="15724" y="10983"/>
                  </a:cubicBezTo>
                  <a:cubicBezTo>
                    <a:pt x="15779" y="11029"/>
                    <a:pt x="15833" y="11074"/>
                    <a:pt x="15897" y="11111"/>
                  </a:cubicBezTo>
                  <a:cubicBezTo>
                    <a:pt x="15933" y="11147"/>
                    <a:pt x="15986" y="11171"/>
                    <a:pt x="16037" y="11171"/>
                  </a:cubicBezTo>
                  <a:cubicBezTo>
                    <a:pt x="16052" y="11171"/>
                    <a:pt x="16066" y="11169"/>
                    <a:pt x="16079" y="11165"/>
                  </a:cubicBezTo>
                  <a:cubicBezTo>
                    <a:pt x="16088" y="11156"/>
                    <a:pt x="16097" y="11147"/>
                    <a:pt x="16097" y="11129"/>
                  </a:cubicBezTo>
                  <a:cubicBezTo>
                    <a:pt x="16097" y="11065"/>
                    <a:pt x="16034" y="11020"/>
                    <a:pt x="15988" y="10992"/>
                  </a:cubicBezTo>
                  <a:cubicBezTo>
                    <a:pt x="15933" y="10956"/>
                    <a:pt x="15870" y="10910"/>
                    <a:pt x="15815" y="10865"/>
                  </a:cubicBezTo>
                  <a:cubicBezTo>
                    <a:pt x="15615" y="10692"/>
                    <a:pt x="15432" y="10491"/>
                    <a:pt x="15287" y="10264"/>
                  </a:cubicBezTo>
                  <a:cubicBezTo>
                    <a:pt x="15241" y="10191"/>
                    <a:pt x="15196" y="10127"/>
                    <a:pt x="15150" y="10054"/>
                  </a:cubicBezTo>
                  <a:lnTo>
                    <a:pt x="15150" y="10054"/>
                  </a:lnTo>
                  <a:cubicBezTo>
                    <a:pt x="15314" y="10072"/>
                    <a:pt x="15469" y="10091"/>
                    <a:pt x="15633" y="10109"/>
                  </a:cubicBezTo>
                  <a:cubicBezTo>
                    <a:pt x="15988" y="10136"/>
                    <a:pt x="16343" y="10154"/>
                    <a:pt x="16699" y="10154"/>
                  </a:cubicBezTo>
                  <a:lnTo>
                    <a:pt x="16835" y="10154"/>
                  </a:lnTo>
                  <a:cubicBezTo>
                    <a:pt x="16844" y="10173"/>
                    <a:pt x="16853" y="10182"/>
                    <a:pt x="16872" y="10200"/>
                  </a:cubicBezTo>
                  <a:cubicBezTo>
                    <a:pt x="16908" y="10236"/>
                    <a:pt x="16945" y="10264"/>
                    <a:pt x="16981" y="10291"/>
                  </a:cubicBezTo>
                  <a:cubicBezTo>
                    <a:pt x="17017" y="10318"/>
                    <a:pt x="17054" y="10337"/>
                    <a:pt x="17090" y="10364"/>
                  </a:cubicBezTo>
                  <a:cubicBezTo>
                    <a:pt x="17127" y="10391"/>
                    <a:pt x="17172" y="10400"/>
                    <a:pt x="17218" y="10400"/>
                  </a:cubicBezTo>
                  <a:lnTo>
                    <a:pt x="17236" y="10400"/>
                  </a:lnTo>
                  <a:cubicBezTo>
                    <a:pt x="17272" y="10400"/>
                    <a:pt x="17291" y="10364"/>
                    <a:pt x="17263" y="10337"/>
                  </a:cubicBezTo>
                  <a:lnTo>
                    <a:pt x="17254" y="10327"/>
                  </a:lnTo>
                  <a:cubicBezTo>
                    <a:pt x="17236" y="10282"/>
                    <a:pt x="17190" y="10273"/>
                    <a:pt x="17145" y="10245"/>
                  </a:cubicBezTo>
                  <a:cubicBezTo>
                    <a:pt x="17108" y="10227"/>
                    <a:pt x="17072" y="10209"/>
                    <a:pt x="17036" y="10182"/>
                  </a:cubicBezTo>
                  <a:cubicBezTo>
                    <a:pt x="17017" y="10173"/>
                    <a:pt x="17008" y="10154"/>
                    <a:pt x="16999" y="10145"/>
                  </a:cubicBezTo>
                  <a:lnTo>
                    <a:pt x="16999" y="10145"/>
                  </a:lnTo>
                  <a:cubicBezTo>
                    <a:pt x="17048" y="10149"/>
                    <a:pt x="17098" y="10151"/>
                    <a:pt x="17147" y="10151"/>
                  </a:cubicBezTo>
                  <a:cubicBezTo>
                    <a:pt x="17343" y="10151"/>
                    <a:pt x="17538" y="10122"/>
                    <a:pt x="17728" y="10063"/>
                  </a:cubicBezTo>
                  <a:cubicBezTo>
                    <a:pt x="17773" y="10063"/>
                    <a:pt x="17773" y="10009"/>
                    <a:pt x="17728" y="10009"/>
                  </a:cubicBezTo>
                  <a:cubicBezTo>
                    <a:pt x="17632" y="10000"/>
                    <a:pt x="17537" y="9995"/>
                    <a:pt x="17442" y="9995"/>
                  </a:cubicBezTo>
                  <a:cubicBezTo>
                    <a:pt x="17348" y="9995"/>
                    <a:pt x="17254" y="10000"/>
                    <a:pt x="17163" y="10009"/>
                  </a:cubicBezTo>
                  <a:lnTo>
                    <a:pt x="16662" y="10009"/>
                  </a:lnTo>
                  <a:cubicBezTo>
                    <a:pt x="16553" y="10009"/>
                    <a:pt x="16425" y="10000"/>
                    <a:pt x="16307" y="9990"/>
                  </a:cubicBezTo>
                  <a:lnTo>
                    <a:pt x="16407" y="9927"/>
                  </a:lnTo>
                  <a:cubicBezTo>
                    <a:pt x="16480" y="9872"/>
                    <a:pt x="16553" y="9826"/>
                    <a:pt x="16635" y="9781"/>
                  </a:cubicBezTo>
                  <a:cubicBezTo>
                    <a:pt x="16717" y="9744"/>
                    <a:pt x="16790" y="9708"/>
                    <a:pt x="16863" y="9672"/>
                  </a:cubicBezTo>
                  <a:cubicBezTo>
                    <a:pt x="16945" y="9635"/>
                    <a:pt x="17027" y="9599"/>
                    <a:pt x="17099" y="9553"/>
                  </a:cubicBezTo>
                  <a:cubicBezTo>
                    <a:pt x="17151" y="9527"/>
                    <a:pt x="17130" y="9461"/>
                    <a:pt x="17081" y="9461"/>
                  </a:cubicBezTo>
                  <a:cubicBezTo>
                    <a:pt x="17078" y="9461"/>
                    <a:pt x="17075" y="9462"/>
                    <a:pt x="17072" y="9462"/>
                  </a:cubicBezTo>
                  <a:cubicBezTo>
                    <a:pt x="16981" y="9480"/>
                    <a:pt x="16899" y="9508"/>
                    <a:pt x="16817" y="9553"/>
                  </a:cubicBezTo>
                  <a:cubicBezTo>
                    <a:pt x="16735" y="9590"/>
                    <a:pt x="16653" y="9626"/>
                    <a:pt x="16571" y="9662"/>
                  </a:cubicBezTo>
                  <a:cubicBezTo>
                    <a:pt x="16498" y="9699"/>
                    <a:pt x="16425" y="9744"/>
                    <a:pt x="16343" y="9799"/>
                  </a:cubicBezTo>
                  <a:cubicBezTo>
                    <a:pt x="16307" y="9817"/>
                    <a:pt x="16270" y="9845"/>
                    <a:pt x="16234" y="9872"/>
                  </a:cubicBezTo>
                  <a:cubicBezTo>
                    <a:pt x="16198" y="9890"/>
                    <a:pt x="16170" y="9936"/>
                    <a:pt x="16170" y="9972"/>
                  </a:cubicBezTo>
                  <a:cubicBezTo>
                    <a:pt x="15988" y="9963"/>
                    <a:pt x="15806" y="9954"/>
                    <a:pt x="15633" y="9936"/>
                  </a:cubicBezTo>
                  <a:cubicBezTo>
                    <a:pt x="15341" y="9908"/>
                    <a:pt x="15059" y="9872"/>
                    <a:pt x="14777" y="9826"/>
                  </a:cubicBezTo>
                  <a:cubicBezTo>
                    <a:pt x="14840" y="9781"/>
                    <a:pt x="14913" y="9735"/>
                    <a:pt x="14986" y="9690"/>
                  </a:cubicBezTo>
                  <a:cubicBezTo>
                    <a:pt x="15141" y="9590"/>
                    <a:pt x="15296" y="9499"/>
                    <a:pt x="15460" y="9426"/>
                  </a:cubicBezTo>
                  <a:cubicBezTo>
                    <a:pt x="15624" y="9344"/>
                    <a:pt x="15788" y="9271"/>
                    <a:pt x="15961" y="9216"/>
                  </a:cubicBezTo>
                  <a:cubicBezTo>
                    <a:pt x="16043" y="9180"/>
                    <a:pt x="16134" y="9152"/>
                    <a:pt x="16216" y="9125"/>
                  </a:cubicBezTo>
                  <a:cubicBezTo>
                    <a:pt x="16298" y="9107"/>
                    <a:pt x="16380" y="9080"/>
                    <a:pt x="16462" y="9043"/>
                  </a:cubicBezTo>
                  <a:cubicBezTo>
                    <a:pt x="16507" y="9025"/>
                    <a:pt x="16489" y="8952"/>
                    <a:pt x="16444" y="8952"/>
                  </a:cubicBezTo>
                  <a:cubicBezTo>
                    <a:pt x="16352" y="8952"/>
                    <a:pt x="16270" y="8970"/>
                    <a:pt x="16188" y="8998"/>
                  </a:cubicBezTo>
                  <a:cubicBezTo>
                    <a:pt x="16097" y="9025"/>
                    <a:pt x="16006" y="9052"/>
                    <a:pt x="15915" y="9080"/>
                  </a:cubicBezTo>
                  <a:cubicBezTo>
                    <a:pt x="15742" y="9143"/>
                    <a:pt x="15569" y="9207"/>
                    <a:pt x="15405" y="9289"/>
                  </a:cubicBezTo>
                  <a:cubicBezTo>
                    <a:pt x="15241" y="9362"/>
                    <a:pt x="15077" y="9453"/>
                    <a:pt x="14922" y="9544"/>
                  </a:cubicBezTo>
                  <a:cubicBezTo>
                    <a:pt x="14849" y="9599"/>
                    <a:pt x="14777" y="9644"/>
                    <a:pt x="14695" y="9699"/>
                  </a:cubicBezTo>
                  <a:cubicBezTo>
                    <a:pt x="14658" y="9726"/>
                    <a:pt x="14622" y="9754"/>
                    <a:pt x="14585" y="9790"/>
                  </a:cubicBezTo>
                  <a:lnTo>
                    <a:pt x="14567" y="9790"/>
                  </a:lnTo>
                  <a:cubicBezTo>
                    <a:pt x="14430" y="9763"/>
                    <a:pt x="14303" y="9735"/>
                    <a:pt x="14166" y="9708"/>
                  </a:cubicBezTo>
                  <a:cubicBezTo>
                    <a:pt x="14039" y="9681"/>
                    <a:pt x="13902" y="9644"/>
                    <a:pt x="13765" y="9608"/>
                  </a:cubicBezTo>
                  <a:cubicBezTo>
                    <a:pt x="13556" y="9553"/>
                    <a:pt x="13356" y="9499"/>
                    <a:pt x="13155" y="9435"/>
                  </a:cubicBezTo>
                  <a:cubicBezTo>
                    <a:pt x="13201" y="9407"/>
                    <a:pt x="13264" y="9380"/>
                    <a:pt x="13319" y="9353"/>
                  </a:cubicBezTo>
                  <a:cubicBezTo>
                    <a:pt x="13401" y="9316"/>
                    <a:pt x="13492" y="9280"/>
                    <a:pt x="13574" y="9243"/>
                  </a:cubicBezTo>
                  <a:cubicBezTo>
                    <a:pt x="13738" y="9161"/>
                    <a:pt x="13911" y="9098"/>
                    <a:pt x="14075" y="9034"/>
                  </a:cubicBezTo>
                  <a:cubicBezTo>
                    <a:pt x="14248" y="8970"/>
                    <a:pt x="14430" y="8906"/>
                    <a:pt x="14604" y="8852"/>
                  </a:cubicBezTo>
                  <a:cubicBezTo>
                    <a:pt x="14695" y="8824"/>
                    <a:pt x="14786" y="8797"/>
                    <a:pt x="14877" y="8770"/>
                  </a:cubicBezTo>
                  <a:cubicBezTo>
                    <a:pt x="14931" y="8752"/>
                    <a:pt x="14986" y="8742"/>
                    <a:pt x="15013" y="8679"/>
                  </a:cubicBezTo>
                  <a:cubicBezTo>
                    <a:pt x="15013" y="8670"/>
                    <a:pt x="15013" y="8660"/>
                    <a:pt x="15013" y="8660"/>
                  </a:cubicBezTo>
                  <a:cubicBezTo>
                    <a:pt x="14987" y="8634"/>
                    <a:pt x="14958" y="8625"/>
                    <a:pt x="14928" y="8625"/>
                  </a:cubicBezTo>
                  <a:cubicBezTo>
                    <a:pt x="14884" y="8625"/>
                    <a:pt x="14838" y="8644"/>
                    <a:pt x="14795" y="8660"/>
                  </a:cubicBezTo>
                  <a:cubicBezTo>
                    <a:pt x="14695" y="8688"/>
                    <a:pt x="14594" y="8715"/>
                    <a:pt x="14494" y="8742"/>
                  </a:cubicBezTo>
                  <a:cubicBezTo>
                    <a:pt x="14285" y="8806"/>
                    <a:pt x="14084" y="8879"/>
                    <a:pt x="13875" y="8952"/>
                  </a:cubicBezTo>
                  <a:cubicBezTo>
                    <a:pt x="13674" y="9034"/>
                    <a:pt x="13474" y="9116"/>
                    <a:pt x="13283" y="9207"/>
                  </a:cubicBezTo>
                  <a:cubicBezTo>
                    <a:pt x="13173" y="9243"/>
                    <a:pt x="13064" y="9307"/>
                    <a:pt x="12982" y="9398"/>
                  </a:cubicBezTo>
                  <a:lnTo>
                    <a:pt x="12927" y="9380"/>
                  </a:lnTo>
                  <a:cubicBezTo>
                    <a:pt x="12363" y="9216"/>
                    <a:pt x="11816" y="9034"/>
                    <a:pt x="11270" y="8834"/>
                  </a:cubicBezTo>
                  <a:cubicBezTo>
                    <a:pt x="10432" y="8515"/>
                    <a:pt x="9612" y="8150"/>
                    <a:pt x="8810" y="7740"/>
                  </a:cubicBezTo>
                  <a:lnTo>
                    <a:pt x="8810" y="7740"/>
                  </a:lnTo>
                  <a:cubicBezTo>
                    <a:pt x="8938" y="7745"/>
                    <a:pt x="9063" y="7747"/>
                    <a:pt x="9187" y="7747"/>
                  </a:cubicBezTo>
                  <a:cubicBezTo>
                    <a:pt x="9311" y="7747"/>
                    <a:pt x="9434" y="7745"/>
                    <a:pt x="9557" y="7740"/>
                  </a:cubicBezTo>
                  <a:cubicBezTo>
                    <a:pt x="9830" y="7731"/>
                    <a:pt x="10104" y="7713"/>
                    <a:pt x="10368" y="7686"/>
                  </a:cubicBezTo>
                  <a:cubicBezTo>
                    <a:pt x="10395" y="7704"/>
                    <a:pt x="10413" y="7713"/>
                    <a:pt x="10441" y="7731"/>
                  </a:cubicBezTo>
                  <a:cubicBezTo>
                    <a:pt x="10559" y="7777"/>
                    <a:pt x="10668" y="7832"/>
                    <a:pt x="10787" y="7877"/>
                  </a:cubicBezTo>
                  <a:cubicBezTo>
                    <a:pt x="11015" y="7959"/>
                    <a:pt x="11251" y="8032"/>
                    <a:pt x="11488" y="8087"/>
                  </a:cubicBezTo>
                  <a:cubicBezTo>
                    <a:pt x="11725" y="8150"/>
                    <a:pt x="11962" y="8196"/>
                    <a:pt x="12208" y="8223"/>
                  </a:cubicBezTo>
                  <a:cubicBezTo>
                    <a:pt x="12335" y="8232"/>
                    <a:pt x="12463" y="8241"/>
                    <a:pt x="12590" y="8241"/>
                  </a:cubicBezTo>
                  <a:cubicBezTo>
                    <a:pt x="12613" y="8244"/>
                    <a:pt x="12635" y="8245"/>
                    <a:pt x="12658" y="8245"/>
                  </a:cubicBezTo>
                  <a:cubicBezTo>
                    <a:pt x="12736" y="8245"/>
                    <a:pt x="12813" y="8231"/>
                    <a:pt x="12891" y="8196"/>
                  </a:cubicBezTo>
                  <a:cubicBezTo>
                    <a:pt x="12900" y="8187"/>
                    <a:pt x="12900" y="8169"/>
                    <a:pt x="12891" y="8160"/>
                  </a:cubicBezTo>
                  <a:cubicBezTo>
                    <a:pt x="12809" y="8132"/>
                    <a:pt x="12727" y="8114"/>
                    <a:pt x="12636" y="8114"/>
                  </a:cubicBezTo>
                  <a:cubicBezTo>
                    <a:pt x="12527" y="8105"/>
                    <a:pt x="12408" y="8096"/>
                    <a:pt x="12308" y="8078"/>
                  </a:cubicBezTo>
                  <a:cubicBezTo>
                    <a:pt x="12071" y="8050"/>
                    <a:pt x="11834" y="8005"/>
                    <a:pt x="11607" y="7950"/>
                  </a:cubicBezTo>
                  <a:cubicBezTo>
                    <a:pt x="11397" y="7895"/>
                    <a:pt x="11197" y="7832"/>
                    <a:pt x="10987" y="7759"/>
                  </a:cubicBezTo>
                  <a:cubicBezTo>
                    <a:pt x="10896" y="7722"/>
                    <a:pt x="10805" y="7686"/>
                    <a:pt x="10705" y="7640"/>
                  </a:cubicBezTo>
                  <a:cubicBezTo>
                    <a:pt x="10796" y="7631"/>
                    <a:pt x="10887" y="7622"/>
                    <a:pt x="10969" y="7604"/>
                  </a:cubicBezTo>
                  <a:cubicBezTo>
                    <a:pt x="11415" y="7540"/>
                    <a:pt x="11853" y="7449"/>
                    <a:pt x="12290" y="7321"/>
                  </a:cubicBezTo>
                  <a:cubicBezTo>
                    <a:pt x="12436" y="7413"/>
                    <a:pt x="12590" y="7476"/>
                    <a:pt x="12754" y="7522"/>
                  </a:cubicBezTo>
                  <a:cubicBezTo>
                    <a:pt x="12927" y="7567"/>
                    <a:pt x="13101" y="7613"/>
                    <a:pt x="13283" y="7640"/>
                  </a:cubicBezTo>
                  <a:cubicBezTo>
                    <a:pt x="13465" y="7668"/>
                    <a:pt x="13647" y="7686"/>
                    <a:pt x="13829" y="7686"/>
                  </a:cubicBezTo>
                  <a:cubicBezTo>
                    <a:pt x="13851" y="7687"/>
                    <a:pt x="13872" y="7688"/>
                    <a:pt x="13894" y="7688"/>
                  </a:cubicBezTo>
                  <a:cubicBezTo>
                    <a:pt x="14043" y="7688"/>
                    <a:pt x="14186" y="7660"/>
                    <a:pt x="14321" y="7604"/>
                  </a:cubicBezTo>
                  <a:cubicBezTo>
                    <a:pt x="14339" y="7595"/>
                    <a:pt x="14339" y="7567"/>
                    <a:pt x="14321" y="7567"/>
                  </a:cubicBezTo>
                  <a:cubicBezTo>
                    <a:pt x="14166" y="7540"/>
                    <a:pt x="14002" y="7531"/>
                    <a:pt x="13838" y="7531"/>
                  </a:cubicBezTo>
                  <a:cubicBezTo>
                    <a:pt x="13492" y="7522"/>
                    <a:pt x="13146" y="7458"/>
                    <a:pt x="12818" y="7358"/>
                  </a:cubicBezTo>
                  <a:cubicBezTo>
                    <a:pt x="12736" y="7331"/>
                    <a:pt x="12654" y="7303"/>
                    <a:pt x="12572" y="7267"/>
                  </a:cubicBezTo>
                  <a:lnTo>
                    <a:pt x="12536" y="7249"/>
                  </a:lnTo>
                  <a:cubicBezTo>
                    <a:pt x="12618" y="7230"/>
                    <a:pt x="12700" y="7203"/>
                    <a:pt x="12782" y="7176"/>
                  </a:cubicBezTo>
                  <a:cubicBezTo>
                    <a:pt x="12797" y="7180"/>
                    <a:pt x="12814" y="7182"/>
                    <a:pt x="12832" y="7182"/>
                  </a:cubicBezTo>
                  <a:cubicBezTo>
                    <a:pt x="12965" y="7182"/>
                    <a:pt x="13138" y="7070"/>
                    <a:pt x="13219" y="7030"/>
                  </a:cubicBezTo>
                  <a:lnTo>
                    <a:pt x="13264" y="7012"/>
                  </a:lnTo>
                  <a:cubicBezTo>
                    <a:pt x="13383" y="6966"/>
                    <a:pt x="13501" y="6912"/>
                    <a:pt x="13602" y="6848"/>
                  </a:cubicBezTo>
                  <a:lnTo>
                    <a:pt x="14011" y="6647"/>
                  </a:lnTo>
                  <a:lnTo>
                    <a:pt x="14021" y="6657"/>
                  </a:lnTo>
                  <a:cubicBezTo>
                    <a:pt x="14112" y="6693"/>
                    <a:pt x="14221" y="6720"/>
                    <a:pt x="14321" y="6729"/>
                  </a:cubicBezTo>
                  <a:cubicBezTo>
                    <a:pt x="14421" y="6748"/>
                    <a:pt x="14522" y="6757"/>
                    <a:pt x="14622" y="6757"/>
                  </a:cubicBezTo>
                  <a:cubicBezTo>
                    <a:pt x="14722" y="6757"/>
                    <a:pt x="14822" y="6757"/>
                    <a:pt x="14922" y="6748"/>
                  </a:cubicBezTo>
                  <a:cubicBezTo>
                    <a:pt x="15023" y="6739"/>
                    <a:pt x="15132" y="6720"/>
                    <a:pt x="15223" y="6684"/>
                  </a:cubicBezTo>
                  <a:cubicBezTo>
                    <a:pt x="15287" y="6657"/>
                    <a:pt x="15268" y="6575"/>
                    <a:pt x="15205" y="6565"/>
                  </a:cubicBezTo>
                  <a:cubicBezTo>
                    <a:pt x="15105" y="6565"/>
                    <a:pt x="15004" y="6602"/>
                    <a:pt x="14913" y="6611"/>
                  </a:cubicBezTo>
                  <a:cubicBezTo>
                    <a:pt x="14863" y="6616"/>
                    <a:pt x="14815" y="6618"/>
                    <a:pt x="14769" y="6618"/>
                  </a:cubicBezTo>
                  <a:cubicBezTo>
                    <a:pt x="14722" y="6618"/>
                    <a:pt x="14676" y="6616"/>
                    <a:pt x="14631" y="6611"/>
                  </a:cubicBezTo>
                  <a:cubicBezTo>
                    <a:pt x="14540" y="6611"/>
                    <a:pt x="14440" y="6602"/>
                    <a:pt x="14348" y="6584"/>
                  </a:cubicBezTo>
                  <a:cubicBezTo>
                    <a:pt x="14303" y="6575"/>
                    <a:pt x="14248" y="6565"/>
                    <a:pt x="14203" y="6547"/>
                  </a:cubicBezTo>
                  <a:lnTo>
                    <a:pt x="14822" y="6247"/>
                  </a:lnTo>
                  <a:cubicBezTo>
                    <a:pt x="14831" y="6247"/>
                    <a:pt x="14849" y="6238"/>
                    <a:pt x="14859" y="6228"/>
                  </a:cubicBezTo>
                  <a:lnTo>
                    <a:pt x="15077" y="6119"/>
                  </a:lnTo>
                  <a:cubicBezTo>
                    <a:pt x="15305" y="6001"/>
                    <a:pt x="15633" y="5910"/>
                    <a:pt x="15751" y="5664"/>
                  </a:cubicBezTo>
                  <a:cubicBezTo>
                    <a:pt x="15760" y="5645"/>
                    <a:pt x="15742" y="5636"/>
                    <a:pt x="15724" y="5636"/>
                  </a:cubicBezTo>
                  <a:cubicBezTo>
                    <a:pt x="15496" y="5746"/>
                    <a:pt x="15268" y="5864"/>
                    <a:pt x="15041" y="5982"/>
                  </a:cubicBezTo>
                  <a:lnTo>
                    <a:pt x="14931" y="6028"/>
                  </a:lnTo>
                  <a:cubicBezTo>
                    <a:pt x="14931" y="6019"/>
                    <a:pt x="14931" y="6010"/>
                    <a:pt x="14941" y="5992"/>
                  </a:cubicBezTo>
                  <a:cubicBezTo>
                    <a:pt x="14959" y="5919"/>
                    <a:pt x="14986" y="5846"/>
                    <a:pt x="15013" y="5782"/>
                  </a:cubicBezTo>
                  <a:cubicBezTo>
                    <a:pt x="15050" y="5718"/>
                    <a:pt x="15077" y="5655"/>
                    <a:pt x="15114" y="5591"/>
                  </a:cubicBezTo>
                  <a:cubicBezTo>
                    <a:pt x="15141" y="5554"/>
                    <a:pt x="15159" y="5527"/>
                    <a:pt x="15177" y="5491"/>
                  </a:cubicBezTo>
                  <a:cubicBezTo>
                    <a:pt x="15186" y="5472"/>
                    <a:pt x="15196" y="5454"/>
                    <a:pt x="15205" y="5445"/>
                  </a:cubicBezTo>
                  <a:cubicBezTo>
                    <a:pt x="15205" y="5436"/>
                    <a:pt x="15205" y="5427"/>
                    <a:pt x="15205" y="5418"/>
                  </a:cubicBezTo>
                  <a:cubicBezTo>
                    <a:pt x="15205" y="5418"/>
                    <a:pt x="15196" y="5409"/>
                    <a:pt x="15205" y="5399"/>
                  </a:cubicBezTo>
                  <a:cubicBezTo>
                    <a:pt x="15205" y="5392"/>
                    <a:pt x="15205" y="5379"/>
                    <a:pt x="15195" y="5379"/>
                  </a:cubicBezTo>
                  <a:cubicBezTo>
                    <a:pt x="15193" y="5379"/>
                    <a:pt x="15190" y="5380"/>
                    <a:pt x="15186" y="5381"/>
                  </a:cubicBezTo>
                  <a:cubicBezTo>
                    <a:pt x="15180" y="5384"/>
                    <a:pt x="15177" y="5385"/>
                    <a:pt x="15176" y="5385"/>
                  </a:cubicBezTo>
                  <a:cubicBezTo>
                    <a:pt x="15172" y="5385"/>
                    <a:pt x="15174" y="5381"/>
                    <a:pt x="15168" y="5381"/>
                  </a:cubicBezTo>
                  <a:cubicBezTo>
                    <a:pt x="15159" y="5381"/>
                    <a:pt x="15150" y="5381"/>
                    <a:pt x="15141" y="5390"/>
                  </a:cubicBezTo>
                  <a:cubicBezTo>
                    <a:pt x="15123" y="5399"/>
                    <a:pt x="15105" y="5409"/>
                    <a:pt x="15095" y="5427"/>
                  </a:cubicBezTo>
                  <a:cubicBezTo>
                    <a:pt x="15068" y="5454"/>
                    <a:pt x="15041" y="5481"/>
                    <a:pt x="15013" y="5518"/>
                  </a:cubicBezTo>
                  <a:cubicBezTo>
                    <a:pt x="14968" y="5582"/>
                    <a:pt x="14922" y="5655"/>
                    <a:pt x="14886" y="5727"/>
                  </a:cubicBezTo>
                  <a:cubicBezTo>
                    <a:pt x="14849" y="5800"/>
                    <a:pt x="14822" y="5873"/>
                    <a:pt x="14795" y="5955"/>
                  </a:cubicBezTo>
                  <a:cubicBezTo>
                    <a:pt x="14777" y="5992"/>
                    <a:pt x="14767" y="6028"/>
                    <a:pt x="14758" y="6074"/>
                  </a:cubicBezTo>
                  <a:cubicBezTo>
                    <a:pt x="14758" y="6083"/>
                    <a:pt x="14758" y="6101"/>
                    <a:pt x="14758" y="6110"/>
                  </a:cubicBezTo>
                  <a:lnTo>
                    <a:pt x="14276" y="6338"/>
                  </a:lnTo>
                  <a:lnTo>
                    <a:pt x="13510" y="6702"/>
                  </a:lnTo>
                  <a:lnTo>
                    <a:pt x="13492" y="6711"/>
                  </a:lnTo>
                  <a:cubicBezTo>
                    <a:pt x="13356" y="6748"/>
                    <a:pt x="13210" y="6793"/>
                    <a:pt x="13073" y="6857"/>
                  </a:cubicBezTo>
                  <a:cubicBezTo>
                    <a:pt x="13082" y="6757"/>
                    <a:pt x="13073" y="6657"/>
                    <a:pt x="13082" y="6565"/>
                  </a:cubicBezTo>
                  <a:cubicBezTo>
                    <a:pt x="13091" y="6438"/>
                    <a:pt x="13110" y="6319"/>
                    <a:pt x="13137" y="6192"/>
                  </a:cubicBezTo>
                  <a:cubicBezTo>
                    <a:pt x="13164" y="6074"/>
                    <a:pt x="13192" y="5955"/>
                    <a:pt x="13228" y="5846"/>
                  </a:cubicBezTo>
                  <a:cubicBezTo>
                    <a:pt x="13274" y="5718"/>
                    <a:pt x="13328" y="5609"/>
                    <a:pt x="13365" y="5491"/>
                  </a:cubicBezTo>
                  <a:cubicBezTo>
                    <a:pt x="13371" y="5447"/>
                    <a:pt x="13334" y="5412"/>
                    <a:pt x="13296" y="5412"/>
                  </a:cubicBezTo>
                  <a:cubicBezTo>
                    <a:pt x="13278" y="5412"/>
                    <a:pt x="13261" y="5419"/>
                    <a:pt x="13246" y="5436"/>
                  </a:cubicBezTo>
                  <a:cubicBezTo>
                    <a:pt x="13183" y="5545"/>
                    <a:pt x="13128" y="5664"/>
                    <a:pt x="13091" y="5791"/>
                  </a:cubicBezTo>
                  <a:cubicBezTo>
                    <a:pt x="13055" y="5910"/>
                    <a:pt x="13019" y="6037"/>
                    <a:pt x="12991" y="6156"/>
                  </a:cubicBezTo>
                  <a:cubicBezTo>
                    <a:pt x="12964" y="6283"/>
                    <a:pt x="12946" y="6401"/>
                    <a:pt x="12927" y="6529"/>
                  </a:cubicBezTo>
                  <a:cubicBezTo>
                    <a:pt x="12927" y="6593"/>
                    <a:pt x="12918" y="6657"/>
                    <a:pt x="12918" y="6711"/>
                  </a:cubicBezTo>
                  <a:cubicBezTo>
                    <a:pt x="12909" y="6784"/>
                    <a:pt x="12909" y="6848"/>
                    <a:pt x="12918" y="6912"/>
                  </a:cubicBezTo>
                  <a:cubicBezTo>
                    <a:pt x="12709" y="6975"/>
                    <a:pt x="12508" y="7048"/>
                    <a:pt x="12299" y="7103"/>
                  </a:cubicBezTo>
                  <a:cubicBezTo>
                    <a:pt x="11889" y="7212"/>
                    <a:pt x="11479" y="7312"/>
                    <a:pt x="11060" y="7376"/>
                  </a:cubicBezTo>
                  <a:cubicBezTo>
                    <a:pt x="11060" y="7349"/>
                    <a:pt x="11060" y="7312"/>
                    <a:pt x="11060" y="7285"/>
                  </a:cubicBezTo>
                  <a:cubicBezTo>
                    <a:pt x="11060" y="7203"/>
                    <a:pt x="11069" y="7121"/>
                    <a:pt x="11087" y="7039"/>
                  </a:cubicBezTo>
                  <a:cubicBezTo>
                    <a:pt x="11106" y="6893"/>
                    <a:pt x="11142" y="6739"/>
                    <a:pt x="11188" y="6593"/>
                  </a:cubicBezTo>
                  <a:cubicBezTo>
                    <a:pt x="11233" y="6447"/>
                    <a:pt x="11297" y="6310"/>
                    <a:pt x="11370" y="6174"/>
                  </a:cubicBezTo>
                  <a:cubicBezTo>
                    <a:pt x="11452" y="6028"/>
                    <a:pt x="11552" y="5910"/>
                    <a:pt x="11643" y="5773"/>
                  </a:cubicBezTo>
                  <a:cubicBezTo>
                    <a:pt x="11671" y="5724"/>
                    <a:pt x="11630" y="5676"/>
                    <a:pt x="11588" y="5676"/>
                  </a:cubicBezTo>
                  <a:cubicBezTo>
                    <a:pt x="11576" y="5676"/>
                    <a:pt x="11563" y="5680"/>
                    <a:pt x="11552" y="5691"/>
                  </a:cubicBezTo>
                  <a:cubicBezTo>
                    <a:pt x="11415" y="5828"/>
                    <a:pt x="11306" y="5982"/>
                    <a:pt x="11224" y="6146"/>
                  </a:cubicBezTo>
                  <a:cubicBezTo>
                    <a:pt x="11133" y="6310"/>
                    <a:pt x="11060" y="6483"/>
                    <a:pt x="10996" y="6657"/>
                  </a:cubicBezTo>
                  <a:cubicBezTo>
                    <a:pt x="10942" y="6839"/>
                    <a:pt x="10914" y="7021"/>
                    <a:pt x="10896" y="7203"/>
                  </a:cubicBezTo>
                  <a:cubicBezTo>
                    <a:pt x="10887" y="7267"/>
                    <a:pt x="10887" y="7340"/>
                    <a:pt x="10896" y="7403"/>
                  </a:cubicBezTo>
                  <a:cubicBezTo>
                    <a:pt x="10441" y="7476"/>
                    <a:pt x="9976" y="7522"/>
                    <a:pt x="9512" y="7540"/>
                  </a:cubicBezTo>
                  <a:cubicBezTo>
                    <a:pt x="9398" y="7545"/>
                    <a:pt x="9284" y="7547"/>
                    <a:pt x="9170" y="7547"/>
                  </a:cubicBezTo>
                  <a:cubicBezTo>
                    <a:pt x="9056" y="7547"/>
                    <a:pt x="8942" y="7545"/>
                    <a:pt x="8828" y="7540"/>
                  </a:cubicBezTo>
                  <a:cubicBezTo>
                    <a:pt x="8710" y="7540"/>
                    <a:pt x="8592" y="7531"/>
                    <a:pt x="8464" y="7531"/>
                  </a:cubicBezTo>
                  <a:cubicBezTo>
                    <a:pt x="8346" y="7458"/>
                    <a:pt x="8218" y="7385"/>
                    <a:pt x="8091" y="7321"/>
                  </a:cubicBezTo>
                  <a:cubicBezTo>
                    <a:pt x="6068" y="6165"/>
                    <a:pt x="4228" y="4716"/>
                    <a:pt x="2625" y="3031"/>
                  </a:cubicBezTo>
                  <a:cubicBezTo>
                    <a:pt x="2361" y="2749"/>
                    <a:pt x="2106" y="2457"/>
                    <a:pt x="1860" y="2175"/>
                  </a:cubicBezTo>
                  <a:lnTo>
                    <a:pt x="1860" y="2175"/>
                  </a:lnTo>
                  <a:cubicBezTo>
                    <a:pt x="2507" y="2421"/>
                    <a:pt x="3163" y="2612"/>
                    <a:pt x="3846" y="2740"/>
                  </a:cubicBezTo>
                  <a:cubicBezTo>
                    <a:pt x="3846" y="2776"/>
                    <a:pt x="3855" y="2813"/>
                    <a:pt x="3873" y="2849"/>
                  </a:cubicBezTo>
                  <a:cubicBezTo>
                    <a:pt x="3910" y="2913"/>
                    <a:pt x="3946" y="2986"/>
                    <a:pt x="3973" y="3049"/>
                  </a:cubicBezTo>
                  <a:cubicBezTo>
                    <a:pt x="4055" y="3186"/>
                    <a:pt x="4137" y="3314"/>
                    <a:pt x="4228" y="3441"/>
                  </a:cubicBezTo>
                  <a:cubicBezTo>
                    <a:pt x="4329" y="3559"/>
                    <a:pt x="4420" y="3678"/>
                    <a:pt x="4529" y="3796"/>
                  </a:cubicBezTo>
                  <a:cubicBezTo>
                    <a:pt x="4584" y="3851"/>
                    <a:pt x="4638" y="3906"/>
                    <a:pt x="4693" y="3951"/>
                  </a:cubicBezTo>
                  <a:cubicBezTo>
                    <a:pt x="4720" y="3978"/>
                    <a:pt x="4748" y="4006"/>
                    <a:pt x="4775" y="4024"/>
                  </a:cubicBezTo>
                  <a:cubicBezTo>
                    <a:pt x="4811" y="4042"/>
                    <a:pt x="4848" y="4060"/>
                    <a:pt x="4884" y="4070"/>
                  </a:cubicBezTo>
                  <a:cubicBezTo>
                    <a:pt x="4888" y="4071"/>
                    <a:pt x="4892" y="4071"/>
                    <a:pt x="4896" y="4071"/>
                  </a:cubicBezTo>
                  <a:cubicBezTo>
                    <a:pt x="4926" y="4071"/>
                    <a:pt x="4946" y="4039"/>
                    <a:pt x="4930" y="4015"/>
                  </a:cubicBezTo>
                  <a:cubicBezTo>
                    <a:pt x="4921" y="3978"/>
                    <a:pt x="4902" y="3951"/>
                    <a:pt x="4893" y="3924"/>
                  </a:cubicBezTo>
                  <a:cubicBezTo>
                    <a:pt x="4866" y="3897"/>
                    <a:pt x="4839" y="3869"/>
                    <a:pt x="4811" y="3842"/>
                  </a:cubicBezTo>
                  <a:cubicBezTo>
                    <a:pt x="4757" y="3796"/>
                    <a:pt x="4702" y="3742"/>
                    <a:pt x="4647" y="3687"/>
                  </a:cubicBezTo>
                  <a:cubicBezTo>
                    <a:pt x="4547" y="3578"/>
                    <a:pt x="4447" y="3459"/>
                    <a:pt x="4356" y="3341"/>
                  </a:cubicBezTo>
                  <a:cubicBezTo>
                    <a:pt x="4265" y="3222"/>
                    <a:pt x="4183" y="3104"/>
                    <a:pt x="4110" y="2977"/>
                  </a:cubicBezTo>
                  <a:cubicBezTo>
                    <a:pt x="4064" y="2913"/>
                    <a:pt x="4028" y="2840"/>
                    <a:pt x="3992" y="2776"/>
                  </a:cubicBezTo>
                  <a:lnTo>
                    <a:pt x="3992" y="2767"/>
                  </a:lnTo>
                  <a:cubicBezTo>
                    <a:pt x="4247" y="2813"/>
                    <a:pt x="4502" y="2849"/>
                    <a:pt x="4757" y="2876"/>
                  </a:cubicBezTo>
                  <a:cubicBezTo>
                    <a:pt x="5130" y="2922"/>
                    <a:pt x="5504" y="2949"/>
                    <a:pt x="5877" y="2949"/>
                  </a:cubicBezTo>
                  <a:cubicBezTo>
                    <a:pt x="5895" y="2986"/>
                    <a:pt x="5914" y="3013"/>
                    <a:pt x="5941" y="3040"/>
                  </a:cubicBezTo>
                  <a:cubicBezTo>
                    <a:pt x="5995" y="3122"/>
                    <a:pt x="6050" y="3195"/>
                    <a:pt x="6114" y="3268"/>
                  </a:cubicBezTo>
                  <a:cubicBezTo>
                    <a:pt x="6241" y="3414"/>
                    <a:pt x="6369" y="3550"/>
                    <a:pt x="6515" y="3678"/>
                  </a:cubicBezTo>
                  <a:cubicBezTo>
                    <a:pt x="6660" y="3796"/>
                    <a:pt x="6806" y="3906"/>
                    <a:pt x="6961" y="4006"/>
                  </a:cubicBezTo>
                  <a:cubicBezTo>
                    <a:pt x="7043" y="4051"/>
                    <a:pt x="7125" y="4106"/>
                    <a:pt x="7207" y="4152"/>
                  </a:cubicBezTo>
                  <a:lnTo>
                    <a:pt x="7325" y="4206"/>
                  </a:lnTo>
                  <a:cubicBezTo>
                    <a:pt x="7380" y="4224"/>
                    <a:pt x="7426" y="4234"/>
                    <a:pt x="7480" y="4243"/>
                  </a:cubicBezTo>
                  <a:cubicBezTo>
                    <a:pt x="7484" y="4243"/>
                    <a:pt x="7487" y="4244"/>
                    <a:pt x="7491" y="4244"/>
                  </a:cubicBezTo>
                  <a:cubicBezTo>
                    <a:pt x="7538" y="4244"/>
                    <a:pt x="7559" y="4186"/>
                    <a:pt x="7517" y="4161"/>
                  </a:cubicBezTo>
                  <a:cubicBezTo>
                    <a:pt x="7480" y="4133"/>
                    <a:pt x="7462" y="4097"/>
                    <a:pt x="7426" y="4070"/>
                  </a:cubicBezTo>
                  <a:cubicBezTo>
                    <a:pt x="7380" y="4051"/>
                    <a:pt x="7335" y="4033"/>
                    <a:pt x="7298" y="4006"/>
                  </a:cubicBezTo>
                  <a:cubicBezTo>
                    <a:pt x="7216" y="3969"/>
                    <a:pt x="7134" y="3924"/>
                    <a:pt x="7061" y="3878"/>
                  </a:cubicBezTo>
                  <a:cubicBezTo>
                    <a:pt x="6906" y="3778"/>
                    <a:pt x="6761" y="3669"/>
                    <a:pt x="6624" y="3550"/>
                  </a:cubicBezTo>
                  <a:cubicBezTo>
                    <a:pt x="6487" y="3432"/>
                    <a:pt x="6360" y="3314"/>
                    <a:pt x="6232" y="3177"/>
                  </a:cubicBezTo>
                  <a:cubicBezTo>
                    <a:pt x="6178" y="3113"/>
                    <a:pt x="6123" y="3040"/>
                    <a:pt x="6059" y="2967"/>
                  </a:cubicBezTo>
                  <a:cubicBezTo>
                    <a:pt x="6059" y="2967"/>
                    <a:pt x="6050" y="2958"/>
                    <a:pt x="6050" y="2958"/>
                  </a:cubicBezTo>
                  <a:cubicBezTo>
                    <a:pt x="6214" y="2958"/>
                    <a:pt x="6387" y="2958"/>
                    <a:pt x="6551" y="2949"/>
                  </a:cubicBezTo>
                  <a:cubicBezTo>
                    <a:pt x="6815" y="2940"/>
                    <a:pt x="7089" y="2922"/>
                    <a:pt x="7353" y="2895"/>
                  </a:cubicBezTo>
                  <a:cubicBezTo>
                    <a:pt x="7608" y="2895"/>
                    <a:pt x="7872" y="2876"/>
                    <a:pt x="8136" y="2849"/>
                  </a:cubicBezTo>
                  <a:cubicBezTo>
                    <a:pt x="8145" y="2867"/>
                    <a:pt x="8145" y="2895"/>
                    <a:pt x="8163" y="2913"/>
                  </a:cubicBezTo>
                  <a:cubicBezTo>
                    <a:pt x="8173" y="2931"/>
                    <a:pt x="8200" y="2949"/>
                    <a:pt x="8218" y="2967"/>
                  </a:cubicBezTo>
                  <a:cubicBezTo>
                    <a:pt x="8264" y="3004"/>
                    <a:pt x="8309" y="3040"/>
                    <a:pt x="8364" y="3068"/>
                  </a:cubicBezTo>
                  <a:cubicBezTo>
                    <a:pt x="8464" y="3122"/>
                    <a:pt x="8573" y="3177"/>
                    <a:pt x="8674" y="3222"/>
                  </a:cubicBezTo>
                  <a:cubicBezTo>
                    <a:pt x="8783" y="3268"/>
                    <a:pt x="8883" y="3304"/>
                    <a:pt x="8992" y="3341"/>
                  </a:cubicBezTo>
                  <a:cubicBezTo>
                    <a:pt x="9056" y="3359"/>
                    <a:pt x="9111" y="3368"/>
                    <a:pt x="9165" y="3386"/>
                  </a:cubicBezTo>
                  <a:cubicBezTo>
                    <a:pt x="9188" y="3390"/>
                    <a:pt x="9211" y="3392"/>
                    <a:pt x="9233" y="3392"/>
                  </a:cubicBezTo>
                  <a:cubicBezTo>
                    <a:pt x="9265" y="3392"/>
                    <a:pt x="9297" y="3388"/>
                    <a:pt x="9329" y="3377"/>
                  </a:cubicBezTo>
                  <a:cubicBezTo>
                    <a:pt x="9357" y="3359"/>
                    <a:pt x="9357" y="3332"/>
                    <a:pt x="9338" y="3314"/>
                  </a:cubicBezTo>
                  <a:cubicBezTo>
                    <a:pt x="9302" y="3277"/>
                    <a:pt x="9266" y="3250"/>
                    <a:pt x="9211" y="3241"/>
                  </a:cubicBezTo>
                  <a:lnTo>
                    <a:pt x="9056" y="3204"/>
                  </a:lnTo>
                  <a:cubicBezTo>
                    <a:pt x="8947" y="3168"/>
                    <a:pt x="8838" y="3131"/>
                    <a:pt x="8728" y="3086"/>
                  </a:cubicBezTo>
                  <a:cubicBezTo>
                    <a:pt x="8628" y="3040"/>
                    <a:pt x="8528" y="2995"/>
                    <a:pt x="8428" y="2940"/>
                  </a:cubicBezTo>
                  <a:cubicBezTo>
                    <a:pt x="8382" y="2913"/>
                    <a:pt x="8337" y="2885"/>
                    <a:pt x="8291" y="2858"/>
                  </a:cubicBezTo>
                  <a:lnTo>
                    <a:pt x="8227" y="2831"/>
                  </a:lnTo>
                  <a:cubicBezTo>
                    <a:pt x="8528" y="2803"/>
                    <a:pt x="8828" y="2749"/>
                    <a:pt x="9120" y="2685"/>
                  </a:cubicBezTo>
                  <a:cubicBezTo>
                    <a:pt x="9393" y="2630"/>
                    <a:pt x="9739" y="2585"/>
                    <a:pt x="9976" y="2430"/>
                  </a:cubicBezTo>
                  <a:cubicBezTo>
                    <a:pt x="9994" y="2412"/>
                    <a:pt x="9994" y="2366"/>
                    <a:pt x="9967" y="2366"/>
                  </a:cubicBezTo>
                  <a:cubicBezTo>
                    <a:pt x="9685" y="2366"/>
                    <a:pt x="9393" y="2485"/>
                    <a:pt x="9120" y="2539"/>
                  </a:cubicBezTo>
                  <a:cubicBezTo>
                    <a:pt x="9165" y="2457"/>
                    <a:pt x="9220" y="2384"/>
                    <a:pt x="9275" y="2312"/>
                  </a:cubicBezTo>
                  <a:cubicBezTo>
                    <a:pt x="9311" y="2266"/>
                    <a:pt x="9348" y="2230"/>
                    <a:pt x="9393" y="2193"/>
                  </a:cubicBezTo>
                  <a:lnTo>
                    <a:pt x="9457" y="2129"/>
                  </a:lnTo>
                  <a:cubicBezTo>
                    <a:pt x="9484" y="2111"/>
                    <a:pt x="9493" y="2066"/>
                    <a:pt x="9484" y="2029"/>
                  </a:cubicBezTo>
                  <a:cubicBezTo>
                    <a:pt x="9484" y="2029"/>
                    <a:pt x="9484" y="2020"/>
                    <a:pt x="9475" y="2020"/>
                  </a:cubicBezTo>
                  <a:cubicBezTo>
                    <a:pt x="9465" y="2013"/>
                    <a:pt x="9452" y="2010"/>
                    <a:pt x="9438" y="2010"/>
                  </a:cubicBezTo>
                  <a:cubicBezTo>
                    <a:pt x="9416" y="2010"/>
                    <a:pt x="9392" y="2018"/>
                    <a:pt x="9375" y="2029"/>
                  </a:cubicBezTo>
                  <a:cubicBezTo>
                    <a:pt x="9357" y="2047"/>
                    <a:pt x="9329" y="2066"/>
                    <a:pt x="9311" y="2084"/>
                  </a:cubicBezTo>
                  <a:cubicBezTo>
                    <a:pt x="9266" y="2129"/>
                    <a:pt x="9220" y="2175"/>
                    <a:pt x="9184" y="2220"/>
                  </a:cubicBezTo>
                  <a:cubicBezTo>
                    <a:pt x="9102" y="2312"/>
                    <a:pt x="9029" y="2412"/>
                    <a:pt x="8974" y="2521"/>
                  </a:cubicBezTo>
                  <a:cubicBezTo>
                    <a:pt x="8965" y="2539"/>
                    <a:pt x="8956" y="2557"/>
                    <a:pt x="8965" y="2576"/>
                  </a:cubicBezTo>
                  <a:cubicBezTo>
                    <a:pt x="8437" y="2667"/>
                    <a:pt x="7899" y="2731"/>
                    <a:pt x="7371" y="2758"/>
                  </a:cubicBezTo>
                  <a:cubicBezTo>
                    <a:pt x="7362" y="2740"/>
                    <a:pt x="7362" y="2721"/>
                    <a:pt x="7353" y="2712"/>
                  </a:cubicBezTo>
                  <a:lnTo>
                    <a:pt x="7344" y="2712"/>
                  </a:lnTo>
                  <a:cubicBezTo>
                    <a:pt x="7353" y="2694"/>
                    <a:pt x="7353" y="2685"/>
                    <a:pt x="7362" y="2667"/>
                  </a:cubicBezTo>
                  <a:cubicBezTo>
                    <a:pt x="7371" y="2630"/>
                    <a:pt x="7389" y="2594"/>
                    <a:pt x="7407" y="2557"/>
                  </a:cubicBezTo>
                  <a:cubicBezTo>
                    <a:pt x="7508" y="2348"/>
                    <a:pt x="7653" y="2148"/>
                    <a:pt x="7817" y="1984"/>
                  </a:cubicBezTo>
                  <a:cubicBezTo>
                    <a:pt x="7936" y="1874"/>
                    <a:pt x="8063" y="1783"/>
                    <a:pt x="8200" y="1701"/>
                  </a:cubicBezTo>
                  <a:cubicBezTo>
                    <a:pt x="8346" y="1619"/>
                    <a:pt x="8482" y="1528"/>
                    <a:pt x="8610" y="1428"/>
                  </a:cubicBezTo>
                  <a:cubicBezTo>
                    <a:pt x="8637" y="1410"/>
                    <a:pt x="8637" y="1373"/>
                    <a:pt x="8628" y="1355"/>
                  </a:cubicBezTo>
                  <a:cubicBezTo>
                    <a:pt x="8628" y="1337"/>
                    <a:pt x="8619" y="1328"/>
                    <a:pt x="8610" y="1328"/>
                  </a:cubicBezTo>
                  <a:cubicBezTo>
                    <a:pt x="8598" y="1324"/>
                    <a:pt x="8587" y="1322"/>
                    <a:pt x="8576" y="1322"/>
                  </a:cubicBezTo>
                  <a:cubicBezTo>
                    <a:pt x="8560" y="1322"/>
                    <a:pt x="8544" y="1326"/>
                    <a:pt x="8528" y="1337"/>
                  </a:cubicBezTo>
                  <a:cubicBezTo>
                    <a:pt x="8355" y="1483"/>
                    <a:pt x="8145" y="1556"/>
                    <a:pt x="7963" y="1683"/>
                  </a:cubicBezTo>
                  <a:cubicBezTo>
                    <a:pt x="7617" y="1920"/>
                    <a:pt x="7353" y="2257"/>
                    <a:pt x="7207" y="2639"/>
                  </a:cubicBezTo>
                  <a:cubicBezTo>
                    <a:pt x="7189" y="2685"/>
                    <a:pt x="7189" y="2731"/>
                    <a:pt x="7198" y="2767"/>
                  </a:cubicBezTo>
                  <a:cubicBezTo>
                    <a:pt x="7000" y="2775"/>
                    <a:pt x="6804" y="2780"/>
                    <a:pt x="6608" y="2780"/>
                  </a:cubicBezTo>
                  <a:cubicBezTo>
                    <a:pt x="6171" y="2780"/>
                    <a:pt x="5737" y="2759"/>
                    <a:pt x="5303" y="2721"/>
                  </a:cubicBezTo>
                  <a:cubicBezTo>
                    <a:pt x="5312" y="2703"/>
                    <a:pt x="5331" y="2676"/>
                    <a:pt x="5340" y="2658"/>
                  </a:cubicBezTo>
                  <a:cubicBezTo>
                    <a:pt x="5367" y="2621"/>
                    <a:pt x="5394" y="2585"/>
                    <a:pt x="5422" y="2548"/>
                  </a:cubicBezTo>
                  <a:cubicBezTo>
                    <a:pt x="5467" y="2466"/>
                    <a:pt x="5531" y="2394"/>
                    <a:pt x="5586" y="2321"/>
                  </a:cubicBezTo>
                  <a:cubicBezTo>
                    <a:pt x="5704" y="2175"/>
                    <a:pt x="5841" y="2038"/>
                    <a:pt x="5977" y="1911"/>
                  </a:cubicBezTo>
                  <a:cubicBezTo>
                    <a:pt x="6123" y="1783"/>
                    <a:pt x="6269" y="1674"/>
                    <a:pt x="6424" y="1565"/>
                  </a:cubicBezTo>
                  <a:cubicBezTo>
                    <a:pt x="6506" y="1519"/>
                    <a:pt x="6578" y="1474"/>
                    <a:pt x="6660" y="1428"/>
                  </a:cubicBezTo>
                  <a:cubicBezTo>
                    <a:pt x="6752" y="1392"/>
                    <a:pt x="6834" y="1337"/>
                    <a:pt x="6906" y="1273"/>
                  </a:cubicBezTo>
                  <a:cubicBezTo>
                    <a:pt x="6925" y="1255"/>
                    <a:pt x="6915" y="1228"/>
                    <a:pt x="6888" y="1218"/>
                  </a:cubicBezTo>
                  <a:cubicBezTo>
                    <a:pt x="6779" y="1228"/>
                    <a:pt x="6670" y="1264"/>
                    <a:pt x="6578" y="1328"/>
                  </a:cubicBezTo>
                  <a:cubicBezTo>
                    <a:pt x="6478" y="1382"/>
                    <a:pt x="6378" y="1437"/>
                    <a:pt x="6278" y="1501"/>
                  </a:cubicBezTo>
                  <a:cubicBezTo>
                    <a:pt x="6077" y="1637"/>
                    <a:pt x="5895" y="1783"/>
                    <a:pt x="5722" y="1947"/>
                  </a:cubicBezTo>
                  <a:cubicBezTo>
                    <a:pt x="5558" y="2111"/>
                    <a:pt x="5413" y="2284"/>
                    <a:pt x="5276" y="2485"/>
                  </a:cubicBezTo>
                  <a:cubicBezTo>
                    <a:pt x="5221" y="2548"/>
                    <a:pt x="5176" y="2621"/>
                    <a:pt x="5139" y="2712"/>
                  </a:cubicBezTo>
                  <a:cubicBezTo>
                    <a:pt x="5021" y="2694"/>
                    <a:pt x="4902" y="2685"/>
                    <a:pt x="4775" y="2667"/>
                  </a:cubicBezTo>
                  <a:cubicBezTo>
                    <a:pt x="4274" y="2603"/>
                    <a:pt x="3773" y="2494"/>
                    <a:pt x="3272" y="2357"/>
                  </a:cubicBezTo>
                  <a:cubicBezTo>
                    <a:pt x="3308" y="2275"/>
                    <a:pt x="3327" y="2193"/>
                    <a:pt x="3363" y="2111"/>
                  </a:cubicBezTo>
                  <a:cubicBezTo>
                    <a:pt x="3409" y="2011"/>
                    <a:pt x="3454" y="1920"/>
                    <a:pt x="3518" y="1838"/>
                  </a:cubicBezTo>
                  <a:cubicBezTo>
                    <a:pt x="3636" y="1665"/>
                    <a:pt x="3782" y="1510"/>
                    <a:pt x="3937" y="1364"/>
                  </a:cubicBezTo>
                  <a:cubicBezTo>
                    <a:pt x="4092" y="1228"/>
                    <a:pt x="4256" y="1100"/>
                    <a:pt x="4429" y="973"/>
                  </a:cubicBezTo>
                  <a:cubicBezTo>
                    <a:pt x="4529" y="909"/>
                    <a:pt x="4620" y="845"/>
                    <a:pt x="4729" y="790"/>
                  </a:cubicBezTo>
                  <a:cubicBezTo>
                    <a:pt x="4830" y="745"/>
                    <a:pt x="4930" y="690"/>
                    <a:pt x="5021" y="636"/>
                  </a:cubicBezTo>
                  <a:cubicBezTo>
                    <a:pt x="5048" y="599"/>
                    <a:pt x="5030" y="544"/>
                    <a:pt x="4984" y="544"/>
                  </a:cubicBezTo>
                  <a:cubicBezTo>
                    <a:pt x="4875" y="554"/>
                    <a:pt x="4766" y="590"/>
                    <a:pt x="4675" y="654"/>
                  </a:cubicBezTo>
                  <a:cubicBezTo>
                    <a:pt x="4565" y="717"/>
                    <a:pt x="4465" y="781"/>
                    <a:pt x="4356" y="854"/>
                  </a:cubicBezTo>
                  <a:cubicBezTo>
                    <a:pt x="4174" y="982"/>
                    <a:pt x="3992" y="1118"/>
                    <a:pt x="3828" y="1264"/>
                  </a:cubicBezTo>
                  <a:cubicBezTo>
                    <a:pt x="3654" y="1410"/>
                    <a:pt x="3509" y="1574"/>
                    <a:pt x="3372" y="1756"/>
                  </a:cubicBezTo>
                  <a:cubicBezTo>
                    <a:pt x="3317" y="1838"/>
                    <a:pt x="3263" y="1929"/>
                    <a:pt x="3217" y="2020"/>
                  </a:cubicBezTo>
                  <a:cubicBezTo>
                    <a:pt x="3172" y="2111"/>
                    <a:pt x="3135" y="2211"/>
                    <a:pt x="3117" y="2321"/>
                  </a:cubicBezTo>
                  <a:cubicBezTo>
                    <a:pt x="2570" y="2157"/>
                    <a:pt x="2033" y="1965"/>
                    <a:pt x="1505" y="1738"/>
                  </a:cubicBezTo>
                  <a:cubicBezTo>
                    <a:pt x="1450" y="1683"/>
                    <a:pt x="1405" y="1628"/>
                    <a:pt x="1359" y="1565"/>
                  </a:cubicBezTo>
                  <a:cubicBezTo>
                    <a:pt x="1149" y="1300"/>
                    <a:pt x="949" y="1045"/>
                    <a:pt x="758" y="772"/>
                  </a:cubicBezTo>
                  <a:cubicBezTo>
                    <a:pt x="667" y="645"/>
                    <a:pt x="585" y="517"/>
                    <a:pt x="494" y="390"/>
                  </a:cubicBezTo>
                  <a:cubicBezTo>
                    <a:pt x="384" y="253"/>
                    <a:pt x="266" y="125"/>
                    <a:pt x="129" y="16"/>
                  </a:cubicBezTo>
                  <a:cubicBezTo>
                    <a:pt x="118" y="5"/>
                    <a:pt x="102" y="0"/>
                    <a:pt x="85" y="0"/>
                  </a:cubicBezTo>
                  <a:close/>
                </a:path>
              </a:pathLst>
            </a:custGeom>
            <a:solidFill>
              <a:srgbClr val="343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" name="Google Shape;1128;p33"/>
          <p:cNvGrpSpPr/>
          <p:nvPr/>
        </p:nvGrpSpPr>
        <p:grpSpPr>
          <a:xfrm>
            <a:off x="8708164" y="3212859"/>
            <a:ext cx="317377" cy="293795"/>
            <a:chOff x="3286561" y="3897211"/>
            <a:chExt cx="156243" cy="144627"/>
          </a:xfrm>
        </p:grpSpPr>
        <p:sp>
          <p:nvSpPr>
            <p:cNvPr id="1129" name="Google Shape;1129;p33"/>
            <p:cNvSpPr/>
            <p:nvPr/>
          </p:nvSpPr>
          <p:spPr>
            <a:xfrm>
              <a:off x="3286561" y="3897211"/>
              <a:ext cx="156243" cy="144627"/>
            </a:xfrm>
            <a:custGeom>
              <a:avLst/>
              <a:gdLst/>
              <a:ahLst/>
              <a:cxnLst/>
              <a:rect l="l" t="t" r="r" b="b"/>
              <a:pathLst>
                <a:path w="5111" h="4731" extrusionOk="0">
                  <a:moveTo>
                    <a:pt x="1604" y="0"/>
                  </a:moveTo>
                  <a:cubicBezTo>
                    <a:pt x="1499" y="0"/>
                    <a:pt x="1397" y="48"/>
                    <a:pt x="1312" y="173"/>
                  </a:cubicBezTo>
                  <a:cubicBezTo>
                    <a:pt x="1203" y="346"/>
                    <a:pt x="1221" y="555"/>
                    <a:pt x="1230" y="746"/>
                  </a:cubicBezTo>
                  <a:cubicBezTo>
                    <a:pt x="1239" y="920"/>
                    <a:pt x="1267" y="1084"/>
                    <a:pt x="1312" y="1247"/>
                  </a:cubicBezTo>
                  <a:cubicBezTo>
                    <a:pt x="1330" y="1329"/>
                    <a:pt x="1358" y="1402"/>
                    <a:pt x="1385" y="1475"/>
                  </a:cubicBezTo>
                  <a:cubicBezTo>
                    <a:pt x="1163" y="1396"/>
                    <a:pt x="930" y="1357"/>
                    <a:pt x="695" y="1357"/>
                  </a:cubicBezTo>
                  <a:cubicBezTo>
                    <a:pt x="630" y="1357"/>
                    <a:pt x="566" y="1360"/>
                    <a:pt x="501" y="1366"/>
                  </a:cubicBezTo>
                  <a:cubicBezTo>
                    <a:pt x="310" y="1393"/>
                    <a:pt x="146" y="1503"/>
                    <a:pt x="64" y="1676"/>
                  </a:cubicBezTo>
                  <a:cubicBezTo>
                    <a:pt x="0" y="1849"/>
                    <a:pt x="37" y="2040"/>
                    <a:pt x="155" y="2177"/>
                  </a:cubicBezTo>
                  <a:cubicBezTo>
                    <a:pt x="356" y="2423"/>
                    <a:pt x="702" y="2596"/>
                    <a:pt x="984" y="2705"/>
                  </a:cubicBezTo>
                  <a:cubicBezTo>
                    <a:pt x="1075" y="2741"/>
                    <a:pt x="1166" y="2769"/>
                    <a:pt x="1267" y="2796"/>
                  </a:cubicBezTo>
                  <a:cubicBezTo>
                    <a:pt x="993" y="3024"/>
                    <a:pt x="802" y="3333"/>
                    <a:pt x="720" y="3670"/>
                  </a:cubicBezTo>
                  <a:cubicBezTo>
                    <a:pt x="629" y="4007"/>
                    <a:pt x="602" y="4536"/>
                    <a:pt x="1030" y="4636"/>
                  </a:cubicBezTo>
                  <a:cubicBezTo>
                    <a:pt x="1071" y="4645"/>
                    <a:pt x="1114" y="4649"/>
                    <a:pt x="1157" y="4649"/>
                  </a:cubicBezTo>
                  <a:cubicBezTo>
                    <a:pt x="1463" y="4649"/>
                    <a:pt x="1798" y="4438"/>
                    <a:pt x="2014" y="4263"/>
                  </a:cubicBezTo>
                  <a:cubicBezTo>
                    <a:pt x="2168" y="4144"/>
                    <a:pt x="2305" y="3998"/>
                    <a:pt x="2414" y="3844"/>
                  </a:cubicBezTo>
                  <a:cubicBezTo>
                    <a:pt x="2460" y="3935"/>
                    <a:pt x="2515" y="4026"/>
                    <a:pt x="2578" y="4117"/>
                  </a:cubicBezTo>
                  <a:cubicBezTo>
                    <a:pt x="2760" y="4345"/>
                    <a:pt x="2997" y="4527"/>
                    <a:pt x="3280" y="4645"/>
                  </a:cubicBezTo>
                  <a:cubicBezTo>
                    <a:pt x="3398" y="4691"/>
                    <a:pt x="3557" y="4730"/>
                    <a:pt x="3707" y="4730"/>
                  </a:cubicBezTo>
                  <a:cubicBezTo>
                    <a:pt x="3913" y="4730"/>
                    <a:pt x="4103" y="4655"/>
                    <a:pt x="4145" y="4417"/>
                  </a:cubicBezTo>
                  <a:cubicBezTo>
                    <a:pt x="4209" y="4089"/>
                    <a:pt x="3945" y="3725"/>
                    <a:pt x="3735" y="3506"/>
                  </a:cubicBezTo>
                  <a:cubicBezTo>
                    <a:pt x="3662" y="3434"/>
                    <a:pt x="3599" y="3370"/>
                    <a:pt x="3526" y="3306"/>
                  </a:cubicBezTo>
                  <a:lnTo>
                    <a:pt x="3526" y="3306"/>
                  </a:lnTo>
                  <a:cubicBezTo>
                    <a:pt x="3571" y="3315"/>
                    <a:pt x="3626" y="3324"/>
                    <a:pt x="3671" y="3324"/>
                  </a:cubicBezTo>
                  <a:cubicBezTo>
                    <a:pt x="3816" y="3351"/>
                    <a:pt x="3964" y="3363"/>
                    <a:pt x="4112" y="3363"/>
                  </a:cubicBezTo>
                  <a:cubicBezTo>
                    <a:pt x="4319" y="3363"/>
                    <a:pt x="4527" y="3339"/>
                    <a:pt x="4728" y="3297"/>
                  </a:cubicBezTo>
                  <a:cubicBezTo>
                    <a:pt x="4938" y="3251"/>
                    <a:pt x="5092" y="3078"/>
                    <a:pt x="5111" y="2869"/>
                  </a:cubicBezTo>
                  <a:cubicBezTo>
                    <a:pt x="5111" y="2678"/>
                    <a:pt x="5029" y="2495"/>
                    <a:pt x="4874" y="2386"/>
                  </a:cubicBezTo>
                  <a:cubicBezTo>
                    <a:pt x="4728" y="2277"/>
                    <a:pt x="4564" y="2213"/>
                    <a:pt x="4391" y="2177"/>
                  </a:cubicBezTo>
                  <a:cubicBezTo>
                    <a:pt x="4218" y="2131"/>
                    <a:pt x="4045" y="2095"/>
                    <a:pt x="3872" y="2076"/>
                  </a:cubicBezTo>
                  <a:cubicBezTo>
                    <a:pt x="3744" y="2067"/>
                    <a:pt x="3608" y="2067"/>
                    <a:pt x="3480" y="2067"/>
                  </a:cubicBezTo>
                  <a:cubicBezTo>
                    <a:pt x="3726" y="1758"/>
                    <a:pt x="3899" y="1384"/>
                    <a:pt x="3972" y="992"/>
                  </a:cubicBezTo>
                  <a:cubicBezTo>
                    <a:pt x="4018" y="819"/>
                    <a:pt x="4018" y="637"/>
                    <a:pt x="3972" y="464"/>
                  </a:cubicBezTo>
                  <a:cubicBezTo>
                    <a:pt x="3918" y="310"/>
                    <a:pt x="3773" y="208"/>
                    <a:pt x="3613" y="208"/>
                  </a:cubicBezTo>
                  <a:cubicBezTo>
                    <a:pt x="3584" y="208"/>
                    <a:pt x="3555" y="211"/>
                    <a:pt x="3526" y="218"/>
                  </a:cubicBezTo>
                  <a:cubicBezTo>
                    <a:pt x="3362" y="273"/>
                    <a:pt x="3225" y="373"/>
                    <a:pt x="3134" y="519"/>
                  </a:cubicBezTo>
                  <a:cubicBezTo>
                    <a:pt x="3016" y="664"/>
                    <a:pt x="2906" y="801"/>
                    <a:pt x="2797" y="947"/>
                  </a:cubicBezTo>
                  <a:cubicBezTo>
                    <a:pt x="2751" y="1020"/>
                    <a:pt x="2706" y="1084"/>
                    <a:pt x="2660" y="1156"/>
                  </a:cubicBezTo>
                  <a:cubicBezTo>
                    <a:pt x="2578" y="883"/>
                    <a:pt x="2433" y="628"/>
                    <a:pt x="2241" y="400"/>
                  </a:cubicBezTo>
                  <a:cubicBezTo>
                    <a:pt x="2097" y="237"/>
                    <a:pt x="1840" y="0"/>
                    <a:pt x="16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3"/>
            <p:cNvSpPr/>
            <p:nvPr/>
          </p:nvSpPr>
          <p:spPr>
            <a:xfrm>
              <a:off x="3329787" y="3948783"/>
              <a:ext cx="52030" cy="45886"/>
            </a:xfrm>
            <a:custGeom>
              <a:avLst/>
              <a:gdLst/>
              <a:ahLst/>
              <a:cxnLst/>
              <a:rect l="l" t="t" r="r" b="b"/>
              <a:pathLst>
                <a:path w="1702" h="1501" extrusionOk="0">
                  <a:moveTo>
                    <a:pt x="673" y="0"/>
                  </a:moveTo>
                  <a:cubicBezTo>
                    <a:pt x="573" y="0"/>
                    <a:pt x="473" y="69"/>
                    <a:pt x="463" y="189"/>
                  </a:cubicBezTo>
                  <a:cubicBezTo>
                    <a:pt x="463" y="289"/>
                    <a:pt x="463" y="380"/>
                    <a:pt x="481" y="471"/>
                  </a:cubicBezTo>
                  <a:lnTo>
                    <a:pt x="317" y="453"/>
                  </a:lnTo>
                  <a:cubicBezTo>
                    <a:pt x="306" y="451"/>
                    <a:pt x="296" y="451"/>
                    <a:pt x="285" y="451"/>
                  </a:cubicBezTo>
                  <a:cubicBezTo>
                    <a:pt x="73" y="451"/>
                    <a:pt x="0" y="794"/>
                    <a:pt x="226" y="863"/>
                  </a:cubicBezTo>
                  <a:cubicBezTo>
                    <a:pt x="244" y="872"/>
                    <a:pt x="263" y="872"/>
                    <a:pt x="281" y="881"/>
                  </a:cubicBezTo>
                  <a:cubicBezTo>
                    <a:pt x="272" y="890"/>
                    <a:pt x="263" y="909"/>
                    <a:pt x="253" y="918"/>
                  </a:cubicBezTo>
                  <a:cubicBezTo>
                    <a:pt x="244" y="936"/>
                    <a:pt x="226" y="963"/>
                    <a:pt x="208" y="981"/>
                  </a:cubicBezTo>
                  <a:cubicBezTo>
                    <a:pt x="190" y="1000"/>
                    <a:pt x="171" y="1027"/>
                    <a:pt x="162" y="1045"/>
                  </a:cubicBezTo>
                  <a:cubicBezTo>
                    <a:pt x="68" y="1212"/>
                    <a:pt x="198" y="1384"/>
                    <a:pt x="356" y="1384"/>
                  </a:cubicBezTo>
                  <a:cubicBezTo>
                    <a:pt x="397" y="1384"/>
                    <a:pt x="440" y="1372"/>
                    <a:pt x="481" y="1346"/>
                  </a:cubicBezTo>
                  <a:lnTo>
                    <a:pt x="490" y="1346"/>
                  </a:lnTo>
                  <a:cubicBezTo>
                    <a:pt x="536" y="1309"/>
                    <a:pt x="572" y="1273"/>
                    <a:pt x="618" y="1237"/>
                  </a:cubicBezTo>
                  <a:cubicBezTo>
                    <a:pt x="618" y="1255"/>
                    <a:pt x="627" y="1282"/>
                    <a:pt x="636" y="1309"/>
                  </a:cubicBezTo>
                  <a:lnTo>
                    <a:pt x="636" y="1318"/>
                  </a:lnTo>
                  <a:cubicBezTo>
                    <a:pt x="636" y="1346"/>
                    <a:pt x="645" y="1373"/>
                    <a:pt x="663" y="1391"/>
                  </a:cubicBezTo>
                  <a:cubicBezTo>
                    <a:pt x="691" y="1437"/>
                    <a:pt x="727" y="1473"/>
                    <a:pt x="782" y="1492"/>
                  </a:cubicBezTo>
                  <a:cubicBezTo>
                    <a:pt x="802" y="1497"/>
                    <a:pt x="823" y="1500"/>
                    <a:pt x="844" y="1500"/>
                  </a:cubicBezTo>
                  <a:cubicBezTo>
                    <a:pt x="890" y="1500"/>
                    <a:pt x="936" y="1486"/>
                    <a:pt x="973" y="1455"/>
                  </a:cubicBezTo>
                  <a:cubicBezTo>
                    <a:pt x="1019" y="1419"/>
                    <a:pt x="1055" y="1355"/>
                    <a:pt x="1064" y="1300"/>
                  </a:cubicBezTo>
                  <a:cubicBezTo>
                    <a:pt x="1064" y="1264"/>
                    <a:pt x="1055" y="1218"/>
                    <a:pt x="1046" y="1182"/>
                  </a:cubicBezTo>
                  <a:lnTo>
                    <a:pt x="1046" y="1182"/>
                  </a:lnTo>
                  <a:lnTo>
                    <a:pt x="1091" y="1209"/>
                  </a:lnTo>
                  <a:cubicBezTo>
                    <a:pt x="1155" y="1246"/>
                    <a:pt x="1219" y="1282"/>
                    <a:pt x="1292" y="1309"/>
                  </a:cubicBezTo>
                  <a:cubicBezTo>
                    <a:pt x="1321" y="1319"/>
                    <a:pt x="1351" y="1323"/>
                    <a:pt x="1380" y="1323"/>
                  </a:cubicBezTo>
                  <a:cubicBezTo>
                    <a:pt x="1496" y="1323"/>
                    <a:pt x="1603" y="1255"/>
                    <a:pt x="1647" y="1145"/>
                  </a:cubicBezTo>
                  <a:cubicBezTo>
                    <a:pt x="1702" y="1000"/>
                    <a:pt x="1629" y="845"/>
                    <a:pt x="1483" y="781"/>
                  </a:cubicBezTo>
                  <a:cubicBezTo>
                    <a:pt x="1419" y="754"/>
                    <a:pt x="1365" y="717"/>
                    <a:pt x="1292" y="699"/>
                  </a:cubicBezTo>
                  <a:lnTo>
                    <a:pt x="1255" y="681"/>
                  </a:lnTo>
                  <a:lnTo>
                    <a:pt x="1265" y="654"/>
                  </a:lnTo>
                  <a:cubicBezTo>
                    <a:pt x="1292" y="572"/>
                    <a:pt x="1301" y="480"/>
                    <a:pt x="1292" y="398"/>
                  </a:cubicBezTo>
                  <a:cubicBezTo>
                    <a:pt x="1267" y="292"/>
                    <a:pt x="1184" y="223"/>
                    <a:pt x="1082" y="223"/>
                  </a:cubicBezTo>
                  <a:cubicBezTo>
                    <a:pt x="1070" y="223"/>
                    <a:pt x="1058" y="224"/>
                    <a:pt x="1046" y="225"/>
                  </a:cubicBezTo>
                  <a:cubicBezTo>
                    <a:pt x="1009" y="235"/>
                    <a:pt x="973" y="253"/>
                    <a:pt x="946" y="280"/>
                  </a:cubicBezTo>
                  <a:lnTo>
                    <a:pt x="864" y="125"/>
                  </a:lnTo>
                  <a:cubicBezTo>
                    <a:pt x="825" y="39"/>
                    <a:pt x="749" y="0"/>
                    <a:pt x="6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ma"/>
              <a:buNone/>
              <a:defRPr sz="3500" b="1">
                <a:solidFill>
                  <a:schemeClr val="dk1"/>
                </a:solidFill>
                <a:latin typeface="Atma"/>
                <a:ea typeface="Atma"/>
                <a:cs typeface="Atma"/>
                <a:sym typeface="At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ma"/>
              <a:buNone/>
              <a:defRPr sz="3500" b="1">
                <a:solidFill>
                  <a:schemeClr val="dk1"/>
                </a:solidFill>
                <a:latin typeface="Atma"/>
                <a:ea typeface="Atma"/>
                <a:cs typeface="Atma"/>
                <a:sym typeface="At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ma"/>
              <a:buNone/>
              <a:defRPr sz="3500" b="1">
                <a:solidFill>
                  <a:schemeClr val="dk1"/>
                </a:solidFill>
                <a:latin typeface="Atma"/>
                <a:ea typeface="Atma"/>
                <a:cs typeface="Atma"/>
                <a:sym typeface="At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ma"/>
              <a:buNone/>
              <a:defRPr sz="3500" b="1">
                <a:solidFill>
                  <a:schemeClr val="dk1"/>
                </a:solidFill>
                <a:latin typeface="Atma"/>
                <a:ea typeface="Atma"/>
                <a:cs typeface="Atma"/>
                <a:sym typeface="At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ma"/>
              <a:buNone/>
              <a:defRPr sz="3500" b="1">
                <a:solidFill>
                  <a:schemeClr val="dk1"/>
                </a:solidFill>
                <a:latin typeface="Atma"/>
                <a:ea typeface="Atma"/>
                <a:cs typeface="Atma"/>
                <a:sym typeface="At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ma"/>
              <a:buNone/>
              <a:defRPr sz="3500" b="1">
                <a:solidFill>
                  <a:schemeClr val="dk1"/>
                </a:solidFill>
                <a:latin typeface="Atma"/>
                <a:ea typeface="Atma"/>
                <a:cs typeface="Atma"/>
                <a:sym typeface="At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ma"/>
              <a:buNone/>
              <a:defRPr sz="3500" b="1">
                <a:solidFill>
                  <a:schemeClr val="dk1"/>
                </a:solidFill>
                <a:latin typeface="Atma"/>
                <a:ea typeface="Atma"/>
                <a:cs typeface="Atma"/>
                <a:sym typeface="At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ma"/>
              <a:buNone/>
              <a:defRPr sz="3500" b="1">
                <a:solidFill>
                  <a:schemeClr val="dk1"/>
                </a:solidFill>
                <a:latin typeface="Atma"/>
                <a:ea typeface="Atma"/>
                <a:cs typeface="Atma"/>
                <a:sym typeface="At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ma"/>
              <a:buNone/>
              <a:defRPr sz="3500" b="1">
                <a:solidFill>
                  <a:schemeClr val="dk1"/>
                </a:solidFill>
                <a:latin typeface="Atma"/>
                <a:ea typeface="Atma"/>
                <a:cs typeface="Atma"/>
                <a:sym typeface="Atm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7" r:id="rId3"/>
    <p:sldLayoutId id="2147483658" r:id="rId4"/>
    <p:sldLayoutId id="2147483678" r:id="rId5"/>
    <p:sldLayoutId id="214748367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37"/>
          <p:cNvSpPr/>
          <p:nvPr/>
        </p:nvSpPr>
        <p:spPr>
          <a:xfrm>
            <a:off x="2117924" y="3281725"/>
            <a:ext cx="4945204" cy="432397"/>
          </a:xfrm>
          <a:custGeom>
            <a:avLst/>
            <a:gdLst/>
            <a:ahLst/>
            <a:cxnLst/>
            <a:rect l="l" t="t" r="r" b="b"/>
            <a:pathLst>
              <a:path w="20642" h="2900" extrusionOk="0">
                <a:moveTo>
                  <a:pt x="15204" y="1"/>
                </a:moveTo>
                <a:cubicBezTo>
                  <a:pt x="14270" y="1"/>
                  <a:pt x="13334" y="6"/>
                  <a:pt x="12397" y="12"/>
                </a:cubicBezTo>
                <a:cubicBezTo>
                  <a:pt x="9847" y="21"/>
                  <a:pt x="7296" y="21"/>
                  <a:pt x="4746" y="48"/>
                </a:cubicBezTo>
                <a:lnTo>
                  <a:pt x="2578" y="66"/>
                </a:lnTo>
                <a:cubicBezTo>
                  <a:pt x="2190" y="66"/>
                  <a:pt x="1798" y="16"/>
                  <a:pt x="1407" y="16"/>
                </a:cubicBezTo>
                <a:cubicBezTo>
                  <a:pt x="1247" y="16"/>
                  <a:pt x="1088" y="24"/>
                  <a:pt x="929" y="48"/>
                </a:cubicBezTo>
                <a:cubicBezTo>
                  <a:pt x="556" y="93"/>
                  <a:pt x="155" y="103"/>
                  <a:pt x="246" y="567"/>
                </a:cubicBezTo>
                <a:cubicBezTo>
                  <a:pt x="273" y="704"/>
                  <a:pt x="765" y="1196"/>
                  <a:pt x="674" y="1332"/>
                </a:cubicBezTo>
                <a:cubicBezTo>
                  <a:pt x="474" y="1624"/>
                  <a:pt x="264" y="1915"/>
                  <a:pt x="73" y="2216"/>
                </a:cubicBezTo>
                <a:cubicBezTo>
                  <a:pt x="0" y="2334"/>
                  <a:pt x="73" y="2480"/>
                  <a:pt x="210" y="2498"/>
                </a:cubicBezTo>
                <a:cubicBezTo>
                  <a:pt x="2682" y="2714"/>
                  <a:pt x="5163" y="2790"/>
                  <a:pt x="7644" y="2790"/>
                </a:cubicBezTo>
                <a:cubicBezTo>
                  <a:pt x="7786" y="2790"/>
                  <a:pt x="7928" y="2790"/>
                  <a:pt x="8071" y="2790"/>
                </a:cubicBezTo>
                <a:cubicBezTo>
                  <a:pt x="10358" y="2790"/>
                  <a:pt x="12639" y="2741"/>
                  <a:pt x="14924" y="2741"/>
                </a:cubicBezTo>
                <a:cubicBezTo>
                  <a:pt x="15251" y="2741"/>
                  <a:pt x="15578" y="2742"/>
                  <a:pt x="15904" y="2744"/>
                </a:cubicBezTo>
                <a:cubicBezTo>
                  <a:pt x="17371" y="2762"/>
                  <a:pt x="18847" y="2772"/>
                  <a:pt x="20313" y="2899"/>
                </a:cubicBezTo>
                <a:cubicBezTo>
                  <a:pt x="20318" y="2900"/>
                  <a:pt x="20324" y="2900"/>
                  <a:pt x="20329" y="2900"/>
                </a:cubicBezTo>
                <a:cubicBezTo>
                  <a:pt x="20493" y="2900"/>
                  <a:pt x="20601" y="2622"/>
                  <a:pt x="20468" y="2489"/>
                </a:cubicBezTo>
                <a:cubicBezTo>
                  <a:pt x="20231" y="2261"/>
                  <a:pt x="20040" y="1988"/>
                  <a:pt x="19903" y="1697"/>
                </a:cubicBezTo>
                <a:cubicBezTo>
                  <a:pt x="19903" y="1688"/>
                  <a:pt x="20596" y="913"/>
                  <a:pt x="20632" y="749"/>
                </a:cubicBezTo>
                <a:cubicBezTo>
                  <a:pt x="20641" y="686"/>
                  <a:pt x="20641" y="631"/>
                  <a:pt x="20632" y="567"/>
                </a:cubicBezTo>
                <a:cubicBezTo>
                  <a:pt x="20623" y="194"/>
                  <a:pt x="20213" y="175"/>
                  <a:pt x="19876" y="130"/>
                </a:cubicBezTo>
                <a:cubicBezTo>
                  <a:pt x="19001" y="2"/>
                  <a:pt x="18127" y="21"/>
                  <a:pt x="17253" y="12"/>
                </a:cubicBezTo>
                <a:cubicBezTo>
                  <a:pt x="16571" y="4"/>
                  <a:pt x="15888" y="1"/>
                  <a:pt x="15204" y="1"/>
                </a:cubicBezTo>
                <a:close/>
              </a:path>
            </a:pathLst>
          </a:custGeom>
          <a:solidFill>
            <a:srgbClr val="7C91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37"/>
          <p:cNvSpPr txBox="1">
            <a:spLocks noGrp="1"/>
          </p:cNvSpPr>
          <p:nvPr>
            <p:ph type="ctrTitle"/>
          </p:nvPr>
        </p:nvSpPr>
        <p:spPr>
          <a:xfrm>
            <a:off x="1172800" y="1306200"/>
            <a:ext cx="6798600" cy="18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U</a:t>
            </a:r>
            <a:r>
              <a:rPr lang="en" sz="6000" dirty="0"/>
              <a:t>nit 5. </a:t>
            </a:r>
            <a:br>
              <a:rPr lang="en" sz="6000" dirty="0"/>
            </a:br>
            <a:r>
              <a:rPr lang="en" sz="6000" dirty="0"/>
              <a:t>Food and Drink</a:t>
            </a:r>
            <a:endParaRPr sz="6000" dirty="0">
              <a:solidFill>
                <a:schemeClr val="accent1"/>
              </a:solidFill>
            </a:endParaRPr>
          </a:p>
        </p:txBody>
      </p:sp>
      <p:sp>
        <p:nvSpPr>
          <p:cNvPr id="1143" name="Google Shape;1143;p37"/>
          <p:cNvSpPr txBox="1">
            <a:spLocks noGrp="1"/>
          </p:cNvSpPr>
          <p:nvPr>
            <p:ph type="subTitle" idx="1"/>
          </p:nvPr>
        </p:nvSpPr>
        <p:spPr>
          <a:xfrm>
            <a:off x="2392600" y="3275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</a:rPr>
              <a:t>Lesson 2. A closer look 1</a:t>
            </a:r>
            <a:endParaRPr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ubtitle 15">
            <a:extLst>
              <a:ext uri="{FF2B5EF4-FFF2-40B4-BE49-F238E27FC236}">
                <a16:creationId xmlns:a16="http://schemas.microsoft.com/office/drawing/2014/main" id="{7F9E5772-695B-DC4A-A769-3FEF7173C3E8}"/>
              </a:ext>
            </a:extLst>
          </p:cNvPr>
          <p:cNvSpPr txBox="1">
            <a:spLocks/>
          </p:cNvSpPr>
          <p:nvPr/>
        </p:nvSpPr>
        <p:spPr>
          <a:xfrm>
            <a:off x="92104" y="22483"/>
            <a:ext cx="7988987" cy="3801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 1. (p 52) Match the phrases with the pictures.</a:t>
            </a:r>
            <a:endParaRPr lang="en-V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4E898B3E-10E8-4446-9F68-BC648B9C56D1}"/>
              </a:ext>
            </a:extLst>
          </p:cNvPr>
          <p:cNvSpPr/>
          <p:nvPr/>
        </p:nvSpPr>
        <p:spPr>
          <a:xfrm>
            <a:off x="3492248" y="2390480"/>
            <a:ext cx="1667844" cy="681038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buSzPts val="1400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f. 400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millilitres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buSzPts val="1400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(ml) of milk</a:t>
            </a:r>
            <a:endParaRPr lang="en-VN" sz="170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16EEB65-2118-A445-AD6F-67B46D77C8BF}"/>
              </a:ext>
            </a:extLst>
          </p:cNvPr>
          <p:cNvSpPr txBox="1"/>
          <p:nvPr/>
        </p:nvSpPr>
        <p:spPr>
          <a:xfrm>
            <a:off x="1672110" y="544213"/>
            <a:ext cx="2030202" cy="391597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buSzPts val="1400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a. a kilo (kg) of beef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DB407E9-76B1-F64E-BF10-9B06F1CA1AA1}"/>
              </a:ext>
            </a:extLst>
          </p:cNvPr>
          <p:cNvSpPr txBox="1"/>
          <p:nvPr/>
        </p:nvSpPr>
        <p:spPr>
          <a:xfrm>
            <a:off x="3850518" y="555478"/>
            <a:ext cx="2718813" cy="391597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buSzPts val="1400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b. a teaspoon (tsp) of salt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A30B6B8-820F-044F-8AE1-233B15CF60C3}"/>
              </a:ext>
            </a:extLst>
          </p:cNvPr>
          <p:cNvSpPr txBox="1"/>
          <p:nvPr/>
        </p:nvSpPr>
        <p:spPr>
          <a:xfrm>
            <a:off x="2974320" y="1080759"/>
            <a:ext cx="2030202" cy="391597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buSzPts val="1400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c. a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litre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(l) of water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ACE30EB-2787-B94D-8AB9-D2D13770DFBA}"/>
              </a:ext>
            </a:extLst>
          </p:cNvPr>
          <p:cNvSpPr txBox="1"/>
          <p:nvPr/>
        </p:nvSpPr>
        <p:spPr>
          <a:xfrm>
            <a:off x="2631672" y="1606040"/>
            <a:ext cx="1667844" cy="681038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d. a tablespoon </a:t>
            </a:r>
          </a:p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(tbsp) of sugar </a:t>
            </a:r>
            <a:endParaRPr lang="en-VN" sz="1700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25162B9-B00C-E047-BA4C-DDD24ED8BC95}"/>
              </a:ext>
            </a:extLst>
          </p:cNvPr>
          <p:cNvSpPr txBox="1"/>
          <p:nvPr/>
        </p:nvSpPr>
        <p:spPr>
          <a:xfrm>
            <a:off x="4394459" y="1601788"/>
            <a:ext cx="1796134" cy="681038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buSzPts val="1400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e. 200 grams (g) of flour</a:t>
            </a:r>
          </a:p>
        </p:txBody>
      </p:sp>
      <p:sp>
        <p:nvSpPr>
          <p:cNvPr id="129" name="Subtitle 15">
            <a:extLst>
              <a:ext uri="{FF2B5EF4-FFF2-40B4-BE49-F238E27FC236}">
                <a16:creationId xmlns:a16="http://schemas.microsoft.com/office/drawing/2014/main" id="{0D41A809-C4C8-2146-9A02-8CA589034D7F}"/>
              </a:ext>
            </a:extLst>
          </p:cNvPr>
          <p:cNvSpPr txBox="1">
            <a:spLocks/>
          </p:cNvSpPr>
          <p:nvPr/>
        </p:nvSpPr>
        <p:spPr>
          <a:xfrm>
            <a:off x="92103" y="15075"/>
            <a:ext cx="7988987" cy="3801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 1. (p 52) Listen, check and repeat the phrases.</a:t>
            </a:r>
            <a:endParaRPr lang="en-V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031 u5 l2.mp3" descr="031 u5 l2.mp3">
            <a:hlinkClick r:id="" action="ppaction://media"/>
            <a:extLst>
              <a:ext uri="{FF2B5EF4-FFF2-40B4-BE49-F238E27FC236}">
                <a16:creationId xmlns:a16="http://schemas.microsoft.com/office/drawing/2014/main" id="{DBDF1702-448D-1447-AEA1-7566BB9408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8072" y="-61524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4166 L -0.39965 0.318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91 0.04815 L -0.35764 0.341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5" y="146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81 0.05154 L 0.0316 0.80833 " pathEditMode="relative" ptsTypes="AA">
                                      <p:cBhvr>
                                        <p:cTn id="3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0.0358 L 0.18629 0.70494 " pathEditMode="relative" ptsTypes="AA">
                                      <p:cBhvr>
                                        <p:cTn id="3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75 0.00555 L 0.49202 0.5441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5" y="26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6 0.04074 L 0.25903 0.091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8" y="25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1" grpId="0" build="p"/>
      <p:bldP spid="101" grpId="1" build="allAtOnce"/>
      <p:bldP spid="116" grpId="0" animBg="1"/>
      <p:bldP spid="120" grpId="0" animBg="1"/>
      <p:bldP spid="122" grpId="0" animBg="1"/>
      <p:bldP spid="124" grpId="0" animBg="1"/>
      <p:bldP spid="126" grpId="0" animBg="1"/>
      <p:bldP spid="128" grpId="0" animBg="1"/>
      <p:bldP spid="129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ubtitle 15">
            <a:extLst>
              <a:ext uri="{FF2B5EF4-FFF2-40B4-BE49-F238E27FC236}">
                <a16:creationId xmlns:a16="http://schemas.microsoft.com/office/drawing/2014/main" id="{FB0D7376-2AE2-424B-954C-8B66355A2BB6}"/>
              </a:ext>
            </a:extLst>
          </p:cNvPr>
          <p:cNvSpPr txBox="1">
            <a:spLocks/>
          </p:cNvSpPr>
          <p:nvPr/>
        </p:nvSpPr>
        <p:spPr>
          <a:xfrm>
            <a:off x="92104" y="15075"/>
            <a:ext cx="7988987" cy="3801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 2. (p 52) Write the following words and phrases in the correct columns.</a:t>
            </a:r>
            <a:endParaRPr lang="en-V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Google Shape;229;p11">
            <a:extLst>
              <a:ext uri="{FF2B5EF4-FFF2-40B4-BE49-F238E27FC236}">
                <a16:creationId xmlns:a16="http://schemas.microsoft.com/office/drawing/2014/main" id="{2645E179-E755-0344-BB65-66B2FDF2EBEB}"/>
              </a:ext>
            </a:extLst>
          </p:cNvPr>
          <p:cNvSpPr/>
          <p:nvPr/>
        </p:nvSpPr>
        <p:spPr>
          <a:xfrm>
            <a:off x="1700080" y="974402"/>
            <a:ext cx="1735247" cy="461624"/>
          </a:xfrm>
          <a:prstGeom prst="rect">
            <a:avLst/>
          </a:prstGeom>
          <a:solidFill>
            <a:srgbClr val="FEDBAB"/>
          </a:solidFill>
          <a:ln w="38100">
            <a:solidFill>
              <a:srgbClr val="FFC12C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kern="120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spring</a:t>
            </a:r>
            <a:r>
              <a:rPr lang="en-US" sz="2400" b="1" i="0" u="none" strike="noStrike" cap="none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b="1" kern="120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rolls</a:t>
            </a:r>
            <a:endParaRPr sz="2400" b="1" kern="1200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5" name="Google Shape;230;p11">
            <a:extLst>
              <a:ext uri="{FF2B5EF4-FFF2-40B4-BE49-F238E27FC236}">
                <a16:creationId xmlns:a16="http://schemas.microsoft.com/office/drawing/2014/main" id="{81BCC573-B191-2542-AC83-81E7FCD72A82}"/>
              </a:ext>
            </a:extLst>
          </p:cNvPr>
          <p:cNvSpPr/>
          <p:nvPr/>
        </p:nvSpPr>
        <p:spPr>
          <a:xfrm>
            <a:off x="5665127" y="974402"/>
            <a:ext cx="1735247" cy="461624"/>
          </a:xfrm>
          <a:prstGeom prst="rect">
            <a:avLst/>
          </a:prstGeom>
          <a:solidFill>
            <a:srgbClr val="FEDBAB"/>
          </a:solidFill>
          <a:ln w="38100">
            <a:solidFill>
              <a:srgbClr val="FFC12C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kern="1200" dirty="0" err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omelette</a:t>
            </a:r>
            <a:endParaRPr sz="2400" b="1" kern="1200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6" name="Google Shape;231;p11">
            <a:extLst>
              <a:ext uri="{FF2B5EF4-FFF2-40B4-BE49-F238E27FC236}">
                <a16:creationId xmlns:a16="http://schemas.microsoft.com/office/drawing/2014/main" id="{FFB3900B-7CA2-6741-AF05-5E26C2A5BFA7}"/>
              </a:ext>
            </a:extLst>
          </p:cNvPr>
          <p:cNvSpPr/>
          <p:nvPr/>
        </p:nvSpPr>
        <p:spPr>
          <a:xfrm>
            <a:off x="3682603" y="1570408"/>
            <a:ext cx="1735247" cy="461624"/>
          </a:xfrm>
          <a:prstGeom prst="rect">
            <a:avLst/>
          </a:prstGeom>
          <a:solidFill>
            <a:srgbClr val="FEDBAB"/>
          </a:solidFill>
          <a:ln w="38100">
            <a:solidFill>
              <a:srgbClr val="FFC12C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kern="120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butter</a:t>
            </a:r>
            <a:endParaRPr sz="2400" b="1" kern="1200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7" name="Google Shape;232;p11">
            <a:extLst>
              <a:ext uri="{FF2B5EF4-FFF2-40B4-BE49-F238E27FC236}">
                <a16:creationId xmlns:a16="http://schemas.microsoft.com/office/drawing/2014/main" id="{8297B893-CD9A-F84C-9AE1-DB564D1A3209}"/>
              </a:ext>
            </a:extLst>
          </p:cNvPr>
          <p:cNvSpPr/>
          <p:nvPr/>
        </p:nvSpPr>
        <p:spPr>
          <a:xfrm>
            <a:off x="3682604" y="974402"/>
            <a:ext cx="1735246" cy="461624"/>
          </a:xfrm>
          <a:prstGeom prst="rect">
            <a:avLst/>
          </a:prstGeom>
          <a:solidFill>
            <a:srgbClr val="FEDBAB"/>
          </a:solidFill>
          <a:ln w="38100">
            <a:solidFill>
              <a:srgbClr val="FFC12C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kern="120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onions</a:t>
            </a:r>
            <a:endParaRPr sz="2400" b="1" kern="1200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8" name="Google Shape;233;p11">
            <a:extLst>
              <a:ext uri="{FF2B5EF4-FFF2-40B4-BE49-F238E27FC236}">
                <a16:creationId xmlns:a16="http://schemas.microsoft.com/office/drawing/2014/main" id="{2DE01147-2294-5840-BB9C-7723FB7FB506}"/>
              </a:ext>
            </a:extLst>
          </p:cNvPr>
          <p:cNvSpPr/>
          <p:nvPr/>
        </p:nvSpPr>
        <p:spPr>
          <a:xfrm>
            <a:off x="1700080" y="1570408"/>
            <a:ext cx="1735246" cy="461624"/>
          </a:xfrm>
          <a:prstGeom prst="rect">
            <a:avLst/>
          </a:prstGeom>
          <a:solidFill>
            <a:srgbClr val="FEDBAB"/>
          </a:solidFill>
          <a:ln w="38100">
            <a:solidFill>
              <a:srgbClr val="FFC12C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kern="120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pancakes</a:t>
            </a:r>
            <a:endParaRPr sz="2400" b="1" kern="1200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9" name="Google Shape;234;p11">
            <a:extLst>
              <a:ext uri="{FF2B5EF4-FFF2-40B4-BE49-F238E27FC236}">
                <a16:creationId xmlns:a16="http://schemas.microsoft.com/office/drawing/2014/main" id="{1494E0EF-8E55-F545-BD2E-04D8EDE9BB57}"/>
              </a:ext>
            </a:extLst>
          </p:cNvPr>
          <p:cNvSpPr/>
          <p:nvPr/>
        </p:nvSpPr>
        <p:spPr>
          <a:xfrm>
            <a:off x="5665127" y="1577328"/>
            <a:ext cx="1735245" cy="461624"/>
          </a:xfrm>
          <a:prstGeom prst="rect">
            <a:avLst/>
          </a:prstGeom>
          <a:solidFill>
            <a:srgbClr val="FEDBAB"/>
          </a:solidFill>
          <a:ln w="38100">
            <a:solidFill>
              <a:srgbClr val="FFC12C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kern="120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pepper</a:t>
            </a:r>
            <a:endParaRPr sz="2400" b="1" kern="1200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D6683750-9DD4-1240-85F7-126507D6A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436038"/>
              </p:ext>
            </p:extLst>
          </p:nvPr>
        </p:nvGraphicFramePr>
        <p:xfrm>
          <a:off x="1430055" y="2304591"/>
          <a:ext cx="6283890" cy="27505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141945">
                  <a:extLst>
                    <a:ext uri="{9D8B030D-6E8A-4147-A177-3AD203B41FA5}">
                      <a16:colId xmlns:a16="http://schemas.microsoft.com/office/drawing/2014/main" val="352053934"/>
                    </a:ext>
                  </a:extLst>
                </a:gridCol>
                <a:gridCol w="3141945">
                  <a:extLst>
                    <a:ext uri="{9D8B030D-6E8A-4147-A177-3AD203B41FA5}">
                      <a16:colId xmlns:a16="http://schemas.microsoft.com/office/drawing/2014/main" val="1734258997"/>
                    </a:ext>
                  </a:extLst>
                </a:gridCol>
              </a:tblGrid>
              <a:tr h="63514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sym typeface="Arial"/>
                        </a:rPr>
                        <a:t>Dishes</a:t>
                      </a:r>
                      <a:r>
                        <a:rPr lang="en-US" sz="1200" b="1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  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E09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sym typeface="Arial"/>
                        </a:rPr>
                        <a:t>Ingredients</a:t>
                      </a:r>
                      <a:endParaRPr sz="2400" b="1" i="0" u="none" strike="noStrike" kern="1200" cap="none" dirty="0">
                        <a:solidFill>
                          <a:schemeClr val="tx1"/>
                        </a:solidFill>
                        <a:effectLst>
                          <a:glow rad="88900">
                            <a:schemeClr val="bg1"/>
                          </a:glo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9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272655"/>
                  </a:ext>
                </a:extLst>
              </a:tr>
              <a:tr h="211541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09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9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9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9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824003"/>
                  </a:ext>
                </a:extLst>
              </a:tr>
            </a:tbl>
          </a:graphicData>
        </a:graphic>
      </p:graphicFrame>
      <p:sp>
        <p:nvSpPr>
          <p:cNvPr id="61" name="Google Shape;229;p11">
            <a:extLst>
              <a:ext uri="{FF2B5EF4-FFF2-40B4-BE49-F238E27FC236}">
                <a16:creationId xmlns:a16="http://schemas.microsoft.com/office/drawing/2014/main" id="{5546EDA2-D10B-8843-A62A-02B51431B57F}"/>
              </a:ext>
            </a:extLst>
          </p:cNvPr>
          <p:cNvSpPr/>
          <p:nvPr/>
        </p:nvSpPr>
        <p:spPr>
          <a:xfrm>
            <a:off x="2110196" y="3105901"/>
            <a:ext cx="1735247" cy="461624"/>
          </a:xfrm>
          <a:prstGeom prst="rect">
            <a:avLst/>
          </a:prstGeom>
          <a:solidFill>
            <a:srgbClr val="FEDBAB"/>
          </a:solidFill>
          <a:ln w="38100">
            <a:solidFill>
              <a:srgbClr val="FFC12C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kern="120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spring</a:t>
            </a:r>
            <a:r>
              <a:rPr lang="en-US" sz="2400" b="1" i="0" u="none" strike="noStrike" cap="none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b="1" kern="120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rolls</a:t>
            </a:r>
            <a:endParaRPr sz="2400" b="1" kern="1200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2" name="Google Shape;230;p11">
            <a:extLst>
              <a:ext uri="{FF2B5EF4-FFF2-40B4-BE49-F238E27FC236}">
                <a16:creationId xmlns:a16="http://schemas.microsoft.com/office/drawing/2014/main" id="{92F528A4-E42B-D741-8387-4184C328A2D0}"/>
              </a:ext>
            </a:extLst>
          </p:cNvPr>
          <p:cNvSpPr/>
          <p:nvPr/>
        </p:nvSpPr>
        <p:spPr>
          <a:xfrm>
            <a:off x="2110195" y="3777110"/>
            <a:ext cx="1735247" cy="461624"/>
          </a:xfrm>
          <a:prstGeom prst="rect">
            <a:avLst/>
          </a:prstGeom>
          <a:solidFill>
            <a:srgbClr val="FEDBAB"/>
          </a:solidFill>
          <a:ln w="38100">
            <a:solidFill>
              <a:srgbClr val="FFC12C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kern="1200" dirty="0" err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omelette</a:t>
            </a:r>
            <a:endParaRPr sz="2400" b="1" kern="1200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3" name="Google Shape;231;p11">
            <a:extLst>
              <a:ext uri="{FF2B5EF4-FFF2-40B4-BE49-F238E27FC236}">
                <a16:creationId xmlns:a16="http://schemas.microsoft.com/office/drawing/2014/main" id="{8AB15A38-4189-2D42-83B2-6EC904359DA0}"/>
              </a:ext>
            </a:extLst>
          </p:cNvPr>
          <p:cNvSpPr/>
          <p:nvPr/>
        </p:nvSpPr>
        <p:spPr>
          <a:xfrm>
            <a:off x="5417850" y="3786058"/>
            <a:ext cx="1735247" cy="461624"/>
          </a:xfrm>
          <a:prstGeom prst="rect">
            <a:avLst/>
          </a:prstGeom>
          <a:solidFill>
            <a:srgbClr val="FEDBAB"/>
          </a:solidFill>
          <a:ln w="38100">
            <a:solidFill>
              <a:srgbClr val="FFC12C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kern="120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butter</a:t>
            </a:r>
            <a:endParaRPr sz="2400" b="1" kern="1200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4" name="Google Shape;232;p11">
            <a:extLst>
              <a:ext uri="{FF2B5EF4-FFF2-40B4-BE49-F238E27FC236}">
                <a16:creationId xmlns:a16="http://schemas.microsoft.com/office/drawing/2014/main" id="{618BF0BE-5820-F64D-8F63-5FE1E424FD07}"/>
              </a:ext>
            </a:extLst>
          </p:cNvPr>
          <p:cNvSpPr/>
          <p:nvPr/>
        </p:nvSpPr>
        <p:spPr>
          <a:xfrm>
            <a:off x="5417850" y="3110884"/>
            <a:ext cx="1735246" cy="461624"/>
          </a:xfrm>
          <a:prstGeom prst="rect">
            <a:avLst/>
          </a:prstGeom>
          <a:solidFill>
            <a:srgbClr val="FEDBAB"/>
          </a:solidFill>
          <a:ln w="38100">
            <a:solidFill>
              <a:srgbClr val="FFC12C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kern="120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onions</a:t>
            </a:r>
            <a:endParaRPr sz="2400" b="1" kern="1200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5" name="Google Shape;233;p11">
            <a:extLst>
              <a:ext uri="{FF2B5EF4-FFF2-40B4-BE49-F238E27FC236}">
                <a16:creationId xmlns:a16="http://schemas.microsoft.com/office/drawing/2014/main" id="{AB812A1B-2BEF-5F41-B0E2-3DEE1A447070}"/>
              </a:ext>
            </a:extLst>
          </p:cNvPr>
          <p:cNvSpPr/>
          <p:nvPr/>
        </p:nvSpPr>
        <p:spPr>
          <a:xfrm>
            <a:off x="2110196" y="4449162"/>
            <a:ext cx="1735246" cy="461624"/>
          </a:xfrm>
          <a:prstGeom prst="rect">
            <a:avLst/>
          </a:prstGeom>
          <a:solidFill>
            <a:srgbClr val="FEDBAB"/>
          </a:solidFill>
          <a:ln w="38100">
            <a:solidFill>
              <a:srgbClr val="FFC12C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kern="120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pancake</a:t>
            </a:r>
            <a:endParaRPr sz="2400" b="1" kern="1200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6" name="Google Shape;234;p11">
            <a:extLst>
              <a:ext uri="{FF2B5EF4-FFF2-40B4-BE49-F238E27FC236}">
                <a16:creationId xmlns:a16="http://schemas.microsoft.com/office/drawing/2014/main" id="{FF1BA6B1-7988-764A-9D71-9F527C4AA03A}"/>
              </a:ext>
            </a:extLst>
          </p:cNvPr>
          <p:cNvSpPr/>
          <p:nvPr/>
        </p:nvSpPr>
        <p:spPr>
          <a:xfrm>
            <a:off x="5417851" y="4458110"/>
            <a:ext cx="1735245" cy="461624"/>
          </a:xfrm>
          <a:prstGeom prst="rect">
            <a:avLst/>
          </a:prstGeom>
          <a:solidFill>
            <a:srgbClr val="FEDBAB"/>
          </a:solidFill>
          <a:ln w="38100">
            <a:solidFill>
              <a:srgbClr val="FFC12C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kern="120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pepper</a:t>
            </a:r>
            <a:endParaRPr sz="2400" b="1" kern="1200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7" name="Subtitle 15">
            <a:extLst>
              <a:ext uri="{FF2B5EF4-FFF2-40B4-BE49-F238E27FC236}">
                <a16:creationId xmlns:a16="http://schemas.microsoft.com/office/drawing/2014/main" id="{4ED943D6-1FAF-E14C-BC3F-CF75C3A210BF}"/>
              </a:ext>
            </a:extLst>
          </p:cNvPr>
          <p:cNvSpPr txBox="1">
            <a:spLocks/>
          </p:cNvSpPr>
          <p:nvPr/>
        </p:nvSpPr>
        <p:spPr>
          <a:xfrm>
            <a:off x="1430055" y="1083533"/>
            <a:ext cx="7200377" cy="3801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5400" b="1" dirty="0">
                <a:latin typeface="Calibri" panose="020F0502020204030204" pitchFamily="34" charset="0"/>
                <a:cs typeface="Calibri" panose="020F0502020204030204" pitchFamily="34" charset="0"/>
              </a:rPr>
              <a:t>CAN YOU ADD MORE? </a:t>
            </a:r>
            <a:endParaRPr lang="en-VN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ubtitle 15">
            <a:extLst>
              <a:ext uri="{FF2B5EF4-FFF2-40B4-BE49-F238E27FC236}">
                <a16:creationId xmlns:a16="http://schemas.microsoft.com/office/drawing/2014/main" id="{7F9E5772-695B-DC4A-A769-3FEF7173C3E8}"/>
              </a:ext>
            </a:extLst>
          </p:cNvPr>
          <p:cNvSpPr txBox="1">
            <a:spLocks/>
          </p:cNvSpPr>
          <p:nvPr/>
        </p:nvSpPr>
        <p:spPr>
          <a:xfrm>
            <a:off x="121752" y="63821"/>
            <a:ext cx="7988987" cy="3801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 3. (p 52) Ask and answer about the ingredients for Linh’s apple pie, using the quantities in the recipe.</a:t>
            </a:r>
            <a:endParaRPr lang="en-V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ACE30EB-2787-B94D-8AB9-D2D13770DFBA}"/>
              </a:ext>
            </a:extLst>
          </p:cNvPr>
          <p:cNvSpPr txBox="1"/>
          <p:nvPr/>
        </p:nvSpPr>
        <p:spPr>
          <a:xfrm>
            <a:off x="952156" y="3900772"/>
            <a:ext cx="7646087" cy="10556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Solutions</a:t>
            </a:r>
            <a:r>
              <a:rPr lang="en-VN" sz="2000" b="1" dirty="0"/>
              <a:t>: </a:t>
            </a:r>
            <a:r>
              <a:rPr lang="en-US" sz="1800" b="1" dirty="0"/>
              <a:t>How much/ How many</a:t>
            </a:r>
          </a:p>
          <a:p>
            <a:r>
              <a:rPr lang="vi-VN" sz="1800" b="1" i="1" dirty="0"/>
              <a:t>- </a:t>
            </a:r>
            <a:r>
              <a:rPr lang="vi-VN" sz="1800" b="1" dirty="0"/>
              <a:t> How many + plural noun + do/ does + S + V?</a:t>
            </a:r>
          </a:p>
          <a:p>
            <a:r>
              <a:rPr lang="vi-VN" sz="1800" b="1" dirty="0"/>
              <a:t>-  How much + singular noun/ uncountable noun + do/does + S + V?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FE1115-837E-0248-BDB2-CA83BC9EE4FF}"/>
              </a:ext>
            </a:extLst>
          </p:cNvPr>
          <p:cNvSpPr txBox="1"/>
          <p:nvPr/>
        </p:nvSpPr>
        <p:spPr>
          <a:xfrm>
            <a:off x="486078" y="1511804"/>
            <a:ext cx="3882722" cy="1668542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buSzPts val="1400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  <a:p>
            <a:pPr lvl="0">
              <a:buSzPts val="1400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How many apples do we need?</a:t>
            </a:r>
          </a:p>
          <a:p>
            <a:pPr lvl="0">
              <a:buSzPts val="1400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B. We need 12.</a:t>
            </a:r>
          </a:p>
          <a:p>
            <a:pPr lvl="0">
              <a:buSzPts val="1400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How much salt do we need?</a:t>
            </a:r>
          </a:p>
          <a:p>
            <a:pPr lvl="0">
              <a:buSzPts val="1400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B. We need a teaspoon of salt.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EDC469-4BC3-8B4C-894F-0F540F0B6916}"/>
              </a:ext>
            </a:extLst>
          </p:cNvPr>
          <p:cNvSpPr txBox="1"/>
          <p:nvPr/>
        </p:nvSpPr>
        <p:spPr>
          <a:xfrm>
            <a:off x="486078" y="1511804"/>
            <a:ext cx="3882722" cy="1668542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buSzPts val="1400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  <a:p>
            <a:pPr lvl="0">
              <a:buSzPts val="1400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1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How many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apples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we need?</a:t>
            </a:r>
          </a:p>
          <a:p>
            <a:pPr lvl="0">
              <a:buSzPts val="1400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B. We need </a:t>
            </a:r>
            <a:r>
              <a:rPr lang="en-US" sz="1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buSzPts val="1400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1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How much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salt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we need?</a:t>
            </a:r>
          </a:p>
          <a:p>
            <a:pPr lvl="0">
              <a:buSzPts val="1400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B. We need </a:t>
            </a:r>
            <a:r>
              <a:rPr lang="en-US" sz="1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 teaspoon of salt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170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ubtitle 15">
            <a:extLst>
              <a:ext uri="{FF2B5EF4-FFF2-40B4-BE49-F238E27FC236}">
                <a16:creationId xmlns:a16="http://schemas.microsoft.com/office/drawing/2014/main" id="{FB0D7376-2AE2-424B-954C-8B66355A2BB6}"/>
              </a:ext>
            </a:extLst>
          </p:cNvPr>
          <p:cNvSpPr txBox="1">
            <a:spLocks/>
          </p:cNvSpPr>
          <p:nvPr/>
        </p:nvSpPr>
        <p:spPr>
          <a:xfrm>
            <a:off x="92104" y="15075"/>
            <a:ext cx="7988987" cy="3801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 4. (p 52) Listen and repeat.</a:t>
            </a:r>
            <a:endParaRPr lang="en-V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D6683750-9DD4-1240-85F7-126507D6A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479612"/>
              </p:ext>
            </p:extLst>
          </p:nvPr>
        </p:nvGraphicFramePr>
        <p:xfrm>
          <a:off x="723901" y="1817460"/>
          <a:ext cx="7721600" cy="31191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63771">
                  <a:extLst>
                    <a:ext uri="{9D8B030D-6E8A-4147-A177-3AD203B41FA5}">
                      <a16:colId xmlns:a16="http://schemas.microsoft.com/office/drawing/2014/main" val="352053934"/>
                    </a:ext>
                  </a:extLst>
                </a:gridCol>
                <a:gridCol w="3957829">
                  <a:extLst>
                    <a:ext uri="{9D8B030D-6E8A-4147-A177-3AD203B41FA5}">
                      <a16:colId xmlns:a16="http://schemas.microsoft.com/office/drawing/2014/main" val="1734258997"/>
                    </a:ext>
                  </a:extLst>
                </a:gridCol>
              </a:tblGrid>
              <a:tr h="72025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</a:rPr>
                        <a:t>ɒ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/ 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</a:rPr>
                        <a:t>ɔ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:/</a:t>
                      </a:r>
                      <a:endParaRPr sz="2400" b="1" i="0" u="none" strike="noStrike" kern="1200" cap="none" dirty="0">
                        <a:solidFill>
                          <a:schemeClr val="tx1"/>
                        </a:solidFill>
                        <a:effectLst>
                          <a:glow rad="88900">
                            <a:schemeClr val="bg1"/>
                          </a:glo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272655"/>
                  </a:ext>
                </a:extLst>
              </a:tr>
              <a:tr h="239887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824003"/>
                  </a:ext>
                </a:extLst>
              </a:tr>
            </a:tbl>
          </a:graphicData>
        </a:graphic>
      </p:graphicFrame>
      <p:sp>
        <p:nvSpPr>
          <p:cNvPr id="61" name="Google Shape;229;p11">
            <a:extLst>
              <a:ext uri="{FF2B5EF4-FFF2-40B4-BE49-F238E27FC236}">
                <a16:creationId xmlns:a16="http://schemas.microsoft.com/office/drawing/2014/main" id="{5546EDA2-D10B-8843-A62A-02B51431B57F}"/>
              </a:ext>
            </a:extLst>
          </p:cNvPr>
          <p:cNvSpPr/>
          <p:nvPr/>
        </p:nvSpPr>
        <p:spPr>
          <a:xfrm>
            <a:off x="1742230" y="2801101"/>
            <a:ext cx="1735247" cy="461624"/>
          </a:xfrm>
          <a:prstGeom prst="rect">
            <a:avLst/>
          </a:prstGeom>
          <a:solidFill>
            <a:srgbClr val="FEDBAB"/>
          </a:solidFill>
          <a:ln w="38100">
            <a:solidFill>
              <a:srgbClr val="FFC12C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kern="120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</a:t>
            </a:r>
            <a:r>
              <a:rPr lang="en-US" sz="2400" b="1" kern="120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</a:t>
            </a:r>
            <a:r>
              <a:rPr lang="en-US" sz="2400" b="1" kern="120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nd</a:t>
            </a:r>
            <a:endParaRPr sz="2400" b="1" kern="1200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2" name="Google Shape;230;p11">
            <a:extLst>
              <a:ext uri="{FF2B5EF4-FFF2-40B4-BE49-F238E27FC236}">
                <a16:creationId xmlns:a16="http://schemas.microsoft.com/office/drawing/2014/main" id="{92F528A4-E42B-D741-8387-4184C328A2D0}"/>
              </a:ext>
            </a:extLst>
          </p:cNvPr>
          <p:cNvSpPr/>
          <p:nvPr/>
        </p:nvSpPr>
        <p:spPr>
          <a:xfrm>
            <a:off x="1742229" y="3472310"/>
            <a:ext cx="1735247" cy="461624"/>
          </a:xfrm>
          <a:prstGeom prst="rect">
            <a:avLst/>
          </a:prstGeom>
          <a:solidFill>
            <a:srgbClr val="FEDBAB"/>
          </a:solidFill>
          <a:ln w="38100">
            <a:solidFill>
              <a:srgbClr val="FFC12C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kern="120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</a:t>
            </a:r>
            <a:r>
              <a:rPr lang="en-US" sz="2400" b="1" kern="120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</a:t>
            </a:r>
            <a:r>
              <a:rPr lang="en-US" sz="2400" b="1" kern="120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</a:t>
            </a:r>
            <a:endParaRPr sz="2400" b="1" kern="1200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3" name="Google Shape;231;p11">
            <a:extLst>
              <a:ext uri="{FF2B5EF4-FFF2-40B4-BE49-F238E27FC236}">
                <a16:creationId xmlns:a16="http://schemas.microsoft.com/office/drawing/2014/main" id="{8AB15A38-4189-2D42-83B2-6EC904359DA0}"/>
              </a:ext>
            </a:extLst>
          </p:cNvPr>
          <p:cNvSpPr/>
          <p:nvPr/>
        </p:nvSpPr>
        <p:spPr>
          <a:xfrm>
            <a:off x="6638554" y="2798915"/>
            <a:ext cx="1735247" cy="461624"/>
          </a:xfrm>
          <a:prstGeom prst="rect">
            <a:avLst/>
          </a:prstGeom>
          <a:solidFill>
            <a:srgbClr val="FEDBAB"/>
          </a:solidFill>
          <a:ln w="38100">
            <a:solidFill>
              <a:srgbClr val="FFC12C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kern="120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</a:t>
            </a:r>
            <a:r>
              <a:rPr lang="en-US" sz="2400" b="1" kern="120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</a:t>
            </a:r>
            <a:r>
              <a:rPr lang="en-US" sz="2400" b="1" kern="120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</a:t>
            </a:r>
            <a:endParaRPr sz="2400" b="1" kern="1200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4" name="Google Shape;232;p11">
            <a:extLst>
              <a:ext uri="{FF2B5EF4-FFF2-40B4-BE49-F238E27FC236}">
                <a16:creationId xmlns:a16="http://schemas.microsoft.com/office/drawing/2014/main" id="{618BF0BE-5820-F64D-8F63-5FE1E424FD07}"/>
              </a:ext>
            </a:extLst>
          </p:cNvPr>
          <p:cNvSpPr/>
          <p:nvPr/>
        </p:nvSpPr>
        <p:spPr>
          <a:xfrm>
            <a:off x="4757448" y="2803738"/>
            <a:ext cx="1735246" cy="461624"/>
          </a:xfrm>
          <a:prstGeom prst="rect">
            <a:avLst/>
          </a:prstGeom>
          <a:solidFill>
            <a:srgbClr val="FEDBAB"/>
          </a:solidFill>
          <a:ln w="38100">
            <a:solidFill>
              <a:srgbClr val="FFC12C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kern="120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</a:t>
            </a:r>
            <a:r>
              <a:rPr lang="en-US" sz="2400" b="1" kern="120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</a:t>
            </a:r>
            <a:r>
              <a:rPr lang="en-US" sz="2400" b="1" kern="120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</a:t>
            </a:r>
            <a:endParaRPr sz="2400" b="1" kern="1200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5" name="Google Shape;233;p11">
            <a:extLst>
              <a:ext uri="{FF2B5EF4-FFF2-40B4-BE49-F238E27FC236}">
                <a16:creationId xmlns:a16="http://schemas.microsoft.com/office/drawing/2014/main" id="{AB812A1B-2BEF-5F41-B0E2-3DEE1A447070}"/>
              </a:ext>
            </a:extLst>
          </p:cNvPr>
          <p:cNvSpPr/>
          <p:nvPr/>
        </p:nvSpPr>
        <p:spPr>
          <a:xfrm>
            <a:off x="1742230" y="4144362"/>
            <a:ext cx="1735246" cy="461624"/>
          </a:xfrm>
          <a:prstGeom prst="rect">
            <a:avLst/>
          </a:prstGeom>
          <a:solidFill>
            <a:srgbClr val="FEDBAB"/>
          </a:solidFill>
          <a:ln w="38100">
            <a:solidFill>
              <a:srgbClr val="FFC12C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kern="120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</a:t>
            </a:r>
            <a:r>
              <a:rPr lang="en-US" sz="2400" b="1" kern="120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</a:t>
            </a:r>
            <a:r>
              <a:rPr lang="en-US" sz="2400" b="1" kern="120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</a:t>
            </a:r>
            <a:endParaRPr sz="2400" b="1" kern="1200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761619-BC4C-2047-B211-B4CCB3AA5A58}"/>
              </a:ext>
            </a:extLst>
          </p:cNvPr>
          <p:cNvSpPr txBox="1"/>
          <p:nvPr/>
        </p:nvSpPr>
        <p:spPr>
          <a:xfrm>
            <a:off x="1127668" y="635565"/>
            <a:ext cx="6953422" cy="9194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nd		sh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t		c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ll		w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ter</a:t>
            </a:r>
          </a:p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k		s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</a:t>
            </a:r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ce		l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t		n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vi-VN" sz="2000" b="1" dirty="0"/>
          </a:p>
        </p:txBody>
      </p:sp>
      <p:sp>
        <p:nvSpPr>
          <p:cNvPr id="18" name="Subtitle 15">
            <a:extLst>
              <a:ext uri="{FF2B5EF4-FFF2-40B4-BE49-F238E27FC236}">
                <a16:creationId xmlns:a16="http://schemas.microsoft.com/office/drawing/2014/main" id="{024CE950-BCD0-3047-AB85-205DAB128DB3}"/>
              </a:ext>
            </a:extLst>
          </p:cNvPr>
          <p:cNvSpPr txBox="1">
            <a:spLocks/>
          </p:cNvSpPr>
          <p:nvPr/>
        </p:nvSpPr>
        <p:spPr>
          <a:xfrm>
            <a:off x="92104" y="11736"/>
            <a:ext cx="7988987" cy="3801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 4. (p 52) Write the words in correct column.</a:t>
            </a:r>
            <a:endParaRPr lang="en-V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Google Shape;232;p11">
            <a:extLst>
              <a:ext uri="{FF2B5EF4-FFF2-40B4-BE49-F238E27FC236}">
                <a16:creationId xmlns:a16="http://schemas.microsoft.com/office/drawing/2014/main" id="{A2E3A7B8-5E27-2648-9A79-FDB5DD4E8F35}"/>
              </a:ext>
            </a:extLst>
          </p:cNvPr>
          <p:cNvSpPr/>
          <p:nvPr/>
        </p:nvSpPr>
        <p:spPr>
          <a:xfrm>
            <a:off x="4757448" y="4140882"/>
            <a:ext cx="1735246" cy="461624"/>
          </a:xfrm>
          <a:prstGeom prst="rect">
            <a:avLst/>
          </a:prstGeom>
          <a:solidFill>
            <a:srgbClr val="FEDBAB"/>
          </a:solidFill>
          <a:ln w="38100">
            <a:solidFill>
              <a:srgbClr val="FFC12C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kern="120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</a:t>
            </a:r>
            <a:r>
              <a:rPr lang="en-US" sz="2400" b="1" kern="120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</a:t>
            </a:r>
            <a:r>
              <a:rPr lang="en-US" sz="2400" b="1" kern="120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ter</a:t>
            </a:r>
            <a:endParaRPr sz="2400" b="1" kern="1200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Google Shape;232;p11">
            <a:extLst>
              <a:ext uri="{FF2B5EF4-FFF2-40B4-BE49-F238E27FC236}">
                <a16:creationId xmlns:a16="http://schemas.microsoft.com/office/drawing/2014/main" id="{13C868D1-372E-2E46-9BCE-4982789481BB}"/>
              </a:ext>
            </a:extLst>
          </p:cNvPr>
          <p:cNvSpPr/>
          <p:nvPr/>
        </p:nvSpPr>
        <p:spPr>
          <a:xfrm>
            <a:off x="6638555" y="3478569"/>
            <a:ext cx="1735246" cy="461624"/>
          </a:xfrm>
          <a:prstGeom prst="rect">
            <a:avLst/>
          </a:prstGeom>
          <a:solidFill>
            <a:srgbClr val="FEDBAB"/>
          </a:solidFill>
          <a:ln w="38100">
            <a:solidFill>
              <a:srgbClr val="FFC12C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kern="120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</a:t>
            </a:r>
            <a:r>
              <a:rPr lang="en-US" sz="2400" b="1" kern="120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</a:t>
            </a:r>
            <a:r>
              <a:rPr lang="en-US" sz="2400" b="1" kern="120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</a:t>
            </a:r>
            <a:endParaRPr sz="2400" b="1" kern="1200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A5E08C3-983F-F84A-AD62-04CE2C84FFEB}"/>
              </a:ext>
            </a:extLst>
          </p:cNvPr>
          <p:cNvSpPr/>
          <p:nvPr/>
        </p:nvSpPr>
        <p:spPr>
          <a:xfrm>
            <a:off x="1127668" y="729501"/>
            <a:ext cx="901157" cy="3801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8A3044C-9199-5E4F-ABC4-FA0547B070EF}"/>
              </a:ext>
            </a:extLst>
          </p:cNvPr>
          <p:cNvSpPr/>
          <p:nvPr/>
        </p:nvSpPr>
        <p:spPr>
          <a:xfrm>
            <a:off x="3026897" y="734050"/>
            <a:ext cx="901157" cy="3801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406D6B7-6C7F-BE40-B46E-74EB4B5947C9}"/>
              </a:ext>
            </a:extLst>
          </p:cNvPr>
          <p:cNvSpPr/>
          <p:nvPr/>
        </p:nvSpPr>
        <p:spPr>
          <a:xfrm>
            <a:off x="4765369" y="736404"/>
            <a:ext cx="901157" cy="3801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Google Shape;234;p11">
            <a:extLst>
              <a:ext uri="{FF2B5EF4-FFF2-40B4-BE49-F238E27FC236}">
                <a16:creationId xmlns:a16="http://schemas.microsoft.com/office/drawing/2014/main" id="{6C003567-D1D4-C145-B457-25E537E5BD1C}"/>
              </a:ext>
            </a:extLst>
          </p:cNvPr>
          <p:cNvSpPr/>
          <p:nvPr/>
        </p:nvSpPr>
        <p:spPr>
          <a:xfrm>
            <a:off x="4757448" y="3472310"/>
            <a:ext cx="1735245" cy="461624"/>
          </a:xfrm>
          <a:prstGeom prst="rect">
            <a:avLst/>
          </a:prstGeom>
          <a:solidFill>
            <a:srgbClr val="FEDBAB"/>
          </a:solidFill>
          <a:ln w="38100">
            <a:solidFill>
              <a:srgbClr val="FFC12C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kern="120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</a:t>
            </a:r>
            <a:r>
              <a:rPr lang="en-US" sz="2400" b="1" kern="120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</a:t>
            </a:r>
            <a:r>
              <a:rPr lang="en-US" sz="2400" b="1" kern="120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ll</a:t>
            </a:r>
            <a:endParaRPr sz="2400" b="1" kern="1200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566A4D3-7928-2049-B120-917040024CD8}"/>
              </a:ext>
            </a:extLst>
          </p:cNvPr>
          <p:cNvSpPr/>
          <p:nvPr/>
        </p:nvSpPr>
        <p:spPr>
          <a:xfrm>
            <a:off x="6717903" y="668765"/>
            <a:ext cx="901157" cy="3801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AB2477D-D348-0044-9410-BE22CD09CF3E}"/>
              </a:ext>
            </a:extLst>
          </p:cNvPr>
          <p:cNvSpPr/>
          <p:nvPr/>
        </p:nvSpPr>
        <p:spPr>
          <a:xfrm>
            <a:off x="1176125" y="1106756"/>
            <a:ext cx="901157" cy="3801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8F0C0C4-F3DF-F843-9204-B066F107CD6C}"/>
              </a:ext>
            </a:extLst>
          </p:cNvPr>
          <p:cNvSpPr/>
          <p:nvPr/>
        </p:nvSpPr>
        <p:spPr>
          <a:xfrm>
            <a:off x="3026896" y="1115830"/>
            <a:ext cx="901157" cy="3801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765DD3D-6726-1F40-A232-ADE9964B524B}"/>
              </a:ext>
            </a:extLst>
          </p:cNvPr>
          <p:cNvSpPr/>
          <p:nvPr/>
        </p:nvSpPr>
        <p:spPr>
          <a:xfrm>
            <a:off x="4684756" y="1052770"/>
            <a:ext cx="901157" cy="3801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6E36BD1-2B65-4548-B976-1F2FA3BDCF12}"/>
              </a:ext>
            </a:extLst>
          </p:cNvPr>
          <p:cNvSpPr/>
          <p:nvPr/>
        </p:nvSpPr>
        <p:spPr>
          <a:xfrm>
            <a:off x="6535527" y="1104309"/>
            <a:ext cx="901157" cy="3801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032.mp3" descr="032.mp3">
            <a:hlinkClick r:id="" action="ppaction://media"/>
            <a:extLst>
              <a:ext uri="{FF2B5EF4-FFF2-40B4-BE49-F238E27FC236}">
                <a16:creationId xmlns:a16="http://schemas.microsoft.com/office/drawing/2014/main" id="{3B320671-430F-EF4F-8558-F3D3EC541B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32154" y="-1049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4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2" grpId="0"/>
      <p:bldP spid="61" grpId="0" animBg="1"/>
      <p:bldP spid="62" grpId="0" animBg="1"/>
      <p:bldP spid="63" grpId="0" animBg="1"/>
      <p:bldP spid="64" grpId="0" animBg="1"/>
      <p:bldP spid="65" grpId="0" animBg="1"/>
      <p:bldP spid="17" grpId="0" animBg="1"/>
      <p:bldP spid="18" grpId="0"/>
      <p:bldP spid="19" grpId="0" animBg="1"/>
      <p:bldP spid="20" grpId="0" animBg="1"/>
      <p:bldP spid="2" grpId="0" animBg="1"/>
      <p:bldP spid="22" grpId="1" animBg="1"/>
      <p:bldP spid="23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Celebrating International Tea Day by Slidesgo">
  <a:themeElements>
    <a:clrScheme name="Simple Light">
      <a:dk1>
        <a:srgbClr val="343F24"/>
      </a:dk1>
      <a:lt1>
        <a:srgbClr val="D7E5C1"/>
      </a:lt1>
      <a:dk2>
        <a:srgbClr val="7C914E"/>
      </a:dk2>
      <a:lt2>
        <a:srgbClr val="EBBA38"/>
      </a:lt2>
      <a:accent1>
        <a:srgbClr val="E19E37"/>
      </a:accent1>
      <a:accent2>
        <a:srgbClr val="181A29"/>
      </a:accent2>
      <a:accent3>
        <a:srgbClr val="3F4665"/>
      </a:accent3>
      <a:accent4>
        <a:srgbClr val="576290"/>
      </a:accent4>
      <a:accent5>
        <a:srgbClr val="8B9ACB"/>
      </a:accent5>
      <a:accent6>
        <a:srgbClr val="FFFFFF"/>
      </a:accent6>
      <a:hlink>
        <a:srgbClr val="343F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305</Words>
  <Application>Microsoft Office PowerPoint</Application>
  <PresentationFormat>On-screen Show (16:9)</PresentationFormat>
  <Paragraphs>56</Paragraphs>
  <Slides>5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Atma</vt:lpstr>
      <vt:lpstr>Quicksand</vt:lpstr>
      <vt:lpstr>Celebrating International Tea Day by Slidesgo</vt:lpstr>
      <vt:lpstr>Unit 5.  Food and Drink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5.  Food and Drink</dc:title>
  <cp:lastModifiedBy>Admin</cp:lastModifiedBy>
  <cp:revision>19</cp:revision>
  <dcterms:modified xsi:type="dcterms:W3CDTF">2024-11-24T13:17:08Z</dcterms:modified>
</cp:coreProperties>
</file>