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90" r:id="rId2"/>
    <p:sldMasterId id="2147483695" r:id="rId3"/>
  </p:sldMasterIdLst>
  <p:notesMasterIdLst>
    <p:notesMasterId r:id="rId31"/>
  </p:notesMasterIdLst>
  <p:sldIdLst>
    <p:sldId id="307" r:id="rId4"/>
    <p:sldId id="11088500" r:id="rId5"/>
    <p:sldId id="11088501" r:id="rId6"/>
    <p:sldId id="260" r:id="rId7"/>
    <p:sldId id="667" r:id="rId8"/>
    <p:sldId id="257" r:id="rId9"/>
    <p:sldId id="258" r:id="rId10"/>
    <p:sldId id="261" r:id="rId11"/>
    <p:sldId id="263" r:id="rId12"/>
    <p:sldId id="302" r:id="rId13"/>
    <p:sldId id="300" r:id="rId14"/>
    <p:sldId id="316" r:id="rId15"/>
    <p:sldId id="301" r:id="rId16"/>
    <p:sldId id="317" r:id="rId17"/>
    <p:sldId id="304" r:id="rId18"/>
    <p:sldId id="270" r:id="rId19"/>
    <p:sldId id="262" r:id="rId20"/>
    <p:sldId id="305" r:id="rId21"/>
    <p:sldId id="306" r:id="rId22"/>
    <p:sldId id="308" r:id="rId23"/>
    <p:sldId id="309" r:id="rId24"/>
    <p:sldId id="310" r:id="rId25"/>
    <p:sldId id="269" r:id="rId26"/>
    <p:sldId id="314" r:id="rId27"/>
    <p:sldId id="284" r:id="rId28"/>
    <p:sldId id="315" r:id="rId29"/>
    <p:sldId id="312" r:id="rId30"/>
  </p:sldIdLst>
  <p:sldSz cx="12192000" cy="6858000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F2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21"/>
    <p:restoredTop sz="94580"/>
  </p:normalViewPr>
  <p:slideViewPr>
    <p:cSldViewPr snapToGrid="0" snapToObjects="1" showGuides="1">
      <p:cViewPr varScale="1">
        <p:scale>
          <a:sx n="82" d="100"/>
          <a:sy n="82" d="100"/>
        </p:scale>
        <p:origin x="50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E3776-DC1B-164D-AB20-29C8AF9F5FA9}" type="datetimeFigureOut">
              <a:rPr lang="en-VN" smtClean="0"/>
              <a:t>02/02/2024</a:t>
            </a:fld>
            <a:endParaRPr lang="en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650FBA-031D-B84E-831A-1802F1C188A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366051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1213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a24d75da4c_1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1" name="Google Shape;761;ga24d75da4c_1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a24d75da4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a24d75da4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cae539fd4_4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cae539fd4_4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9504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37955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10870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4934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47516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Google Shape;1530;gac839c9b35_0_5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1" name="Google Shape;1531;gac839c9b35_0_5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75815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sửa</a:t>
            </a:r>
            <a:r>
              <a:rPr lang="en-US" dirty="0"/>
              <a:t>: </a:t>
            </a: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ô (</a:t>
            </a:r>
            <a:r>
              <a:rPr lang="en-US" dirty="0" err="1"/>
              <a:t>Căn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size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dài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)</a:t>
            </a:r>
          </a:p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chuột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-&gt;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endParaRPr lang="en-US" dirty="0"/>
          </a:p>
          <a:p>
            <a:r>
              <a:rPr lang="en-US" dirty="0"/>
              <a:t>Sau </a:t>
            </a:r>
            <a:r>
              <a:rPr lang="en-US" dirty="0" err="1"/>
              <a:t>khi</a:t>
            </a:r>
            <a:r>
              <a:rPr lang="en-US" dirty="0"/>
              <a:t> HS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, </a:t>
            </a: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PHẦN ĐẤT </a:t>
            </a:r>
            <a:r>
              <a:rPr lang="en-US" dirty="0" err="1"/>
              <a:t>chứa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.</a:t>
            </a:r>
          </a:p>
          <a:p>
            <a:r>
              <a:rPr lang="en-US" dirty="0"/>
              <a:t>Sau </a:t>
            </a:r>
            <a:r>
              <a:rPr lang="en-US" dirty="0" err="1"/>
              <a:t>khi</a:t>
            </a:r>
            <a:r>
              <a:rPr lang="en-US" dirty="0"/>
              <a:t> ở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, </a:t>
            </a: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&lt;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.</a:t>
            </a:r>
          </a:p>
          <a:p>
            <a:r>
              <a:rPr lang="en-US" dirty="0"/>
              <a:t>Sau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, </a:t>
            </a: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&gt;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chuột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, </a:t>
            </a:r>
            <a:r>
              <a:rPr lang="en-US" dirty="0" err="1"/>
              <a:t>phím</a:t>
            </a:r>
            <a:r>
              <a:rPr lang="en-US" dirty="0"/>
              <a:t> -&gt;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sang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theo.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02F42-8E37-417F-B7D4-5F68870918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50618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9515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372148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ab5bfae178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ab5bfae178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cae539fd4_4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cae539fd4_4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acae539fd4_4_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acae539fd4_4_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acae539fd4_4_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acae539fd4_4_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2160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a24d75da4c_1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1" name="Google Shape;761;ga24d75da4c_1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799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10664892">
            <a:off x="-256113" y="-219003"/>
            <a:ext cx="12740319" cy="7148876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650999" y="1344717"/>
            <a:ext cx="88900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4267200" y="4319667"/>
            <a:ext cx="3657600" cy="11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9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6535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6C8A62E-B04B-4079-BABC-1EEDA867F8B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98EDD53-3CE5-4869-876D-563DDF31F38D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87FE57-D7ED-48A1-BA23-2E706B5839E9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3E6097E-645A-4545-B999-F8596EF752C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2D6DDE7-FBAF-4D6E-A34F-8FD6DCFA3402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88D9DC9-7614-4A89-A7F1-6D11EFBADE85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A9C7107-C0AD-483C-B07D-34E56400A31D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0B5625D-1AE9-466B-B985-396BEE22564B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5E9083F-6805-4221-AD16-988FE7A2E11A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3FF06B1-BA99-4DEE-987B-14238876377B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3EE51E0-8653-419D-A416-02BCEDEA5F0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A516D9C-048D-4C92-B27B-8D1558476F18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1417BB1-46C3-414B-A27B-63A42A803815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F5B2E44-D303-4A1E-84F6-AE96C7350908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787F7A5-B165-47A5-9B07-E889B2CFF103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514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72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566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8"/>
          <p:cNvSpPr txBox="1"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8"/>
          <p:cNvSpPr/>
          <p:nvPr/>
        </p:nvSpPr>
        <p:spPr>
          <a:xfrm>
            <a:off x="0" y="4323810"/>
            <a:ext cx="1744652" cy="778589"/>
          </a:xfrm>
          <a:custGeom>
            <a:avLst/>
            <a:gdLst/>
            <a:ahLst/>
            <a:cxnLst/>
            <a:rect l="l" t="t" r="r" b="b"/>
            <a:pathLst>
              <a:path w="372" h="166" extrusionOk="0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sldNum" idx="12"/>
          </p:nvPr>
        </p:nvSpPr>
        <p:spPr>
          <a:xfrm>
            <a:off x="531812" y="4529540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175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3333-75B2-4745-AF58-812DCE7204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26C01C-D6AD-4768-9A62-AC57720205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A4877-3B66-4C54-A28B-97C39AC2D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29427-8EFC-4B56-9706-F68E7ABF5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107B7-FECB-48E6-B3D9-E87865BCA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33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78F42-097B-416F-8946-30DDCEE1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1C547-E4BC-423F-AD8B-29D63A2A2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94566-CDA4-4741-B964-6576CAC6B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5C0DB-9765-4A30-8E83-3ABFBAED1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AF23C-6EDE-43B4-B49B-DA449F0EC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12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3C35-4E0C-4994-8A80-FD7CDD51A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C8C5F1-B2C4-44FB-9A3D-EC79E0FCE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ECF44-5EAA-4073-912F-289673BFD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FDC7E-23A7-4CFE-BA10-AC8231359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D79EE-629F-4DC1-905F-C74B59330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4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05928-898B-45B1-A7DA-3972F1F08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9798A-314F-4957-97C6-A5E211E15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F3C6BF-7E3F-43B5-A92B-8831CEB389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FEF661-BA2D-4BF4-AB69-784F8ACA3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4EF0E-3256-4E31-8B1F-889EE6BF6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8B174D-886E-4312-A48D-132F9385D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345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EBD02-BAC7-4DD8-A4B7-95774C9E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F2AEC2-9F0D-4CDE-A50A-69C6E0E74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F7EFF-F9A3-40EE-86C6-655E8D4D9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F1A951-F4D9-4C17-AFC7-E034211C2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8F376-0DF0-403F-8142-CA4A8FAA0A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582C31-A641-4725-999F-7E94BBF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49091D-33C3-4D3B-ABB8-3AEEDE70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38F5F0-80C4-4386-80EE-D1AF60772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312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4D7B0-807A-47B4-81BC-E49C21B39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327401-68DA-4A4E-B91C-FDAC7AD1F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AA7212-36F2-4B5E-8F78-5B9B8003B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E7EF3C-F38C-44FC-9151-E747A01E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44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135200" y="3247533"/>
            <a:ext cx="7921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6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3175200" y="4211333"/>
            <a:ext cx="5841600" cy="5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5243600" y="2061033"/>
            <a:ext cx="1704800" cy="102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9333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4016087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465C24-7A23-4259-86C5-8616EADDB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F5AE87-9D38-4D78-8C8E-C7DBFF8E4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D5D5D-EB57-463F-8B74-C578DFFC8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629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F337C-9153-4184-AA44-7FD3192F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79437-9AC3-40D3-8983-14F454E85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8B4F61-9881-4B40-AC7C-E93ADDFA8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F9D15D-8888-4032-A812-C6E80587F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571E9-C45A-4FCC-8BC4-20601D73F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96BAE-FAEA-4EB9-9636-59D322EDF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911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C175C-C830-47F7-9AA9-5C876D88C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235759-141D-469F-9A1F-3E6CD3F7A7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0F29D7-969E-4248-8F51-433C03D4B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A40237-12B0-4EC6-9BAE-D1D7AB43E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B2865-03B6-4860-8949-23A21F5A0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85C6FE-BB3D-466A-B474-AA9A0FBD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9176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EB8BC-EFD0-4528-945F-A5F6FEB5C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3B003-1B17-4E01-8776-3EFEBB1A4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73CF8-80E1-4017-B864-BC06C136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8E2CD-F983-4360-9C8F-244C4659E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7DF1D-EE58-4A68-86A7-FC994F3F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8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AE1EB0-E0E7-4A3D-BD57-28106C101F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94DBC-B5B6-48A2-972C-2B4479D1D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F7C64C-6C71-4F0C-99F9-08B03E658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7E54B-C0BC-426A-B4D5-DEA7D03A5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F72D2-E0BC-4EAC-9A8C-0339621EB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094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960000" y="643572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1328300" y="1714500"/>
            <a:ext cx="9535200" cy="442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733"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2285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3181000" y="593367"/>
            <a:ext cx="5830000" cy="151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6871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880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5735200" y="4268351"/>
            <a:ext cx="49516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5735200" y="1724451"/>
            <a:ext cx="4951600" cy="25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2472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960133" y="593367"/>
            <a:ext cx="10272000" cy="151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ubTitle" idx="1"/>
          </p:nvPr>
        </p:nvSpPr>
        <p:spPr>
          <a:xfrm>
            <a:off x="1328300" y="2837167"/>
            <a:ext cx="5552000" cy="9104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2133"/>
              </a:spcBef>
              <a:spcAft>
                <a:spcPts val="2133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ubTitle" idx="2"/>
          </p:nvPr>
        </p:nvSpPr>
        <p:spPr>
          <a:xfrm>
            <a:off x="1328300" y="3775800"/>
            <a:ext cx="4539600" cy="9104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rtl="0">
              <a:spcBef>
                <a:spcPts val="2133"/>
              </a:spcBef>
              <a:spcAft>
                <a:spcPts val="0"/>
              </a:spcAft>
              <a:buNone/>
              <a:defRPr sz="1867"/>
            </a:lvl2pPr>
            <a:lvl3pPr lvl="2" rtl="0">
              <a:spcBef>
                <a:spcPts val="2133"/>
              </a:spcBef>
              <a:spcAft>
                <a:spcPts val="0"/>
              </a:spcAft>
              <a:buNone/>
              <a:defRPr sz="1867"/>
            </a:lvl3pPr>
            <a:lvl4pPr lvl="3" rtl="0">
              <a:spcBef>
                <a:spcPts val="2133"/>
              </a:spcBef>
              <a:spcAft>
                <a:spcPts val="0"/>
              </a:spcAft>
              <a:buNone/>
              <a:defRPr sz="1867"/>
            </a:lvl4pPr>
            <a:lvl5pPr lvl="4" rtl="0">
              <a:spcBef>
                <a:spcPts val="2133"/>
              </a:spcBef>
              <a:spcAft>
                <a:spcPts val="0"/>
              </a:spcAft>
              <a:buNone/>
              <a:defRPr sz="1867"/>
            </a:lvl5pPr>
            <a:lvl6pPr lvl="5" rtl="0">
              <a:spcBef>
                <a:spcPts val="2133"/>
              </a:spcBef>
              <a:spcAft>
                <a:spcPts val="0"/>
              </a:spcAft>
              <a:buNone/>
              <a:defRPr sz="1867"/>
            </a:lvl6pPr>
            <a:lvl7pPr lvl="6" rtl="0">
              <a:spcBef>
                <a:spcPts val="2133"/>
              </a:spcBef>
              <a:spcAft>
                <a:spcPts val="0"/>
              </a:spcAft>
              <a:buNone/>
              <a:defRPr sz="1867"/>
            </a:lvl7pPr>
            <a:lvl8pPr lvl="7" rtl="0">
              <a:spcBef>
                <a:spcPts val="2133"/>
              </a:spcBef>
              <a:spcAft>
                <a:spcPts val="0"/>
              </a:spcAft>
              <a:buNone/>
              <a:defRPr sz="1867"/>
            </a:lvl8pPr>
            <a:lvl9pPr lvl="8" rtl="0">
              <a:spcBef>
                <a:spcPts val="2133"/>
              </a:spcBef>
              <a:spcAft>
                <a:spcPts val="2133"/>
              </a:spcAft>
              <a:buNone/>
              <a:defRPr sz="18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7238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>
            <a:spLocks noGrp="1"/>
          </p:cNvSpPr>
          <p:nvPr>
            <p:ph type="title"/>
          </p:nvPr>
        </p:nvSpPr>
        <p:spPr>
          <a:xfrm>
            <a:off x="960200" y="593367"/>
            <a:ext cx="10271600" cy="151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subTitle" idx="1"/>
          </p:nvPr>
        </p:nvSpPr>
        <p:spPr>
          <a:xfrm>
            <a:off x="1328300" y="2829627"/>
            <a:ext cx="5831600" cy="9104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2133"/>
              </a:spcBef>
              <a:spcAft>
                <a:spcPts val="0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2133"/>
              </a:spcBef>
              <a:spcAft>
                <a:spcPts val="2133"/>
              </a:spcAft>
              <a:buNone/>
              <a:defRPr sz="2667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title" idx="2"/>
          </p:nvPr>
        </p:nvSpPr>
        <p:spPr>
          <a:xfrm>
            <a:off x="1592033" y="1846733"/>
            <a:ext cx="9008000" cy="5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subTitle" idx="3"/>
          </p:nvPr>
        </p:nvSpPr>
        <p:spPr>
          <a:xfrm>
            <a:off x="1328300" y="3779813"/>
            <a:ext cx="4348400" cy="9104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rtl="0">
              <a:spcBef>
                <a:spcPts val="2133"/>
              </a:spcBef>
              <a:spcAft>
                <a:spcPts val="0"/>
              </a:spcAft>
              <a:buNone/>
              <a:defRPr sz="1867"/>
            </a:lvl2pPr>
            <a:lvl3pPr lvl="2" rtl="0">
              <a:spcBef>
                <a:spcPts val="2133"/>
              </a:spcBef>
              <a:spcAft>
                <a:spcPts val="0"/>
              </a:spcAft>
              <a:buNone/>
              <a:defRPr sz="1867"/>
            </a:lvl3pPr>
            <a:lvl4pPr lvl="3" rtl="0">
              <a:spcBef>
                <a:spcPts val="2133"/>
              </a:spcBef>
              <a:spcAft>
                <a:spcPts val="0"/>
              </a:spcAft>
              <a:buNone/>
              <a:defRPr sz="1867"/>
            </a:lvl4pPr>
            <a:lvl5pPr lvl="4" rtl="0">
              <a:spcBef>
                <a:spcPts val="2133"/>
              </a:spcBef>
              <a:spcAft>
                <a:spcPts val="0"/>
              </a:spcAft>
              <a:buNone/>
              <a:defRPr sz="1867"/>
            </a:lvl5pPr>
            <a:lvl6pPr lvl="5" rtl="0">
              <a:spcBef>
                <a:spcPts val="2133"/>
              </a:spcBef>
              <a:spcAft>
                <a:spcPts val="0"/>
              </a:spcAft>
              <a:buNone/>
              <a:defRPr sz="1867"/>
            </a:lvl6pPr>
            <a:lvl7pPr lvl="6" rtl="0">
              <a:spcBef>
                <a:spcPts val="2133"/>
              </a:spcBef>
              <a:spcAft>
                <a:spcPts val="0"/>
              </a:spcAft>
              <a:buNone/>
              <a:defRPr sz="1867"/>
            </a:lvl7pPr>
            <a:lvl8pPr lvl="7" rtl="0">
              <a:spcBef>
                <a:spcPts val="2133"/>
              </a:spcBef>
              <a:spcAft>
                <a:spcPts val="0"/>
              </a:spcAft>
              <a:buNone/>
              <a:defRPr sz="1867"/>
            </a:lvl8pPr>
            <a:lvl9pPr lvl="8" rtl="0">
              <a:spcBef>
                <a:spcPts val="2133"/>
              </a:spcBef>
              <a:spcAft>
                <a:spcPts val="2133"/>
              </a:spcAft>
              <a:buNone/>
              <a:defRPr sz="18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3977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971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F2FD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 rot="-10664892">
            <a:off x="-256113" y="-219003"/>
            <a:ext cx="12740319" cy="7148876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3825583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9" r:id="rId4"/>
    <p:sldLayoutId id="2147483671" r:id="rId5"/>
    <p:sldLayoutId id="2147483673" r:id="rId6"/>
    <p:sldLayoutId id="2147483676" r:id="rId7"/>
    <p:sldLayoutId id="2147483678" r:id="rId8"/>
    <p:sldLayoutId id="214748368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CD96D62-AE49-41B9-80E6-E1E0FD3BCC3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A2709D7-4076-4042-A170-5324C4069DEC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8041176-3F6C-45DD-BA61-F6AB03534BE5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A52AADE-244C-4660-94D1-FF0BECB8A5F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C8ECE69-CBF3-46E2-95D4-76CEF8951AF1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6FC926A-9E58-42F3-A254-901D166EE8AB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082A139-47CD-4316-A50E-635DCA61B726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C56966C-87CE-4C19-B415-D1A116FFD55C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0DF2F10-C9D9-469E-BA5B-4361A0E04F5C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A96DBA7-5DE5-42C4-B77B-9E09808F12BE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58800CD-0121-49FB-AF2E-869EB0AE685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6187C43-DC9C-48EB-800E-48E616220C24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22023CD-DC59-496E-812C-A35B44A072DF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F835750-1013-4D35-95B6-D7E4B0B0E2BF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E7862D5-26D4-4CF0-A6A0-57B4835E763D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4">
            <a:extLst>
              <a:ext uri="{FF2B5EF4-FFF2-40B4-BE49-F238E27FC236}">
                <a16:creationId xmlns:a16="http://schemas.microsoft.com/office/drawing/2014/main" id="{612EB653-DB89-4A83-BCB9-AB55D6DF6F0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319548" y="5517737"/>
            <a:ext cx="12831097" cy="1340263"/>
            <a:chOff x="0" y="1761"/>
            <a:chExt cx="7678" cy="802"/>
          </a:xfrm>
        </p:grpSpPr>
        <p:grpSp>
          <p:nvGrpSpPr>
            <p:cNvPr id="19" name="Group 205">
              <a:extLst>
                <a:ext uri="{FF2B5EF4-FFF2-40B4-BE49-F238E27FC236}">
                  <a16:creationId xmlns:a16="http://schemas.microsoft.com/office/drawing/2014/main" id="{0E1575A5-C7B0-4FE8-928F-4CD3F8C9DE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761"/>
              <a:ext cx="7678" cy="802"/>
              <a:chOff x="0" y="1761"/>
              <a:chExt cx="7678" cy="802"/>
            </a:xfrm>
          </p:grpSpPr>
          <p:sp>
            <p:nvSpPr>
              <p:cNvPr id="120" name="Freeform 5">
                <a:extLst>
                  <a:ext uri="{FF2B5EF4-FFF2-40B4-BE49-F238E27FC236}">
                    <a16:creationId xmlns:a16="http://schemas.microsoft.com/office/drawing/2014/main" id="{4F88AE74-2F4D-44B3-8A39-0594A073A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" y="2057"/>
                <a:ext cx="161" cy="144"/>
              </a:xfrm>
              <a:custGeom>
                <a:avLst/>
                <a:gdLst>
                  <a:gd name="T0" fmla="*/ 20 w 70"/>
                  <a:gd name="T1" fmla="*/ 14 h 62"/>
                  <a:gd name="T2" fmla="*/ 70 w 70"/>
                  <a:gd name="T3" fmla="*/ 2 h 62"/>
                  <a:gd name="T4" fmla="*/ 45 w 70"/>
                  <a:gd name="T5" fmla="*/ 47 h 62"/>
                  <a:gd name="T6" fmla="*/ 6 w 70"/>
                  <a:gd name="T7" fmla="*/ 50 h 62"/>
                  <a:gd name="T8" fmla="*/ 20 w 70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62">
                    <a:moveTo>
                      <a:pt x="20" y="14"/>
                    </a:moveTo>
                    <a:cubicBezTo>
                      <a:pt x="39" y="0"/>
                      <a:pt x="70" y="2"/>
                      <a:pt x="70" y="2"/>
                    </a:cubicBezTo>
                    <a:cubicBezTo>
                      <a:pt x="70" y="2"/>
                      <a:pt x="64" y="33"/>
                      <a:pt x="45" y="47"/>
                    </a:cubicBezTo>
                    <a:cubicBezTo>
                      <a:pt x="25" y="62"/>
                      <a:pt x="6" y="50"/>
                      <a:pt x="6" y="50"/>
                    </a:cubicBezTo>
                    <a:cubicBezTo>
                      <a:pt x="6" y="50"/>
                      <a:pt x="0" y="29"/>
                      <a:pt x="20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">
                <a:extLst>
                  <a:ext uri="{FF2B5EF4-FFF2-40B4-BE49-F238E27FC236}">
                    <a16:creationId xmlns:a16="http://schemas.microsoft.com/office/drawing/2014/main" id="{3138CD61-CB5E-4B04-93E2-578C13F65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" y="2112"/>
                <a:ext cx="129" cy="107"/>
              </a:xfrm>
              <a:custGeom>
                <a:avLst/>
                <a:gdLst>
                  <a:gd name="T0" fmla="*/ 40 w 56"/>
                  <a:gd name="T1" fmla="*/ 9 h 46"/>
                  <a:gd name="T2" fmla="*/ 55 w 56"/>
                  <a:gd name="T3" fmla="*/ 35 h 46"/>
                  <a:gd name="T4" fmla="*/ 25 w 56"/>
                  <a:gd name="T5" fmla="*/ 37 h 46"/>
                  <a:gd name="T6" fmla="*/ 0 w 56"/>
                  <a:gd name="T7" fmla="*/ 6 h 46"/>
                  <a:gd name="T8" fmla="*/ 40 w 56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6">
                    <a:moveTo>
                      <a:pt x="40" y="9"/>
                    </a:moveTo>
                    <a:cubicBezTo>
                      <a:pt x="56" y="17"/>
                      <a:pt x="55" y="35"/>
                      <a:pt x="55" y="35"/>
                    </a:cubicBezTo>
                    <a:cubicBezTo>
                      <a:pt x="55" y="35"/>
                      <a:pt x="41" y="46"/>
                      <a:pt x="25" y="37"/>
                    </a:cubicBezTo>
                    <a:cubicBezTo>
                      <a:pt x="9" y="29"/>
                      <a:pt x="0" y="6"/>
                      <a:pt x="0" y="6"/>
                    </a:cubicBezTo>
                    <a:cubicBezTo>
                      <a:pt x="0" y="6"/>
                      <a:pt x="23" y="0"/>
                      <a:pt x="40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7">
                <a:extLst>
                  <a:ext uri="{FF2B5EF4-FFF2-40B4-BE49-F238E27FC236}">
                    <a16:creationId xmlns:a16="http://schemas.microsoft.com/office/drawing/2014/main" id="{9DACD59F-FB7D-477A-A880-EC14DB2D2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" y="1980"/>
                <a:ext cx="12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8">
                <a:extLst>
                  <a:ext uri="{FF2B5EF4-FFF2-40B4-BE49-F238E27FC236}">
                    <a16:creationId xmlns:a16="http://schemas.microsoft.com/office/drawing/2014/main" id="{DE67CD92-A527-4855-9B4B-F1B3C02B0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5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6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">
                <a:extLst>
                  <a:ext uri="{FF2B5EF4-FFF2-40B4-BE49-F238E27FC236}">
                    <a16:creationId xmlns:a16="http://schemas.microsoft.com/office/drawing/2014/main" id="{5C7113BE-9B04-4629-8925-E02ADEC0E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2057"/>
                <a:ext cx="159" cy="144"/>
              </a:xfrm>
              <a:custGeom>
                <a:avLst/>
                <a:gdLst>
                  <a:gd name="T0" fmla="*/ 19 w 69"/>
                  <a:gd name="T1" fmla="*/ 14 h 62"/>
                  <a:gd name="T2" fmla="*/ 69 w 69"/>
                  <a:gd name="T3" fmla="*/ 2 h 62"/>
                  <a:gd name="T4" fmla="*/ 44 w 69"/>
                  <a:gd name="T5" fmla="*/ 47 h 62"/>
                  <a:gd name="T6" fmla="*/ 5 w 69"/>
                  <a:gd name="T7" fmla="*/ 50 h 62"/>
                  <a:gd name="T8" fmla="*/ 19 w 69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2">
                    <a:moveTo>
                      <a:pt x="19" y="14"/>
                    </a:moveTo>
                    <a:cubicBezTo>
                      <a:pt x="38" y="0"/>
                      <a:pt x="69" y="2"/>
                      <a:pt x="69" y="2"/>
                    </a:cubicBezTo>
                    <a:cubicBezTo>
                      <a:pt x="69" y="2"/>
                      <a:pt x="63" y="33"/>
                      <a:pt x="44" y="47"/>
                    </a:cubicBezTo>
                    <a:cubicBezTo>
                      <a:pt x="25" y="62"/>
                      <a:pt x="5" y="50"/>
                      <a:pt x="5" y="50"/>
                    </a:cubicBezTo>
                    <a:cubicBezTo>
                      <a:pt x="5" y="50"/>
                      <a:pt x="0" y="29"/>
                      <a:pt x="19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0">
                <a:extLst>
                  <a:ext uri="{FF2B5EF4-FFF2-40B4-BE49-F238E27FC236}">
                    <a16:creationId xmlns:a16="http://schemas.microsoft.com/office/drawing/2014/main" id="{3F2501DC-B482-45D6-9CEC-FD21676C0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" y="2112"/>
                <a:ext cx="127" cy="107"/>
              </a:xfrm>
              <a:custGeom>
                <a:avLst/>
                <a:gdLst>
                  <a:gd name="T0" fmla="*/ 39 w 55"/>
                  <a:gd name="T1" fmla="*/ 9 h 46"/>
                  <a:gd name="T2" fmla="*/ 54 w 55"/>
                  <a:gd name="T3" fmla="*/ 35 h 46"/>
                  <a:gd name="T4" fmla="*/ 24 w 55"/>
                  <a:gd name="T5" fmla="*/ 37 h 46"/>
                  <a:gd name="T6" fmla="*/ 0 w 55"/>
                  <a:gd name="T7" fmla="*/ 6 h 46"/>
                  <a:gd name="T8" fmla="*/ 39 w 55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6">
                    <a:moveTo>
                      <a:pt x="39" y="9"/>
                    </a:moveTo>
                    <a:cubicBezTo>
                      <a:pt x="55" y="17"/>
                      <a:pt x="54" y="35"/>
                      <a:pt x="54" y="35"/>
                    </a:cubicBezTo>
                    <a:cubicBezTo>
                      <a:pt x="54" y="35"/>
                      <a:pt x="40" y="46"/>
                      <a:pt x="24" y="37"/>
                    </a:cubicBezTo>
                    <a:cubicBezTo>
                      <a:pt x="8" y="29"/>
                      <a:pt x="0" y="6"/>
                      <a:pt x="0" y="6"/>
                    </a:cubicBezTo>
                    <a:cubicBezTo>
                      <a:pt x="0" y="6"/>
                      <a:pt x="22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1">
                <a:extLst>
                  <a:ext uri="{FF2B5EF4-FFF2-40B4-BE49-F238E27FC236}">
                    <a16:creationId xmlns:a16="http://schemas.microsoft.com/office/drawing/2014/main" id="{5265D4DF-4B27-4C82-87E1-81758A4E1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3" y="1980"/>
                <a:ext cx="14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">
                <a:extLst>
                  <a:ext uri="{FF2B5EF4-FFF2-40B4-BE49-F238E27FC236}">
                    <a16:creationId xmlns:a16="http://schemas.microsoft.com/office/drawing/2014/main" id="{84E6E25C-1B32-42D4-931A-564F3F8FC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7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3">
                <a:extLst>
                  <a:ext uri="{FF2B5EF4-FFF2-40B4-BE49-F238E27FC236}">
                    <a16:creationId xmlns:a16="http://schemas.microsoft.com/office/drawing/2014/main" id="{73410D53-110D-49B0-A0E9-B3D0C902C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001"/>
                <a:ext cx="159" cy="146"/>
              </a:xfrm>
              <a:custGeom>
                <a:avLst/>
                <a:gdLst>
                  <a:gd name="T0" fmla="*/ 19 w 69"/>
                  <a:gd name="T1" fmla="*/ 15 h 63"/>
                  <a:gd name="T2" fmla="*/ 69 w 69"/>
                  <a:gd name="T3" fmla="*/ 3 h 63"/>
                  <a:gd name="T4" fmla="*/ 44 w 69"/>
                  <a:gd name="T5" fmla="*/ 48 h 63"/>
                  <a:gd name="T6" fmla="*/ 5 w 69"/>
                  <a:gd name="T7" fmla="*/ 51 h 63"/>
                  <a:gd name="T8" fmla="*/ 19 w 69"/>
                  <a:gd name="T9" fmla="*/ 1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3">
                    <a:moveTo>
                      <a:pt x="19" y="15"/>
                    </a:moveTo>
                    <a:cubicBezTo>
                      <a:pt x="38" y="0"/>
                      <a:pt x="69" y="3"/>
                      <a:pt x="69" y="3"/>
                    </a:cubicBezTo>
                    <a:cubicBezTo>
                      <a:pt x="69" y="3"/>
                      <a:pt x="63" y="34"/>
                      <a:pt x="44" y="48"/>
                    </a:cubicBezTo>
                    <a:cubicBezTo>
                      <a:pt x="25" y="63"/>
                      <a:pt x="5" y="51"/>
                      <a:pt x="5" y="51"/>
                    </a:cubicBezTo>
                    <a:cubicBezTo>
                      <a:pt x="5" y="51"/>
                      <a:pt x="0" y="29"/>
                      <a:pt x="19" y="15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4">
                <a:extLst>
                  <a:ext uri="{FF2B5EF4-FFF2-40B4-BE49-F238E27FC236}">
                    <a16:creationId xmlns:a16="http://schemas.microsoft.com/office/drawing/2014/main" id="{444154B4-A697-46ED-A340-6A7A4E9E26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2059"/>
                <a:ext cx="127" cy="104"/>
              </a:xfrm>
              <a:custGeom>
                <a:avLst/>
                <a:gdLst>
                  <a:gd name="T0" fmla="*/ 39 w 55"/>
                  <a:gd name="T1" fmla="*/ 9 h 45"/>
                  <a:gd name="T2" fmla="*/ 54 w 55"/>
                  <a:gd name="T3" fmla="*/ 34 h 45"/>
                  <a:gd name="T4" fmla="*/ 24 w 55"/>
                  <a:gd name="T5" fmla="*/ 37 h 45"/>
                  <a:gd name="T6" fmla="*/ 0 w 55"/>
                  <a:gd name="T7" fmla="*/ 6 h 45"/>
                  <a:gd name="T8" fmla="*/ 39 w 55"/>
                  <a:gd name="T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5">
                    <a:moveTo>
                      <a:pt x="39" y="9"/>
                    </a:moveTo>
                    <a:cubicBezTo>
                      <a:pt x="55" y="17"/>
                      <a:pt x="54" y="34"/>
                      <a:pt x="54" y="34"/>
                    </a:cubicBezTo>
                    <a:cubicBezTo>
                      <a:pt x="54" y="34"/>
                      <a:pt x="41" y="45"/>
                      <a:pt x="24" y="37"/>
                    </a:cubicBezTo>
                    <a:cubicBezTo>
                      <a:pt x="8" y="28"/>
                      <a:pt x="0" y="6"/>
                      <a:pt x="0" y="6"/>
                    </a:cubicBezTo>
                    <a:cubicBezTo>
                      <a:pt x="0" y="6"/>
                      <a:pt x="23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15">
                <a:extLst>
                  <a:ext uri="{FF2B5EF4-FFF2-40B4-BE49-F238E27FC236}">
                    <a16:creationId xmlns:a16="http://schemas.microsoft.com/office/drawing/2014/main" id="{199F46DF-4044-4FB8-BBC7-9B0997A70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2" y="1926"/>
                <a:ext cx="14" cy="44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6">
                <a:extLst>
                  <a:ext uri="{FF2B5EF4-FFF2-40B4-BE49-F238E27FC236}">
                    <a16:creationId xmlns:a16="http://schemas.microsoft.com/office/drawing/2014/main" id="{94B6E31A-92F0-4A71-9EA1-FCF1F60B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1778"/>
                <a:ext cx="244" cy="237"/>
              </a:xfrm>
              <a:custGeom>
                <a:avLst/>
                <a:gdLst>
                  <a:gd name="T0" fmla="*/ 92 w 106"/>
                  <a:gd name="T1" fmla="*/ 18 h 102"/>
                  <a:gd name="T2" fmla="*/ 68 w 106"/>
                  <a:gd name="T3" fmla="*/ 12 h 102"/>
                  <a:gd name="T4" fmla="*/ 53 w 106"/>
                  <a:gd name="T5" fmla="*/ 0 h 102"/>
                  <a:gd name="T6" fmla="*/ 38 w 106"/>
                  <a:gd name="T7" fmla="*/ 12 h 102"/>
                  <a:gd name="T8" fmla="*/ 15 w 106"/>
                  <a:gd name="T9" fmla="*/ 18 h 102"/>
                  <a:gd name="T10" fmla="*/ 53 w 106"/>
                  <a:gd name="T11" fmla="*/ 102 h 102"/>
                  <a:gd name="T12" fmla="*/ 92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2" y="18"/>
                    </a:moveTo>
                    <a:cubicBezTo>
                      <a:pt x="82" y="4"/>
                      <a:pt x="68" y="12"/>
                      <a:pt x="68" y="12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8" y="12"/>
                    </a:cubicBezTo>
                    <a:cubicBezTo>
                      <a:pt x="38" y="12"/>
                      <a:pt x="25" y="4"/>
                      <a:pt x="15" y="18"/>
                    </a:cubicBezTo>
                    <a:cubicBezTo>
                      <a:pt x="0" y="38"/>
                      <a:pt x="19" y="102"/>
                      <a:pt x="53" y="102"/>
                    </a:cubicBezTo>
                    <a:cubicBezTo>
                      <a:pt x="87" y="102"/>
                      <a:pt x="106" y="38"/>
                      <a:pt x="92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7">
                <a:extLst>
                  <a:ext uri="{FF2B5EF4-FFF2-40B4-BE49-F238E27FC236}">
                    <a16:creationId xmlns:a16="http://schemas.microsoft.com/office/drawing/2014/main" id="{4AC2D6EB-6CC0-4D3B-820C-D31290EA92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087"/>
                <a:ext cx="145" cy="132"/>
              </a:xfrm>
              <a:custGeom>
                <a:avLst/>
                <a:gdLst>
                  <a:gd name="T0" fmla="*/ 45 w 63"/>
                  <a:gd name="T1" fmla="*/ 13 h 57"/>
                  <a:gd name="T2" fmla="*/ 0 w 63"/>
                  <a:gd name="T3" fmla="*/ 3 h 57"/>
                  <a:gd name="T4" fmla="*/ 23 w 63"/>
                  <a:gd name="T5" fmla="*/ 44 h 57"/>
                  <a:gd name="T6" fmla="*/ 58 w 63"/>
                  <a:gd name="T7" fmla="*/ 47 h 57"/>
                  <a:gd name="T8" fmla="*/ 45 w 63"/>
                  <a:gd name="T9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7">
                    <a:moveTo>
                      <a:pt x="45" y="13"/>
                    </a:moveTo>
                    <a:cubicBezTo>
                      <a:pt x="28" y="0"/>
                      <a:pt x="0" y="3"/>
                      <a:pt x="0" y="3"/>
                    </a:cubicBezTo>
                    <a:cubicBezTo>
                      <a:pt x="0" y="3"/>
                      <a:pt x="5" y="31"/>
                      <a:pt x="23" y="44"/>
                    </a:cubicBezTo>
                    <a:cubicBezTo>
                      <a:pt x="40" y="57"/>
                      <a:pt x="58" y="47"/>
                      <a:pt x="58" y="47"/>
                    </a:cubicBezTo>
                    <a:cubicBezTo>
                      <a:pt x="58" y="47"/>
                      <a:pt x="63" y="27"/>
                      <a:pt x="45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8">
                <a:extLst>
                  <a:ext uri="{FF2B5EF4-FFF2-40B4-BE49-F238E27FC236}">
                    <a16:creationId xmlns:a16="http://schemas.microsoft.com/office/drawing/2014/main" id="{5FF7AB43-2ADD-48E7-9587-E20A1049F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3" y="2140"/>
                <a:ext cx="118" cy="96"/>
              </a:xfrm>
              <a:custGeom>
                <a:avLst/>
                <a:gdLst>
                  <a:gd name="T0" fmla="*/ 15 w 51"/>
                  <a:gd name="T1" fmla="*/ 8 h 41"/>
                  <a:gd name="T2" fmla="*/ 1 w 51"/>
                  <a:gd name="T3" fmla="*/ 31 h 41"/>
                  <a:gd name="T4" fmla="*/ 28 w 51"/>
                  <a:gd name="T5" fmla="*/ 33 h 41"/>
                  <a:gd name="T6" fmla="*/ 51 w 51"/>
                  <a:gd name="T7" fmla="*/ 5 h 41"/>
                  <a:gd name="T8" fmla="*/ 15 w 51"/>
                  <a:gd name="T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1">
                    <a:moveTo>
                      <a:pt x="15" y="8"/>
                    </a:moveTo>
                    <a:cubicBezTo>
                      <a:pt x="0" y="15"/>
                      <a:pt x="1" y="31"/>
                      <a:pt x="1" y="31"/>
                    </a:cubicBezTo>
                    <a:cubicBezTo>
                      <a:pt x="1" y="31"/>
                      <a:pt x="14" y="41"/>
                      <a:pt x="28" y="33"/>
                    </a:cubicBezTo>
                    <a:cubicBezTo>
                      <a:pt x="43" y="26"/>
                      <a:pt x="51" y="5"/>
                      <a:pt x="51" y="5"/>
                    </a:cubicBezTo>
                    <a:cubicBezTo>
                      <a:pt x="51" y="5"/>
                      <a:pt x="30" y="0"/>
                      <a:pt x="15" y="8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19">
                <a:extLst>
                  <a:ext uri="{FF2B5EF4-FFF2-40B4-BE49-F238E27FC236}">
                    <a16:creationId xmlns:a16="http://schemas.microsoft.com/office/drawing/2014/main" id="{434F64C2-2F95-420A-BE6A-DDBB97AC37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3" y="2019"/>
                <a:ext cx="12" cy="40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0">
                <a:extLst>
                  <a:ext uri="{FF2B5EF4-FFF2-40B4-BE49-F238E27FC236}">
                    <a16:creationId xmlns:a16="http://schemas.microsoft.com/office/drawing/2014/main" id="{95BB1E19-C72A-48E5-9185-6E7B783B3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1831"/>
                <a:ext cx="292" cy="228"/>
              </a:xfrm>
              <a:custGeom>
                <a:avLst/>
                <a:gdLst>
                  <a:gd name="T0" fmla="*/ 121 w 127"/>
                  <a:gd name="T1" fmla="*/ 27 h 98"/>
                  <a:gd name="T2" fmla="*/ 92 w 127"/>
                  <a:gd name="T3" fmla="*/ 42 h 98"/>
                  <a:gd name="T4" fmla="*/ 63 w 127"/>
                  <a:gd name="T5" fmla="*/ 0 h 98"/>
                  <a:gd name="T6" fmla="*/ 35 w 127"/>
                  <a:gd name="T7" fmla="*/ 42 h 98"/>
                  <a:gd name="T8" fmla="*/ 6 w 127"/>
                  <a:gd name="T9" fmla="*/ 27 h 98"/>
                  <a:gd name="T10" fmla="*/ 63 w 127"/>
                  <a:gd name="T11" fmla="*/ 98 h 98"/>
                  <a:gd name="T12" fmla="*/ 121 w 127"/>
                  <a:gd name="T13" fmla="*/ 2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98">
                    <a:moveTo>
                      <a:pt x="121" y="27"/>
                    </a:moveTo>
                    <a:cubicBezTo>
                      <a:pt x="92" y="42"/>
                      <a:pt x="92" y="42"/>
                      <a:pt x="92" y="4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0" y="98"/>
                      <a:pt x="63" y="98"/>
                    </a:cubicBezTo>
                    <a:cubicBezTo>
                      <a:pt x="127" y="98"/>
                      <a:pt x="121" y="27"/>
                      <a:pt x="121" y="27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1">
                <a:extLst>
                  <a:ext uri="{FF2B5EF4-FFF2-40B4-BE49-F238E27FC236}">
                    <a16:creationId xmlns:a16="http://schemas.microsoft.com/office/drawing/2014/main" id="{DB75EEF7-6121-428E-A12B-5FB0AD0B9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1" y="2108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">
                <a:extLst>
                  <a:ext uri="{FF2B5EF4-FFF2-40B4-BE49-F238E27FC236}">
                    <a16:creationId xmlns:a16="http://schemas.microsoft.com/office/drawing/2014/main" id="{EE67D84A-FB3A-4789-89D7-A8D81D1EC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5" y="2159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23">
                <a:extLst>
                  <a:ext uri="{FF2B5EF4-FFF2-40B4-BE49-F238E27FC236}">
                    <a16:creationId xmlns:a16="http://schemas.microsoft.com/office/drawing/2014/main" id="{D8FBBE68-0593-4AEF-A4C8-B3441B9C9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3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4">
                <a:extLst>
                  <a:ext uri="{FF2B5EF4-FFF2-40B4-BE49-F238E27FC236}">
                    <a16:creationId xmlns:a16="http://schemas.microsoft.com/office/drawing/2014/main" id="{C1CCB0E0-41AA-473F-8E42-29E183057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1" y="1868"/>
                <a:ext cx="277" cy="212"/>
              </a:xfrm>
              <a:custGeom>
                <a:avLst/>
                <a:gdLst>
                  <a:gd name="T0" fmla="*/ 113 w 120"/>
                  <a:gd name="T1" fmla="*/ 25 h 91"/>
                  <a:gd name="T2" fmla="*/ 87 w 120"/>
                  <a:gd name="T3" fmla="*/ 39 h 91"/>
                  <a:gd name="T4" fmla="*/ 60 w 120"/>
                  <a:gd name="T5" fmla="*/ 0 h 91"/>
                  <a:gd name="T6" fmla="*/ 33 w 120"/>
                  <a:gd name="T7" fmla="*/ 39 h 91"/>
                  <a:gd name="T8" fmla="*/ 6 w 120"/>
                  <a:gd name="T9" fmla="*/ 25 h 91"/>
                  <a:gd name="T10" fmla="*/ 60 w 120"/>
                  <a:gd name="T11" fmla="*/ 91 h 91"/>
                  <a:gd name="T12" fmla="*/ 113 w 120"/>
                  <a:gd name="T13" fmla="*/ 2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91">
                    <a:moveTo>
                      <a:pt x="113" y="25"/>
                    </a:moveTo>
                    <a:cubicBezTo>
                      <a:pt x="87" y="39"/>
                      <a:pt x="87" y="39"/>
                      <a:pt x="87" y="39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0" y="91"/>
                      <a:pt x="60" y="91"/>
                    </a:cubicBezTo>
                    <a:cubicBezTo>
                      <a:pt x="120" y="91"/>
                      <a:pt x="113" y="25"/>
                      <a:pt x="113" y="25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25">
                <a:extLst>
                  <a:ext uri="{FF2B5EF4-FFF2-40B4-BE49-F238E27FC236}">
                    <a16:creationId xmlns:a16="http://schemas.microsoft.com/office/drawing/2014/main" id="{9597F86F-6C8A-49C5-853D-9E0443AEE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" y="2154"/>
                <a:ext cx="14" cy="298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26">
                <a:extLst>
                  <a:ext uri="{FF2B5EF4-FFF2-40B4-BE49-F238E27FC236}">
                    <a16:creationId xmlns:a16="http://schemas.microsoft.com/office/drawing/2014/main" id="{919387DB-C63E-4E97-B40F-E53905D16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2" y="1964"/>
                <a:ext cx="97" cy="190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7">
                <a:extLst>
                  <a:ext uri="{FF2B5EF4-FFF2-40B4-BE49-F238E27FC236}">
                    <a16:creationId xmlns:a16="http://schemas.microsoft.com/office/drawing/2014/main" id="{E01FEB3F-77A1-4EEA-8B99-DB381D53B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061"/>
                <a:ext cx="163" cy="149"/>
              </a:xfrm>
              <a:custGeom>
                <a:avLst/>
                <a:gdLst>
                  <a:gd name="T0" fmla="*/ 0 w 71"/>
                  <a:gd name="T1" fmla="*/ 3 h 64"/>
                  <a:gd name="T2" fmla="*/ 25 w 71"/>
                  <a:gd name="T3" fmla="*/ 49 h 64"/>
                  <a:gd name="T4" fmla="*/ 65 w 71"/>
                  <a:gd name="T5" fmla="*/ 52 h 64"/>
                  <a:gd name="T6" fmla="*/ 51 w 71"/>
                  <a:gd name="T7" fmla="*/ 15 h 64"/>
                  <a:gd name="T8" fmla="*/ 0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0" y="3"/>
                    </a:moveTo>
                    <a:cubicBezTo>
                      <a:pt x="0" y="3"/>
                      <a:pt x="6" y="34"/>
                      <a:pt x="25" y="49"/>
                    </a:cubicBezTo>
                    <a:cubicBezTo>
                      <a:pt x="45" y="64"/>
                      <a:pt x="65" y="52"/>
                      <a:pt x="65" y="52"/>
                    </a:cubicBezTo>
                    <a:cubicBezTo>
                      <a:pt x="65" y="52"/>
                      <a:pt x="71" y="30"/>
                      <a:pt x="51" y="15"/>
                    </a:cubicBezTo>
                    <a:cubicBezTo>
                      <a:pt x="31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8">
                <a:extLst>
                  <a:ext uri="{FF2B5EF4-FFF2-40B4-BE49-F238E27FC236}">
                    <a16:creationId xmlns:a16="http://schemas.microsoft.com/office/drawing/2014/main" id="{04CAFA91-AC7F-40BA-9DE3-9B4094355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" y="2061"/>
                <a:ext cx="164" cy="149"/>
              </a:xfrm>
              <a:custGeom>
                <a:avLst/>
                <a:gdLst>
                  <a:gd name="T0" fmla="*/ 71 w 71"/>
                  <a:gd name="T1" fmla="*/ 3 h 64"/>
                  <a:gd name="T2" fmla="*/ 46 w 71"/>
                  <a:gd name="T3" fmla="*/ 49 h 64"/>
                  <a:gd name="T4" fmla="*/ 6 w 71"/>
                  <a:gd name="T5" fmla="*/ 52 h 64"/>
                  <a:gd name="T6" fmla="*/ 20 w 71"/>
                  <a:gd name="T7" fmla="*/ 15 h 64"/>
                  <a:gd name="T8" fmla="*/ 71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71" y="3"/>
                    </a:moveTo>
                    <a:cubicBezTo>
                      <a:pt x="71" y="3"/>
                      <a:pt x="65" y="34"/>
                      <a:pt x="46" y="49"/>
                    </a:cubicBezTo>
                    <a:cubicBezTo>
                      <a:pt x="26" y="64"/>
                      <a:pt x="6" y="52"/>
                      <a:pt x="6" y="52"/>
                    </a:cubicBezTo>
                    <a:cubicBezTo>
                      <a:pt x="6" y="52"/>
                      <a:pt x="0" y="30"/>
                      <a:pt x="20" y="15"/>
                    </a:cubicBezTo>
                    <a:cubicBezTo>
                      <a:pt x="40" y="0"/>
                      <a:pt x="71" y="3"/>
                      <a:pt x="71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29">
                <a:extLst>
                  <a:ext uri="{FF2B5EF4-FFF2-40B4-BE49-F238E27FC236}">
                    <a16:creationId xmlns:a16="http://schemas.microsoft.com/office/drawing/2014/main" id="{EDEA2000-858D-4BB7-A888-89E149B4F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2110"/>
                <a:ext cx="12" cy="31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Oval 30">
                <a:extLst>
                  <a:ext uri="{FF2B5EF4-FFF2-40B4-BE49-F238E27FC236}">
                    <a16:creationId xmlns:a16="http://schemas.microsoft.com/office/drawing/2014/main" id="{C4557293-0509-42FF-8224-BD1CEF8E7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2" y="1908"/>
                <a:ext cx="104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1">
                <a:extLst>
                  <a:ext uri="{FF2B5EF4-FFF2-40B4-BE49-F238E27FC236}">
                    <a16:creationId xmlns:a16="http://schemas.microsoft.com/office/drawing/2014/main" id="{99E107C1-B3D8-403F-A9E1-1E09FA13ED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1" y="2012"/>
                <a:ext cx="173" cy="156"/>
              </a:xfrm>
              <a:custGeom>
                <a:avLst/>
                <a:gdLst>
                  <a:gd name="T0" fmla="*/ 0 w 75"/>
                  <a:gd name="T1" fmla="*/ 3 h 67"/>
                  <a:gd name="T2" fmla="*/ 28 w 75"/>
                  <a:gd name="T3" fmla="*/ 51 h 67"/>
                  <a:gd name="T4" fmla="*/ 70 w 75"/>
                  <a:gd name="T5" fmla="*/ 55 h 67"/>
                  <a:gd name="T6" fmla="*/ 55 w 75"/>
                  <a:gd name="T7" fmla="*/ 15 h 67"/>
                  <a:gd name="T8" fmla="*/ 0 w 75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7">
                    <a:moveTo>
                      <a:pt x="0" y="3"/>
                    </a:moveTo>
                    <a:cubicBezTo>
                      <a:pt x="0" y="3"/>
                      <a:pt x="7" y="36"/>
                      <a:pt x="28" y="51"/>
                    </a:cubicBezTo>
                    <a:cubicBezTo>
                      <a:pt x="48" y="67"/>
                      <a:pt x="70" y="55"/>
                      <a:pt x="70" y="55"/>
                    </a:cubicBezTo>
                    <a:cubicBezTo>
                      <a:pt x="70" y="55"/>
                      <a:pt x="75" y="31"/>
                      <a:pt x="55" y="15"/>
                    </a:cubicBezTo>
                    <a:cubicBezTo>
                      <a:pt x="34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2">
                <a:extLst>
                  <a:ext uri="{FF2B5EF4-FFF2-40B4-BE49-F238E27FC236}">
                    <a16:creationId xmlns:a16="http://schemas.microsoft.com/office/drawing/2014/main" id="{919BD4C7-AAF6-43F5-B93C-5C96D9457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1" y="2012"/>
                <a:ext cx="175" cy="156"/>
              </a:xfrm>
              <a:custGeom>
                <a:avLst/>
                <a:gdLst>
                  <a:gd name="T0" fmla="*/ 76 w 76"/>
                  <a:gd name="T1" fmla="*/ 3 h 67"/>
                  <a:gd name="T2" fmla="*/ 48 w 76"/>
                  <a:gd name="T3" fmla="*/ 51 h 67"/>
                  <a:gd name="T4" fmla="*/ 6 w 76"/>
                  <a:gd name="T5" fmla="*/ 55 h 67"/>
                  <a:gd name="T6" fmla="*/ 21 w 76"/>
                  <a:gd name="T7" fmla="*/ 15 h 67"/>
                  <a:gd name="T8" fmla="*/ 76 w 76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7">
                    <a:moveTo>
                      <a:pt x="76" y="3"/>
                    </a:moveTo>
                    <a:cubicBezTo>
                      <a:pt x="76" y="3"/>
                      <a:pt x="69" y="36"/>
                      <a:pt x="48" y="51"/>
                    </a:cubicBezTo>
                    <a:cubicBezTo>
                      <a:pt x="27" y="67"/>
                      <a:pt x="6" y="55"/>
                      <a:pt x="6" y="55"/>
                    </a:cubicBezTo>
                    <a:cubicBezTo>
                      <a:pt x="6" y="55"/>
                      <a:pt x="0" y="31"/>
                      <a:pt x="21" y="15"/>
                    </a:cubicBezTo>
                    <a:cubicBezTo>
                      <a:pt x="42" y="0"/>
                      <a:pt x="76" y="3"/>
                      <a:pt x="76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33">
                <a:extLst>
                  <a:ext uri="{FF2B5EF4-FFF2-40B4-BE49-F238E27FC236}">
                    <a16:creationId xmlns:a16="http://schemas.microsoft.com/office/drawing/2014/main" id="{BB5494A3-5DE2-4640-BED4-3F2EA5553C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6" y="2154"/>
                <a:ext cx="16" cy="365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34">
                <a:extLst>
                  <a:ext uri="{FF2B5EF4-FFF2-40B4-BE49-F238E27FC236}">
                    <a16:creationId xmlns:a16="http://schemas.microsoft.com/office/drawing/2014/main" id="{C743AAC9-D2AC-4F6A-A30F-3888FDE06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3" y="1922"/>
                <a:ext cx="120" cy="23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5">
                <a:extLst>
                  <a:ext uri="{FF2B5EF4-FFF2-40B4-BE49-F238E27FC236}">
                    <a16:creationId xmlns:a16="http://schemas.microsoft.com/office/drawing/2014/main" id="{4FA02400-9DA7-4EDE-A701-5F3716611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" y="2040"/>
                <a:ext cx="201" cy="182"/>
              </a:xfrm>
              <a:custGeom>
                <a:avLst/>
                <a:gdLst>
                  <a:gd name="T0" fmla="*/ 0 w 87"/>
                  <a:gd name="T1" fmla="*/ 4 h 78"/>
                  <a:gd name="T2" fmla="*/ 32 w 87"/>
                  <a:gd name="T3" fmla="*/ 60 h 78"/>
                  <a:gd name="T4" fmla="*/ 80 w 87"/>
                  <a:gd name="T5" fmla="*/ 64 h 78"/>
                  <a:gd name="T6" fmla="*/ 63 w 87"/>
                  <a:gd name="T7" fmla="*/ 18 h 78"/>
                  <a:gd name="T8" fmla="*/ 0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0" y="4"/>
                    </a:moveTo>
                    <a:cubicBezTo>
                      <a:pt x="0" y="4"/>
                      <a:pt x="7" y="42"/>
                      <a:pt x="32" y="60"/>
                    </a:cubicBezTo>
                    <a:cubicBezTo>
                      <a:pt x="56" y="78"/>
                      <a:pt x="80" y="64"/>
                      <a:pt x="80" y="64"/>
                    </a:cubicBezTo>
                    <a:cubicBezTo>
                      <a:pt x="80" y="64"/>
                      <a:pt x="87" y="37"/>
                      <a:pt x="63" y="18"/>
                    </a:cubicBezTo>
                    <a:cubicBezTo>
                      <a:pt x="39" y="0"/>
                      <a:pt x="0" y="4"/>
                      <a:pt x="0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6">
                <a:extLst>
                  <a:ext uri="{FF2B5EF4-FFF2-40B4-BE49-F238E27FC236}">
                    <a16:creationId xmlns:a16="http://schemas.microsoft.com/office/drawing/2014/main" id="{066531B8-9B65-4F79-9157-1F9FE4063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9" y="2040"/>
                <a:ext cx="201" cy="182"/>
              </a:xfrm>
              <a:custGeom>
                <a:avLst/>
                <a:gdLst>
                  <a:gd name="T0" fmla="*/ 87 w 87"/>
                  <a:gd name="T1" fmla="*/ 4 h 78"/>
                  <a:gd name="T2" fmla="*/ 56 w 87"/>
                  <a:gd name="T3" fmla="*/ 60 h 78"/>
                  <a:gd name="T4" fmla="*/ 7 w 87"/>
                  <a:gd name="T5" fmla="*/ 64 h 78"/>
                  <a:gd name="T6" fmla="*/ 25 w 87"/>
                  <a:gd name="T7" fmla="*/ 18 h 78"/>
                  <a:gd name="T8" fmla="*/ 87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87" y="4"/>
                    </a:moveTo>
                    <a:cubicBezTo>
                      <a:pt x="87" y="4"/>
                      <a:pt x="80" y="42"/>
                      <a:pt x="56" y="60"/>
                    </a:cubicBezTo>
                    <a:cubicBezTo>
                      <a:pt x="32" y="78"/>
                      <a:pt x="7" y="64"/>
                      <a:pt x="7" y="64"/>
                    </a:cubicBezTo>
                    <a:cubicBezTo>
                      <a:pt x="7" y="64"/>
                      <a:pt x="0" y="37"/>
                      <a:pt x="25" y="18"/>
                    </a:cubicBezTo>
                    <a:cubicBezTo>
                      <a:pt x="49" y="0"/>
                      <a:pt x="87" y="4"/>
                      <a:pt x="87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37">
                <a:extLst>
                  <a:ext uri="{FF2B5EF4-FFF2-40B4-BE49-F238E27FC236}">
                    <a16:creationId xmlns:a16="http://schemas.microsoft.com/office/drawing/2014/main" id="{8EEB8646-3AB2-42DD-B626-3E0DD2B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8" y="1971"/>
                <a:ext cx="14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38">
                <a:extLst>
                  <a:ext uri="{FF2B5EF4-FFF2-40B4-BE49-F238E27FC236}">
                    <a16:creationId xmlns:a16="http://schemas.microsoft.com/office/drawing/2014/main" id="{CA495488-654C-417C-9F39-613BA7C5B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7" y="1817"/>
                <a:ext cx="177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9">
                <a:extLst>
                  <a:ext uri="{FF2B5EF4-FFF2-40B4-BE49-F238E27FC236}">
                    <a16:creationId xmlns:a16="http://schemas.microsoft.com/office/drawing/2014/main" id="{A7A9C771-85C0-42E0-A148-9E1A1891B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9" y="2043"/>
                <a:ext cx="90" cy="76"/>
              </a:xfrm>
              <a:custGeom>
                <a:avLst/>
                <a:gdLst>
                  <a:gd name="T0" fmla="*/ 90 w 90"/>
                  <a:gd name="T1" fmla="*/ 69 h 76"/>
                  <a:gd name="T2" fmla="*/ 83 w 90"/>
                  <a:gd name="T3" fmla="*/ 76 h 76"/>
                  <a:gd name="T4" fmla="*/ 0 w 90"/>
                  <a:gd name="T5" fmla="*/ 7 h 76"/>
                  <a:gd name="T6" fmla="*/ 7 w 90"/>
                  <a:gd name="T7" fmla="*/ 0 h 76"/>
                  <a:gd name="T8" fmla="*/ 9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90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9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40">
                <a:extLst>
                  <a:ext uri="{FF2B5EF4-FFF2-40B4-BE49-F238E27FC236}">
                    <a16:creationId xmlns:a16="http://schemas.microsoft.com/office/drawing/2014/main" id="{58EC5587-79AE-493A-93AD-34B34B6CE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39 w 48"/>
                  <a:gd name="T5" fmla="*/ 37 h 49"/>
                  <a:gd name="T6" fmla="*/ 36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39" y="37"/>
                      <a:pt x="39" y="37"/>
                    </a:cubicBezTo>
                    <a:cubicBezTo>
                      <a:pt x="39" y="37"/>
                      <a:pt x="48" y="19"/>
                      <a:pt x="36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41">
                <a:extLst>
                  <a:ext uri="{FF2B5EF4-FFF2-40B4-BE49-F238E27FC236}">
                    <a16:creationId xmlns:a16="http://schemas.microsoft.com/office/drawing/2014/main" id="{DCBFF6A3-5913-423D-9E16-B2FD4B925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2043"/>
                <a:ext cx="90" cy="76"/>
              </a:xfrm>
              <a:custGeom>
                <a:avLst/>
                <a:gdLst>
                  <a:gd name="T0" fmla="*/ 0 w 90"/>
                  <a:gd name="T1" fmla="*/ 69 h 76"/>
                  <a:gd name="T2" fmla="*/ 7 w 90"/>
                  <a:gd name="T3" fmla="*/ 76 h 76"/>
                  <a:gd name="T4" fmla="*/ 90 w 90"/>
                  <a:gd name="T5" fmla="*/ 7 h 76"/>
                  <a:gd name="T6" fmla="*/ 83 w 90"/>
                  <a:gd name="T7" fmla="*/ 0 h 76"/>
                  <a:gd name="T8" fmla="*/ 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0" y="69"/>
                    </a:moveTo>
                    <a:lnTo>
                      <a:pt x="7" y="76"/>
                    </a:lnTo>
                    <a:lnTo>
                      <a:pt x="90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42">
                <a:extLst>
                  <a:ext uri="{FF2B5EF4-FFF2-40B4-BE49-F238E27FC236}">
                    <a16:creationId xmlns:a16="http://schemas.microsoft.com/office/drawing/2014/main" id="{04F6F569-18D3-49E5-823D-0863CE47F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4" y="1982"/>
                <a:ext cx="110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8 w 48"/>
                  <a:gd name="T5" fmla="*/ 37 h 49"/>
                  <a:gd name="T6" fmla="*/ 11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8" y="37"/>
                      <a:pt x="8" y="37"/>
                    </a:cubicBezTo>
                    <a:cubicBezTo>
                      <a:pt x="8" y="37"/>
                      <a:pt x="0" y="19"/>
                      <a:pt x="11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43">
                <a:extLst>
                  <a:ext uri="{FF2B5EF4-FFF2-40B4-BE49-F238E27FC236}">
                    <a16:creationId xmlns:a16="http://schemas.microsoft.com/office/drawing/2014/main" id="{50B6E8CD-F872-4CD2-92A1-D742B732D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9" y="2159"/>
                <a:ext cx="90" cy="79"/>
              </a:xfrm>
              <a:custGeom>
                <a:avLst/>
                <a:gdLst>
                  <a:gd name="T0" fmla="*/ 90 w 90"/>
                  <a:gd name="T1" fmla="*/ 70 h 79"/>
                  <a:gd name="T2" fmla="*/ 83 w 90"/>
                  <a:gd name="T3" fmla="*/ 79 h 79"/>
                  <a:gd name="T4" fmla="*/ 0 w 90"/>
                  <a:gd name="T5" fmla="*/ 9 h 79"/>
                  <a:gd name="T6" fmla="*/ 7 w 90"/>
                  <a:gd name="T7" fmla="*/ 0 h 79"/>
                  <a:gd name="T8" fmla="*/ 9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90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9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44">
                <a:extLst>
                  <a:ext uri="{FF2B5EF4-FFF2-40B4-BE49-F238E27FC236}">
                    <a16:creationId xmlns:a16="http://schemas.microsoft.com/office/drawing/2014/main" id="{B7E8716A-A86E-41A9-88DB-398E3DE8B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39 w 48"/>
                  <a:gd name="T5" fmla="*/ 37 h 48"/>
                  <a:gd name="T6" fmla="*/ 36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39" y="37"/>
                      <a:pt x="39" y="37"/>
                    </a:cubicBezTo>
                    <a:cubicBezTo>
                      <a:pt x="39" y="37"/>
                      <a:pt x="48" y="18"/>
                      <a:pt x="36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45">
                <a:extLst>
                  <a:ext uri="{FF2B5EF4-FFF2-40B4-BE49-F238E27FC236}">
                    <a16:creationId xmlns:a16="http://schemas.microsoft.com/office/drawing/2014/main" id="{EB5E67A2-1FB1-453B-BD17-07A61701F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2159"/>
                <a:ext cx="90" cy="79"/>
              </a:xfrm>
              <a:custGeom>
                <a:avLst/>
                <a:gdLst>
                  <a:gd name="T0" fmla="*/ 0 w 90"/>
                  <a:gd name="T1" fmla="*/ 70 h 79"/>
                  <a:gd name="T2" fmla="*/ 7 w 90"/>
                  <a:gd name="T3" fmla="*/ 79 h 79"/>
                  <a:gd name="T4" fmla="*/ 90 w 90"/>
                  <a:gd name="T5" fmla="*/ 9 h 79"/>
                  <a:gd name="T6" fmla="*/ 83 w 90"/>
                  <a:gd name="T7" fmla="*/ 0 h 79"/>
                  <a:gd name="T8" fmla="*/ 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0" y="70"/>
                    </a:moveTo>
                    <a:lnTo>
                      <a:pt x="7" y="79"/>
                    </a:lnTo>
                    <a:lnTo>
                      <a:pt x="90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46">
                <a:extLst>
                  <a:ext uri="{FF2B5EF4-FFF2-40B4-BE49-F238E27FC236}">
                    <a16:creationId xmlns:a16="http://schemas.microsoft.com/office/drawing/2014/main" id="{0F157CA4-F068-48FA-86EA-38A955481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4" y="2101"/>
                <a:ext cx="110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8 w 48"/>
                  <a:gd name="T5" fmla="*/ 37 h 48"/>
                  <a:gd name="T6" fmla="*/ 11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8" y="37"/>
                      <a:pt x="8" y="37"/>
                    </a:cubicBezTo>
                    <a:cubicBezTo>
                      <a:pt x="8" y="37"/>
                      <a:pt x="0" y="18"/>
                      <a:pt x="11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Rectangle 47">
                <a:extLst>
                  <a:ext uri="{FF2B5EF4-FFF2-40B4-BE49-F238E27FC236}">
                    <a16:creationId xmlns:a16="http://schemas.microsoft.com/office/drawing/2014/main" id="{F9B18AF3-0BBB-4555-9520-1313B930EC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7" y="1971"/>
                <a:ext cx="16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48">
                <a:extLst>
                  <a:ext uri="{FF2B5EF4-FFF2-40B4-BE49-F238E27FC236}">
                    <a16:creationId xmlns:a16="http://schemas.microsoft.com/office/drawing/2014/main" id="{46CC254D-B304-4130-940D-6B6C35CC57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1817"/>
                <a:ext cx="178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49">
                <a:extLst>
                  <a:ext uri="{FF2B5EF4-FFF2-40B4-BE49-F238E27FC236}">
                    <a16:creationId xmlns:a16="http://schemas.microsoft.com/office/drawing/2014/main" id="{E13C4D00-B03F-4F13-A46C-1FD8CF202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2043"/>
                <a:ext cx="89" cy="76"/>
              </a:xfrm>
              <a:custGeom>
                <a:avLst/>
                <a:gdLst>
                  <a:gd name="T0" fmla="*/ 89 w 89"/>
                  <a:gd name="T1" fmla="*/ 69 h 76"/>
                  <a:gd name="T2" fmla="*/ 83 w 89"/>
                  <a:gd name="T3" fmla="*/ 76 h 76"/>
                  <a:gd name="T4" fmla="*/ 0 w 89"/>
                  <a:gd name="T5" fmla="*/ 7 h 76"/>
                  <a:gd name="T6" fmla="*/ 7 w 89"/>
                  <a:gd name="T7" fmla="*/ 0 h 76"/>
                  <a:gd name="T8" fmla="*/ 89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89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89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0">
                <a:extLst>
                  <a:ext uri="{FF2B5EF4-FFF2-40B4-BE49-F238E27FC236}">
                    <a16:creationId xmlns:a16="http://schemas.microsoft.com/office/drawing/2014/main" id="{7F8F74CE-D1A8-4F03-AD20-1571045F8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40 w 48"/>
                  <a:gd name="T5" fmla="*/ 37 h 49"/>
                  <a:gd name="T6" fmla="*/ 37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40" y="37"/>
                      <a:pt x="40" y="37"/>
                    </a:cubicBezTo>
                    <a:cubicBezTo>
                      <a:pt x="40" y="37"/>
                      <a:pt x="48" y="19"/>
                      <a:pt x="37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1">
                <a:extLst>
                  <a:ext uri="{FF2B5EF4-FFF2-40B4-BE49-F238E27FC236}">
                    <a16:creationId xmlns:a16="http://schemas.microsoft.com/office/drawing/2014/main" id="{703FE9D6-1416-4FB8-89C8-5F793022D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2043"/>
                <a:ext cx="89" cy="76"/>
              </a:xfrm>
              <a:custGeom>
                <a:avLst/>
                <a:gdLst>
                  <a:gd name="T0" fmla="*/ 0 w 89"/>
                  <a:gd name="T1" fmla="*/ 69 h 76"/>
                  <a:gd name="T2" fmla="*/ 6 w 89"/>
                  <a:gd name="T3" fmla="*/ 76 h 76"/>
                  <a:gd name="T4" fmla="*/ 89 w 89"/>
                  <a:gd name="T5" fmla="*/ 7 h 76"/>
                  <a:gd name="T6" fmla="*/ 83 w 89"/>
                  <a:gd name="T7" fmla="*/ 0 h 76"/>
                  <a:gd name="T8" fmla="*/ 0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69"/>
                    </a:moveTo>
                    <a:lnTo>
                      <a:pt x="6" y="76"/>
                    </a:lnTo>
                    <a:lnTo>
                      <a:pt x="89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2">
                <a:extLst>
                  <a:ext uri="{FF2B5EF4-FFF2-40B4-BE49-F238E27FC236}">
                    <a16:creationId xmlns:a16="http://schemas.microsoft.com/office/drawing/2014/main" id="{7240AA30-D554-43A5-901E-C2AFCB309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1982"/>
                <a:ext cx="111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9 w 48"/>
                  <a:gd name="T5" fmla="*/ 37 h 49"/>
                  <a:gd name="T6" fmla="*/ 12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9" y="37"/>
                      <a:pt x="9" y="37"/>
                    </a:cubicBezTo>
                    <a:cubicBezTo>
                      <a:pt x="9" y="37"/>
                      <a:pt x="0" y="19"/>
                      <a:pt x="12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3">
                <a:extLst>
                  <a:ext uri="{FF2B5EF4-FFF2-40B4-BE49-F238E27FC236}">
                    <a16:creationId xmlns:a16="http://schemas.microsoft.com/office/drawing/2014/main" id="{81091CF3-08F5-4EA2-8205-193F28552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2159"/>
                <a:ext cx="89" cy="79"/>
              </a:xfrm>
              <a:custGeom>
                <a:avLst/>
                <a:gdLst>
                  <a:gd name="T0" fmla="*/ 89 w 89"/>
                  <a:gd name="T1" fmla="*/ 70 h 79"/>
                  <a:gd name="T2" fmla="*/ 83 w 89"/>
                  <a:gd name="T3" fmla="*/ 79 h 79"/>
                  <a:gd name="T4" fmla="*/ 0 w 89"/>
                  <a:gd name="T5" fmla="*/ 9 h 79"/>
                  <a:gd name="T6" fmla="*/ 7 w 89"/>
                  <a:gd name="T7" fmla="*/ 0 h 79"/>
                  <a:gd name="T8" fmla="*/ 89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89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89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4">
                <a:extLst>
                  <a:ext uri="{FF2B5EF4-FFF2-40B4-BE49-F238E27FC236}">
                    <a16:creationId xmlns:a16="http://schemas.microsoft.com/office/drawing/2014/main" id="{B5019A9A-4693-412F-9772-74DB5367B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40 w 48"/>
                  <a:gd name="T5" fmla="*/ 37 h 48"/>
                  <a:gd name="T6" fmla="*/ 37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40" y="37"/>
                      <a:pt x="40" y="37"/>
                    </a:cubicBezTo>
                    <a:cubicBezTo>
                      <a:pt x="40" y="37"/>
                      <a:pt x="48" y="18"/>
                      <a:pt x="37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5">
                <a:extLst>
                  <a:ext uri="{FF2B5EF4-FFF2-40B4-BE49-F238E27FC236}">
                    <a16:creationId xmlns:a16="http://schemas.microsoft.com/office/drawing/2014/main" id="{F0702D5E-6A40-4611-8738-BC174264C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2159"/>
                <a:ext cx="89" cy="79"/>
              </a:xfrm>
              <a:custGeom>
                <a:avLst/>
                <a:gdLst>
                  <a:gd name="T0" fmla="*/ 0 w 89"/>
                  <a:gd name="T1" fmla="*/ 70 h 79"/>
                  <a:gd name="T2" fmla="*/ 6 w 89"/>
                  <a:gd name="T3" fmla="*/ 79 h 79"/>
                  <a:gd name="T4" fmla="*/ 89 w 89"/>
                  <a:gd name="T5" fmla="*/ 9 h 79"/>
                  <a:gd name="T6" fmla="*/ 83 w 89"/>
                  <a:gd name="T7" fmla="*/ 0 h 79"/>
                  <a:gd name="T8" fmla="*/ 0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0" y="70"/>
                    </a:moveTo>
                    <a:lnTo>
                      <a:pt x="6" y="79"/>
                    </a:lnTo>
                    <a:lnTo>
                      <a:pt x="89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6">
                <a:extLst>
                  <a:ext uri="{FF2B5EF4-FFF2-40B4-BE49-F238E27FC236}">
                    <a16:creationId xmlns:a16="http://schemas.microsoft.com/office/drawing/2014/main" id="{7240B550-4C85-4BC2-8B53-2466ACB1F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2101"/>
                <a:ext cx="111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9 w 48"/>
                  <a:gd name="T5" fmla="*/ 37 h 48"/>
                  <a:gd name="T6" fmla="*/ 12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9" y="37"/>
                      <a:pt x="9" y="37"/>
                    </a:cubicBezTo>
                    <a:cubicBezTo>
                      <a:pt x="9" y="37"/>
                      <a:pt x="0" y="18"/>
                      <a:pt x="12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57">
                <a:extLst>
                  <a:ext uri="{FF2B5EF4-FFF2-40B4-BE49-F238E27FC236}">
                    <a16:creationId xmlns:a16="http://schemas.microsoft.com/office/drawing/2014/main" id="{4BCC3DD6-8687-4977-939B-6D027443A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3" y="1929"/>
                <a:ext cx="16" cy="52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58">
                <a:extLst>
                  <a:ext uri="{FF2B5EF4-FFF2-40B4-BE49-F238E27FC236}">
                    <a16:creationId xmlns:a16="http://schemas.microsoft.com/office/drawing/2014/main" id="{05DDAE2A-3606-4F36-B0E0-795BA140F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" y="1761"/>
                <a:ext cx="191" cy="219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9">
                <a:extLst>
                  <a:ext uri="{FF2B5EF4-FFF2-40B4-BE49-F238E27FC236}">
                    <a16:creationId xmlns:a16="http://schemas.microsoft.com/office/drawing/2014/main" id="{601F7091-314D-4044-9C28-408BA47F8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7" y="2005"/>
                <a:ext cx="99" cy="86"/>
              </a:xfrm>
              <a:custGeom>
                <a:avLst/>
                <a:gdLst>
                  <a:gd name="T0" fmla="*/ 99 w 99"/>
                  <a:gd name="T1" fmla="*/ 77 h 86"/>
                  <a:gd name="T2" fmla="*/ 90 w 99"/>
                  <a:gd name="T3" fmla="*/ 86 h 86"/>
                  <a:gd name="T4" fmla="*/ 0 w 99"/>
                  <a:gd name="T5" fmla="*/ 10 h 86"/>
                  <a:gd name="T6" fmla="*/ 7 w 99"/>
                  <a:gd name="T7" fmla="*/ 0 h 86"/>
                  <a:gd name="T8" fmla="*/ 99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99" y="77"/>
                    </a:moveTo>
                    <a:lnTo>
                      <a:pt x="90" y="86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0">
                <a:extLst>
                  <a:ext uri="{FF2B5EF4-FFF2-40B4-BE49-F238E27FC236}">
                    <a16:creationId xmlns:a16="http://schemas.microsoft.com/office/drawing/2014/main" id="{AB78975F-BD41-4C50-8DDA-71CA7DE6D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" y="1940"/>
                <a:ext cx="119" cy="124"/>
              </a:xfrm>
              <a:custGeom>
                <a:avLst/>
                <a:gdLst>
                  <a:gd name="T0" fmla="*/ 2 w 52"/>
                  <a:gd name="T1" fmla="*/ 7 h 53"/>
                  <a:gd name="T2" fmla="*/ 13 w 52"/>
                  <a:gd name="T3" fmla="*/ 43 h 53"/>
                  <a:gd name="T4" fmla="*/ 43 w 52"/>
                  <a:gd name="T5" fmla="*/ 41 h 53"/>
                  <a:gd name="T6" fmla="*/ 40 w 52"/>
                  <a:gd name="T7" fmla="*/ 11 h 53"/>
                  <a:gd name="T8" fmla="*/ 2 w 52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7"/>
                    </a:moveTo>
                    <a:cubicBezTo>
                      <a:pt x="2" y="7"/>
                      <a:pt x="0" y="33"/>
                      <a:pt x="13" y="43"/>
                    </a:cubicBezTo>
                    <a:cubicBezTo>
                      <a:pt x="25" y="53"/>
                      <a:pt x="43" y="41"/>
                      <a:pt x="43" y="41"/>
                    </a:cubicBezTo>
                    <a:cubicBezTo>
                      <a:pt x="43" y="41"/>
                      <a:pt x="52" y="21"/>
                      <a:pt x="40" y="11"/>
                    </a:cubicBezTo>
                    <a:cubicBezTo>
                      <a:pt x="27" y="0"/>
                      <a:pt x="2" y="7"/>
                      <a:pt x="2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1">
                <a:extLst>
                  <a:ext uri="{FF2B5EF4-FFF2-40B4-BE49-F238E27FC236}">
                    <a16:creationId xmlns:a16="http://schemas.microsoft.com/office/drawing/2014/main" id="{D4F4F130-439C-4FE9-93AC-2F02A0393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7" y="2005"/>
                <a:ext cx="99" cy="86"/>
              </a:xfrm>
              <a:custGeom>
                <a:avLst/>
                <a:gdLst>
                  <a:gd name="T0" fmla="*/ 0 w 99"/>
                  <a:gd name="T1" fmla="*/ 77 h 86"/>
                  <a:gd name="T2" fmla="*/ 7 w 99"/>
                  <a:gd name="T3" fmla="*/ 86 h 86"/>
                  <a:gd name="T4" fmla="*/ 99 w 99"/>
                  <a:gd name="T5" fmla="*/ 10 h 86"/>
                  <a:gd name="T6" fmla="*/ 92 w 99"/>
                  <a:gd name="T7" fmla="*/ 0 h 86"/>
                  <a:gd name="T8" fmla="*/ 0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0" y="77"/>
                    </a:moveTo>
                    <a:lnTo>
                      <a:pt x="7" y="86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62">
                <a:extLst>
                  <a:ext uri="{FF2B5EF4-FFF2-40B4-BE49-F238E27FC236}">
                    <a16:creationId xmlns:a16="http://schemas.microsoft.com/office/drawing/2014/main" id="{8AD92ED7-0941-45AA-A664-094B812A9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" y="1940"/>
                <a:ext cx="118" cy="124"/>
              </a:xfrm>
              <a:custGeom>
                <a:avLst/>
                <a:gdLst>
                  <a:gd name="T0" fmla="*/ 49 w 51"/>
                  <a:gd name="T1" fmla="*/ 7 h 53"/>
                  <a:gd name="T2" fmla="*/ 39 w 51"/>
                  <a:gd name="T3" fmla="*/ 43 h 53"/>
                  <a:gd name="T4" fmla="*/ 9 w 51"/>
                  <a:gd name="T5" fmla="*/ 41 h 53"/>
                  <a:gd name="T6" fmla="*/ 12 w 51"/>
                  <a:gd name="T7" fmla="*/ 11 h 53"/>
                  <a:gd name="T8" fmla="*/ 49 w 51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7"/>
                    </a:moveTo>
                    <a:cubicBezTo>
                      <a:pt x="49" y="7"/>
                      <a:pt x="51" y="33"/>
                      <a:pt x="39" y="43"/>
                    </a:cubicBezTo>
                    <a:cubicBezTo>
                      <a:pt x="27" y="53"/>
                      <a:pt x="9" y="41"/>
                      <a:pt x="9" y="41"/>
                    </a:cubicBezTo>
                    <a:cubicBezTo>
                      <a:pt x="9" y="41"/>
                      <a:pt x="0" y="21"/>
                      <a:pt x="12" y="11"/>
                    </a:cubicBezTo>
                    <a:cubicBezTo>
                      <a:pt x="24" y="0"/>
                      <a:pt x="49" y="7"/>
                      <a:pt x="49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3">
                <a:extLst>
                  <a:ext uri="{FF2B5EF4-FFF2-40B4-BE49-F238E27FC236}">
                    <a16:creationId xmlns:a16="http://schemas.microsoft.com/office/drawing/2014/main" id="{F9F673BC-E913-43D8-8CDE-7A0946C34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7" y="2133"/>
                <a:ext cx="99" cy="84"/>
              </a:xfrm>
              <a:custGeom>
                <a:avLst/>
                <a:gdLst>
                  <a:gd name="T0" fmla="*/ 99 w 99"/>
                  <a:gd name="T1" fmla="*/ 75 h 84"/>
                  <a:gd name="T2" fmla="*/ 90 w 99"/>
                  <a:gd name="T3" fmla="*/ 84 h 84"/>
                  <a:gd name="T4" fmla="*/ 0 w 99"/>
                  <a:gd name="T5" fmla="*/ 10 h 84"/>
                  <a:gd name="T6" fmla="*/ 7 w 99"/>
                  <a:gd name="T7" fmla="*/ 0 h 84"/>
                  <a:gd name="T8" fmla="*/ 99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99" y="75"/>
                    </a:moveTo>
                    <a:lnTo>
                      <a:pt x="90" y="84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64">
                <a:extLst>
                  <a:ext uri="{FF2B5EF4-FFF2-40B4-BE49-F238E27FC236}">
                    <a16:creationId xmlns:a16="http://schemas.microsoft.com/office/drawing/2014/main" id="{9099B87F-6B08-46A2-A4C8-4CD9EBA0C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" y="2068"/>
                <a:ext cx="119" cy="123"/>
              </a:xfrm>
              <a:custGeom>
                <a:avLst/>
                <a:gdLst>
                  <a:gd name="T0" fmla="*/ 2 w 52"/>
                  <a:gd name="T1" fmla="*/ 6 h 53"/>
                  <a:gd name="T2" fmla="*/ 13 w 52"/>
                  <a:gd name="T3" fmla="*/ 42 h 53"/>
                  <a:gd name="T4" fmla="*/ 43 w 52"/>
                  <a:gd name="T5" fmla="*/ 40 h 53"/>
                  <a:gd name="T6" fmla="*/ 40 w 52"/>
                  <a:gd name="T7" fmla="*/ 10 h 53"/>
                  <a:gd name="T8" fmla="*/ 2 w 52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6"/>
                    </a:moveTo>
                    <a:cubicBezTo>
                      <a:pt x="2" y="6"/>
                      <a:pt x="0" y="32"/>
                      <a:pt x="13" y="42"/>
                    </a:cubicBezTo>
                    <a:cubicBezTo>
                      <a:pt x="25" y="53"/>
                      <a:pt x="43" y="40"/>
                      <a:pt x="43" y="40"/>
                    </a:cubicBezTo>
                    <a:cubicBezTo>
                      <a:pt x="43" y="40"/>
                      <a:pt x="52" y="21"/>
                      <a:pt x="40" y="10"/>
                    </a:cubicBezTo>
                    <a:cubicBezTo>
                      <a:pt x="27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65">
                <a:extLst>
                  <a:ext uri="{FF2B5EF4-FFF2-40B4-BE49-F238E27FC236}">
                    <a16:creationId xmlns:a16="http://schemas.microsoft.com/office/drawing/2014/main" id="{7B579D7D-0705-476C-87EA-2E2AD49A5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7" y="2133"/>
                <a:ext cx="99" cy="84"/>
              </a:xfrm>
              <a:custGeom>
                <a:avLst/>
                <a:gdLst>
                  <a:gd name="T0" fmla="*/ 0 w 99"/>
                  <a:gd name="T1" fmla="*/ 75 h 84"/>
                  <a:gd name="T2" fmla="*/ 7 w 99"/>
                  <a:gd name="T3" fmla="*/ 84 h 84"/>
                  <a:gd name="T4" fmla="*/ 99 w 99"/>
                  <a:gd name="T5" fmla="*/ 10 h 84"/>
                  <a:gd name="T6" fmla="*/ 92 w 99"/>
                  <a:gd name="T7" fmla="*/ 0 h 84"/>
                  <a:gd name="T8" fmla="*/ 0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0" y="75"/>
                    </a:moveTo>
                    <a:lnTo>
                      <a:pt x="7" y="84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66">
                <a:extLst>
                  <a:ext uri="{FF2B5EF4-FFF2-40B4-BE49-F238E27FC236}">
                    <a16:creationId xmlns:a16="http://schemas.microsoft.com/office/drawing/2014/main" id="{C0C22477-30A6-4C28-913D-015D6A932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" y="2068"/>
                <a:ext cx="118" cy="123"/>
              </a:xfrm>
              <a:custGeom>
                <a:avLst/>
                <a:gdLst>
                  <a:gd name="T0" fmla="*/ 49 w 51"/>
                  <a:gd name="T1" fmla="*/ 6 h 53"/>
                  <a:gd name="T2" fmla="*/ 39 w 51"/>
                  <a:gd name="T3" fmla="*/ 42 h 53"/>
                  <a:gd name="T4" fmla="*/ 9 w 51"/>
                  <a:gd name="T5" fmla="*/ 40 h 53"/>
                  <a:gd name="T6" fmla="*/ 12 w 51"/>
                  <a:gd name="T7" fmla="*/ 10 h 53"/>
                  <a:gd name="T8" fmla="*/ 49 w 51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6"/>
                    </a:moveTo>
                    <a:cubicBezTo>
                      <a:pt x="49" y="6"/>
                      <a:pt x="51" y="32"/>
                      <a:pt x="39" y="42"/>
                    </a:cubicBezTo>
                    <a:cubicBezTo>
                      <a:pt x="27" y="53"/>
                      <a:pt x="9" y="40"/>
                      <a:pt x="9" y="40"/>
                    </a:cubicBezTo>
                    <a:cubicBezTo>
                      <a:pt x="9" y="40"/>
                      <a:pt x="0" y="21"/>
                      <a:pt x="12" y="10"/>
                    </a:cubicBezTo>
                    <a:cubicBezTo>
                      <a:pt x="24" y="0"/>
                      <a:pt x="49" y="6"/>
                      <a:pt x="49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67">
                <a:extLst>
                  <a:ext uri="{FF2B5EF4-FFF2-40B4-BE49-F238E27FC236}">
                    <a16:creationId xmlns:a16="http://schemas.microsoft.com/office/drawing/2014/main" id="{C2B75C4E-C155-4819-B18F-F448B77DA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108"/>
                <a:ext cx="138" cy="125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68">
                <a:extLst>
                  <a:ext uri="{FF2B5EF4-FFF2-40B4-BE49-F238E27FC236}">
                    <a16:creationId xmlns:a16="http://schemas.microsoft.com/office/drawing/2014/main" id="{205D5217-D50C-4A37-AE1F-7F679000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159"/>
                <a:ext cx="111" cy="88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69">
                <a:extLst>
                  <a:ext uri="{FF2B5EF4-FFF2-40B4-BE49-F238E27FC236}">
                    <a16:creationId xmlns:a16="http://schemas.microsoft.com/office/drawing/2014/main" id="{9ACAC9B1-64E6-4C1A-9DA3-0BEA3C0AA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1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0">
                <a:extLst>
                  <a:ext uri="{FF2B5EF4-FFF2-40B4-BE49-F238E27FC236}">
                    <a16:creationId xmlns:a16="http://schemas.microsoft.com/office/drawing/2014/main" id="{85554650-85E1-412E-A6B0-BC029222E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1822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9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9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1">
                <a:extLst>
                  <a:ext uri="{FF2B5EF4-FFF2-40B4-BE49-F238E27FC236}">
                    <a16:creationId xmlns:a16="http://schemas.microsoft.com/office/drawing/2014/main" id="{B38D65B8-AF49-440A-85B4-6309D5339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952"/>
                <a:ext cx="65" cy="135"/>
              </a:xfrm>
              <a:custGeom>
                <a:avLst/>
                <a:gdLst>
                  <a:gd name="T0" fmla="*/ 24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4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31"/>
                    </a:moveTo>
                    <a:cubicBezTo>
                      <a:pt x="21" y="46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20" y="1"/>
                    </a:cubicBezTo>
                    <a:cubicBezTo>
                      <a:pt x="25" y="2"/>
                      <a:pt x="28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2">
                <a:extLst>
                  <a:ext uri="{FF2B5EF4-FFF2-40B4-BE49-F238E27FC236}">
                    <a16:creationId xmlns:a16="http://schemas.microsoft.com/office/drawing/2014/main" id="{34F8F60E-74A2-443F-96C2-304151AE5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08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73">
                <a:extLst>
                  <a:ext uri="{FF2B5EF4-FFF2-40B4-BE49-F238E27FC236}">
                    <a16:creationId xmlns:a16="http://schemas.microsoft.com/office/drawing/2014/main" id="{883C559E-E24B-4E11-BEE3-979ACECBB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1936"/>
                <a:ext cx="133" cy="65"/>
              </a:xfrm>
              <a:custGeom>
                <a:avLst/>
                <a:gdLst>
                  <a:gd name="T0" fmla="*/ 32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2 w 58"/>
                  <a:gd name="T7" fmla="*/ 8 h 28"/>
                  <a:gd name="T8" fmla="*/ 32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2" y="3"/>
                    </a:moveTo>
                    <a:cubicBezTo>
                      <a:pt x="47" y="6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2" y="8"/>
                    </a:cubicBezTo>
                    <a:cubicBezTo>
                      <a:pt x="3" y="2"/>
                      <a:pt x="16" y="0"/>
                      <a:pt x="32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74">
                <a:extLst>
                  <a:ext uri="{FF2B5EF4-FFF2-40B4-BE49-F238E27FC236}">
                    <a16:creationId xmlns:a16="http://schemas.microsoft.com/office/drawing/2014/main" id="{B2512790-88BD-4F91-86AF-7DE641D01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" y="1836"/>
                <a:ext cx="97" cy="125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8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75">
                <a:extLst>
                  <a:ext uri="{FF2B5EF4-FFF2-40B4-BE49-F238E27FC236}">
                    <a16:creationId xmlns:a16="http://schemas.microsoft.com/office/drawing/2014/main" id="{48F968EF-6193-4545-B48F-7C2BC8F0B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1947"/>
                <a:ext cx="96" cy="126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7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76">
                <a:extLst>
                  <a:ext uri="{FF2B5EF4-FFF2-40B4-BE49-F238E27FC236}">
                    <a16:creationId xmlns:a16="http://schemas.microsoft.com/office/drawing/2014/main" id="{DBFFFD6A-2695-4CC4-8B3D-024056D12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" y="1943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19" y="38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77">
                <a:extLst>
                  <a:ext uri="{FF2B5EF4-FFF2-40B4-BE49-F238E27FC236}">
                    <a16:creationId xmlns:a16="http://schemas.microsoft.com/office/drawing/2014/main" id="{7690E13A-2857-4C64-8B3B-6A47FD5C0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871"/>
                <a:ext cx="125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4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78">
                <a:extLst>
                  <a:ext uri="{FF2B5EF4-FFF2-40B4-BE49-F238E27FC236}">
                    <a16:creationId xmlns:a16="http://schemas.microsoft.com/office/drawing/2014/main" id="{896BEA30-0B65-473D-8833-5D0989662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822"/>
                <a:ext cx="65" cy="135"/>
              </a:xfrm>
              <a:custGeom>
                <a:avLst/>
                <a:gdLst>
                  <a:gd name="T0" fmla="*/ 24 w 28"/>
                  <a:gd name="T1" fmla="*/ 27 h 58"/>
                  <a:gd name="T2" fmla="*/ 20 w 28"/>
                  <a:gd name="T3" fmla="*/ 57 h 58"/>
                  <a:gd name="T4" fmla="*/ 3 w 28"/>
                  <a:gd name="T5" fmla="*/ 32 h 58"/>
                  <a:gd name="T6" fmla="*/ 8 w 28"/>
                  <a:gd name="T7" fmla="*/ 1 h 58"/>
                  <a:gd name="T8" fmla="*/ 24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7"/>
                    </a:moveTo>
                    <a:cubicBezTo>
                      <a:pt x="28" y="42"/>
                      <a:pt x="25" y="56"/>
                      <a:pt x="20" y="57"/>
                    </a:cubicBezTo>
                    <a:cubicBezTo>
                      <a:pt x="14" y="58"/>
                      <a:pt x="6" y="47"/>
                      <a:pt x="3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3" y="0"/>
                      <a:pt x="21" y="12"/>
                      <a:pt x="24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79">
                <a:extLst>
                  <a:ext uri="{FF2B5EF4-FFF2-40B4-BE49-F238E27FC236}">
                    <a16:creationId xmlns:a16="http://schemas.microsoft.com/office/drawing/2014/main" id="{89C072FF-26E3-4CB7-A6EF-334203C6F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9" y="1952"/>
                <a:ext cx="65" cy="135"/>
              </a:xfrm>
              <a:custGeom>
                <a:avLst/>
                <a:gdLst>
                  <a:gd name="T0" fmla="*/ 24 w 28"/>
                  <a:gd name="T1" fmla="*/ 26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4 w 28"/>
                  <a:gd name="T9" fmla="*/ 2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6"/>
                    </a:moveTo>
                    <a:cubicBezTo>
                      <a:pt x="28" y="42"/>
                      <a:pt x="25" y="55"/>
                      <a:pt x="20" y="57"/>
                    </a:cubicBezTo>
                    <a:cubicBezTo>
                      <a:pt x="14" y="58"/>
                      <a:pt x="6" y="46"/>
                      <a:pt x="3" y="31"/>
                    </a:cubicBezTo>
                    <a:cubicBezTo>
                      <a:pt x="0" y="16"/>
                      <a:pt x="2" y="2"/>
                      <a:pt x="8" y="1"/>
                    </a:cubicBezTo>
                    <a:cubicBezTo>
                      <a:pt x="13" y="0"/>
                      <a:pt x="21" y="11"/>
                      <a:pt x="24" y="26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80">
                <a:extLst>
                  <a:ext uri="{FF2B5EF4-FFF2-40B4-BE49-F238E27FC236}">
                    <a16:creationId xmlns:a16="http://schemas.microsoft.com/office/drawing/2014/main" id="{D221F439-A46B-4ED1-BAB1-25B09EDF6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36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81">
                <a:extLst>
                  <a:ext uri="{FF2B5EF4-FFF2-40B4-BE49-F238E27FC236}">
                    <a16:creationId xmlns:a16="http://schemas.microsoft.com/office/drawing/2014/main" id="{A219146B-4664-46CF-961E-B7F5D1F3F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1908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2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2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2">
                <a:extLst>
                  <a:ext uri="{FF2B5EF4-FFF2-40B4-BE49-F238E27FC236}">
                    <a16:creationId xmlns:a16="http://schemas.microsoft.com/office/drawing/2014/main" id="{6C6EADDF-A300-4172-A5EE-311D17CE6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8" y="1871"/>
                <a:ext cx="126" cy="95"/>
              </a:xfrm>
              <a:custGeom>
                <a:avLst/>
                <a:gdLst>
                  <a:gd name="T0" fmla="*/ 34 w 55"/>
                  <a:gd name="T1" fmla="*/ 11 h 41"/>
                  <a:gd name="T2" fmla="*/ 52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4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4" y="11"/>
                    </a:moveTo>
                    <a:cubicBezTo>
                      <a:pt x="47" y="20"/>
                      <a:pt x="55" y="31"/>
                      <a:pt x="52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9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4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83">
                <a:extLst>
                  <a:ext uri="{FF2B5EF4-FFF2-40B4-BE49-F238E27FC236}">
                    <a16:creationId xmlns:a16="http://schemas.microsoft.com/office/drawing/2014/main" id="{1A53CE1F-0211-4DFF-8F99-A1FB0BA07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943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84">
                <a:extLst>
                  <a:ext uri="{FF2B5EF4-FFF2-40B4-BE49-F238E27FC236}">
                    <a16:creationId xmlns:a16="http://schemas.microsoft.com/office/drawing/2014/main" id="{C33608AA-C616-45D5-B364-7C0E005F2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1947"/>
                <a:ext cx="95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29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19" y="8"/>
                      <a:pt x="30" y="0"/>
                      <a:pt x="36" y="3"/>
                    </a:cubicBezTo>
                    <a:cubicBezTo>
                      <a:pt x="41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85">
                <a:extLst>
                  <a:ext uri="{FF2B5EF4-FFF2-40B4-BE49-F238E27FC236}">
                    <a16:creationId xmlns:a16="http://schemas.microsoft.com/office/drawing/2014/main" id="{1B407384-E041-4D0D-AF5A-AAA66471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1836"/>
                <a:ext cx="94" cy="125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6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6"/>
                      <a:pt x="39" y="20"/>
                      <a:pt x="30" y="33"/>
                    </a:cubicBezTo>
                    <a:cubicBezTo>
                      <a:pt x="22" y="46"/>
                      <a:pt x="11" y="54"/>
                      <a:pt x="6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86">
                <a:extLst>
                  <a:ext uri="{FF2B5EF4-FFF2-40B4-BE49-F238E27FC236}">
                    <a16:creationId xmlns:a16="http://schemas.microsoft.com/office/drawing/2014/main" id="{D028043D-09DF-4EE9-9D93-BF5DBB67D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910"/>
                <a:ext cx="90" cy="88"/>
              </a:xfrm>
              <a:custGeom>
                <a:avLst/>
                <a:gdLst>
                  <a:gd name="T0" fmla="*/ 39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9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5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1 w 39"/>
                  <a:gd name="T51" fmla="*/ 34 h 38"/>
                  <a:gd name="T52" fmla="*/ 25 w 39"/>
                  <a:gd name="T53" fmla="*/ 38 h 38"/>
                  <a:gd name="T54" fmla="*/ 27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5 w 39"/>
                  <a:gd name="T63" fmla="*/ 24 h 38"/>
                  <a:gd name="T64" fmla="*/ 39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9" y="22"/>
                    </a:moveTo>
                    <a:cubicBezTo>
                      <a:pt x="39" y="20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8"/>
                      <a:pt x="35" y="8"/>
                    </a:cubicBezTo>
                    <a:cubicBezTo>
                      <a:pt x="34" y="6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20" y="1"/>
                      <a:pt x="19" y="4"/>
                    </a:cubicBezTo>
                    <a:cubicBezTo>
                      <a:pt x="17" y="2"/>
                      <a:pt x="16" y="0"/>
                      <a:pt x="14" y="1"/>
                    </a:cubicBezTo>
                    <a:cubicBezTo>
                      <a:pt x="13" y="1"/>
                      <a:pt x="13" y="2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6" y="8"/>
                      <a:pt x="3" y="8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5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6" y="38"/>
                      <a:pt x="17" y="38"/>
                    </a:cubicBezTo>
                    <a:cubicBezTo>
                      <a:pt x="18" y="38"/>
                      <a:pt x="19" y="37"/>
                      <a:pt x="21" y="34"/>
                    </a:cubicBezTo>
                    <a:cubicBezTo>
                      <a:pt x="22" y="36"/>
                      <a:pt x="24" y="38"/>
                      <a:pt x="25" y="38"/>
                    </a:cubicBezTo>
                    <a:cubicBezTo>
                      <a:pt x="26" y="37"/>
                      <a:pt x="27" y="36"/>
                      <a:pt x="27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1"/>
                      <a:pt x="31" y="29"/>
                    </a:cubicBezTo>
                    <a:cubicBezTo>
                      <a:pt x="34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5" y="24"/>
                    </a:cubicBezTo>
                    <a:cubicBezTo>
                      <a:pt x="37" y="24"/>
                      <a:pt x="38" y="23"/>
                      <a:pt x="39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87">
                <a:extLst>
                  <a:ext uri="{FF2B5EF4-FFF2-40B4-BE49-F238E27FC236}">
                    <a16:creationId xmlns:a16="http://schemas.microsoft.com/office/drawing/2014/main" id="{D726B283-5465-4290-BE45-2C0DB5645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2115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88">
                <a:extLst>
                  <a:ext uri="{FF2B5EF4-FFF2-40B4-BE49-F238E27FC236}">
                    <a16:creationId xmlns:a16="http://schemas.microsoft.com/office/drawing/2014/main" id="{2A22FF00-B843-483E-9CE3-A8CDD22F4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1" y="2166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Rectangle 89">
                <a:extLst>
                  <a:ext uri="{FF2B5EF4-FFF2-40B4-BE49-F238E27FC236}">
                    <a16:creationId xmlns:a16="http://schemas.microsoft.com/office/drawing/2014/main" id="{A9008DD5-92BA-4F36-AB8C-EB8753755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6" y="2052"/>
                <a:ext cx="9" cy="381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90">
                <a:extLst>
                  <a:ext uri="{FF2B5EF4-FFF2-40B4-BE49-F238E27FC236}">
                    <a16:creationId xmlns:a16="http://schemas.microsoft.com/office/drawing/2014/main" id="{9B5B219D-17AE-4B82-82C3-6A6FB0C21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1829"/>
                <a:ext cx="65" cy="137"/>
              </a:xfrm>
              <a:custGeom>
                <a:avLst/>
                <a:gdLst>
                  <a:gd name="T0" fmla="*/ 25 w 28"/>
                  <a:gd name="T1" fmla="*/ 32 h 59"/>
                  <a:gd name="T2" fmla="*/ 8 w 28"/>
                  <a:gd name="T3" fmla="*/ 57 h 59"/>
                  <a:gd name="T4" fmla="*/ 3 w 28"/>
                  <a:gd name="T5" fmla="*/ 27 h 59"/>
                  <a:gd name="T6" fmla="*/ 20 w 28"/>
                  <a:gd name="T7" fmla="*/ 2 h 59"/>
                  <a:gd name="T8" fmla="*/ 25 w 28"/>
                  <a:gd name="T9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32"/>
                    </a:moveTo>
                    <a:cubicBezTo>
                      <a:pt x="21" y="47"/>
                      <a:pt x="14" y="59"/>
                      <a:pt x="8" y="57"/>
                    </a:cubicBezTo>
                    <a:cubicBezTo>
                      <a:pt x="2" y="56"/>
                      <a:pt x="0" y="43"/>
                      <a:pt x="3" y="27"/>
                    </a:cubicBezTo>
                    <a:cubicBezTo>
                      <a:pt x="7" y="12"/>
                      <a:pt x="14" y="0"/>
                      <a:pt x="20" y="2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91">
                <a:extLst>
                  <a:ext uri="{FF2B5EF4-FFF2-40B4-BE49-F238E27FC236}">
                    <a16:creationId xmlns:a16="http://schemas.microsoft.com/office/drawing/2014/main" id="{D0DCB3C9-3170-4139-88ED-607C154C1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1959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2" y="56"/>
                      <a:pt x="0" y="42"/>
                      <a:pt x="3" y="27"/>
                    </a:cubicBezTo>
                    <a:cubicBezTo>
                      <a:pt x="7" y="11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92">
                <a:extLst>
                  <a:ext uri="{FF2B5EF4-FFF2-40B4-BE49-F238E27FC236}">
                    <a16:creationId xmlns:a16="http://schemas.microsoft.com/office/drawing/2014/main" id="{E7C92802-680D-4D66-8730-3D917ED9D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" y="1915"/>
                <a:ext cx="133" cy="65"/>
              </a:xfrm>
              <a:custGeom>
                <a:avLst/>
                <a:gdLst>
                  <a:gd name="T0" fmla="*/ 31 w 58"/>
                  <a:gd name="T1" fmla="*/ 4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4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2"/>
                      <a:pt x="0" y="14"/>
                      <a:pt x="1" y="8"/>
                    </a:cubicBezTo>
                    <a:cubicBezTo>
                      <a:pt x="3" y="3"/>
                      <a:pt x="16" y="0"/>
                      <a:pt x="31" y="4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93">
                <a:extLst>
                  <a:ext uri="{FF2B5EF4-FFF2-40B4-BE49-F238E27FC236}">
                    <a16:creationId xmlns:a16="http://schemas.microsoft.com/office/drawing/2014/main" id="{A1651E47-DF5B-4A90-99AF-48D8EDFDE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94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7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94">
                <a:extLst>
                  <a:ext uri="{FF2B5EF4-FFF2-40B4-BE49-F238E27FC236}">
                    <a16:creationId xmlns:a16="http://schemas.microsoft.com/office/drawing/2014/main" id="{B7A1F926-FB3D-4CC8-9AA9-DD042B989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843"/>
                <a:ext cx="94" cy="128"/>
              </a:xfrm>
              <a:custGeom>
                <a:avLst/>
                <a:gdLst>
                  <a:gd name="T0" fmla="*/ 30 w 41"/>
                  <a:gd name="T1" fmla="*/ 21 h 55"/>
                  <a:gd name="T2" fmla="*/ 36 w 41"/>
                  <a:gd name="T3" fmla="*/ 51 h 55"/>
                  <a:gd name="T4" fmla="*/ 11 w 41"/>
                  <a:gd name="T5" fmla="*/ 33 h 55"/>
                  <a:gd name="T6" fmla="*/ 5 w 41"/>
                  <a:gd name="T7" fmla="*/ 4 h 55"/>
                  <a:gd name="T8" fmla="*/ 30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30" y="21"/>
                    </a:moveTo>
                    <a:cubicBezTo>
                      <a:pt x="38" y="35"/>
                      <a:pt x="41" y="48"/>
                      <a:pt x="36" y="51"/>
                    </a:cubicBezTo>
                    <a:cubicBezTo>
                      <a:pt x="31" y="55"/>
                      <a:pt x="20" y="47"/>
                      <a:pt x="11" y="33"/>
                    </a:cubicBezTo>
                    <a:cubicBezTo>
                      <a:pt x="3" y="20"/>
                      <a:pt x="0" y="7"/>
                      <a:pt x="5" y="4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95">
                <a:extLst>
                  <a:ext uri="{FF2B5EF4-FFF2-40B4-BE49-F238E27FC236}">
                    <a16:creationId xmlns:a16="http://schemas.microsoft.com/office/drawing/2014/main" id="{7C2F043A-E8BA-4BF2-A474-953F731F8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1954"/>
                <a:ext cx="95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1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8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1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96">
                <a:extLst>
                  <a:ext uri="{FF2B5EF4-FFF2-40B4-BE49-F238E27FC236}">
                    <a16:creationId xmlns:a16="http://schemas.microsoft.com/office/drawing/2014/main" id="{63F86DB5-3E72-4214-8E99-76A9B657B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950"/>
                <a:ext cx="125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97">
                <a:extLst>
                  <a:ext uri="{FF2B5EF4-FFF2-40B4-BE49-F238E27FC236}">
                    <a16:creationId xmlns:a16="http://schemas.microsoft.com/office/drawing/2014/main" id="{C0986A04-0094-4E7E-966D-A1480CF82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" y="1878"/>
                <a:ext cx="124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9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98">
                <a:extLst>
                  <a:ext uri="{FF2B5EF4-FFF2-40B4-BE49-F238E27FC236}">
                    <a16:creationId xmlns:a16="http://schemas.microsoft.com/office/drawing/2014/main" id="{13C08577-A1DE-4655-8F50-19BE372C9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1829"/>
                <a:ext cx="64" cy="137"/>
              </a:xfrm>
              <a:custGeom>
                <a:avLst/>
                <a:gdLst>
                  <a:gd name="T0" fmla="*/ 25 w 28"/>
                  <a:gd name="T1" fmla="*/ 27 h 59"/>
                  <a:gd name="T2" fmla="*/ 20 w 28"/>
                  <a:gd name="T3" fmla="*/ 57 h 59"/>
                  <a:gd name="T4" fmla="*/ 3 w 28"/>
                  <a:gd name="T5" fmla="*/ 32 h 59"/>
                  <a:gd name="T6" fmla="*/ 8 w 28"/>
                  <a:gd name="T7" fmla="*/ 2 h 59"/>
                  <a:gd name="T8" fmla="*/ 25 w 28"/>
                  <a:gd name="T9" fmla="*/ 2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27"/>
                    </a:moveTo>
                    <a:cubicBezTo>
                      <a:pt x="28" y="43"/>
                      <a:pt x="26" y="56"/>
                      <a:pt x="20" y="57"/>
                    </a:cubicBezTo>
                    <a:cubicBezTo>
                      <a:pt x="14" y="59"/>
                      <a:pt x="7" y="47"/>
                      <a:pt x="3" y="32"/>
                    </a:cubicBezTo>
                    <a:cubicBezTo>
                      <a:pt x="0" y="16"/>
                      <a:pt x="2" y="3"/>
                      <a:pt x="8" y="2"/>
                    </a:cubicBezTo>
                    <a:cubicBezTo>
                      <a:pt x="14" y="0"/>
                      <a:pt x="21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99">
                <a:extLst>
                  <a:ext uri="{FF2B5EF4-FFF2-40B4-BE49-F238E27FC236}">
                    <a16:creationId xmlns:a16="http://schemas.microsoft.com/office/drawing/2014/main" id="{9BBD72A1-51E0-4123-9372-85AEF838B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1959"/>
                <a:ext cx="65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4" y="58"/>
                      <a:pt x="7" y="47"/>
                      <a:pt x="3" y="31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1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00">
                <a:extLst>
                  <a:ext uri="{FF2B5EF4-FFF2-40B4-BE49-F238E27FC236}">
                    <a16:creationId xmlns:a16="http://schemas.microsoft.com/office/drawing/2014/main" id="{89819C5F-EEC0-47F7-9DB0-1371F875C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" y="1943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2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1">
                <a:extLst>
                  <a:ext uri="{FF2B5EF4-FFF2-40B4-BE49-F238E27FC236}">
                    <a16:creationId xmlns:a16="http://schemas.microsoft.com/office/drawing/2014/main" id="{B7445721-8888-476C-96A9-B7F11A0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915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2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02">
                <a:extLst>
                  <a:ext uri="{FF2B5EF4-FFF2-40B4-BE49-F238E27FC236}">
                    <a16:creationId xmlns:a16="http://schemas.microsoft.com/office/drawing/2014/main" id="{F520EB80-E939-41BD-8AD0-032B7FE81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878"/>
                <a:ext cx="125" cy="95"/>
              </a:xfrm>
              <a:custGeom>
                <a:avLst/>
                <a:gdLst>
                  <a:gd name="T0" fmla="*/ 33 w 54"/>
                  <a:gd name="T1" fmla="*/ 12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2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9"/>
                      <a:pt x="21" y="30"/>
                    </a:cubicBezTo>
                    <a:cubicBezTo>
                      <a:pt x="8" y="22"/>
                      <a:pt x="0" y="11"/>
                      <a:pt x="3" y="5"/>
                    </a:cubicBezTo>
                    <a:cubicBezTo>
                      <a:pt x="6" y="0"/>
                      <a:pt x="20" y="3"/>
                      <a:pt x="33" y="12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03">
                <a:extLst>
                  <a:ext uri="{FF2B5EF4-FFF2-40B4-BE49-F238E27FC236}">
                    <a16:creationId xmlns:a16="http://schemas.microsoft.com/office/drawing/2014/main" id="{C61DFD00-B1E9-48DD-9737-3C9EA4A7A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" y="195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6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04">
                <a:extLst>
                  <a:ext uri="{FF2B5EF4-FFF2-40B4-BE49-F238E27FC236}">
                    <a16:creationId xmlns:a16="http://schemas.microsoft.com/office/drawing/2014/main" id="{B4CEFF44-D42C-47FA-A6B1-65181F6FF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954"/>
                <a:ext cx="94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05">
                <a:extLst>
                  <a:ext uri="{FF2B5EF4-FFF2-40B4-BE49-F238E27FC236}">
                    <a16:creationId xmlns:a16="http://schemas.microsoft.com/office/drawing/2014/main" id="{5F407F26-E4E4-4F3A-9CFE-2487EA5B8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1843"/>
                <a:ext cx="95" cy="128"/>
              </a:xfrm>
              <a:custGeom>
                <a:avLst/>
                <a:gdLst>
                  <a:gd name="T0" fmla="*/ 11 w 41"/>
                  <a:gd name="T1" fmla="*/ 21 h 55"/>
                  <a:gd name="T2" fmla="*/ 36 w 41"/>
                  <a:gd name="T3" fmla="*/ 3 h 55"/>
                  <a:gd name="T4" fmla="*/ 30 w 41"/>
                  <a:gd name="T5" fmla="*/ 33 h 55"/>
                  <a:gd name="T6" fmla="*/ 5 w 41"/>
                  <a:gd name="T7" fmla="*/ 51 h 55"/>
                  <a:gd name="T8" fmla="*/ 11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5"/>
                      <a:pt x="5" y="51"/>
                    </a:cubicBezTo>
                    <a:cubicBezTo>
                      <a:pt x="0" y="48"/>
                      <a:pt x="3" y="35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06">
                <a:extLst>
                  <a:ext uri="{FF2B5EF4-FFF2-40B4-BE49-F238E27FC236}">
                    <a16:creationId xmlns:a16="http://schemas.microsoft.com/office/drawing/2014/main" id="{37EC5FCB-DC9F-4009-A531-D0D7F6591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1917"/>
                <a:ext cx="88" cy="91"/>
              </a:xfrm>
              <a:custGeom>
                <a:avLst/>
                <a:gdLst>
                  <a:gd name="T0" fmla="*/ 38 w 38"/>
                  <a:gd name="T1" fmla="*/ 22 h 39"/>
                  <a:gd name="T2" fmla="*/ 34 w 38"/>
                  <a:gd name="T3" fmla="*/ 18 h 39"/>
                  <a:gd name="T4" fmla="*/ 38 w 38"/>
                  <a:gd name="T5" fmla="*/ 14 h 39"/>
                  <a:gd name="T6" fmla="*/ 33 w 38"/>
                  <a:gd name="T7" fmla="*/ 12 h 39"/>
                  <a:gd name="T8" fmla="*/ 34 w 38"/>
                  <a:gd name="T9" fmla="*/ 8 h 39"/>
                  <a:gd name="T10" fmla="*/ 29 w 38"/>
                  <a:gd name="T11" fmla="*/ 8 h 39"/>
                  <a:gd name="T12" fmla="*/ 28 w 38"/>
                  <a:gd name="T13" fmla="*/ 2 h 39"/>
                  <a:gd name="T14" fmla="*/ 24 w 38"/>
                  <a:gd name="T15" fmla="*/ 4 h 39"/>
                  <a:gd name="T16" fmla="*/ 22 w 38"/>
                  <a:gd name="T17" fmla="*/ 0 h 39"/>
                  <a:gd name="T18" fmla="*/ 18 w 38"/>
                  <a:gd name="T19" fmla="*/ 4 h 39"/>
                  <a:gd name="T20" fmla="*/ 14 w 38"/>
                  <a:gd name="T21" fmla="*/ 1 h 39"/>
                  <a:gd name="T22" fmla="*/ 12 w 38"/>
                  <a:gd name="T23" fmla="*/ 5 h 39"/>
                  <a:gd name="T24" fmla="*/ 8 w 38"/>
                  <a:gd name="T25" fmla="*/ 4 h 39"/>
                  <a:gd name="T26" fmla="*/ 8 w 38"/>
                  <a:gd name="T27" fmla="*/ 9 h 39"/>
                  <a:gd name="T28" fmla="*/ 2 w 38"/>
                  <a:gd name="T29" fmla="*/ 10 h 39"/>
                  <a:gd name="T30" fmla="*/ 4 w 38"/>
                  <a:gd name="T31" fmla="*/ 14 h 39"/>
                  <a:gd name="T32" fmla="*/ 0 w 38"/>
                  <a:gd name="T33" fmla="*/ 16 h 39"/>
                  <a:gd name="T34" fmla="*/ 4 w 38"/>
                  <a:gd name="T35" fmla="*/ 20 h 39"/>
                  <a:gd name="T36" fmla="*/ 1 w 38"/>
                  <a:gd name="T37" fmla="*/ 25 h 39"/>
                  <a:gd name="T38" fmla="*/ 5 w 38"/>
                  <a:gd name="T39" fmla="*/ 26 h 39"/>
                  <a:gd name="T40" fmla="*/ 4 w 38"/>
                  <a:gd name="T41" fmla="*/ 31 h 39"/>
                  <a:gd name="T42" fmla="*/ 9 w 38"/>
                  <a:gd name="T43" fmla="*/ 31 h 39"/>
                  <a:gd name="T44" fmla="*/ 10 w 38"/>
                  <a:gd name="T45" fmla="*/ 36 h 39"/>
                  <a:gd name="T46" fmla="*/ 14 w 38"/>
                  <a:gd name="T47" fmla="*/ 34 h 39"/>
                  <a:gd name="T48" fmla="*/ 16 w 38"/>
                  <a:gd name="T49" fmla="*/ 38 h 39"/>
                  <a:gd name="T50" fmla="*/ 20 w 38"/>
                  <a:gd name="T51" fmla="*/ 34 h 39"/>
                  <a:gd name="T52" fmla="*/ 24 w 38"/>
                  <a:gd name="T53" fmla="*/ 38 h 39"/>
                  <a:gd name="T54" fmla="*/ 26 w 38"/>
                  <a:gd name="T55" fmla="*/ 34 h 39"/>
                  <a:gd name="T56" fmla="*/ 31 w 38"/>
                  <a:gd name="T57" fmla="*/ 35 h 39"/>
                  <a:gd name="T58" fmla="*/ 30 w 38"/>
                  <a:gd name="T59" fmla="*/ 29 h 39"/>
                  <a:gd name="T60" fmla="*/ 36 w 38"/>
                  <a:gd name="T61" fmla="*/ 29 h 39"/>
                  <a:gd name="T62" fmla="*/ 34 w 38"/>
                  <a:gd name="T63" fmla="*/ 24 h 39"/>
                  <a:gd name="T64" fmla="*/ 38 w 38"/>
                  <a:gd name="T65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39">
                    <a:moveTo>
                      <a:pt x="38" y="22"/>
                    </a:moveTo>
                    <a:cubicBezTo>
                      <a:pt x="38" y="21"/>
                      <a:pt x="37" y="19"/>
                      <a:pt x="34" y="18"/>
                    </a:cubicBezTo>
                    <a:cubicBezTo>
                      <a:pt x="36" y="17"/>
                      <a:pt x="38" y="15"/>
                      <a:pt x="38" y="14"/>
                    </a:cubicBezTo>
                    <a:cubicBezTo>
                      <a:pt x="37" y="13"/>
                      <a:pt x="36" y="12"/>
                      <a:pt x="33" y="12"/>
                    </a:cubicBezTo>
                    <a:cubicBezTo>
                      <a:pt x="35" y="10"/>
                      <a:pt x="35" y="9"/>
                      <a:pt x="34" y="8"/>
                    </a:cubicBezTo>
                    <a:cubicBezTo>
                      <a:pt x="34" y="7"/>
                      <a:pt x="31" y="7"/>
                      <a:pt x="29" y="8"/>
                    </a:cubicBezTo>
                    <a:cubicBezTo>
                      <a:pt x="30" y="5"/>
                      <a:pt x="30" y="3"/>
                      <a:pt x="28" y="2"/>
                    </a:cubicBezTo>
                    <a:cubicBezTo>
                      <a:pt x="27" y="2"/>
                      <a:pt x="26" y="3"/>
                      <a:pt x="24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0" y="0"/>
                      <a:pt x="19" y="2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0" y="4"/>
                      <a:pt x="8" y="3"/>
                      <a:pt x="8" y="4"/>
                    </a:cubicBezTo>
                    <a:cubicBezTo>
                      <a:pt x="6" y="5"/>
                      <a:pt x="7" y="7"/>
                      <a:pt x="8" y="9"/>
                    </a:cubicBezTo>
                    <a:cubicBezTo>
                      <a:pt x="5" y="9"/>
                      <a:pt x="3" y="9"/>
                      <a:pt x="2" y="10"/>
                    </a:cubicBezTo>
                    <a:cubicBezTo>
                      <a:pt x="2" y="11"/>
                      <a:pt x="2" y="13"/>
                      <a:pt x="4" y="14"/>
                    </a:cubicBezTo>
                    <a:cubicBezTo>
                      <a:pt x="2" y="15"/>
                      <a:pt x="0" y="15"/>
                      <a:pt x="0" y="16"/>
                    </a:cubicBezTo>
                    <a:cubicBezTo>
                      <a:pt x="0" y="18"/>
                      <a:pt x="1" y="19"/>
                      <a:pt x="4" y="20"/>
                    </a:cubicBezTo>
                    <a:cubicBezTo>
                      <a:pt x="2" y="22"/>
                      <a:pt x="0" y="23"/>
                      <a:pt x="1" y="25"/>
                    </a:cubicBezTo>
                    <a:cubicBezTo>
                      <a:pt x="1" y="26"/>
                      <a:pt x="3" y="26"/>
                      <a:pt x="5" y="26"/>
                    </a:cubicBezTo>
                    <a:cubicBezTo>
                      <a:pt x="3" y="28"/>
                      <a:pt x="3" y="30"/>
                      <a:pt x="4" y="31"/>
                    </a:cubicBezTo>
                    <a:cubicBezTo>
                      <a:pt x="4" y="32"/>
                      <a:pt x="7" y="32"/>
                      <a:pt x="9" y="31"/>
                    </a:cubicBezTo>
                    <a:cubicBezTo>
                      <a:pt x="8" y="33"/>
                      <a:pt x="9" y="35"/>
                      <a:pt x="10" y="36"/>
                    </a:cubicBezTo>
                    <a:cubicBezTo>
                      <a:pt x="11" y="37"/>
                      <a:pt x="12" y="36"/>
                      <a:pt x="14" y="34"/>
                    </a:cubicBezTo>
                    <a:cubicBezTo>
                      <a:pt x="14" y="37"/>
                      <a:pt x="15" y="38"/>
                      <a:pt x="16" y="38"/>
                    </a:cubicBezTo>
                    <a:cubicBezTo>
                      <a:pt x="18" y="39"/>
                      <a:pt x="19" y="37"/>
                      <a:pt x="20" y="34"/>
                    </a:cubicBezTo>
                    <a:cubicBezTo>
                      <a:pt x="21" y="37"/>
                      <a:pt x="23" y="38"/>
                      <a:pt x="24" y="38"/>
                    </a:cubicBezTo>
                    <a:cubicBezTo>
                      <a:pt x="25" y="37"/>
                      <a:pt x="26" y="36"/>
                      <a:pt x="26" y="34"/>
                    </a:cubicBezTo>
                    <a:cubicBezTo>
                      <a:pt x="28" y="35"/>
                      <a:pt x="30" y="35"/>
                      <a:pt x="31" y="35"/>
                    </a:cubicBezTo>
                    <a:cubicBezTo>
                      <a:pt x="32" y="34"/>
                      <a:pt x="31" y="32"/>
                      <a:pt x="30" y="29"/>
                    </a:cubicBezTo>
                    <a:cubicBezTo>
                      <a:pt x="33" y="30"/>
                      <a:pt x="35" y="30"/>
                      <a:pt x="36" y="29"/>
                    </a:cubicBezTo>
                    <a:cubicBezTo>
                      <a:pt x="36" y="28"/>
                      <a:pt x="36" y="26"/>
                      <a:pt x="34" y="24"/>
                    </a:cubicBezTo>
                    <a:cubicBezTo>
                      <a:pt x="36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07">
                <a:extLst>
                  <a:ext uri="{FF2B5EF4-FFF2-40B4-BE49-F238E27FC236}">
                    <a16:creationId xmlns:a16="http://schemas.microsoft.com/office/drawing/2014/main" id="{8CCB91BC-C7F5-4284-80EF-2A4DE62B0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" y="2075"/>
                <a:ext cx="138" cy="126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08">
                <a:extLst>
                  <a:ext uri="{FF2B5EF4-FFF2-40B4-BE49-F238E27FC236}">
                    <a16:creationId xmlns:a16="http://schemas.microsoft.com/office/drawing/2014/main" id="{E5A39129-723D-4258-A6E0-90C06C933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8" y="2126"/>
                <a:ext cx="111" cy="89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Rectangle 109">
                <a:extLst>
                  <a:ext uri="{FF2B5EF4-FFF2-40B4-BE49-F238E27FC236}">
                    <a16:creationId xmlns:a16="http://schemas.microsoft.com/office/drawing/2014/main" id="{601B0D52-C333-45EA-AFF9-3E19E41756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3" y="2010"/>
                <a:ext cx="12" cy="38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10">
                <a:extLst>
                  <a:ext uri="{FF2B5EF4-FFF2-40B4-BE49-F238E27FC236}">
                    <a16:creationId xmlns:a16="http://schemas.microsoft.com/office/drawing/2014/main" id="{C0C2CCC7-F5A2-411D-8D15-AAA4BD7FB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" y="1789"/>
                <a:ext cx="64" cy="135"/>
              </a:xfrm>
              <a:custGeom>
                <a:avLst/>
                <a:gdLst>
                  <a:gd name="T0" fmla="*/ 25 w 28"/>
                  <a:gd name="T1" fmla="*/ 32 h 58"/>
                  <a:gd name="T2" fmla="*/ 8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2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11">
                <a:extLst>
                  <a:ext uri="{FF2B5EF4-FFF2-40B4-BE49-F238E27FC236}">
                    <a16:creationId xmlns:a16="http://schemas.microsoft.com/office/drawing/2014/main" id="{836CEE18-4E52-47D6-9DFB-B1C7450C3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" y="1919"/>
                <a:ext cx="62" cy="135"/>
              </a:xfrm>
              <a:custGeom>
                <a:avLst/>
                <a:gdLst>
                  <a:gd name="T0" fmla="*/ 24 w 27"/>
                  <a:gd name="T1" fmla="*/ 31 h 58"/>
                  <a:gd name="T2" fmla="*/ 8 w 27"/>
                  <a:gd name="T3" fmla="*/ 57 h 58"/>
                  <a:gd name="T4" fmla="*/ 3 w 27"/>
                  <a:gd name="T5" fmla="*/ 27 h 58"/>
                  <a:gd name="T6" fmla="*/ 19 w 27"/>
                  <a:gd name="T7" fmla="*/ 1 h 58"/>
                  <a:gd name="T8" fmla="*/ 24 w 27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8">
                    <a:moveTo>
                      <a:pt x="24" y="31"/>
                    </a:moveTo>
                    <a:cubicBezTo>
                      <a:pt x="21" y="47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19" y="1"/>
                    </a:cubicBezTo>
                    <a:cubicBezTo>
                      <a:pt x="25" y="2"/>
                      <a:pt x="27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12">
                <a:extLst>
                  <a:ext uri="{FF2B5EF4-FFF2-40B4-BE49-F238E27FC236}">
                    <a16:creationId xmlns:a16="http://schemas.microsoft.com/office/drawing/2014/main" id="{8A277518-BD6A-472F-99D9-CA441F320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" y="1875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6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6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13">
                <a:extLst>
                  <a:ext uri="{FF2B5EF4-FFF2-40B4-BE49-F238E27FC236}">
                    <a16:creationId xmlns:a16="http://schemas.microsoft.com/office/drawing/2014/main" id="{C3113B2E-E3BD-431A-9687-F09635013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6" y="190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1" y="8"/>
                    </a:cubicBezTo>
                    <a:cubicBezTo>
                      <a:pt x="3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14">
                <a:extLst>
                  <a:ext uri="{FF2B5EF4-FFF2-40B4-BE49-F238E27FC236}">
                    <a16:creationId xmlns:a16="http://schemas.microsoft.com/office/drawing/2014/main" id="{D3C95FA1-B953-4534-9417-A99C4F902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5" y="1803"/>
                <a:ext cx="94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15">
                <a:extLst>
                  <a:ext uri="{FF2B5EF4-FFF2-40B4-BE49-F238E27FC236}">
                    <a16:creationId xmlns:a16="http://schemas.microsoft.com/office/drawing/2014/main" id="{A803FFC8-97B4-41FB-A3DC-3FBCC19D4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" y="1915"/>
                <a:ext cx="95" cy="125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7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16">
                <a:extLst>
                  <a:ext uri="{FF2B5EF4-FFF2-40B4-BE49-F238E27FC236}">
                    <a16:creationId xmlns:a16="http://schemas.microsoft.com/office/drawing/2014/main" id="{A9F1F19A-51FC-451F-AD13-21FDD0D95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0" y="1910"/>
                <a:ext cx="127" cy="95"/>
              </a:xfrm>
              <a:custGeom>
                <a:avLst/>
                <a:gdLst>
                  <a:gd name="T0" fmla="*/ 22 w 55"/>
                  <a:gd name="T1" fmla="*/ 11 h 41"/>
                  <a:gd name="T2" fmla="*/ 51 w 55"/>
                  <a:gd name="T3" fmla="*/ 5 h 41"/>
                  <a:gd name="T4" fmla="*/ 34 w 55"/>
                  <a:gd name="T5" fmla="*/ 30 h 41"/>
                  <a:gd name="T6" fmla="*/ 4 w 55"/>
                  <a:gd name="T7" fmla="*/ 36 h 41"/>
                  <a:gd name="T8" fmla="*/ 22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22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5" y="10"/>
                      <a:pt x="47" y="21"/>
                      <a:pt x="34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2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17">
                <a:extLst>
                  <a:ext uri="{FF2B5EF4-FFF2-40B4-BE49-F238E27FC236}">
                    <a16:creationId xmlns:a16="http://schemas.microsoft.com/office/drawing/2014/main" id="{6172557C-0CA3-4344-B623-6C10FBF80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" y="1838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18">
                <a:extLst>
                  <a:ext uri="{FF2B5EF4-FFF2-40B4-BE49-F238E27FC236}">
                    <a16:creationId xmlns:a16="http://schemas.microsoft.com/office/drawing/2014/main" id="{8984F3C0-FBC0-46F6-AE9E-764BF6C73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" y="178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2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5" y="58"/>
                      <a:pt x="7" y="47"/>
                      <a:pt x="4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2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19">
                <a:extLst>
                  <a:ext uri="{FF2B5EF4-FFF2-40B4-BE49-F238E27FC236}">
                    <a16:creationId xmlns:a16="http://schemas.microsoft.com/office/drawing/2014/main" id="{386DF36E-E3D4-477E-AE4E-086B7CDCA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" y="191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5"/>
                      <a:pt x="20" y="57"/>
                    </a:cubicBezTo>
                    <a:cubicBezTo>
                      <a:pt x="15" y="58"/>
                      <a:pt x="7" y="47"/>
                      <a:pt x="4" y="31"/>
                    </a:cubicBezTo>
                    <a:cubicBezTo>
                      <a:pt x="0" y="16"/>
                      <a:pt x="3" y="2"/>
                      <a:pt x="8" y="1"/>
                    </a:cubicBezTo>
                    <a:cubicBezTo>
                      <a:pt x="14" y="0"/>
                      <a:pt x="22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20">
                <a:extLst>
                  <a:ext uri="{FF2B5EF4-FFF2-40B4-BE49-F238E27FC236}">
                    <a16:creationId xmlns:a16="http://schemas.microsoft.com/office/drawing/2014/main" id="{2825A8E7-FAD5-40AC-8695-F0260206A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" y="1903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6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6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1">
                <a:extLst>
                  <a:ext uri="{FF2B5EF4-FFF2-40B4-BE49-F238E27FC236}">
                    <a16:creationId xmlns:a16="http://schemas.microsoft.com/office/drawing/2014/main" id="{FC043736-BEF7-4BD9-8006-380D67EEB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6" y="1875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2">
                <a:extLst>
                  <a:ext uri="{FF2B5EF4-FFF2-40B4-BE49-F238E27FC236}">
                    <a16:creationId xmlns:a16="http://schemas.microsoft.com/office/drawing/2014/main" id="{76A428C0-E341-4CA2-82B1-05EC3F8E2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0" y="1838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3">
                <a:extLst>
                  <a:ext uri="{FF2B5EF4-FFF2-40B4-BE49-F238E27FC236}">
                    <a16:creationId xmlns:a16="http://schemas.microsoft.com/office/drawing/2014/main" id="{F287FBEB-F1E2-4897-B52C-ACB40C9DF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" y="191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5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24">
                <a:extLst>
                  <a:ext uri="{FF2B5EF4-FFF2-40B4-BE49-F238E27FC236}">
                    <a16:creationId xmlns:a16="http://schemas.microsoft.com/office/drawing/2014/main" id="{9F93D0E5-D554-4902-9504-112501E1C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" y="1915"/>
                <a:ext cx="92" cy="125"/>
              </a:xfrm>
              <a:custGeom>
                <a:avLst/>
                <a:gdLst>
                  <a:gd name="T0" fmla="*/ 11 w 40"/>
                  <a:gd name="T1" fmla="*/ 21 h 54"/>
                  <a:gd name="T2" fmla="*/ 35 w 40"/>
                  <a:gd name="T3" fmla="*/ 3 h 54"/>
                  <a:gd name="T4" fmla="*/ 29 w 40"/>
                  <a:gd name="T5" fmla="*/ 33 h 54"/>
                  <a:gd name="T6" fmla="*/ 5 w 40"/>
                  <a:gd name="T7" fmla="*/ 51 h 54"/>
                  <a:gd name="T8" fmla="*/ 11 w 40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4">
                    <a:moveTo>
                      <a:pt x="11" y="21"/>
                    </a:moveTo>
                    <a:cubicBezTo>
                      <a:pt x="19" y="8"/>
                      <a:pt x="30" y="0"/>
                      <a:pt x="35" y="3"/>
                    </a:cubicBezTo>
                    <a:cubicBezTo>
                      <a:pt x="40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25">
                <a:extLst>
                  <a:ext uri="{FF2B5EF4-FFF2-40B4-BE49-F238E27FC236}">
                    <a16:creationId xmlns:a16="http://schemas.microsoft.com/office/drawing/2014/main" id="{E20728D7-2375-4C5E-A587-408DC90DD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" y="1803"/>
                <a:ext cx="95" cy="126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9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26">
                <a:extLst>
                  <a:ext uri="{FF2B5EF4-FFF2-40B4-BE49-F238E27FC236}">
                    <a16:creationId xmlns:a16="http://schemas.microsoft.com/office/drawing/2014/main" id="{8BFAA816-ADE2-4E01-872C-6E2E98F61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" y="1878"/>
                <a:ext cx="90" cy="88"/>
              </a:xfrm>
              <a:custGeom>
                <a:avLst/>
                <a:gdLst>
                  <a:gd name="T0" fmla="*/ 38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8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4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0 w 39"/>
                  <a:gd name="T51" fmla="*/ 34 h 38"/>
                  <a:gd name="T52" fmla="*/ 25 w 39"/>
                  <a:gd name="T53" fmla="*/ 38 h 38"/>
                  <a:gd name="T54" fmla="*/ 26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4 w 39"/>
                  <a:gd name="T63" fmla="*/ 24 h 38"/>
                  <a:gd name="T64" fmla="*/ 38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8" y="22"/>
                    </a:moveTo>
                    <a:cubicBezTo>
                      <a:pt x="39" y="21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9"/>
                      <a:pt x="35" y="8"/>
                    </a:cubicBezTo>
                    <a:cubicBezTo>
                      <a:pt x="34" y="7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19" y="1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5" y="8"/>
                      <a:pt x="3" y="9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4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5" y="38"/>
                      <a:pt x="17" y="38"/>
                    </a:cubicBezTo>
                    <a:cubicBezTo>
                      <a:pt x="18" y="38"/>
                      <a:pt x="19" y="37"/>
                      <a:pt x="20" y="34"/>
                    </a:cubicBezTo>
                    <a:cubicBezTo>
                      <a:pt x="22" y="36"/>
                      <a:pt x="23" y="38"/>
                      <a:pt x="25" y="38"/>
                    </a:cubicBezTo>
                    <a:cubicBezTo>
                      <a:pt x="26" y="37"/>
                      <a:pt x="26" y="36"/>
                      <a:pt x="26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2"/>
                      <a:pt x="31" y="29"/>
                    </a:cubicBezTo>
                    <a:cubicBezTo>
                      <a:pt x="33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4" y="24"/>
                    </a:cubicBezTo>
                    <a:cubicBezTo>
                      <a:pt x="37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27">
                <a:extLst>
                  <a:ext uri="{FF2B5EF4-FFF2-40B4-BE49-F238E27FC236}">
                    <a16:creationId xmlns:a16="http://schemas.microsoft.com/office/drawing/2014/main" id="{EFCF20BA-7208-46AD-B4AF-E64C13FFA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54"/>
                <a:ext cx="7678" cy="109"/>
              </a:xfrm>
              <a:custGeom>
                <a:avLst/>
                <a:gdLst>
                  <a:gd name="T0" fmla="*/ 3332 w 3332"/>
                  <a:gd name="T1" fmla="*/ 23 h 47"/>
                  <a:gd name="T2" fmla="*/ 3309 w 3332"/>
                  <a:gd name="T3" fmla="*/ 47 h 47"/>
                  <a:gd name="T4" fmla="*/ 24 w 3332"/>
                  <a:gd name="T5" fmla="*/ 47 h 47"/>
                  <a:gd name="T6" fmla="*/ 0 w 3332"/>
                  <a:gd name="T7" fmla="*/ 23 h 47"/>
                  <a:gd name="T8" fmla="*/ 24 w 3332"/>
                  <a:gd name="T9" fmla="*/ 0 h 47"/>
                  <a:gd name="T10" fmla="*/ 3309 w 3332"/>
                  <a:gd name="T11" fmla="*/ 0 h 47"/>
                  <a:gd name="T12" fmla="*/ 3332 w 3332"/>
                  <a:gd name="T13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32" h="47">
                    <a:moveTo>
                      <a:pt x="3332" y="23"/>
                    </a:moveTo>
                    <a:cubicBezTo>
                      <a:pt x="3332" y="36"/>
                      <a:pt x="3322" y="47"/>
                      <a:pt x="3309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1" y="47"/>
                      <a:pt x="0" y="36"/>
                      <a:pt x="0" y="23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309" y="0"/>
                      <a:pt x="3309" y="0"/>
                      <a:pt x="3309" y="0"/>
                    </a:cubicBezTo>
                    <a:cubicBezTo>
                      <a:pt x="3322" y="0"/>
                      <a:pt x="3332" y="10"/>
                      <a:pt x="3332" y="23"/>
                    </a:cubicBezTo>
                  </a:path>
                </a:pathLst>
              </a:custGeom>
              <a:solidFill>
                <a:srgbClr val="A86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28">
                <a:extLst>
                  <a:ext uri="{FF2B5EF4-FFF2-40B4-BE49-F238E27FC236}">
                    <a16:creationId xmlns:a16="http://schemas.microsoft.com/office/drawing/2014/main" id="{EB0FD74C-8CA2-4597-9DAA-F99DE19E5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2398"/>
                <a:ext cx="7466" cy="56"/>
              </a:xfrm>
              <a:custGeom>
                <a:avLst/>
                <a:gdLst>
                  <a:gd name="T0" fmla="*/ 3217 w 3240"/>
                  <a:gd name="T1" fmla="*/ 0 h 24"/>
                  <a:gd name="T2" fmla="*/ 24 w 3240"/>
                  <a:gd name="T3" fmla="*/ 0 h 24"/>
                  <a:gd name="T4" fmla="*/ 0 w 3240"/>
                  <a:gd name="T5" fmla="*/ 24 h 24"/>
                  <a:gd name="T6" fmla="*/ 3240 w 3240"/>
                  <a:gd name="T7" fmla="*/ 24 h 24"/>
                  <a:gd name="T8" fmla="*/ 3217 w 324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0" h="24">
                    <a:moveTo>
                      <a:pt x="321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3240" y="24"/>
                      <a:pt x="3240" y="24"/>
                      <a:pt x="3240" y="24"/>
                    </a:cubicBezTo>
                    <a:cubicBezTo>
                      <a:pt x="3240" y="11"/>
                      <a:pt x="3230" y="0"/>
                      <a:pt x="3217" y="0"/>
                    </a:cubicBezTo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29">
                <a:extLst>
                  <a:ext uri="{FF2B5EF4-FFF2-40B4-BE49-F238E27FC236}">
                    <a16:creationId xmlns:a16="http://schemas.microsoft.com/office/drawing/2014/main" id="{1075EDC7-01C1-4790-9DC1-034612499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2277"/>
                <a:ext cx="50" cy="126"/>
              </a:xfrm>
              <a:custGeom>
                <a:avLst/>
                <a:gdLst>
                  <a:gd name="T0" fmla="*/ 0 w 22"/>
                  <a:gd name="T1" fmla="*/ 54 h 54"/>
                  <a:gd name="T2" fmla="*/ 14 w 22"/>
                  <a:gd name="T3" fmla="*/ 0 h 54"/>
                  <a:gd name="T4" fmla="*/ 22 w 22"/>
                  <a:gd name="T5" fmla="*/ 54 h 54"/>
                  <a:gd name="T6" fmla="*/ 0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0" y="54"/>
                    </a:moveTo>
                    <a:cubicBezTo>
                      <a:pt x="0" y="54"/>
                      <a:pt x="2" y="32"/>
                      <a:pt x="14" y="0"/>
                    </a:cubicBezTo>
                    <a:cubicBezTo>
                      <a:pt x="14" y="0"/>
                      <a:pt x="22" y="49"/>
                      <a:pt x="22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0">
                <a:extLst>
                  <a:ext uri="{FF2B5EF4-FFF2-40B4-BE49-F238E27FC236}">
                    <a16:creationId xmlns:a16="http://schemas.microsoft.com/office/drawing/2014/main" id="{DCEECC97-9C9E-4531-987E-BEFB1EFD1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31">
                <a:extLst>
                  <a:ext uri="{FF2B5EF4-FFF2-40B4-BE49-F238E27FC236}">
                    <a16:creationId xmlns:a16="http://schemas.microsoft.com/office/drawing/2014/main" id="{17D1D7B8-B47B-4D95-80DE-D7C817EAB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32">
                <a:extLst>
                  <a:ext uri="{FF2B5EF4-FFF2-40B4-BE49-F238E27FC236}">
                    <a16:creationId xmlns:a16="http://schemas.microsoft.com/office/drawing/2014/main" id="{04316606-AE2F-43A3-B962-8EAD388C6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33">
                <a:extLst>
                  <a:ext uri="{FF2B5EF4-FFF2-40B4-BE49-F238E27FC236}">
                    <a16:creationId xmlns:a16="http://schemas.microsoft.com/office/drawing/2014/main" id="{D9E6CD75-BBD0-412C-B666-CB6E54475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34">
                <a:extLst>
                  <a:ext uri="{FF2B5EF4-FFF2-40B4-BE49-F238E27FC236}">
                    <a16:creationId xmlns:a16="http://schemas.microsoft.com/office/drawing/2014/main" id="{4B8303EF-9B61-4885-B2B4-2CEB4699B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9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9" y="0"/>
                    </a:cubicBezTo>
                    <a:cubicBezTo>
                      <a:pt x="9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35">
                <a:extLst>
                  <a:ext uri="{FF2B5EF4-FFF2-40B4-BE49-F238E27FC236}">
                    <a16:creationId xmlns:a16="http://schemas.microsoft.com/office/drawing/2014/main" id="{831531D5-CC59-4F8F-AB77-233EC1AFF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" y="2319"/>
                <a:ext cx="28" cy="84"/>
              </a:xfrm>
              <a:custGeom>
                <a:avLst/>
                <a:gdLst>
                  <a:gd name="T0" fmla="*/ 12 w 12"/>
                  <a:gd name="T1" fmla="*/ 36 h 36"/>
                  <a:gd name="T2" fmla="*/ 4 w 12"/>
                  <a:gd name="T3" fmla="*/ 0 h 36"/>
                  <a:gd name="T4" fmla="*/ 0 w 12"/>
                  <a:gd name="T5" fmla="*/ 36 h 36"/>
                  <a:gd name="T6" fmla="*/ 12 w 12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6">
                    <a:moveTo>
                      <a:pt x="12" y="36"/>
                    </a:moveTo>
                    <a:cubicBezTo>
                      <a:pt x="12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2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36">
                <a:extLst>
                  <a:ext uri="{FF2B5EF4-FFF2-40B4-BE49-F238E27FC236}">
                    <a16:creationId xmlns:a16="http://schemas.microsoft.com/office/drawing/2014/main" id="{0A8B4080-62B7-47C6-A5BE-8F064B58B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9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9" y="0"/>
                    </a:cubicBezTo>
                    <a:cubicBezTo>
                      <a:pt x="9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37">
                <a:extLst>
                  <a:ext uri="{FF2B5EF4-FFF2-40B4-BE49-F238E27FC236}">
                    <a16:creationId xmlns:a16="http://schemas.microsoft.com/office/drawing/2014/main" id="{7C38755E-897B-4B98-A14A-D5A89C99F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3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38">
                <a:extLst>
                  <a:ext uri="{FF2B5EF4-FFF2-40B4-BE49-F238E27FC236}">
                    <a16:creationId xmlns:a16="http://schemas.microsoft.com/office/drawing/2014/main" id="{4D4C28CF-556C-4D75-B995-2F313257C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" y="2277"/>
                <a:ext cx="65" cy="126"/>
              </a:xfrm>
              <a:custGeom>
                <a:avLst/>
                <a:gdLst>
                  <a:gd name="T0" fmla="*/ 0 w 28"/>
                  <a:gd name="T1" fmla="*/ 54 h 54"/>
                  <a:gd name="T2" fmla="*/ 17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2" y="32"/>
                      <a:pt x="17" y="0"/>
                    </a:cubicBezTo>
                    <a:cubicBezTo>
                      <a:pt x="17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39">
                <a:extLst>
                  <a:ext uri="{FF2B5EF4-FFF2-40B4-BE49-F238E27FC236}">
                    <a16:creationId xmlns:a16="http://schemas.microsoft.com/office/drawing/2014/main" id="{7D967C3C-F508-40B5-A228-7DBF3A123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40">
                <a:extLst>
                  <a:ext uri="{FF2B5EF4-FFF2-40B4-BE49-F238E27FC236}">
                    <a16:creationId xmlns:a16="http://schemas.microsoft.com/office/drawing/2014/main" id="{03758C37-2A9B-46B2-8B73-E3202BEA36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" y="2277"/>
                <a:ext cx="67" cy="126"/>
              </a:xfrm>
              <a:custGeom>
                <a:avLst/>
                <a:gdLst>
                  <a:gd name="T0" fmla="*/ 29 w 29"/>
                  <a:gd name="T1" fmla="*/ 54 h 54"/>
                  <a:gd name="T2" fmla="*/ 11 w 29"/>
                  <a:gd name="T3" fmla="*/ 0 h 54"/>
                  <a:gd name="T4" fmla="*/ 0 w 29"/>
                  <a:gd name="T5" fmla="*/ 54 h 54"/>
                  <a:gd name="T6" fmla="*/ 29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29" y="54"/>
                    </a:moveTo>
                    <a:cubicBezTo>
                      <a:pt x="29" y="54"/>
                      <a:pt x="26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9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41">
                <a:extLst>
                  <a:ext uri="{FF2B5EF4-FFF2-40B4-BE49-F238E27FC236}">
                    <a16:creationId xmlns:a16="http://schemas.microsoft.com/office/drawing/2014/main" id="{3415ECFA-B295-42BE-B333-AA65FA391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42">
                <a:extLst>
                  <a:ext uri="{FF2B5EF4-FFF2-40B4-BE49-F238E27FC236}">
                    <a16:creationId xmlns:a16="http://schemas.microsoft.com/office/drawing/2014/main" id="{F4FA7101-7DFE-43FC-BBD1-3F22E3A3E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43">
                <a:extLst>
                  <a:ext uri="{FF2B5EF4-FFF2-40B4-BE49-F238E27FC236}">
                    <a16:creationId xmlns:a16="http://schemas.microsoft.com/office/drawing/2014/main" id="{961A977F-9845-47BF-B32D-D71E6E282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9" y="2303"/>
                <a:ext cx="36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44">
                <a:extLst>
                  <a:ext uri="{FF2B5EF4-FFF2-40B4-BE49-F238E27FC236}">
                    <a16:creationId xmlns:a16="http://schemas.microsoft.com/office/drawing/2014/main" id="{4DA09335-C889-4DA5-9D2B-2E27B9314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45">
                <a:extLst>
                  <a:ext uri="{FF2B5EF4-FFF2-40B4-BE49-F238E27FC236}">
                    <a16:creationId xmlns:a16="http://schemas.microsoft.com/office/drawing/2014/main" id="{0790F8EA-0773-4E33-A82D-8F7E88677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0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0" y="0"/>
                    </a:cubicBezTo>
                    <a:cubicBezTo>
                      <a:pt x="10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46">
                <a:extLst>
                  <a:ext uri="{FF2B5EF4-FFF2-40B4-BE49-F238E27FC236}">
                    <a16:creationId xmlns:a16="http://schemas.microsoft.com/office/drawing/2014/main" id="{C043AC62-635A-410A-BB20-E805C1CF3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2287"/>
                <a:ext cx="64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47">
                <a:extLst>
                  <a:ext uri="{FF2B5EF4-FFF2-40B4-BE49-F238E27FC236}">
                    <a16:creationId xmlns:a16="http://schemas.microsoft.com/office/drawing/2014/main" id="{B2BFAA23-6E9E-4FCC-B5FC-01B5DB22A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5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5" y="0"/>
                    </a:cubicBezTo>
                    <a:cubicBezTo>
                      <a:pt x="15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48">
                <a:extLst>
                  <a:ext uri="{FF2B5EF4-FFF2-40B4-BE49-F238E27FC236}">
                    <a16:creationId xmlns:a16="http://schemas.microsoft.com/office/drawing/2014/main" id="{F24536EE-1938-4ADD-8C5F-EEB1BDF4D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49">
                <a:extLst>
                  <a:ext uri="{FF2B5EF4-FFF2-40B4-BE49-F238E27FC236}">
                    <a16:creationId xmlns:a16="http://schemas.microsoft.com/office/drawing/2014/main" id="{C8614121-494C-440B-A5EF-8582D5B54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50">
                <a:extLst>
                  <a:ext uri="{FF2B5EF4-FFF2-40B4-BE49-F238E27FC236}">
                    <a16:creationId xmlns:a16="http://schemas.microsoft.com/office/drawing/2014/main" id="{E4AE05C7-47BE-4D4F-9B99-B92299902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51">
                <a:extLst>
                  <a:ext uri="{FF2B5EF4-FFF2-40B4-BE49-F238E27FC236}">
                    <a16:creationId xmlns:a16="http://schemas.microsoft.com/office/drawing/2014/main" id="{C8989F17-4AE4-40CD-A819-3CE0F435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4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52">
                <a:extLst>
                  <a:ext uri="{FF2B5EF4-FFF2-40B4-BE49-F238E27FC236}">
                    <a16:creationId xmlns:a16="http://schemas.microsoft.com/office/drawing/2014/main" id="{D630E3E4-8460-4CFD-A2DE-AEA33659B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53">
                <a:extLst>
                  <a:ext uri="{FF2B5EF4-FFF2-40B4-BE49-F238E27FC236}">
                    <a16:creationId xmlns:a16="http://schemas.microsoft.com/office/drawing/2014/main" id="{20508EDA-304E-4042-97CF-CD9EFA16F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54">
                <a:extLst>
                  <a:ext uri="{FF2B5EF4-FFF2-40B4-BE49-F238E27FC236}">
                    <a16:creationId xmlns:a16="http://schemas.microsoft.com/office/drawing/2014/main" id="{79BAE213-3089-4384-B8F3-0EDC8EC9E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55">
                <a:extLst>
                  <a:ext uri="{FF2B5EF4-FFF2-40B4-BE49-F238E27FC236}">
                    <a16:creationId xmlns:a16="http://schemas.microsoft.com/office/drawing/2014/main" id="{51DD3ED4-BE23-4790-896C-B15EE0807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56">
                <a:extLst>
                  <a:ext uri="{FF2B5EF4-FFF2-40B4-BE49-F238E27FC236}">
                    <a16:creationId xmlns:a16="http://schemas.microsoft.com/office/drawing/2014/main" id="{7702BFB1-B84B-4C02-B1F4-77968E46A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" y="2277"/>
                <a:ext cx="67" cy="126"/>
              </a:xfrm>
              <a:custGeom>
                <a:avLst/>
                <a:gdLst>
                  <a:gd name="T0" fmla="*/ 0 w 29"/>
                  <a:gd name="T1" fmla="*/ 54 h 54"/>
                  <a:gd name="T2" fmla="*/ 18 w 29"/>
                  <a:gd name="T3" fmla="*/ 0 h 54"/>
                  <a:gd name="T4" fmla="*/ 29 w 29"/>
                  <a:gd name="T5" fmla="*/ 54 h 54"/>
                  <a:gd name="T6" fmla="*/ 0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9" y="49"/>
                      <a:pt x="29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57">
                <a:extLst>
                  <a:ext uri="{FF2B5EF4-FFF2-40B4-BE49-F238E27FC236}">
                    <a16:creationId xmlns:a16="http://schemas.microsoft.com/office/drawing/2014/main" id="{FABC9D47-E649-4632-A800-ADEC41D50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58">
                <a:extLst>
                  <a:ext uri="{FF2B5EF4-FFF2-40B4-BE49-F238E27FC236}">
                    <a16:creationId xmlns:a16="http://schemas.microsoft.com/office/drawing/2014/main" id="{1F46F392-C27B-4B63-8FB2-69C3CA58A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59">
                <a:extLst>
                  <a:ext uri="{FF2B5EF4-FFF2-40B4-BE49-F238E27FC236}">
                    <a16:creationId xmlns:a16="http://schemas.microsoft.com/office/drawing/2014/main" id="{DFBCD8F9-A4F9-4DA2-9C45-006F0CD2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" y="2303"/>
                <a:ext cx="42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0">
                <a:extLst>
                  <a:ext uri="{FF2B5EF4-FFF2-40B4-BE49-F238E27FC236}">
                    <a16:creationId xmlns:a16="http://schemas.microsoft.com/office/drawing/2014/main" id="{EB1871E0-0355-465D-9B6D-3720FE2B1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4" y="2319"/>
                <a:ext cx="39" cy="84"/>
              </a:xfrm>
              <a:custGeom>
                <a:avLst/>
                <a:gdLst>
                  <a:gd name="T0" fmla="*/ 17 w 17"/>
                  <a:gd name="T1" fmla="*/ 36 h 36"/>
                  <a:gd name="T2" fmla="*/ 6 w 17"/>
                  <a:gd name="T3" fmla="*/ 0 h 36"/>
                  <a:gd name="T4" fmla="*/ 0 w 17"/>
                  <a:gd name="T5" fmla="*/ 36 h 36"/>
                  <a:gd name="T6" fmla="*/ 17 w 17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6">
                    <a:moveTo>
                      <a:pt x="17" y="36"/>
                    </a:moveTo>
                    <a:cubicBezTo>
                      <a:pt x="17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61">
                <a:extLst>
                  <a:ext uri="{FF2B5EF4-FFF2-40B4-BE49-F238E27FC236}">
                    <a16:creationId xmlns:a16="http://schemas.microsoft.com/office/drawing/2014/main" id="{CAD4DB9D-5E98-4AB7-A9EC-5B0038F83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62">
                <a:extLst>
                  <a:ext uri="{FF2B5EF4-FFF2-40B4-BE49-F238E27FC236}">
                    <a16:creationId xmlns:a16="http://schemas.microsoft.com/office/drawing/2014/main" id="{9C18730F-9F6F-4897-A89E-2199FFD9B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63">
                <a:extLst>
                  <a:ext uri="{FF2B5EF4-FFF2-40B4-BE49-F238E27FC236}">
                    <a16:creationId xmlns:a16="http://schemas.microsoft.com/office/drawing/2014/main" id="{EC60835D-1B2F-4B6E-8568-5A5BE58A6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2305"/>
                <a:ext cx="67" cy="98"/>
              </a:xfrm>
              <a:custGeom>
                <a:avLst/>
                <a:gdLst>
                  <a:gd name="T0" fmla="*/ 29 w 29"/>
                  <a:gd name="T1" fmla="*/ 42 h 42"/>
                  <a:gd name="T2" fmla="*/ 11 w 29"/>
                  <a:gd name="T3" fmla="*/ 0 h 42"/>
                  <a:gd name="T4" fmla="*/ 0 w 29"/>
                  <a:gd name="T5" fmla="*/ 42 h 42"/>
                  <a:gd name="T6" fmla="*/ 29 w 29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2">
                    <a:moveTo>
                      <a:pt x="29" y="42"/>
                    </a:moveTo>
                    <a:cubicBezTo>
                      <a:pt x="29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9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64">
                <a:extLst>
                  <a:ext uri="{FF2B5EF4-FFF2-40B4-BE49-F238E27FC236}">
                    <a16:creationId xmlns:a16="http://schemas.microsoft.com/office/drawing/2014/main" id="{FE1D1A20-F213-47BD-A6C9-2613A415D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65">
                <a:extLst>
                  <a:ext uri="{FF2B5EF4-FFF2-40B4-BE49-F238E27FC236}">
                    <a16:creationId xmlns:a16="http://schemas.microsoft.com/office/drawing/2014/main" id="{B23794F4-FF86-4471-9898-C4F5E9068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66">
                <a:extLst>
                  <a:ext uri="{FF2B5EF4-FFF2-40B4-BE49-F238E27FC236}">
                    <a16:creationId xmlns:a16="http://schemas.microsoft.com/office/drawing/2014/main" id="{B17AD9C9-608A-45E8-BC8D-F444C5112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67">
                <a:extLst>
                  <a:ext uri="{FF2B5EF4-FFF2-40B4-BE49-F238E27FC236}">
                    <a16:creationId xmlns:a16="http://schemas.microsoft.com/office/drawing/2014/main" id="{DE734902-A1BD-4D2D-8B4E-3C7F7F8E4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68">
                <a:extLst>
                  <a:ext uri="{FF2B5EF4-FFF2-40B4-BE49-F238E27FC236}">
                    <a16:creationId xmlns:a16="http://schemas.microsoft.com/office/drawing/2014/main" id="{F613EC00-B372-46DA-AEB8-6DB1BC9C0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69">
                <a:extLst>
                  <a:ext uri="{FF2B5EF4-FFF2-40B4-BE49-F238E27FC236}">
                    <a16:creationId xmlns:a16="http://schemas.microsoft.com/office/drawing/2014/main" id="{7BB42E02-5246-4479-89C7-5A9E6E4F5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70">
                <a:extLst>
                  <a:ext uri="{FF2B5EF4-FFF2-40B4-BE49-F238E27FC236}">
                    <a16:creationId xmlns:a16="http://schemas.microsoft.com/office/drawing/2014/main" id="{C6639A25-F2E2-4335-934A-6E94C4472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71">
                <a:extLst>
                  <a:ext uri="{FF2B5EF4-FFF2-40B4-BE49-F238E27FC236}">
                    <a16:creationId xmlns:a16="http://schemas.microsoft.com/office/drawing/2014/main" id="{C59E2DD2-B562-411C-8959-0D0BCFA2E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72">
                <a:extLst>
                  <a:ext uri="{FF2B5EF4-FFF2-40B4-BE49-F238E27FC236}">
                    <a16:creationId xmlns:a16="http://schemas.microsoft.com/office/drawing/2014/main" id="{76B11712-ABD3-4045-8056-BADEBF8E1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73">
                <a:extLst>
                  <a:ext uri="{FF2B5EF4-FFF2-40B4-BE49-F238E27FC236}">
                    <a16:creationId xmlns:a16="http://schemas.microsoft.com/office/drawing/2014/main" id="{14C4E23B-289F-46A9-96C5-81A99FB29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74">
                <a:extLst>
                  <a:ext uri="{FF2B5EF4-FFF2-40B4-BE49-F238E27FC236}">
                    <a16:creationId xmlns:a16="http://schemas.microsoft.com/office/drawing/2014/main" id="{1A07C2A3-9717-4B4C-A1D0-7C2EAA058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75">
                <a:extLst>
                  <a:ext uri="{FF2B5EF4-FFF2-40B4-BE49-F238E27FC236}">
                    <a16:creationId xmlns:a16="http://schemas.microsoft.com/office/drawing/2014/main" id="{F2EF4105-2CFE-46F1-9A84-F4E9F5555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76">
                <a:extLst>
                  <a:ext uri="{FF2B5EF4-FFF2-40B4-BE49-F238E27FC236}">
                    <a16:creationId xmlns:a16="http://schemas.microsoft.com/office/drawing/2014/main" id="{3CBC9553-9536-4DE7-9BEB-D91A0306C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77">
                <a:extLst>
                  <a:ext uri="{FF2B5EF4-FFF2-40B4-BE49-F238E27FC236}">
                    <a16:creationId xmlns:a16="http://schemas.microsoft.com/office/drawing/2014/main" id="{3765DFFC-07EF-4A4B-A8C7-D184F55CE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78">
                <a:extLst>
                  <a:ext uri="{FF2B5EF4-FFF2-40B4-BE49-F238E27FC236}">
                    <a16:creationId xmlns:a16="http://schemas.microsoft.com/office/drawing/2014/main" id="{FEAEE8F4-F334-42E8-9C5D-7951B51E0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79">
                <a:extLst>
                  <a:ext uri="{FF2B5EF4-FFF2-40B4-BE49-F238E27FC236}">
                    <a16:creationId xmlns:a16="http://schemas.microsoft.com/office/drawing/2014/main" id="{739CDF31-DBDB-4DBD-B5C3-0A53427BA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80">
                <a:extLst>
                  <a:ext uri="{FF2B5EF4-FFF2-40B4-BE49-F238E27FC236}">
                    <a16:creationId xmlns:a16="http://schemas.microsoft.com/office/drawing/2014/main" id="{43DDAFCD-7D87-482F-9B80-268BED942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81">
                <a:extLst>
                  <a:ext uri="{FF2B5EF4-FFF2-40B4-BE49-F238E27FC236}">
                    <a16:creationId xmlns:a16="http://schemas.microsoft.com/office/drawing/2014/main" id="{6ED55A25-643F-4FEC-913A-2F5671203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2305"/>
                <a:ext cx="64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82">
                <a:extLst>
                  <a:ext uri="{FF2B5EF4-FFF2-40B4-BE49-F238E27FC236}">
                    <a16:creationId xmlns:a16="http://schemas.microsoft.com/office/drawing/2014/main" id="{DBB872C7-69C9-4A8B-BA7C-4FD5E5B97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2" y="2287"/>
                <a:ext cx="67" cy="116"/>
              </a:xfrm>
              <a:custGeom>
                <a:avLst/>
                <a:gdLst>
                  <a:gd name="T0" fmla="*/ 0 w 29"/>
                  <a:gd name="T1" fmla="*/ 50 h 50"/>
                  <a:gd name="T2" fmla="*/ 18 w 29"/>
                  <a:gd name="T3" fmla="*/ 0 h 50"/>
                  <a:gd name="T4" fmla="*/ 29 w 29"/>
                  <a:gd name="T5" fmla="*/ 50 h 50"/>
                  <a:gd name="T6" fmla="*/ 0 w 29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9" y="46"/>
                      <a:pt x="29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83">
                <a:extLst>
                  <a:ext uri="{FF2B5EF4-FFF2-40B4-BE49-F238E27FC236}">
                    <a16:creationId xmlns:a16="http://schemas.microsoft.com/office/drawing/2014/main" id="{BEC76E33-06A2-4593-87A6-ABB6CE983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84">
                <a:extLst>
                  <a:ext uri="{FF2B5EF4-FFF2-40B4-BE49-F238E27FC236}">
                    <a16:creationId xmlns:a16="http://schemas.microsoft.com/office/drawing/2014/main" id="{6DD3C405-8779-464B-A614-C54071586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1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85">
                <a:extLst>
                  <a:ext uri="{FF2B5EF4-FFF2-40B4-BE49-F238E27FC236}">
                    <a16:creationId xmlns:a16="http://schemas.microsoft.com/office/drawing/2014/main" id="{61DBFF03-A114-469A-94CA-3F368008C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86">
                <a:extLst>
                  <a:ext uri="{FF2B5EF4-FFF2-40B4-BE49-F238E27FC236}">
                    <a16:creationId xmlns:a16="http://schemas.microsoft.com/office/drawing/2014/main" id="{BAA1EA85-5B73-48C3-BCE9-A77EA4051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87">
                <a:extLst>
                  <a:ext uri="{FF2B5EF4-FFF2-40B4-BE49-F238E27FC236}">
                    <a16:creationId xmlns:a16="http://schemas.microsoft.com/office/drawing/2014/main" id="{3F5E92DE-5A8A-4525-9EC1-91D74427C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88">
                <a:extLst>
                  <a:ext uri="{FF2B5EF4-FFF2-40B4-BE49-F238E27FC236}">
                    <a16:creationId xmlns:a16="http://schemas.microsoft.com/office/drawing/2014/main" id="{362D6D21-B2B6-491B-9033-B8CCB2D03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1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89">
                <a:extLst>
                  <a:ext uri="{FF2B5EF4-FFF2-40B4-BE49-F238E27FC236}">
                    <a16:creationId xmlns:a16="http://schemas.microsoft.com/office/drawing/2014/main" id="{F4AD8FB9-4B2C-44A1-BA47-E2B799C67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90">
                <a:extLst>
                  <a:ext uri="{FF2B5EF4-FFF2-40B4-BE49-F238E27FC236}">
                    <a16:creationId xmlns:a16="http://schemas.microsoft.com/office/drawing/2014/main" id="{094CB7E4-C05F-4D11-BC2A-D59E2EB82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2305"/>
                <a:ext cx="50" cy="98"/>
              </a:xfrm>
              <a:custGeom>
                <a:avLst/>
                <a:gdLst>
                  <a:gd name="T0" fmla="*/ 22 w 22"/>
                  <a:gd name="T1" fmla="*/ 42 h 42"/>
                  <a:gd name="T2" fmla="*/ 8 w 22"/>
                  <a:gd name="T3" fmla="*/ 0 h 42"/>
                  <a:gd name="T4" fmla="*/ 0 w 22"/>
                  <a:gd name="T5" fmla="*/ 42 h 42"/>
                  <a:gd name="T6" fmla="*/ 22 w 22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2">
                    <a:moveTo>
                      <a:pt x="22" y="42"/>
                    </a:moveTo>
                    <a:cubicBezTo>
                      <a:pt x="22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2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91">
                <a:extLst>
                  <a:ext uri="{FF2B5EF4-FFF2-40B4-BE49-F238E27FC236}">
                    <a16:creationId xmlns:a16="http://schemas.microsoft.com/office/drawing/2014/main" id="{1A91B92E-4DAC-4E32-BF96-041455F20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2287"/>
                <a:ext cx="50" cy="116"/>
              </a:xfrm>
              <a:custGeom>
                <a:avLst/>
                <a:gdLst>
                  <a:gd name="T0" fmla="*/ 0 w 22"/>
                  <a:gd name="T1" fmla="*/ 50 h 50"/>
                  <a:gd name="T2" fmla="*/ 14 w 22"/>
                  <a:gd name="T3" fmla="*/ 0 h 50"/>
                  <a:gd name="T4" fmla="*/ 22 w 22"/>
                  <a:gd name="T5" fmla="*/ 50 h 50"/>
                  <a:gd name="T6" fmla="*/ 0 w 22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2" y="46"/>
                      <a:pt x="22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92">
                <a:extLst>
                  <a:ext uri="{FF2B5EF4-FFF2-40B4-BE49-F238E27FC236}">
                    <a16:creationId xmlns:a16="http://schemas.microsoft.com/office/drawing/2014/main" id="{2BB97105-8195-4780-A964-2AAF57C74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93">
                <a:extLst>
                  <a:ext uri="{FF2B5EF4-FFF2-40B4-BE49-F238E27FC236}">
                    <a16:creationId xmlns:a16="http://schemas.microsoft.com/office/drawing/2014/main" id="{B42E86D6-89D0-40FA-BD2B-53060C093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1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94">
                <a:extLst>
                  <a:ext uri="{FF2B5EF4-FFF2-40B4-BE49-F238E27FC236}">
                    <a16:creationId xmlns:a16="http://schemas.microsoft.com/office/drawing/2014/main" id="{4DC3B883-D679-4F21-9918-8B042D74E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95">
                <a:extLst>
                  <a:ext uri="{FF2B5EF4-FFF2-40B4-BE49-F238E27FC236}">
                    <a16:creationId xmlns:a16="http://schemas.microsoft.com/office/drawing/2014/main" id="{BAF3C083-DDF0-4256-B8F2-F1BD7F139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96">
                <a:extLst>
                  <a:ext uri="{FF2B5EF4-FFF2-40B4-BE49-F238E27FC236}">
                    <a16:creationId xmlns:a16="http://schemas.microsoft.com/office/drawing/2014/main" id="{F12EE5A8-1CA7-4C1D-BBDA-CC87F1881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5" y="2319"/>
                <a:ext cx="36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97">
                <a:extLst>
                  <a:ext uri="{FF2B5EF4-FFF2-40B4-BE49-F238E27FC236}">
                    <a16:creationId xmlns:a16="http://schemas.microsoft.com/office/drawing/2014/main" id="{31D41BD4-9934-4393-B58F-F26FE2684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0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1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98">
                <a:extLst>
                  <a:ext uri="{FF2B5EF4-FFF2-40B4-BE49-F238E27FC236}">
                    <a16:creationId xmlns:a16="http://schemas.microsoft.com/office/drawing/2014/main" id="{2E91D217-D13A-4CAA-9A28-A2B00B7A6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99">
                <a:extLst>
                  <a:ext uri="{FF2B5EF4-FFF2-40B4-BE49-F238E27FC236}">
                    <a16:creationId xmlns:a16="http://schemas.microsoft.com/office/drawing/2014/main" id="{8B910884-E37D-4A31-882E-2E9B8216E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00">
                <a:extLst>
                  <a:ext uri="{FF2B5EF4-FFF2-40B4-BE49-F238E27FC236}">
                    <a16:creationId xmlns:a16="http://schemas.microsoft.com/office/drawing/2014/main" id="{9B3848EC-D3EC-4E1C-877C-0D9309C34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8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01">
                <a:extLst>
                  <a:ext uri="{FF2B5EF4-FFF2-40B4-BE49-F238E27FC236}">
                    <a16:creationId xmlns:a16="http://schemas.microsoft.com/office/drawing/2014/main" id="{57CCC3DC-C073-4B53-BED3-A784AA0B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02">
                <a:extLst>
                  <a:ext uri="{FF2B5EF4-FFF2-40B4-BE49-F238E27FC236}">
                    <a16:creationId xmlns:a16="http://schemas.microsoft.com/office/drawing/2014/main" id="{B485A619-653E-47A3-82CA-D085E4AE2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2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03">
                <a:extLst>
                  <a:ext uri="{FF2B5EF4-FFF2-40B4-BE49-F238E27FC236}">
                    <a16:creationId xmlns:a16="http://schemas.microsoft.com/office/drawing/2014/main" id="{83391D3F-A282-410C-9B38-F29C22D31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9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204">
                <a:extLst>
                  <a:ext uri="{FF2B5EF4-FFF2-40B4-BE49-F238E27FC236}">
                    <a16:creationId xmlns:a16="http://schemas.microsoft.com/office/drawing/2014/main" id="{AF5A6CC7-C4A0-4707-AF9E-3CD57E038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1" y="2303"/>
                <a:ext cx="33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206">
              <a:extLst>
                <a:ext uri="{FF2B5EF4-FFF2-40B4-BE49-F238E27FC236}">
                  <a16:creationId xmlns:a16="http://schemas.microsoft.com/office/drawing/2014/main" id="{EABD3E35-C7B0-4EE4-98D8-76DB2A081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7">
              <a:extLst>
                <a:ext uri="{FF2B5EF4-FFF2-40B4-BE49-F238E27FC236}">
                  <a16:creationId xmlns:a16="http://schemas.microsoft.com/office/drawing/2014/main" id="{AEBAE833-D96C-4C67-A5F2-D82361A13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8">
              <a:extLst>
                <a:ext uri="{FF2B5EF4-FFF2-40B4-BE49-F238E27FC236}">
                  <a16:creationId xmlns:a16="http://schemas.microsoft.com/office/drawing/2014/main" id="{A27A868F-C8C1-4D13-A89C-798D3D59D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9">
              <a:extLst>
                <a:ext uri="{FF2B5EF4-FFF2-40B4-BE49-F238E27FC236}">
                  <a16:creationId xmlns:a16="http://schemas.microsoft.com/office/drawing/2014/main" id="{D72D4850-CCDE-4CDF-9110-4356A5804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" y="2305"/>
              <a:ext cx="50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0">
              <a:extLst>
                <a:ext uri="{FF2B5EF4-FFF2-40B4-BE49-F238E27FC236}">
                  <a16:creationId xmlns:a16="http://schemas.microsoft.com/office/drawing/2014/main" id="{B90A4148-D9C9-4244-A5CA-79D7CF133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1">
              <a:extLst>
                <a:ext uri="{FF2B5EF4-FFF2-40B4-BE49-F238E27FC236}">
                  <a16:creationId xmlns:a16="http://schemas.microsoft.com/office/drawing/2014/main" id="{9DBBCE5E-7C28-49E1-A6F5-BA7724261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2">
              <a:extLst>
                <a:ext uri="{FF2B5EF4-FFF2-40B4-BE49-F238E27FC236}">
                  <a16:creationId xmlns:a16="http://schemas.microsoft.com/office/drawing/2014/main" id="{96652EF1-00B4-42E8-8A55-5EE4150D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3">
              <a:extLst>
                <a:ext uri="{FF2B5EF4-FFF2-40B4-BE49-F238E27FC236}">
                  <a16:creationId xmlns:a16="http://schemas.microsoft.com/office/drawing/2014/main" id="{52313CA5-5644-4E31-B556-7FDA51DF4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4">
              <a:extLst>
                <a:ext uri="{FF2B5EF4-FFF2-40B4-BE49-F238E27FC236}">
                  <a16:creationId xmlns:a16="http://schemas.microsoft.com/office/drawing/2014/main" id="{0732B938-DBD6-49ED-9993-E37BFEFCA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" y="2303"/>
              <a:ext cx="41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5">
              <a:extLst>
                <a:ext uri="{FF2B5EF4-FFF2-40B4-BE49-F238E27FC236}">
                  <a16:creationId xmlns:a16="http://schemas.microsoft.com/office/drawing/2014/main" id="{5DA09C0E-651A-49ED-9A0A-5A1BB87E6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6">
              <a:extLst>
                <a:ext uri="{FF2B5EF4-FFF2-40B4-BE49-F238E27FC236}">
                  <a16:creationId xmlns:a16="http://schemas.microsoft.com/office/drawing/2014/main" id="{6D861889-A8A2-4702-A403-A462A6CBA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7">
              <a:extLst>
                <a:ext uri="{FF2B5EF4-FFF2-40B4-BE49-F238E27FC236}">
                  <a16:creationId xmlns:a16="http://schemas.microsoft.com/office/drawing/2014/main" id="{A3E8ED66-D680-4E44-8DB2-FC707A5F5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8">
              <a:extLst>
                <a:ext uri="{FF2B5EF4-FFF2-40B4-BE49-F238E27FC236}">
                  <a16:creationId xmlns:a16="http://schemas.microsoft.com/office/drawing/2014/main" id="{7C5D4DAC-945C-43CC-BC57-56CCB86AD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9">
              <a:extLst>
                <a:ext uri="{FF2B5EF4-FFF2-40B4-BE49-F238E27FC236}">
                  <a16:creationId xmlns:a16="http://schemas.microsoft.com/office/drawing/2014/main" id="{C70A71C2-19FF-4FA8-AAEE-D5273BE45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8" y="2287"/>
              <a:ext cx="66" cy="116"/>
            </a:xfrm>
            <a:custGeom>
              <a:avLst/>
              <a:gdLst>
                <a:gd name="T0" fmla="*/ 0 w 29"/>
                <a:gd name="T1" fmla="*/ 50 h 50"/>
                <a:gd name="T2" fmla="*/ 18 w 29"/>
                <a:gd name="T3" fmla="*/ 0 h 50"/>
                <a:gd name="T4" fmla="*/ 29 w 29"/>
                <a:gd name="T5" fmla="*/ 50 h 50"/>
                <a:gd name="T6" fmla="*/ 0 w 2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9" y="46"/>
                    <a:pt x="29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0">
              <a:extLst>
                <a:ext uri="{FF2B5EF4-FFF2-40B4-BE49-F238E27FC236}">
                  <a16:creationId xmlns:a16="http://schemas.microsoft.com/office/drawing/2014/main" id="{6AAECBBB-F252-4828-907E-E15B58A06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" y="2277"/>
              <a:ext cx="53" cy="126"/>
            </a:xfrm>
            <a:custGeom>
              <a:avLst/>
              <a:gdLst>
                <a:gd name="T0" fmla="*/ 0 w 23"/>
                <a:gd name="T1" fmla="*/ 54 h 54"/>
                <a:gd name="T2" fmla="*/ 14 w 23"/>
                <a:gd name="T3" fmla="*/ 0 h 54"/>
                <a:gd name="T4" fmla="*/ 23 w 23"/>
                <a:gd name="T5" fmla="*/ 54 h 54"/>
                <a:gd name="T6" fmla="*/ 0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3" y="49"/>
                    <a:pt x="23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1">
              <a:extLst>
                <a:ext uri="{FF2B5EF4-FFF2-40B4-BE49-F238E27FC236}">
                  <a16:creationId xmlns:a16="http://schemas.microsoft.com/office/drawing/2014/main" id="{D2276E10-A756-4226-893C-B95350795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2">
              <a:extLst>
                <a:ext uri="{FF2B5EF4-FFF2-40B4-BE49-F238E27FC236}">
                  <a16:creationId xmlns:a16="http://schemas.microsoft.com/office/drawing/2014/main" id="{D1A3EE41-497B-44F3-9E8A-F55514D0A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9" y="2277"/>
              <a:ext cx="51" cy="126"/>
            </a:xfrm>
            <a:custGeom>
              <a:avLst/>
              <a:gdLst>
                <a:gd name="T0" fmla="*/ 22 w 22"/>
                <a:gd name="T1" fmla="*/ 54 h 54"/>
                <a:gd name="T2" fmla="*/ 8 w 22"/>
                <a:gd name="T3" fmla="*/ 0 h 54"/>
                <a:gd name="T4" fmla="*/ 0 w 22"/>
                <a:gd name="T5" fmla="*/ 54 h 54"/>
                <a:gd name="T6" fmla="*/ 22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22" y="54"/>
                  </a:moveTo>
                  <a:cubicBezTo>
                    <a:pt x="22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2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3">
              <a:extLst>
                <a:ext uri="{FF2B5EF4-FFF2-40B4-BE49-F238E27FC236}">
                  <a16:creationId xmlns:a16="http://schemas.microsoft.com/office/drawing/2014/main" id="{0F7B3EBA-F4D3-4AF3-953A-C17BB74ED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4">
              <a:extLst>
                <a:ext uri="{FF2B5EF4-FFF2-40B4-BE49-F238E27FC236}">
                  <a16:creationId xmlns:a16="http://schemas.microsoft.com/office/drawing/2014/main" id="{0A8D970D-E410-4ED9-ADF2-0E429F612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5">
              <a:extLst>
                <a:ext uri="{FF2B5EF4-FFF2-40B4-BE49-F238E27FC236}">
                  <a16:creationId xmlns:a16="http://schemas.microsoft.com/office/drawing/2014/main" id="{47C7B823-F04F-4171-9C74-473C50078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6">
              <a:extLst>
                <a:ext uri="{FF2B5EF4-FFF2-40B4-BE49-F238E27FC236}">
                  <a16:creationId xmlns:a16="http://schemas.microsoft.com/office/drawing/2014/main" id="{7B55E44D-290F-46B5-AE26-96FBC2400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7">
              <a:extLst>
                <a:ext uri="{FF2B5EF4-FFF2-40B4-BE49-F238E27FC236}">
                  <a16:creationId xmlns:a16="http://schemas.microsoft.com/office/drawing/2014/main" id="{06D1A045-3A1E-49EA-B01D-8EA24D433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6" y="2305"/>
              <a:ext cx="51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8">
              <a:extLst>
                <a:ext uri="{FF2B5EF4-FFF2-40B4-BE49-F238E27FC236}">
                  <a16:creationId xmlns:a16="http://schemas.microsoft.com/office/drawing/2014/main" id="{A046B578-2AFC-438B-97D3-6774BF218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" y="2287"/>
              <a:ext cx="51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29">
              <a:extLst>
                <a:ext uri="{FF2B5EF4-FFF2-40B4-BE49-F238E27FC236}">
                  <a16:creationId xmlns:a16="http://schemas.microsoft.com/office/drawing/2014/main" id="{CA49E734-27FC-4BD2-98A0-4A92159FE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0">
              <a:extLst>
                <a:ext uri="{FF2B5EF4-FFF2-40B4-BE49-F238E27FC236}">
                  <a16:creationId xmlns:a16="http://schemas.microsoft.com/office/drawing/2014/main" id="{FE0E4AEF-9A9B-4522-995A-71649F717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1">
              <a:extLst>
                <a:ext uri="{FF2B5EF4-FFF2-40B4-BE49-F238E27FC236}">
                  <a16:creationId xmlns:a16="http://schemas.microsoft.com/office/drawing/2014/main" id="{CA5BA31B-6DAD-4A30-A01E-D47C46DD7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32">
              <a:extLst>
                <a:ext uri="{FF2B5EF4-FFF2-40B4-BE49-F238E27FC236}">
                  <a16:creationId xmlns:a16="http://schemas.microsoft.com/office/drawing/2014/main" id="{6255F007-D115-4869-BDFF-6A58443ED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3">
              <a:extLst>
                <a:ext uri="{FF2B5EF4-FFF2-40B4-BE49-F238E27FC236}">
                  <a16:creationId xmlns:a16="http://schemas.microsoft.com/office/drawing/2014/main" id="{77A40817-06CD-4990-8BF6-D04DA67D1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4">
              <a:extLst>
                <a:ext uri="{FF2B5EF4-FFF2-40B4-BE49-F238E27FC236}">
                  <a16:creationId xmlns:a16="http://schemas.microsoft.com/office/drawing/2014/main" id="{5230E45A-7403-4011-9BAC-192F8413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1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5">
              <a:extLst>
                <a:ext uri="{FF2B5EF4-FFF2-40B4-BE49-F238E27FC236}">
                  <a16:creationId xmlns:a16="http://schemas.microsoft.com/office/drawing/2014/main" id="{98B567C3-0EB3-457C-B9BD-938F097D2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6">
              <a:extLst>
                <a:ext uri="{FF2B5EF4-FFF2-40B4-BE49-F238E27FC236}">
                  <a16:creationId xmlns:a16="http://schemas.microsoft.com/office/drawing/2014/main" id="{765A5C3D-A38E-4231-B4EE-C11326D53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7">
              <a:extLst>
                <a:ext uri="{FF2B5EF4-FFF2-40B4-BE49-F238E27FC236}">
                  <a16:creationId xmlns:a16="http://schemas.microsoft.com/office/drawing/2014/main" id="{DAA37AE3-CB8B-49B9-804C-19543E525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8">
              <a:extLst>
                <a:ext uri="{FF2B5EF4-FFF2-40B4-BE49-F238E27FC236}">
                  <a16:creationId xmlns:a16="http://schemas.microsoft.com/office/drawing/2014/main" id="{DF01442F-CEE1-467C-A44F-B71258CB4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" y="2277"/>
              <a:ext cx="50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9">
              <a:extLst>
                <a:ext uri="{FF2B5EF4-FFF2-40B4-BE49-F238E27FC236}">
                  <a16:creationId xmlns:a16="http://schemas.microsoft.com/office/drawing/2014/main" id="{2B613D84-A5EB-4E94-9306-0AC3F8287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0">
              <a:extLst>
                <a:ext uri="{FF2B5EF4-FFF2-40B4-BE49-F238E27FC236}">
                  <a16:creationId xmlns:a16="http://schemas.microsoft.com/office/drawing/2014/main" id="{E018DE82-C0C0-4675-94D0-4A1AD6727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1">
              <a:extLst>
                <a:ext uri="{FF2B5EF4-FFF2-40B4-BE49-F238E27FC236}">
                  <a16:creationId xmlns:a16="http://schemas.microsoft.com/office/drawing/2014/main" id="{9A96CCD6-B53F-4F48-AD38-6A7B7099C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42">
              <a:extLst>
                <a:ext uri="{FF2B5EF4-FFF2-40B4-BE49-F238E27FC236}">
                  <a16:creationId xmlns:a16="http://schemas.microsoft.com/office/drawing/2014/main" id="{B1DEB4BB-C6F6-4932-9361-44D0044FC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43">
              <a:extLst>
                <a:ext uri="{FF2B5EF4-FFF2-40B4-BE49-F238E27FC236}">
                  <a16:creationId xmlns:a16="http://schemas.microsoft.com/office/drawing/2014/main" id="{88B3820F-E575-45D4-9E45-148EBA0D6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44">
              <a:extLst>
                <a:ext uri="{FF2B5EF4-FFF2-40B4-BE49-F238E27FC236}">
                  <a16:creationId xmlns:a16="http://schemas.microsoft.com/office/drawing/2014/main" id="{981B44BD-21F3-449B-B76C-A8BFA0A8D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5">
              <a:extLst>
                <a:ext uri="{FF2B5EF4-FFF2-40B4-BE49-F238E27FC236}">
                  <a16:creationId xmlns:a16="http://schemas.microsoft.com/office/drawing/2014/main" id="{B7DF98C7-5E9F-4E0B-B697-7825EE730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6">
              <a:extLst>
                <a:ext uri="{FF2B5EF4-FFF2-40B4-BE49-F238E27FC236}">
                  <a16:creationId xmlns:a16="http://schemas.microsoft.com/office/drawing/2014/main" id="{AE373B76-9EFF-43BE-87C8-77E0D7E84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7" y="2287"/>
              <a:ext cx="50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7">
              <a:extLst>
                <a:ext uri="{FF2B5EF4-FFF2-40B4-BE49-F238E27FC236}">
                  <a16:creationId xmlns:a16="http://schemas.microsoft.com/office/drawing/2014/main" id="{AD2225D0-7AAF-4557-9C4C-2D1A698CE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48">
              <a:extLst>
                <a:ext uri="{FF2B5EF4-FFF2-40B4-BE49-F238E27FC236}">
                  <a16:creationId xmlns:a16="http://schemas.microsoft.com/office/drawing/2014/main" id="{34B8F9D5-BB89-4981-B8C0-11517FCDB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9">
              <a:extLst>
                <a:ext uri="{FF2B5EF4-FFF2-40B4-BE49-F238E27FC236}">
                  <a16:creationId xmlns:a16="http://schemas.microsoft.com/office/drawing/2014/main" id="{691248AB-0988-4D08-858D-69E91AD6D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0">
              <a:extLst>
                <a:ext uri="{FF2B5EF4-FFF2-40B4-BE49-F238E27FC236}">
                  <a16:creationId xmlns:a16="http://schemas.microsoft.com/office/drawing/2014/main" id="{8276BB28-6704-4751-9B55-05EECBB03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1">
              <a:extLst>
                <a:ext uri="{FF2B5EF4-FFF2-40B4-BE49-F238E27FC236}">
                  <a16:creationId xmlns:a16="http://schemas.microsoft.com/office/drawing/2014/main" id="{E86768EC-5FCE-4174-B88F-A6DEA6390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52">
              <a:extLst>
                <a:ext uri="{FF2B5EF4-FFF2-40B4-BE49-F238E27FC236}">
                  <a16:creationId xmlns:a16="http://schemas.microsoft.com/office/drawing/2014/main" id="{F2BA1C1E-D91F-492B-B6F3-1DE9AE830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6" y="2303"/>
              <a:ext cx="40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1" y="0"/>
                  </a:cubicBezTo>
                  <a:cubicBezTo>
                    <a:pt x="11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3">
              <a:extLst>
                <a:ext uri="{FF2B5EF4-FFF2-40B4-BE49-F238E27FC236}">
                  <a16:creationId xmlns:a16="http://schemas.microsoft.com/office/drawing/2014/main" id="{99875C78-DACA-4E24-B7A5-8A43F75DF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54">
              <a:extLst>
                <a:ext uri="{FF2B5EF4-FFF2-40B4-BE49-F238E27FC236}">
                  <a16:creationId xmlns:a16="http://schemas.microsoft.com/office/drawing/2014/main" id="{4A2ACBED-65C9-4468-A64F-987AD565B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55">
              <a:extLst>
                <a:ext uri="{FF2B5EF4-FFF2-40B4-BE49-F238E27FC236}">
                  <a16:creationId xmlns:a16="http://schemas.microsoft.com/office/drawing/2014/main" id="{79173BEB-C58B-4035-9723-8489E8EE2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56">
              <a:extLst>
                <a:ext uri="{FF2B5EF4-FFF2-40B4-BE49-F238E27FC236}">
                  <a16:creationId xmlns:a16="http://schemas.microsoft.com/office/drawing/2014/main" id="{D248F03E-DDCB-4C03-8F4E-C2F9E25F3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7">
              <a:extLst>
                <a:ext uri="{FF2B5EF4-FFF2-40B4-BE49-F238E27FC236}">
                  <a16:creationId xmlns:a16="http://schemas.microsoft.com/office/drawing/2014/main" id="{C8C4A4C3-5C99-4923-A437-B9F1F3074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58">
              <a:extLst>
                <a:ext uri="{FF2B5EF4-FFF2-40B4-BE49-F238E27FC236}">
                  <a16:creationId xmlns:a16="http://schemas.microsoft.com/office/drawing/2014/main" id="{065828D4-DF0A-4308-8B37-CAADDDFF1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59">
              <a:extLst>
                <a:ext uri="{FF2B5EF4-FFF2-40B4-BE49-F238E27FC236}">
                  <a16:creationId xmlns:a16="http://schemas.microsoft.com/office/drawing/2014/main" id="{EF531473-177F-4A10-85D5-D1605625C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0">
              <a:extLst>
                <a:ext uri="{FF2B5EF4-FFF2-40B4-BE49-F238E27FC236}">
                  <a16:creationId xmlns:a16="http://schemas.microsoft.com/office/drawing/2014/main" id="{1576CD83-DA3D-4565-A4C1-6F0D40ECF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61">
              <a:extLst>
                <a:ext uri="{FF2B5EF4-FFF2-40B4-BE49-F238E27FC236}">
                  <a16:creationId xmlns:a16="http://schemas.microsoft.com/office/drawing/2014/main" id="{24688FCA-9AAC-4FA5-8338-DB66613B9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62">
              <a:extLst>
                <a:ext uri="{FF2B5EF4-FFF2-40B4-BE49-F238E27FC236}">
                  <a16:creationId xmlns:a16="http://schemas.microsoft.com/office/drawing/2014/main" id="{DCA692AA-21D3-4B1D-B7CC-79B7CD566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63">
              <a:extLst>
                <a:ext uri="{FF2B5EF4-FFF2-40B4-BE49-F238E27FC236}">
                  <a16:creationId xmlns:a16="http://schemas.microsoft.com/office/drawing/2014/main" id="{65D65BF8-C61A-4528-9C36-E837F721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64">
              <a:extLst>
                <a:ext uri="{FF2B5EF4-FFF2-40B4-BE49-F238E27FC236}">
                  <a16:creationId xmlns:a16="http://schemas.microsoft.com/office/drawing/2014/main" id="{0C8DB2BE-256E-4FBD-A17E-460E27583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65">
              <a:extLst>
                <a:ext uri="{FF2B5EF4-FFF2-40B4-BE49-F238E27FC236}">
                  <a16:creationId xmlns:a16="http://schemas.microsoft.com/office/drawing/2014/main" id="{158CCF00-9C42-419A-8799-2F956D42C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66">
              <a:extLst>
                <a:ext uri="{FF2B5EF4-FFF2-40B4-BE49-F238E27FC236}">
                  <a16:creationId xmlns:a16="http://schemas.microsoft.com/office/drawing/2014/main" id="{C56ABAC4-51B6-4B1A-9DCC-CDE7BB371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67">
              <a:extLst>
                <a:ext uri="{FF2B5EF4-FFF2-40B4-BE49-F238E27FC236}">
                  <a16:creationId xmlns:a16="http://schemas.microsoft.com/office/drawing/2014/main" id="{4F38971E-A0EB-46A1-93CB-B1AC5DBE6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8">
              <a:extLst>
                <a:ext uri="{FF2B5EF4-FFF2-40B4-BE49-F238E27FC236}">
                  <a16:creationId xmlns:a16="http://schemas.microsoft.com/office/drawing/2014/main" id="{198474DE-F457-4E67-BEB4-F81287819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69">
              <a:extLst>
                <a:ext uri="{FF2B5EF4-FFF2-40B4-BE49-F238E27FC236}">
                  <a16:creationId xmlns:a16="http://schemas.microsoft.com/office/drawing/2014/main" id="{A09AC936-2596-453F-99E9-228DF7460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70">
              <a:extLst>
                <a:ext uri="{FF2B5EF4-FFF2-40B4-BE49-F238E27FC236}">
                  <a16:creationId xmlns:a16="http://schemas.microsoft.com/office/drawing/2014/main" id="{1910D610-AA19-4D66-B9D9-6A2E27131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71">
              <a:extLst>
                <a:ext uri="{FF2B5EF4-FFF2-40B4-BE49-F238E27FC236}">
                  <a16:creationId xmlns:a16="http://schemas.microsoft.com/office/drawing/2014/main" id="{637A7DFE-FE78-40B6-A64F-E15AFF772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72">
              <a:extLst>
                <a:ext uri="{FF2B5EF4-FFF2-40B4-BE49-F238E27FC236}">
                  <a16:creationId xmlns:a16="http://schemas.microsoft.com/office/drawing/2014/main" id="{440056CA-33A1-44CC-89CF-E62AD43AD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73">
              <a:extLst>
                <a:ext uri="{FF2B5EF4-FFF2-40B4-BE49-F238E27FC236}">
                  <a16:creationId xmlns:a16="http://schemas.microsoft.com/office/drawing/2014/main" id="{4A513BF5-EE93-430E-A40E-B41DB0F88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2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74">
              <a:extLst>
                <a:ext uri="{FF2B5EF4-FFF2-40B4-BE49-F238E27FC236}">
                  <a16:creationId xmlns:a16="http://schemas.microsoft.com/office/drawing/2014/main" id="{F4F8AC6F-AC3A-4E60-B9D1-5D7021CD9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75">
              <a:extLst>
                <a:ext uri="{FF2B5EF4-FFF2-40B4-BE49-F238E27FC236}">
                  <a16:creationId xmlns:a16="http://schemas.microsoft.com/office/drawing/2014/main" id="{EB77965A-B487-4EEB-855D-687101494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76">
              <a:extLst>
                <a:ext uri="{FF2B5EF4-FFF2-40B4-BE49-F238E27FC236}">
                  <a16:creationId xmlns:a16="http://schemas.microsoft.com/office/drawing/2014/main" id="{EB897AE9-A771-4561-888C-C392D6BA1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77">
              <a:extLst>
                <a:ext uri="{FF2B5EF4-FFF2-40B4-BE49-F238E27FC236}">
                  <a16:creationId xmlns:a16="http://schemas.microsoft.com/office/drawing/2014/main" id="{21040155-8E54-4CBF-9A80-992D6F965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78">
              <a:extLst>
                <a:ext uri="{FF2B5EF4-FFF2-40B4-BE49-F238E27FC236}">
                  <a16:creationId xmlns:a16="http://schemas.microsoft.com/office/drawing/2014/main" id="{DDAB9C51-E381-4B67-A5C8-AF6B865DB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79">
              <a:extLst>
                <a:ext uri="{FF2B5EF4-FFF2-40B4-BE49-F238E27FC236}">
                  <a16:creationId xmlns:a16="http://schemas.microsoft.com/office/drawing/2014/main" id="{758E90C3-234A-4D0E-9C3F-740FD1828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9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0">
              <a:extLst>
                <a:ext uri="{FF2B5EF4-FFF2-40B4-BE49-F238E27FC236}">
                  <a16:creationId xmlns:a16="http://schemas.microsoft.com/office/drawing/2014/main" id="{D8CE768F-B928-4ED6-9352-E19BE903C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1">
              <a:extLst>
                <a:ext uri="{FF2B5EF4-FFF2-40B4-BE49-F238E27FC236}">
                  <a16:creationId xmlns:a16="http://schemas.microsoft.com/office/drawing/2014/main" id="{341A2601-A732-49FE-83CC-552087B9B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2">
              <a:extLst>
                <a:ext uri="{FF2B5EF4-FFF2-40B4-BE49-F238E27FC236}">
                  <a16:creationId xmlns:a16="http://schemas.microsoft.com/office/drawing/2014/main" id="{227830DE-D6B5-438E-B319-49F57586B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83">
              <a:extLst>
                <a:ext uri="{FF2B5EF4-FFF2-40B4-BE49-F238E27FC236}">
                  <a16:creationId xmlns:a16="http://schemas.microsoft.com/office/drawing/2014/main" id="{944C371C-2C7C-4C01-8B09-42B6B318F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84">
              <a:extLst>
                <a:ext uri="{FF2B5EF4-FFF2-40B4-BE49-F238E27FC236}">
                  <a16:creationId xmlns:a16="http://schemas.microsoft.com/office/drawing/2014/main" id="{B7C91B49-C7D8-4194-B5D7-373BE3B7E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85">
              <a:extLst>
                <a:ext uri="{FF2B5EF4-FFF2-40B4-BE49-F238E27FC236}">
                  <a16:creationId xmlns:a16="http://schemas.microsoft.com/office/drawing/2014/main" id="{E8F708D4-764E-4158-970C-E7F46BB17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4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86">
              <a:extLst>
                <a:ext uri="{FF2B5EF4-FFF2-40B4-BE49-F238E27FC236}">
                  <a16:creationId xmlns:a16="http://schemas.microsoft.com/office/drawing/2014/main" id="{B6EB617C-5A10-4DAC-8D00-961543D9C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9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87">
              <a:extLst>
                <a:ext uri="{FF2B5EF4-FFF2-40B4-BE49-F238E27FC236}">
                  <a16:creationId xmlns:a16="http://schemas.microsoft.com/office/drawing/2014/main" id="{F70C8E5E-6D4B-4FDD-8BDB-AEA7CDA6A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88">
              <a:extLst>
                <a:ext uri="{FF2B5EF4-FFF2-40B4-BE49-F238E27FC236}">
                  <a16:creationId xmlns:a16="http://schemas.microsoft.com/office/drawing/2014/main" id="{7654929B-ECE0-4153-ABB5-0414FB9F9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0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89">
              <a:extLst>
                <a:ext uri="{FF2B5EF4-FFF2-40B4-BE49-F238E27FC236}">
                  <a16:creationId xmlns:a16="http://schemas.microsoft.com/office/drawing/2014/main" id="{A0B9B79D-7D53-4D03-A4E9-00C6EB8BD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5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90">
              <a:extLst>
                <a:ext uri="{FF2B5EF4-FFF2-40B4-BE49-F238E27FC236}">
                  <a16:creationId xmlns:a16="http://schemas.microsoft.com/office/drawing/2014/main" id="{8F9E8127-2635-4DA1-81F1-1E5B7E2FA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91">
              <a:extLst>
                <a:ext uri="{FF2B5EF4-FFF2-40B4-BE49-F238E27FC236}">
                  <a16:creationId xmlns:a16="http://schemas.microsoft.com/office/drawing/2014/main" id="{00B78C97-E5E0-455A-BE2D-35667C959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92">
              <a:extLst>
                <a:ext uri="{FF2B5EF4-FFF2-40B4-BE49-F238E27FC236}">
                  <a16:creationId xmlns:a16="http://schemas.microsoft.com/office/drawing/2014/main" id="{4B769716-F811-4AB7-8D21-3BC15808B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93">
              <a:extLst>
                <a:ext uri="{FF2B5EF4-FFF2-40B4-BE49-F238E27FC236}">
                  <a16:creationId xmlns:a16="http://schemas.microsoft.com/office/drawing/2014/main" id="{7325CBB8-4452-47EA-B06D-A0797A075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8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94">
              <a:extLst>
                <a:ext uri="{FF2B5EF4-FFF2-40B4-BE49-F238E27FC236}">
                  <a16:creationId xmlns:a16="http://schemas.microsoft.com/office/drawing/2014/main" id="{98BFA92A-AC4E-46F0-B1C5-C253AE756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5">
              <a:extLst>
                <a:ext uri="{FF2B5EF4-FFF2-40B4-BE49-F238E27FC236}">
                  <a16:creationId xmlns:a16="http://schemas.microsoft.com/office/drawing/2014/main" id="{30E84ABF-01C7-49B3-A4BC-95472D44D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96">
              <a:extLst>
                <a:ext uri="{FF2B5EF4-FFF2-40B4-BE49-F238E27FC236}">
                  <a16:creationId xmlns:a16="http://schemas.microsoft.com/office/drawing/2014/main" id="{6A3DA2F0-894E-42FD-A4B0-258FC8C87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97">
              <a:extLst>
                <a:ext uri="{FF2B5EF4-FFF2-40B4-BE49-F238E27FC236}">
                  <a16:creationId xmlns:a16="http://schemas.microsoft.com/office/drawing/2014/main" id="{FC35C545-A76B-47A2-8A98-C4B72E661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" y="2303"/>
              <a:ext cx="27" cy="100"/>
            </a:xfrm>
            <a:custGeom>
              <a:avLst/>
              <a:gdLst>
                <a:gd name="T0" fmla="*/ 0 w 12"/>
                <a:gd name="T1" fmla="*/ 43 h 43"/>
                <a:gd name="T2" fmla="*/ 8 w 12"/>
                <a:gd name="T3" fmla="*/ 0 h 43"/>
                <a:gd name="T4" fmla="*/ 12 w 12"/>
                <a:gd name="T5" fmla="*/ 43 h 43"/>
                <a:gd name="T6" fmla="*/ 0 w 1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2" y="40"/>
                    <a:pt x="12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8">
              <a:extLst>
                <a:ext uri="{FF2B5EF4-FFF2-40B4-BE49-F238E27FC236}">
                  <a16:creationId xmlns:a16="http://schemas.microsoft.com/office/drawing/2014/main" id="{6F2D5959-86A7-4CDD-A5F9-EA1CBFF30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99">
              <a:extLst>
                <a:ext uri="{FF2B5EF4-FFF2-40B4-BE49-F238E27FC236}">
                  <a16:creationId xmlns:a16="http://schemas.microsoft.com/office/drawing/2014/main" id="{60290581-5BB8-435B-A07A-4E8C19C8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0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00">
              <a:extLst>
                <a:ext uri="{FF2B5EF4-FFF2-40B4-BE49-F238E27FC236}">
                  <a16:creationId xmlns:a16="http://schemas.microsoft.com/office/drawing/2014/main" id="{8F8C3DE8-C5AF-4FA2-A68A-947104AF0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01">
              <a:extLst>
                <a:ext uri="{FF2B5EF4-FFF2-40B4-BE49-F238E27FC236}">
                  <a16:creationId xmlns:a16="http://schemas.microsoft.com/office/drawing/2014/main" id="{895484EF-DB9B-4CC6-B0D0-44A3F5EAB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3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02">
              <a:extLst>
                <a:ext uri="{FF2B5EF4-FFF2-40B4-BE49-F238E27FC236}">
                  <a16:creationId xmlns:a16="http://schemas.microsoft.com/office/drawing/2014/main" id="{769CD946-965B-4CD0-AEC9-EF0E4BD15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" y="2277"/>
              <a:ext cx="66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03">
              <a:extLst>
                <a:ext uri="{FF2B5EF4-FFF2-40B4-BE49-F238E27FC236}">
                  <a16:creationId xmlns:a16="http://schemas.microsoft.com/office/drawing/2014/main" id="{65AD46F2-A74F-4CFC-B821-F46ABC2FB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7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2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2" y="0"/>
                  </a:cubicBezTo>
                  <a:cubicBezTo>
                    <a:pt x="12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04">
              <a:extLst>
                <a:ext uri="{FF2B5EF4-FFF2-40B4-BE49-F238E27FC236}">
                  <a16:creationId xmlns:a16="http://schemas.microsoft.com/office/drawing/2014/main" id="{8FBBBADC-89A7-4F82-9D0F-029393A7C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05">
              <a:extLst>
                <a:ext uri="{FF2B5EF4-FFF2-40B4-BE49-F238E27FC236}">
                  <a16:creationId xmlns:a16="http://schemas.microsoft.com/office/drawing/2014/main" id="{378DA0E0-3A9B-48D4-A722-ACBFB0562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7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939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2DB2FE-E9BB-4592-ABF0-6D9A4DBDF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362B9-A212-4636-930F-8E280C6B7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926F1-7C5D-4AEB-93C4-B41ACAC33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593A9-40E4-4715-BB88-DD783705E2B1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687F8-9398-47E0-92F0-116456CA55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C9736-C06A-4629-9229-24589F512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5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emf"/><Relationship Id="rId3" Type="http://schemas.microsoft.com/office/2007/relationships/media" Target="../media/media2.mp3"/><Relationship Id="rId21" Type="http://schemas.openxmlformats.org/officeDocument/2006/relationships/image" Target="../media/image20.png"/><Relationship Id="rId7" Type="http://schemas.openxmlformats.org/officeDocument/2006/relationships/audio" Target="../media/audio1.wav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audio" Target="../media/media1.wav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microsoft.com/office/2007/relationships/media" Target="../media/media1.wav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audio" Target="../media/media2.mp3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audio" Target="../media/audio3.wav"/><Relationship Id="rId10" Type="http://schemas.openxmlformats.org/officeDocument/2006/relationships/image" Target="../media/image50.png"/><Relationship Id="rId4" Type="http://schemas.openxmlformats.org/officeDocument/2006/relationships/audio" Target="../media/audio2.wav"/><Relationship Id="rId9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audio" Target="../media/audio3.wav"/><Relationship Id="rId10" Type="http://schemas.openxmlformats.org/officeDocument/2006/relationships/image" Target="../media/image50.png"/><Relationship Id="rId4" Type="http://schemas.openxmlformats.org/officeDocument/2006/relationships/audio" Target="../media/audio2.wav"/><Relationship Id="rId9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3.png"/><Relationship Id="rId5" Type="http://schemas.openxmlformats.org/officeDocument/2006/relationships/image" Target="../media/image3.png"/><Relationship Id="rId10" Type="http://schemas.openxmlformats.org/officeDocument/2006/relationships/image" Target="../media/image55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1.png"/><Relationship Id="rId18" Type="http://schemas.openxmlformats.org/officeDocument/2006/relationships/image" Target="../media/image16.png"/><Relationship Id="rId3" Type="http://schemas.microsoft.com/office/2007/relationships/media" Target="../media/media2.mp3"/><Relationship Id="rId7" Type="http://schemas.openxmlformats.org/officeDocument/2006/relationships/audio" Target="../media/audio1.wav"/><Relationship Id="rId12" Type="http://schemas.openxmlformats.org/officeDocument/2006/relationships/image" Target="../media/image11.png"/><Relationship Id="rId17" Type="http://schemas.openxmlformats.org/officeDocument/2006/relationships/image" Target="../media/image18.png"/><Relationship Id="rId2" Type="http://schemas.openxmlformats.org/officeDocument/2006/relationships/audio" Target="../media/media1.wav"/><Relationship Id="rId16" Type="http://schemas.openxmlformats.org/officeDocument/2006/relationships/image" Target="../media/image17.emf"/><Relationship Id="rId20" Type="http://schemas.openxmlformats.org/officeDocument/2006/relationships/image" Target="../media/image20.png"/><Relationship Id="rId1" Type="http://schemas.microsoft.com/office/2007/relationships/media" Target="../media/media1.wav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15.png"/><Relationship Id="rId10" Type="http://schemas.openxmlformats.org/officeDocument/2006/relationships/image" Target="../media/image9.png"/><Relationship Id="rId19" Type="http://schemas.openxmlformats.org/officeDocument/2006/relationships/image" Target="../media/image19.png"/><Relationship Id="rId4" Type="http://schemas.openxmlformats.org/officeDocument/2006/relationships/audio" Target="../media/media2.mp3"/><Relationship Id="rId9" Type="http://schemas.openxmlformats.org/officeDocument/2006/relationships/image" Target="../media/image8.pn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3.png"/><Relationship Id="rId18" Type="http://schemas.openxmlformats.org/officeDocument/2006/relationships/image" Target="../media/image19.png"/><Relationship Id="rId3" Type="http://schemas.microsoft.com/office/2007/relationships/media" Target="../media/media2.mp3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6.png"/><Relationship Id="rId2" Type="http://schemas.openxmlformats.org/officeDocument/2006/relationships/audio" Target="../media/media1.wav"/><Relationship Id="rId16" Type="http://schemas.openxmlformats.org/officeDocument/2006/relationships/image" Target="../media/image18.png"/><Relationship Id="rId1" Type="http://schemas.microsoft.com/office/2007/relationships/media" Target="../media/media1.wav"/><Relationship Id="rId6" Type="http://schemas.openxmlformats.org/officeDocument/2006/relationships/audio" Target="../media/audio1.wav"/><Relationship Id="rId11" Type="http://schemas.openxmlformats.org/officeDocument/2006/relationships/image" Target="../media/image21.png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17.emf"/><Relationship Id="rId10" Type="http://schemas.openxmlformats.org/officeDocument/2006/relationships/image" Target="../media/image10.png"/><Relationship Id="rId19" Type="http://schemas.openxmlformats.org/officeDocument/2006/relationships/image" Target="../media/image20.png"/><Relationship Id="rId4" Type="http://schemas.openxmlformats.org/officeDocument/2006/relationships/audio" Target="../media/media2.mp3"/><Relationship Id="rId9" Type="http://schemas.openxmlformats.org/officeDocument/2006/relationships/image" Target="../media/image9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png"/><Relationship Id="rId18" Type="http://schemas.openxmlformats.org/officeDocument/2006/relationships/image" Target="../media/image19.png"/><Relationship Id="rId3" Type="http://schemas.microsoft.com/office/2007/relationships/media" Target="../media/media2.mp3"/><Relationship Id="rId7" Type="http://schemas.openxmlformats.org/officeDocument/2006/relationships/image" Target="../media/image7.png"/><Relationship Id="rId12" Type="http://schemas.openxmlformats.org/officeDocument/2006/relationships/image" Target="../media/image21.png"/><Relationship Id="rId17" Type="http://schemas.openxmlformats.org/officeDocument/2006/relationships/image" Target="../media/image18.png"/><Relationship Id="rId2" Type="http://schemas.openxmlformats.org/officeDocument/2006/relationships/audio" Target="../media/media1.wav"/><Relationship Id="rId16" Type="http://schemas.openxmlformats.org/officeDocument/2006/relationships/image" Target="../media/image17.emf"/><Relationship Id="rId1" Type="http://schemas.microsoft.com/office/2007/relationships/media" Target="../media/media1.wav"/><Relationship Id="rId6" Type="http://schemas.openxmlformats.org/officeDocument/2006/relationships/audio" Target="../media/audio1.wav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15.png"/><Relationship Id="rId10" Type="http://schemas.openxmlformats.org/officeDocument/2006/relationships/image" Target="../media/image22.png"/><Relationship Id="rId19" Type="http://schemas.openxmlformats.org/officeDocument/2006/relationships/image" Target="../media/image20.png"/><Relationship Id="rId4" Type="http://schemas.openxmlformats.org/officeDocument/2006/relationships/audio" Target="../media/media2.mp3"/><Relationship Id="rId9" Type="http://schemas.openxmlformats.org/officeDocument/2006/relationships/image" Target="../media/image9.png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图片 325">
            <a:extLst>
              <a:ext uri="{FF2B5EF4-FFF2-40B4-BE49-F238E27FC236}">
                <a16:creationId xmlns:a16="http://schemas.microsoft.com/office/drawing/2014/main" id="{17D90F82-D78F-42DD-9A56-9556F66F13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581" y="6159086"/>
            <a:ext cx="8283419" cy="698913"/>
          </a:xfrm>
          <a:prstGeom prst="rect">
            <a:avLst/>
          </a:prstGeom>
        </p:spPr>
      </p:pic>
      <p:pic>
        <p:nvPicPr>
          <p:cNvPr id="328" name="图片 327">
            <a:extLst>
              <a:ext uri="{FF2B5EF4-FFF2-40B4-BE49-F238E27FC236}">
                <a16:creationId xmlns:a16="http://schemas.microsoft.com/office/drawing/2014/main" id="{E189541B-B39E-4638-9D43-92944763BE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9086"/>
            <a:ext cx="7914548" cy="69891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E0DC727-CD0A-4A78-A914-5F8ACDE4CF9E}"/>
              </a:ext>
            </a:extLst>
          </p:cNvPr>
          <p:cNvGrpSpPr/>
          <p:nvPr/>
        </p:nvGrpSpPr>
        <p:grpSpPr>
          <a:xfrm flipH="1">
            <a:off x="0" y="2073318"/>
            <a:ext cx="6303860" cy="4532249"/>
            <a:chOff x="5888140" y="2073318"/>
            <a:chExt cx="6303860" cy="4532249"/>
          </a:xfrm>
        </p:grpSpPr>
        <p:pic>
          <p:nvPicPr>
            <p:cNvPr id="330" name="图片 329">
              <a:extLst>
                <a:ext uri="{FF2B5EF4-FFF2-40B4-BE49-F238E27FC236}">
                  <a16:creationId xmlns:a16="http://schemas.microsoft.com/office/drawing/2014/main" id="{7E344B9E-4235-4D99-9C68-220C40C5D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8056" y="2073318"/>
              <a:ext cx="5470264" cy="4384425"/>
            </a:xfrm>
            <a:prstGeom prst="rect">
              <a:avLst/>
            </a:prstGeom>
          </p:spPr>
        </p:pic>
        <p:pic>
          <p:nvPicPr>
            <p:cNvPr id="336" name="图片 335">
              <a:extLst>
                <a:ext uri="{FF2B5EF4-FFF2-40B4-BE49-F238E27FC236}">
                  <a16:creationId xmlns:a16="http://schemas.microsoft.com/office/drawing/2014/main" id="{420F89D8-45EE-4E1E-9611-CC2B34129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8140" y="5619751"/>
              <a:ext cx="6303860" cy="985816"/>
            </a:xfrm>
            <a:prstGeom prst="rect">
              <a:avLst/>
            </a:prstGeom>
          </p:spPr>
        </p:pic>
      </p:grpSp>
      <p:pic>
        <p:nvPicPr>
          <p:cNvPr id="338" name="图片 337">
            <a:extLst>
              <a:ext uri="{FF2B5EF4-FFF2-40B4-BE49-F238E27FC236}">
                <a16:creationId xmlns:a16="http://schemas.microsoft.com/office/drawing/2014/main" id="{B18620E4-EE9E-4014-9E5F-00D69CB5B6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51930" y="400257"/>
            <a:ext cx="7914548" cy="1621706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AD5F869-C84C-4BF3-BE1A-FAA58A356943}"/>
              </a:ext>
            </a:extLst>
          </p:cNvPr>
          <p:cNvSpPr txBox="1"/>
          <p:nvPr/>
        </p:nvSpPr>
        <p:spPr>
          <a:xfrm>
            <a:off x="5147893" y="2104640"/>
            <a:ext cx="5804794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pattFill prst="wdDnDiag">
                  <a:fgClr>
                    <a:srgbClr val="92D050"/>
                  </a:fgClr>
                  <a:bgClr>
                    <a:srgbClr val="91B82E"/>
                  </a:bgClr>
                </a:pattFill>
                <a:effectLst/>
                <a:uLnTx/>
                <a:uFillTx/>
                <a:latin typeface="#9Slide03 AllRoundGothic" panose="020B0703020202020104" pitchFamily="34" charset="0"/>
                <a:ea typeface="字魂36号-正文宋楷" panose="02000000000000000000" pitchFamily="2" charset="-122"/>
                <a:cs typeface="+mn-cs"/>
              </a:rPr>
              <a:t>KHỞI ĐỘNG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pattFill prst="wdDnDiag">
                <a:fgClr>
                  <a:srgbClr val="92D050"/>
                </a:fgClr>
                <a:bgClr>
                  <a:srgbClr val="91B82E"/>
                </a:bgClr>
              </a:pattFill>
              <a:effectLst/>
              <a:uLnTx/>
              <a:uFillTx/>
              <a:latin typeface="#9Slide03 AllRoundGothic" panose="020B0703020202020104" pitchFamily="34" charset="0"/>
              <a:ea typeface="字魂36号-正文宋楷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55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2.59259E-6 L -2.91667E-6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594FB7-3FEC-C04C-8768-186A1CA519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33" b="6932"/>
          <a:stretch/>
        </p:blipFill>
        <p:spPr>
          <a:xfrm>
            <a:off x="0" y="0"/>
            <a:ext cx="12192000" cy="539496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2129F6B5-9346-0141-8BC2-427A1767E9B7}"/>
              </a:ext>
            </a:extLst>
          </p:cNvPr>
          <p:cNvSpPr/>
          <p:nvPr/>
        </p:nvSpPr>
        <p:spPr>
          <a:xfrm>
            <a:off x="0" y="5724144"/>
            <a:ext cx="12192000" cy="11338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những bức hình trên em hãy cho biết nghành mới nào xuất hiện?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67BC103-0B18-214A-AF45-758FCFE977CF}"/>
              </a:ext>
            </a:extLst>
          </p:cNvPr>
          <p:cNvSpPr/>
          <p:nvPr/>
        </p:nvSpPr>
        <p:spPr>
          <a:xfrm>
            <a:off x="3639312" y="2139696"/>
            <a:ext cx="2456688" cy="73152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AD111C0B-F0FD-AA4C-9AC3-42B2644AD7F5}"/>
              </a:ext>
            </a:extLst>
          </p:cNvPr>
          <p:cNvSpPr/>
          <p:nvPr/>
        </p:nvSpPr>
        <p:spPr>
          <a:xfrm>
            <a:off x="9479280" y="4828032"/>
            <a:ext cx="2456688" cy="73152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42593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ghề làm giấy truyền thống Washi Nhật Bản - Báo Điện Tử Đại Biểu Nhân Dân">
            <a:extLst>
              <a:ext uri="{FF2B5EF4-FFF2-40B4-BE49-F238E27FC236}">
                <a16:creationId xmlns:a16="http://schemas.microsoft.com/office/drawing/2014/main" id="{C8D66DE6-6787-3D4F-9427-98BC10F12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16" y="312964"/>
            <a:ext cx="5900284" cy="5623378"/>
          </a:xfrm>
          <a:prstGeom prst="roundRect">
            <a:avLst>
              <a:gd name="adj" fmla="val 789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144E62-3143-6E43-BFEA-024F66524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513" y="312963"/>
            <a:ext cx="5616802" cy="5623377"/>
          </a:xfrm>
          <a:prstGeom prst="roundRect">
            <a:avLst>
              <a:gd name="adj" fmla="val 9173"/>
            </a:avLst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0240F5-1F77-5A42-BCEB-DF33244F0CAA}"/>
              </a:ext>
            </a:extLst>
          </p:cNvPr>
          <p:cNvSpPr txBox="1"/>
          <p:nvPr/>
        </p:nvSpPr>
        <p:spPr>
          <a:xfrm>
            <a:off x="2612685" y="5936340"/>
            <a:ext cx="7881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Quy trình làm nghề giấy ngày xưa</a:t>
            </a:r>
          </a:p>
        </p:txBody>
      </p:sp>
    </p:spTree>
    <p:extLst>
      <p:ext uri="{BB962C8B-B14F-4D97-AF65-F5344CB8AC3E}">
        <p14:creationId xmlns:p14="http://schemas.microsoft.com/office/powerpoint/2010/main" val="418552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àm giấy gió truyền thống.mp4" descr="làm giấy gió truyền thống.mp4">
            <a:hlinkClick r:id="" action="ppaction://media"/>
            <a:extLst>
              <a:ext uri="{FF2B5EF4-FFF2-40B4-BE49-F238E27FC236}">
                <a16:creationId xmlns:a16="http://schemas.microsoft.com/office/drawing/2014/main" id="{2C3A5D75-FB7F-2845-B249-DC32FAEF7BB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70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9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hủy tinh – Wikipedia tiếng Việt">
            <a:extLst>
              <a:ext uri="{FF2B5EF4-FFF2-40B4-BE49-F238E27FC236}">
                <a16:creationId xmlns:a16="http://schemas.microsoft.com/office/drawing/2014/main" id="{FBFA518D-6C4B-8745-B6B9-AB5D66C38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64" y="506186"/>
            <a:ext cx="5470248" cy="522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Đặt hàng thổi thủy tinh theo yêu cầu - Thủy Tinh Thống Nhất">
            <a:extLst>
              <a:ext uri="{FF2B5EF4-FFF2-40B4-BE49-F238E27FC236}">
                <a16:creationId xmlns:a16="http://schemas.microsoft.com/office/drawing/2014/main" id="{C97C56B9-1E7D-FA40-95C6-F65C8C0DF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13" y="506184"/>
            <a:ext cx="6045024" cy="5226957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FD9842-A6B8-4C4D-B2E6-0B29E01DA986}"/>
              </a:ext>
            </a:extLst>
          </p:cNvPr>
          <p:cNvSpPr txBox="1"/>
          <p:nvPr/>
        </p:nvSpPr>
        <p:spPr>
          <a:xfrm>
            <a:off x="1237431" y="5890149"/>
            <a:ext cx="3672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thuỷ tinh ngày xưa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9BF7B2-24F1-FD4B-9556-8B52CBF79B19}"/>
              </a:ext>
            </a:extLst>
          </p:cNvPr>
          <p:cNvSpPr txBox="1"/>
          <p:nvPr/>
        </p:nvSpPr>
        <p:spPr>
          <a:xfrm>
            <a:off x="7398746" y="5890149"/>
            <a:ext cx="3672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thuỷ tinh ngày nay</a:t>
            </a:r>
          </a:p>
        </p:txBody>
      </p:sp>
    </p:spTree>
    <p:extLst>
      <p:ext uri="{BB962C8B-B14F-4D97-AF65-F5344CB8AC3E}">
        <p14:creationId xmlns:p14="http://schemas.microsoft.com/office/powerpoint/2010/main" val="427309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 Nghệ Thuật Thổi Bình Thủy Tinh..mp4" descr=" Nghệ Thuật Thổi Bình Thủy Tinh..mp4">
            <a:hlinkClick r:id="" action="ppaction://media"/>
            <a:extLst>
              <a:ext uri="{FF2B5EF4-FFF2-40B4-BE49-F238E27FC236}">
                <a16:creationId xmlns:a16="http://schemas.microsoft.com/office/drawing/2014/main" id="{4C5C6264-4DE9-BF45-B002-DB2D770123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6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5" name="Google Shape;785;p46"/>
          <p:cNvGrpSpPr/>
          <p:nvPr/>
        </p:nvGrpSpPr>
        <p:grpSpPr>
          <a:xfrm>
            <a:off x="9759195" y="3815358"/>
            <a:ext cx="2432805" cy="3038620"/>
            <a:chOff x="5873175" y="2230500"/>
            <a:chExt cx="1824604" cy="2278965"/>
          </a:xfrm>
        </p:grpSpPr>
        <p:sp>
          <p:nvSpPr>
            <p:cNvPr id="786" name="Google Shape;786;p46"/>
            <p:cNvSpPr/>
            <p:nvPr/>
          </p:nvSpPr>
          <p:spPr>
            <a:xfrm flipH="1">
              <a:off x="6511474" y="3161230"/>
              <a:ext cx="1061845" cy="1100026"/>
            </a:xfrm>
            <a:custGeom>
              <a:avLst/>
              <a:gdLst/>
              <a:ahLst/>
              <a:cxnLst/>
              <a:rect l="l" t="t" r="r" b="b"/>
              <a:pathLst>
                <a:path w="33206" h="34400" extrusionOk="0">
                  <a:moveTo>
                    <a:pt x="31511" y="33206"/>
                  </a:moveTo>
                  <a:cubicBezTo>
                    <a:pt x="30528" y="33248"/>
                    <a:pt x="29586" y="33416"/>
                    <a:pt x="28644" y="33688"/>
                  </a:cubicBezTo>
                  <a:cubicBezTo>
                    <a:pt x="28331" y="33792"/>
                    <a:pt x="27954" y="33792"/>
                    <a:pt x="27619" y="33792"/>
                  </a:cubicBezTo>
                  <a:cubicBezTo>
                    <a:pt x="25924" y="33792"/>
                    <a:pt x="24188" y="33813"/>
                    <a:pt x="22493" y="33792"/>
                  </a:cubicBezTo>
                  <a:cubicBezTo>
                    <a:pt x="21530" y="33792"/>
                    <a:pt x="20589" y="33876"/>
                    <a:pt x="19626" y="34023"/>
                  </a:cubicBezTo>
                  <a:cubicBezTo>
                    <a:pt x="19375" y="34085"/>
                    <a:pt x="19124" y="34106"/>
                    <a:pt x="18894" y="34106"/>
                  </a:cubicBezTo>
                  <a:cubicBezTo>
                    <a:pt x="18329" y="34106"/>
                    <a:pt x="17785" y="34127"/>
                    <a:pt x="17241" y="34295"/>
                  </a:cubicBezTo>
                  <a:cubicBezTo>
                    <a:pt x="16927" y="34357"/>
                    <a:pt x="16551" y="34357"/>
                    <a:pt x="16216" y="34357"/>
                  </a:cubicBezTo>
                  <a:cubicBezTo>
                    <a:pt x="14626" y="34399"/>
                    <a:pt x="13056" y="34357"/>
                    <a:pt x="11445" y="34399"/>
                  </a:cubicBezTo>
                  <a:cubicBezTo>
                    <a:pt x="10901" y="34399"/>
                    <a:pt x="10399" y="34315"/>
                    <a:pt x="9918" y="34106"/>
                  </a:cubicBezTo>
                  <a:cubicBezTo>
                    <a:pt x="9604" y="33981"/>
                    <a:pt x="9248" y="33876"/>
                    <a:pt x="8934" y="33834"/>
                  </a:cubicBezTo>
                  <a:cubicBezTo>
                    <a:pt x="8077" y="33792"/>
                    <a:pt x="7365" y="33416"/>
                    <a:pt x="6779" y="32893"/>
                  </a:cubicBezTo>
                  <a:cubicBezTo>
                    <a:pt x="5880" y="32118"/>
                    <a:pt x="5043" y="31302"/>
                    <a:pt x="4331" y="30340"/>
                  </a:cubicBezTo>
                  <a:cubicBezTo>
                    <a:pt x="4164" y="30110"/>
                    <a:pt x="4017" y="29817"/>
                    <a:pt x="3871" y="29545"/>
                  </a:cubicBezTo>
                  <a:cubicBezTo>
                    <a:pt x="3850" y="29524"/>
                    <a:pt x="3850" y="29503"/>
                    <a:pt x="3850" y="29461"/>
                  </a:cubicBezTo>
                  <a:cubicBezTo>
                    <a:pt x="3599" y="29085"/>
                    <a:pt x="3285" y="28708"/>
                    <a:pt x="3139" y="28289"/>
                  </a:cubicBezTo>
                  <a:cubicBezTo>
                    <a:pt x="2950" y="27871"/>
                    <a:pt x="2867" y="27411"/>
                    <a:pt x="2616" y="27013"/>
                  </a:cubicBezTo>
                  <a:cubicBezTo>
                    <a:pt x="2385" y="26657"/>
                    <a:pt x="2197" y="26260"/>
                    <a:pt x="2092" y="25841"/>
                  </a:cubicBezTo>
                  <a:cubicBezTo>
                    <a:pt x="1716" y="24439"/>
                    <a:pt x="1381" y="23059"/>
                    <a:pt x="1067" y="21678"/>
                  </a:cubicBezTo>
                  <a:cubicBezTo>
                    <a:pt x="983" y="21280"/>
                    <a:pt x="963" y="20862"/>
                    <a:pt x="963" y="20485"/>
                  </a:cubicBezTo>
                  <a:cubicBezTo>
                    <a:pt x="1025" y="18874"/>
                    <a:pt x="837" y="17305"/>
                    <a:pt x="711" y="15735"/>
                  </a:cubicBezTo>
                  <a:cubicBezTo>
                    <a:pt x="649" y="14919"/>
                    <a:pt x="670" y="14124"/>
                    <a:pt x="628" y="13329"/>
                  </a:cubicBezTo>
                  <a:cubicBezTo>
                    <a:pt x="607" y="12806"/>
                    <a:pt x="523" y="12283"/>
                    <a:pt x="460" y="11760"/>
                  </a:cubicBezTo>
                  <a:cubicBezTo>
                    <a:pt x="419" y="11362"/>
                    <a:pt x="356" y="10944"/>
                    <a:pt x="356" y="10567"/>
                  </a:cubicBezTo>
                  <a:cubicBezTo>
                    <a:pt x="335" y="9898"/>
                    <a:pt x="335" y="9249"/>
                    <a:pt x="356" y="8600"/>
                  </a:cubicBezTo>
                  <a:cubicBezTo>
                    <a:pt x="356" y="7973"/>
                    <a:pt x="314" y="7366"/>
                    <a:pt x="147" y="6759"/>
                  </a:cubicBezTo>
                  <a:cubicBezTo>
                    <a:pt x="84" y="6508"/>
                    <a:pt x="42" y="6215"/>
                    <a:pt x="42" y="5922"/>
                  </a:cubicBezTo>
                  <a:cubicBezTo>
                    <a:pt x="21" y="4876"/>
                    <a:pt x="21" y="3809"/>
                    <a:pt x="0" y="2763"/>
                  </a:cubicBezTo>
                  <a:cubicBezTo>
                    <a:pt x="0" y="2512"/>
                    <a:pt x="42" y="2323"/>
                    <a:pt x="251" y="2114"/>
                  </a:cubicBezTo>
                  <a:cubicBezTo>
                    <a:pt x="419" y="1926"/>
                    <a:pt x="439" y="1612"/>
                    <a:pt x="544" y="1277"/>
                  </a:cubicBezTo>
                  <a:cubicBezTo>
                    <a:pt x="523" y="1298"/>
                    <a:pt x="565" y="1214"/>
                    <a:pt x="607" y="1193"/>
                  </a:cubicBezTo>
                  <a:cubicBezTo>
                    <a:pt x="2218" y="440"/>
                    <a:pt x="3913" y="1"/>
                    <a:pt x="5733" y="210"/>
                  </a:cubicBezTo>
                  <a:cubicBezTo>
                    <a:pt x="6214" y="252"/>
                    <a:pt x="6696" y="377"/>
                    <a:pt x="7030" y="796"/>
                  </a:cubicBezTo>
                  <a:cubicBezTo>
                    <a:pt x="7114" y="900"/>
                    <a:pt x="7219" y="963"/>
                    <a:pt x="7323" y="1047"/>
                  </a:cubicBezTo>
                  <a:cubicBezTo>
                    <a:pt x="8202" y="1696"/>
                    <a:pt x="8788" y="2532"/>
                    <a:pt x="8997" y="3600"/>
                  </a:cubicBezTo>
                  <a:cubicBezTo>
                    <a:pt x="9081" y="4039"/>
                    <a:pt x="9206" y="4520"/>
                    <a:pt x="9332" y="4960"/>
                  </a:cubicBezTo>
                  <a:cubicBezTo>
                    <a:pt x="9395" y="5169"/>
                    <a:pt x="9416" y="5399"/>
                    <a:pt x="9520" y="5587"/>
                  </a:cubicBezTo>
                  <a:cubicBezTo>
                    <a:pt x="10064" y="6529"/>
                    <a:pt x="10190" y="7575"/>
                    <a:pt x="10378" y="8600"/>
                  </a:cubicBezTo>
                  <a:cubicBezTo>
                    <a:pt x="10692" y="10253"/>
                    <a:pt x="10985" y="11885"/>
                    <a:pt x="11278" y="13538"/>
                  </a:cubicBezTo>
                  <a:cubicBezTo>
                    <a:pt x="11299" y="13748"/>
                    <a:pt x="11383" y="13978"/>
                    <a:pt x="11341" y="14187"/>
                  </a:cubicBezTo>
                  <a:cubicBezTo>
                    <a:pt x="11236" y="15610"/>
                    <a:pt x="11696" y="16970"/>
                    <a:pt x="12010" y="18309"/>
                  </a:cubicBezTo>
                  <a:cubicBezTo>
                    <a:pt x="12240" y="19292"/>
                    <a:pt x="12575" y="20255"/>
                    <a:pt x="12889" y="21238"/>
                  </a:cubicBezTo>
                  <a:cubicBezTo>
                    <a:pt x="12952" y="21406"/>
                    <a:pt x="13015" y="21573"/>
                    <a:pt x="13077" y="21761"/>
                  </a:cubicBezTo>
                  <a:cubicBezTo>
                    <a:pt x="13433" y="22766"/>
                    <a:pt x="14103" y="23498"/>
                    <a:pt x="15065" y="24000"/>
                  </a:cubicBezTo>
                  <a:cubicBezTo>
                    <a:pt x="15358" y="24126"/>
                    <a:pt x="15609" y="24293"/>
                    <a:pt x="15881" y="24481"/>
                  </a:cubicBezTo>
                  <a:cubicBezTo>
                    <a:pt x="16676" y="25046"/>
                    <a:pt x="17576" y="25339"/>
                    <a:pt x="18517" y="25548"/>
                  </a:cubicBezTo>
                  <a:cubicBezTo>
                    <a:pt x="18727" y="25590"/>
                    <a:pt x="18957" y="25590"/>
                    <a:pt x="19145" y="25695"/>
                  </a:cubicBezTo>
                  <a:cubicBezTo>
                    <a:pt x="19773" y="26009"/>
                    <a:pt x="20442" y="26009"/>
                    <a:pt x="21154" y="26009"/>
                  </a:cubicBezTo>
                  <a:lnTo>
                    <a:pt x="25150" y="26009"/>
                  </a:lnTo>
                  <a:cubicBezTo>
                    <a:pt x="25548" y="26009"/>
                    <a:pt x="25945" y="25904"/>
                    <a:pt x="26343" y="25862"/>
                  </a:cubicBezTo>
                  <a:cubicBezTo>
                    <a:pt x="26573" y="25841"/>
                    <a:pt x="26824" y="25758"/>
                    <a:pt x="27075" y="25758"/>
                  </a:cubicBezTo>
                  <a:cubicBezTo>
                    <a:pt x="28038" y="25758"/>
                    <a:pt x="29000" y="25779"/>
                    <a:pt x="29942" y="25758"/>
                  </a:cubicBezTo>
                  <a:cubicBezTo>
                    <a:pt x="30465" y="25737"/>
                    <a:pt x="30841" y="25946"/>
                    <a:pt x="31176" y="26302"/>
                  </a:cubicBezTo>
                  <a:cubicBezTo>
                    <a:pt x="31427" y="26595"/>
                    <a:pt x="31804" y="26804"/>
                    <a:pt x="32055" y="27118"/>
                  </a:cubicBezTo>
                  <a:cubicBezTo>
                    <a:pt x="32453" y="27578"/>
                    <a:pt x="32871" y="27997"/>
                    <a:pt x="32997" y="28666"/>
                  </a:cubicBezTo>
                  <a:cubicBezTo>
                    <a:pt x="33101" y="29231"/>
                    <a:pt x="33206" y="29817"/>
                    <a:pt x="33206" y="30403"/>
                  </a:cubicBezTo>
                  <a:cubicBezTo>
                    <a:pt x="33185" y="31072"/>
                    <a:pt x="32976" y="31616"/>
                    <a:pt x="32536" y="32077"/>
                  </a:cubicBezTo>
                  <a:cubicBezTo>
                    <a:pt x="32181" y="32432"/>
                    <a:pt x="31867" y="32851"/>
                    <a:pt x="31511" y="332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46"/>
            <p:cNvSpPr/>
            <p:nvPr/>
          </p:nvSpPr>
          <p:spPr>
            <a:xfrm flipH="1">
              <a:off x="7315031" y="4246511"/>
              <a:ext cx="95709" cy="236218"/>
            </a:xfrm>
            <a:custGeom>
              <a:avLst/>
              <a:gdLst/>
              <a:ahLst/>
              <a:cxnLst/>
              <a:rect l="l" t="t" r="r" b="b"/>
              <a:pathLst>
                <a:path w="2993" h="7387" extrusionOk="0">
                  <a:moveTo>
                    <a:pt x="1089" y="1"/>
                  </a:moveTo>
                  <a:cubicBezTo>
                    <a:pt x="1800" y="377"/>
                    <a:pt x="2365" y="670"/>
                    <a:pt x="2972" y="942"/>
                  </a:cubicBezTo>
                  <a:cubicBezTo>
                    <a:pt x="2993" y="1549"/>
                    <a:pt x="2972" y="2072"/>
                    <a:pt x="2637" y="2616"/>
                  </a:cubicBezTo>
                  <a:cubicBezTo>
                    <a:pt x="2344" y="3077"/>
                    <a:pt x="2323" y="3662"/>
                    <a:pt x="2156" y="4186"/>
                  </a:cubicBezTo>
                  <a:cubicBezTo>
                    <a:pt x="1925" y="4981"/>
                    <a:pt x="1716" y="5797"/>
                    <a:pt x="1423" y="6571"/>
                  </a:cubicBezTo>
                  <a:cubicBezTo>
                    <a:pt x="1151" y="7366"/>
                    <a:pt x="942" y="7387"/>
                    <a:pt x="210" y="6906"/>
                  </a:cubicBezTo>
                  <a:lnTo>
                    <a:pt x="105" y="6801"/>
                  </a:lnTo>
                  <a:cubicBezTo>
                    <a:pt x="42" y="6257"/>
                    <a:pt x="0" y="5692"/>
                    <a:pt x="252" y="5127"/>
                  </a:cubicBezTo>
                  <a:cubicBezTo>
                    <a:pt x="273" y="5064"/>
                    <a:pt x="314" y="4960"/>
                    <a:pt x="314" y="4876"/>
                  </a:cubicBezTo>
                  <a:cubicBezTo>
                    <a:pt x="314" y="3809"/>
                    <a:pt x="691" y="2805"/>
                    <a:pt x="900" y="1779"/>
                  </a:cubicBezTo>
                  <a:cubicBezTo>
                    <a:pt x="984" y="1445"/>
                    <a:pt x="1005" y="1110"/>
                    <a:pt x="1047" y="796"/>
                  </a:cubicBezTo>
                  <a:cubicBezTo>
                    <a:pt x="1068" y="587"/>
                    <a:pt x="1068" y="377"/>
                    <a:pt x="10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46"/>
            <p:cNvSpPr/>
            <p:nvPr/>
          </p:nvSpPr>
          <p:spPr>
            <a:xfrm flipH="1">
              <a:off x="6543550" y="4263236"/>
              <a:ext cx="109747" cy="182719"/>
            </a:xfrm>
            <a:custGeom>
              <a:avLst/>
              <a:gdLst/>
              <a:ahLst/>
              <a:cxnLst/>
              <a:rect l="l" t="t" r="r" b="b"/>
              <a:pathLst>
                <a:path w="3432" h="5714" extrusionOk="0">
                  <a:moveTo>
                    <a:pt x="0" y="503"/>
                  </a:moveTo>
                  <a:cubicBezTo>
                    <a:pt x="481" y="168"/>
                    <a:pt x="1025" y="189"/>
                    <a:pt x="1548" y="1"/>
                  </a:cubicBezTo>
                  <a:cubicBezTo>
                    <a:pt x="1695" y="482"/>
                    <a:pt x="1841" y="922"/>
                    <a:pt x="1988" y="1340"/>
                  </a:cubicBezTo>
                  <a:cubicBezTo>
                    <a:pt x="2051" y="1466"/>
                    <a:pt x="2113" y="1633"/>
                    <a:pt x="2176" y="1758"/>
                  </a:cubicBezTo>
                  <a:cubicBezTo>
                    <a:pt x="2218" y="1842"/>
                    <a:pt x="2302" y="1926"/>
                    <a:pt x="2323" y="1989"/>
                  </a:cubicBezTo>
                  <a:cubicBezTo>
                    <a:pt x="2427" y="2721"/>
                    <a:pt x="2950" y="3328"/>
                    <a:pt x="3097" y="4060"/>
                  </a:cubicBezTo>
                  <a:cubicBezTo>
                    <a:pt x="3159" y="4458"/>
                    <a:pt x="3431" y="4792"/>
                    <a:pt x="3348" y="5211"/>
                  </a:cubicBezTo>
                  <a:cubicBezTo>
                    <a:pt x="3327" y="5316"/>
                    <a:pt x="3306" y="5441"/>
                    <a:pt x="3264" y="5588"/>
                  </a:cubicBezTo>
                  <a:cubicBezTo>
                    <a:pt x="2699" y="5713"/>
                    <a:pt x="2281" y="5588"/>
                    <a:pt x="1988" y="5085"/>
                  </a:cubicBezTo>
                  <a:cubicBezTo>
                    <a:pt x="1779" y="4751"/>
                    <a:pt x="1423" y="4499"/>
                    <a:pt x="1444" y="4039"/>
                  </a:cubicBezTo>
                  <a:cubicBezTo>
                    <a:pt x="1444" y="3955"/>
                    <a:pt x="1360" y="3872"/>
                    <a:pt x="1297" y="3809"/>
                  </a:cubicBezTo>
                  <a:cubicBezTo>
                    <a:pt x="1255" y="3725"/>
                    <a:pt x="1172" y="3642"/>
                    <a:pt x="1151" y="3558"/>
                  </a:cubicBezTo>
                  <a:cubicBezTo>
                    <a:pt x="921" y="3181"/>
                    <a:pt x="732" y="2763"/>
                    <a:pt x="628" y="2282"/>
                  </a:cubicBezTo>
                  <a:cubicBezTo>
                    <a:pt x="544" y="1863"/>
                    <a:pt x="251" y="1528"/>
                    <a:pt x="105" y="1110"/>
                  </a:cubicBezTo>
                  <a:cubicBezTo>
                    <a:pt x="21" y="942"/>
                    <a:pt x="21" y="712"/>
                    <a:pt x="0" y="50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46"/>
            <p:cNvSpPr/>
            <p:nvPr/>
          </p:nvSpPr>
          <p:spPr>
            <a:xfrm flipH="1">
              <a:off x="6473325" y="3140508"/>
              <a:ext cx="1123434" cy="1368957"/>
            </a:xfrm>
            <a:custGeom>
              <a:avLst/>
              <a:gdLst/>
              <a:ahLst/>
              <a:cxnLst/>
              <a:rect l="l" t="t" r="r" b="b"/>
              <a:pathLst>
                <a:path w="35132" h="42810" extrusionOk="0">
                  <a:moveTo>
                    <a:pt x="6299" y="33938"/>
                  </a:moveTo>
                  <a:cubicBezTo>
                    <a:pt x="6048" y="33687"/>
                    <a:pt x="5734" y="33394"/>
                    <a:pt x="5441" y="33059"/>
                  </a:cubicBezTo>
                  <a:cubicBezTo>
                    <a:pt x="4939" y="32494"/>
                    <a:pt x="4478" y="31930"/>
                    <a:pt x="3997" y="31344"/>
                  </a:cubicBezTo>
                  <a:cubicBezTo>
                    <a:pt x="3893" y="31218"/>
                    <a:pt x="3788" y="31030"/>
                    <a:pt x="3746" y="30862"/>
                  </a:cubicBezTo>
                  <a:cubicBezTo>
                    <a:pt x="3621" y="30507"/>
                    <a:pt x="3432" y="30193"/>
                    <a:pt x="3202" y="29921"/>
                  </a:cubicBezTo>
                  <a:cubicBezTo>
                    <a:pt x="3014" y="29733"/>
                    <a:pt x="2930" y="29440"/>
                    <a:pt x="2846" y="29189"/>
                  </a:cubicBezTo>
                  <a:cubicBezTo>
                    <a:pt x="2742" y="28791"/>
                    <a:pt x="2574" y="28414"/>
                    <a:pt x="2386" y="28080"/>
                  </a:cubicBezTo>
                  <a:cubicBezTo>
                    <a:pt x="2156" y="27661"/>
                    <a:pt x="1947" y="27201"/>
                    <a:pt x="1842" y="26720"/>
                  </a:cubicBezTo>
                  <a:cubicBezTo>
                    <a:pt x="1528" y="25485"/>
                    <a:pt x="1214" y="24271"/>
                    <a:pt x="942" y="23016"/>
                  </a:cubicBezTo>
                  <a:cubicBezTo>
                    <a:pt x="817" y="22409"/>
                    <a:pt x="733" y="21782"/>
                    <a:pt x="754" y="21175"/>
                  </a:cubicBezTo>
                  <a:cubicBezTo>
                    <a:pt x="796" y="19689"/>
                    <a:pt x="649" y="18204"/>
                    <a:pt x="524" y="16697"/>
                  </a:cubicBezTo>
                  <a:cubicBezTo>
                    <a:pt x="440" y="15839"/>
                    <a:pt x="503" y="14981"/>
                    <a:pt x="482" y="14082"/>
                  </a:cubicBezTo>
                  <a:cubicBezTo>
                    <a:pt x="440" y="13559"/>
                    <a:pt x="377" y="13035"/>
                    <a:pt x="336" y="12512"/>
                  </a:cubicBezTo>
                  <a:cubicBezTo>
                    <a:pt x="315" y="12157"/>
                    <a:pt x="273" y="11780"/>
                    <a:pt x="273" y="11424"/>
                  </a:cubicBezTo>
                  <a:cubicBezTo>
                    <a:pt x="273" y="10797"/>
                    <a:pt x="273" y="10190"/>
                    <a:pt x="294" y="9562"/>
                  </a:cubicBezTo>
                  <a:cubicBezTo>
                    <a:pt x="294" y="8893"/>
                    <a:pt x="294" y="8202"/>
                    <a:pt x="105" y="7533"/>
                  </a:cubicBezTo>
                  <a:cubicBezTo>
                    <a:pt x="22" y="7240"/>
                    <a:pt x="1" y="6926"/>
                    <a:pt x="1" y="6612"/>
                  </a:cubicBezTo>
                  <a:cubicBezTo>
                    <a:pt x="1" y="5503"/>
                    <a:pt x="64" y="4436"/>
                    <a:pt x="84" y="3348"/>
                  </a:cubicBezTo>
                  <a:cubicBezTo>
                    <a:pt x="84" y="3055"/>
                    <a:pt x="105" y="2783"/>
                    <a:pt x="147" y="2511"/>
                  </a:cubicBezTo>
                  <a:cubicBezTo>
                    <a:pt x="231" y="2197"/>
                    <a:pt x="252" y="1820"/>
                    <a:pt x="712" y="1779"/>
                  </a:cubicBezTo>
                  <a:cubicBezTo>
                    <a:pt x="1089" y="1193"/>
                    <a:pt x="1696" y="963"/>
                    <a:pt x="2323" y="753"/>
                  </a:cubicBezTo>
                  <a:cubicBezTo>
                    <a:pt x="3328" y="419"/>
                    <a:pt x="4311" y="0"/>
                    <a:pt x="5378" y="63"/>
                  </a:cubicBezTo>
                  <a:cubicBezTo>
                    <a:pt x="5964" y="105"/>
                    <a:pt x="6571" y="126"/>
                    <a:pt x="7136" y="167"/>
                  </a:cubicBezTo>
                  <a:cubicBezTo>
                    <a:pt x="7345" y="209"/>
                    <a:pt x="7596" y="230"/>
                    <a:pt x="7763" y="356"/>
                  </a:cubicBezTo>
                  <a:cubicBezTo>
                    <a:pt x="8370" y="795"/>
                    <a:pt x="8956" y="1235"/>
                    <a:pt x="9500" y="1737"/>
                  </a:cubicBezTo>
                  <a:cubicBezTo>
                    <a:pt x="9751" y="1946"/>
                    <a:pt x="9939" y="2260"/>
                    <a:pt x="10128" y="2532"/>
                  </a:cubicBezTo>
                  <a:cubicBezTo>
                    <a:pt x="10274" y="2783"/>
                    <a:pt x="10442" y="3055"/>
                    <a:pt x="10546" y="3348"/>
                  </a:cubicBezTo>
                  <a:cubicBezTo>
                    <a:pt x="10755" y="3996"/>
                    <a:pt x="10902" y="4645"/>
                    <a:pt x="11090" y="5294"/>
                  </a:cubicBezTo>
                  <a:cubicBezTo>
                    <a:pt x="11174" y="5587"/>
                    <a:pt x="11237" y="5901"/>
                    <a:pt x="11404" y="6173"/>
                  </a:cubicBezTo>
                  <a:cubicBezTo>
                    <a:pt x="11739" y="6758"/>
                    <a:pt x="11906" y="7428"/>
                    <a:pt x="12032" y="8098"/>
                  </a:cubicBezTo>
                  <a:cubicBezTo>
                    <a:pt x="12367" y="9960"/>
                    <a:pt x="12743" y="11822"/>
                    <a:pt x="13078" y="13663"/>
                  </a:cubicBezTo>
                  <a:cubicBezTo>
                    <a:pt x="13141" y="14019"/>
                    <a:pt x="13204" y="14354"/>
                    <a:pt x="13204" y="14688"/>
                  </a:cubicBezTo>
                  <a:cubicBezTo>
                    <a:pt x="13162" y="16048"/>
                    <a:pt x="13580" y="17325"/>
                    <a:pt x="13894" y="18622"/>
                  </a:cubicBezTo>
                  <a:cubicBezTo>
                    <a:pt x="14124" y="19606"/>
                    <a:pt x="14459" y="20568"/>
                    <a:pt x="14773" y="21551"/>
                  </a:cubicBezTo>
                  <a:cubicBezTo>
                    <a:pt x="14877" y="21865"/>
                    <a:pt x="15045" y="22179"/>
                    <a:pt x="15170" y="22493"/>
                  </a:cubicBezTo>
                  <a:cubicBezTo>
                    <a:pt x="15317" y="22911"/>
                    <a:pt x="15652" y="23225"/>
                    <a:pt x="16028" y="23435"/>
                  </a:cubicBezTo>
                  <a:cubicBezTo>
                    <a:pt x="16614" y="23769"/>
                    <a:pt x="17179" y="24167"/>
                    <a:pt x="17786" y="24481"/>
                  </a:cubicBezTo>
                  <a:cubicBezTo>
                    <a:pt x="18100" y="24648"/>
                    <a:pt x="18455" y="24753"/>
                    <a:pt x="18832" y="24857"/>
                  </a:cubicBezTo>
                  <a:cubicBezTo>
                    <a:pt x="20025" y="25171"/>
                    <a:pt x="21196" y="25632"/>
                    <a:pt x="22473" y="25548"/>
                  </a:cubicBezTo>
                  <a:cubicBezTo>
                    <a:pt x="23603" y="25464"/>
                    <a:pt x="24691" y="25527"/>
                    <a:pt x="25820" y="25527"/>
                  </a:cubicBezTo>
                  <a:cubicBezTo>
                    <a:pt x="26176" y="25527"/>
                    <a:pt x="26553" y="25485"/>
                    <a:pt x="26908" y="25360"/>
                  </a:cubicBezTo>
                  <a:cubicBezTo>
                    <a:pt x="27181" y="25255"/>
                    <a:pt x="27473" y="25234"/>
                    <a:pt x="27725" y="25234"/>
                  </a:cubicBezTo>
                  <a:cubicBezTo>
                    <a:pt x="28624" y="25213"/>
                    <a:pt x="29524" y="25234"/>
                    <a:pt x="30424" y="25234"/>
                  </a:cubicBezTo>
                  <a:cubicBezTo>
                    <a:pt x="30884" y="25234"/>
                    <a:pt x="31261" y="25380"/>
                    <a:pt x="31616" y="25632"/>
                  </a:cubicBezTo>
                  <a:cubicBezTo>
                    <a:pt x="31930" y="25862"/>
                    <a:pt x="32307" y="26050"/>
                    <a:pt x="32642" y="26280"/>
                  </a:cubicBezTo>
                  <a:cubicBezTo>
                    <a:pt x="33039" y="26594"/>
                    <a:pt x="33395" y="26908"/>
                    <a:pt x="33751" y="27243"/>
                  </a:cubicBezTo>
                  <a:cubicBezTo>
                    <a:pt x="34023" y="27536"/>
                    <a:pt x="34232" y="27870"/>
                    <a:pt x="34483" y="28184"/>
                  </a:cubicBezTo>
                  <a:cubicBezTo>
                    <a:pt x="34525" y="28268"/>
                    <a:pt x="34587" y="28352"/>
                    <a:pt x="34608" y="28414"/>
                  </a:cubicBezTo>
                  <a:cubicBezTo>
                    <a:pt x="34859" y="29461"/>
                    <a:pt x="35131" y="30549"/>
                    <a:pt x="34943" y="31637"/>
                  </a:cubicBezTo>
                  <a:cubicBezTo>
                    <a:pt x="34839" y="32222"/>
                    <a:pt x="34692" y="32787"/>
                    <a:pt x="34211" y="33206"/>
                  </a:cubicBezTo>
                  <a:cubicBezTo>
                    <a:pt x="34023" y="33373"/>
                    <a:pt x="33876" y="33582"/>
                    <a:pt x="33709" y="33750"/>
                  </a:cubicBezTo>
                  <a:cubicBezTo>
                    <a:pt x="33479" y="34022"/>
                    <a:pt x="33248" y="34231"/>
                    <a:pt x="32914" y="34357"/>
                  </a:cubicBezTo>
                  <a:cubicBezTo>
                    <a:pt x="32725" y="34419"/>
                    <a:pt x="32558" y="34524"/>
                    <a:pt x="32411" y="34629"/>
                  </a:cubicBezTo>
                  <a:cubicBezTo>
                    <a:pt x="32181" y="34775"/>
                    <a:pt x="32098" y="35005"/>
                    <a:pt x="32202" y="35277"/>
                  </a:cubicBezTo>
                  <a:cubicBezTo>
                    <a:pt x="32411" y="35738"/>
                    <a:pt x="32642" y="36219"/>
                    <a:pt x="32830" y="36721"/>
                  </a:cubicBezTo>
                  <a:cubicBezTo>
                    <a:pt x="33165" y="37579"/>
                    <a:pt x="33562" y="38416"/>
                    <a:pt x="33771" y="39295"/>
                  </a:cubicBezTo>
                  <a:cubicBezTo>
                    <a:pt x="33918" y="39860"/>
                    <a:pt x="33813" y="40487"/>
                    <a:pt x="33813" y="41052"/>
                  </a:cubicBezTo>
                  <a:cubicBezTo>
                    <a:pt x="33813" y="41324"/>
                    <a:pt x="33604" y="41533"/>
                    <a:pt x="33353" y="41554"/>
                  </a:cubicBezTo>
                  <a:cubicBezTo>
                    <a:pt x="32830" y="41575"/>
                    <a:pt x="32265" y="41638"/>
                    <a:pt x="31784" y="41554"/>
                  </a:cubicBezTo>
                  <a:cubicBezTo>
                    <a:pt x="31323" y="41492"/>
                    <a:pt x="31051" y="41136"/>
                    <a:pt x="30779" y="40759"/>
                  </a:cubicBezTo>
                  <a:cubicBezTo>
                    <a:pt x="30214" y="39964"/>
                    <a:pt x="29942" y="38981"/>
                    <a:pt x="29440" y="38144"/>
                  </a:cubicBezTo>
                  <a:cubicBezTo>
                    <a:pt x="29377" y="37391"/>
                    <a:pt x="28792" y="36826"/>
                    <a:pt x="28750" y="36051"/>
                  </a:cubicBezTo>
                  <a:cubicBezTo>
                    <a:pt x="28708" y="35779"/>
                    <a:pt x="28457" y="35591"/>
                    <a:pt x="28143" y="35591"/>
                  </a:cubicBezTo>
                  <a:lnTo>
                    <a:pt x="27494" y="35591"/>
                  </a:lnTo>
                  <a:cubicBezTo>
                    <a:pt x="26030" y="35591"/>
                    <a:pt x="24565" y="35549"/>
                    <a:pt x="23121" y="35591"/>
                  </a:cubicBezTo>
                  <a:cubicBezTo>
                    <a:pt x="22494" y="35591"/>
                    <a:pt x="21887" y="35633"/>
                    <a:pt x="21259" y="35696"/>
                  </a:cubicBezTo>
                  <a:cubicBezTo>
                    <a:pt x="20548" y="35738"/>
                    <a:pt x="19857" y="35800"/>
                    <a:pt x="19146" y="35863"/>
                  </a:cubicBezTo>
                  <a:cubicBezTo>
                    <a:pt x="19020" y="35863"/>
                    <a:pt x="18874" y="35863"/>
                    <a:pt x="18769" y="35926"/>
                  </a:cubicBezTo>
                  <a:cubicBezTo>
                    <a:pt x="18016" y="36177"/>
                    <a:pt x="17242" y="36135"/>
                    <a:pt x="16468" y="36135"/>
                  </a:cubicBezTo>
                  <a:cubicBezTo>
                    <a:pt x="15045" y="36135"/>
                    <a:pt x="13622" y="36135"/>
                    <a:pt x="12178" y="36114"/>
                  </a:cubicBezTo>
                  <a:cubicBezTo>
                    <a:pt x="11697" y="36114"/>
                    <a:pt x="11195" y="36135"/>
                    <a:pt x="10714" y="35926"/>
                  </a:cubicBezTo>
                  <a:cubicBezTo>
                    <a:pt x="10400" y="35800"/>
                    <a:pt x="10065" y="35947"/>
                    <a:pt x="9981" y="36282"/>
                  </a:cubicBezTo>
                  <a:cubicBezTo>
                    <a:pt x="9814" y="37286"/>
                    <a:pt x="9144" y="38144"/>
                    <a:pt x="9040" y="39190"/>
                  </a:cubicBezTo>
                  <a:cubicBezTo>
                    <a:pt x="8998" y="39692"/>
                    <a:pt x="8663" y="40194"/>
                    <a:pt x="8579" y="40676"/>
                  </a:cubicBezTo>
                  <a:cubicBezTo>
                    <a:pt x="8496" y="41261"/>
                    <a:pt x="8203" y="41722"/>
                    <a:pt x="7994" y="42224"/>
                  </a:cubicBezTo>
                  <a:cubicBezTo>
                    <a:pt x="7826" y="42621"/>
                    <a:pt x="7554" y="42768"/>
                    <a:pt x="7136" y="42768"/>
                  </a:cubicBezTo>
                  <a:cubicBezTo>
                    <a:pt x="6529" y="42768"/>
                    <a:pt x="5964" y="42810"/>
                    <a:pt x="5441" y="42454"/>
                  </a:cubicBezTo>
                  <a:cubicBezTo>
                    <a:pt x="5211" y="42308"/>
                    <a:pt x="5043" y="42140"/>
                    <a:pt x="5043" y="41889"/>
                  </a:cubicBezTo>
                  <a:cubicBezTo>
                    <a:pt x="5064" y="41073"/>
                    <a:pt x="4897" y="40257"/>
                    <a:pt x="5273" y="39504"/>
                  </a:cubicBezTo>
                  <a:cubicBezTo>
                    <a:pt x="5336" y="39420"/>
                    <a:pt x="5357" y="39316"/>
                    <a:pt x="5357" y="39253"/>
                  </a:cubicBezTo>
                  <a:cubicBezTo>
                    <a:pt x="5378" y="38228"/>
                    <a:pt x="5859" y="37328"/>
                    <a:pt x="6110" y="36365"/>
                  </a:cubicBezTo>
                  <a:cubicBezTo>
                    <a:pt x="6236" y="35947"/>
                    <a:pt x="6320" y="35528"/>
                    <a:pt x="6320" y="35089"/>
                  </a:cubicBezTo>
                  <a:cubicBezTo>
                    <a:pt x="6173" y="34754"/>
                    <a:pt x="6257" y="34378"/>
                    <a:pt x="6299" y="33938"/>
                  </a:cubicBezTo>
                  <a:close/>
                  <a:moveTo>
                    <a:pt x="32244" y="33854"/>
                  </a:moveTo>
                  <a:cubicBezTo>
                    <a:pt x="32600" y="33478"/>
                    <a:pt x="32934" y="33080"/>
                    <a:pt x="33290" y="32704"/>
                  </a:cubicBezTo>
                  <a:cubicBezTo>
                    <a:pt x="33771" y="32243"/>
                    <a:pt x="33981" y="31699"/>
                    <a:pt x="33981" y="31030"/>
                  </a:cubicBezTo>
                  <a:cubicBezTo>
                    <a:pt x="34002" y="30444"/>
                    <a:pt x="33876" y="29879"/>
                    <a:pt x="33771" y="29293"/>
                  </a:cubicBezTo>
                  <a:cubicBezTo>
                    <a:pt x="33646" y="28624"/>
                    <a:pt x="33227" y="28205"/>
                    <a:pt x="32830" y="27745"/>
                  </a:cubicBezTo>
                  <a:cubicBezTo>
                    <a:pt x="32558" y="27431"/>
                    <a:pt x="32223" y="27222"/>
                    <a:pt x="31930" y="26929"/>
                  </a:cubicBezTo>
                  <a:cubicBezTo>
                    <a:pt x="31595" y="26573"/>
                    <a:pt x="31240" y="26364"/>
                    <a:pt x="30717" y="26385"/>
                  </a:cubicBezTo>
                  <a:cubicBezTo>
                    <a:pt x="29733" y="26406"/>
                    <a:pt x="28771" y="26385"/>
                    <a:pt x="27829" y="26385"/>
                  </a:cubicBezTo>
                  <a:cubicBezTo>
                    <a:pt x="27599" y="26385"/>
                    <a:pt x="27327" y="26427"/>
                    <a:pt x="27097" y="26489"/>
                  </a:cubicBezTo>
                  <a:cubicBezTo>
                    <a:pt x="26699" y="26531"/>
                    <a:pt x="26323" y="26636"/>
                    <a:pt x="25925" y="26636"/>
                  </a:cubicBezTo>
                  <a:cubicBezTo>
                    <a:pt x="24586" y="26678"/>
                    <a:pt x="23247" y="26636"/>
                    <a:pt x="21908" y="26636"/>
                  </a:cubicBezTo>
                  <a:cubicBezTo>
                    <a:pt x="21238" y="26636"/>
                    <a:pt x="20548" y="26678"/>
                    <a:pt x="19899" y="26322"/>
                  </a:cubicBezTo>
                  <a:cubicBezTo>
                    <a:pt x="19732" y="26217"/>
                    <a:pt x="19481" y="26217"/>
                    <a:pt x="19271" y="26176"/>
                  </a:cubicBezTo>
                  <a:cubicBezTo>
                    <a:pt x="18330" y="25966"/>
                    <a:pt x="17409" y="25673"/>
                    <a:pt x="16635" y="25108"/>
                  </a:cubicBezTo>
                  <a:cubicBezTo>
                    <a:pt x="16363" y="24920"/>
                    <a:pt x="16112" y="24795"/>
                    <a:pt x="15819" y="24627"/>
                  </a:cubicBezTo>
                  <a:cubicBezTo>
                    <a:pt x="14856" y="24167"/>
                    <a:pt x="14208" y="23393"/>
                    <a:pt x="13831" y="22388"/>
                  </a:cubicBezTo>
                  <a:cubicBezTo>
                    <a:pt x="13789" y="22200"/>
                    <a:pt x="13706" y="22033"/>
                    <a:pt x="13664" y="21865"/>
                  </a:cubicBezTo>
                  <a:cubicBezTo>
                    <a:pt x="13371" y="20882"/>
                    <a:pt x="12994" y="19919"/>
                    <a:pt x="12764" y="18936"/>
                  </a:cubicBezTo>
                  <a:cubicBezTo>
                    <a:pt x="12450" y="17576"/>
                    <a:pt x="12011" y="16237"/>
                    <a:pt x="12116" y="14814"/>
                  </a:cubicBezTo>
                  <a:cubicBezTo>
                    <a:pt x="12136" y="14605"/>
                    <a:pt x="12053" y="14396"/>
                    <a:pt x="12032" y="14165"/>
                  </a:cubicBezTo>
                  <a:cubicBezTo>
                    <a:pt x="11739" y="12512"/>
                    <a:pt x="11467" y="10859"/>
                    <a:pt x="11132" y="9227"/>
                  </a:cubicBezTo>
                  <a:cubicBezTo>
                    <a:pt x="10965" y="8181"/>
                    <a:pt x="10818" y="7135"/>
                    <a:pt x="10274" y="6214"/>
                  </a:cubicBezTo>
                  <a:cubicBezTo>
                    <a:pt x="10170" y="6026"/>
                    <a:pt x="10149" y="5796"/>
                    <a:pt x="10086" y="5587"/>
                  </a:cubicBezTo>
                  <a:cubicBezTo>
                    <a:pt x="9981" y="5147"/>
                    <a:pt x="9856" y="4708"/>
                    <a:pt x="9751" y="4227"/>
                  </a:cubicBezTo>
                  <a:cubicBezTo>
                    <a:pt x="9542" y="3139"/>
                    <a:pt x="8956" y="2323"/>
                    <a:pt x="8077" y="1674"/>
                  </a:cubicBezTo>
                  <a:cubicBezTo>
                    <a:pt x="7973" y="1590"/>
                    <a:pt x="7868" y="1507"/>
                    <a:pt x="7805" y="1423"/>
                  </a:cubicBezTo>
                  <a:cubicBezTo>
                    <a:pt x="7450" y="1004"/>
                    <a:pt x="6989" y="879"/>
                    <a:pt x="6487" y="837"/>
                  </a:cubicBezTo>
                  <a:cubicBezTo>
                    <a:pt x="4688" y="649"/>
                    <a:pt x="2972" y="1067"/>
                    <a:pt x="1361" y="1820"/>
                  </a:cubicBezTo>
                  <a:cubicBezTo>
                    <a:pt x="1298" y="1841"/>
                    <a:pt x="1277" y="1904"/>
                    <a:pt x="1298" y="1904"/>
                  </a:cubicBezTo>
                  <a:cubicBezTo>
                    <a:pt x="1193" y="2239"/>
                    <a:pt x="1172" y="2553"/>
                    <a:pt x="1026" y="2741"/>
                  </a:cubicBezTo>
                  <a:cubicBezTo>
                    <a:pt x="817" y="2950"/>
                    <a:pt x="754" y="3139"/>
                    <a:pt x="754" y="3390"/>
                  </a:cubicBezTo>
                  <a:cubicBezTo>
                    <a:pt x="775" y="4436"/>
                    <a:pt x="775" y="5503"/>
                    <a:pt x="817" y="6549"/>
                  </a:cubicBezTo>
                  <a:cubicBezTo>
                    <a:pt x="817" y="6842"/>
                    <a:pt x="838" y="7114"/>
                    <a:pt x="921" y="7386"/>
                  </a:cubicBezTo>
                  <a:cubicBezTo>
                    <a:pt x="1068" y="7993"/>
                    <a:pt x="1131" y="8621"/>
                    <a:pt x="1131" y="9227"/>
                  </a:cubicBezTo>
                  <a:lnTo>
                    <a:pt x="1131" y="11194"/>
                  </a:lnTo>
                  <a:cubicBezTo>
                    <a:pt x="1131" y="11571"/>
                    <a:pt x="1193" y="11989"/>
                    <a:pt x="1235" y="12387"/>
                  </a:cubicBezTo>
                  <a:cubicBezTo>
                    <a:pt x="1277" y="12910"/>
                    <a:pt x="1361" y="13433"/>
                    <a:pt x="1382" y="13956"/>
                  </a:cubicBezTo>
                  <a:cubicBezTo>
                    <a:pt x="1444" y="14772"/>
                    <a:pt x="1382" y="15588"/>
                    <a:pt x="1465" y="16362"/>
                  </a:cubicBezTo>
                  <a:cubicBezTo>
                    <a:pt x="1591" y="17932"/>
                    <a:pt x="1779" y="19501"/>
                    <a:pt x="1716" y="21091"/>
                  </a:cubicBezTo>
                  <a:cubicBezTo>
                    <a:pt x="1716" y="21489"/>
                    <a:pt x="1716" y="21907"/>
                    <a:pt x="1821" y="22305"/>
                  </a:cubicBezTo>
                  <a:cubicBezTo>
                    <a:pt x="2156" y="23686"/>
                    <a:pt x="2491" y="25067"/>
                    <a:pt x="2846" y="26468"/>
                  </a:cubicBezTo>
                  <a:cubicBezTo>
                    <a:pt x="2951" y="26887"/>
                    <a:pt x="3139" y="27264"/>
                    <a:pt x="3369" y="27640"/>
                  </a:cubicBezTo>
                  <a:cubicBezTo>
                    <a:pt x="3641" y="28059"/>
                    <a:pt x="3725" y="28498"/>
                    <a:pt x="3893" y="28917"/>
                  </a:cubicBezTo>
                  <a:cubicBezTo>
                    <a:pt x="4081" y="29335"/>
                    <a:pt x="4374" y="29712"/>
                    <a:pt x="4604" y="30088"/>
                  </a:cubicBezTo>
                  <a:cubicBezTo>
                    <a:pt x="4625" y="30130"/>
                    <a:pt x="4625" y="30151"/>
                    <a:pt x="4625" y="30172"/>
                  </a:cubicBezTo>
                  <a:cubicBezTo>
                    <a:pt x="4792" y="30444"/>
                    <a:pt x="4918" y="30716"/>
                    <a:pt x="5106" y="30967"/>
                  </a:cubicBezTo>
                  <a:cubicBezTo>
                    <a:pt x="5817" y="31930"/>
                    <a:pt x="6654" y="32746"/>
                    <a:pt x="7533" y="33520"/>
                  </a:cubicBezTo>
                  <a:cubicBezTo>
                    <a:pt x="8140" y="34043"/>
                    <a:pt x="8872" y="34440"/>
                    <a:pt x="9709" y="34461"/>
                  </a:cubicBezTo>
                  <a:cubicBezTo>
                    <a:pt x="10044" y="34482"/>
                    <a:pt x="10379" y="34587"/>
                    <a:pt x="10672" y="34733"/>
                  </a:cubicBezTo>
                  <a:cubicBezTo>
                    <a:pt x="11174" y="34943"/>
                    <a:pt x="11655" y="35005"/>
                    <a:pt x="12220" y="35005"/>
                  </a:cubicBezTo>
                  <a:cubicBezTo>
                    <a:pt x="13810" y="34984"/>
                    <a:pt x="15380" y="34984"/>
                    <a:pt x="16970" y="34984"/>
                  </a:cubicBezTo>
                  <a:cubicBezTo>
                    <a:pt x="17325" y="34984"/>
                    <a:pt x="17660" y="34984"/>
                    <a:pt x="17995" y="34901"/>
                  </a:cubicBezTo>
                  <a:cubicBezTo>
                    <a:pt x="18539" y="34754"/>
                    <a:pt x="19104" y="34733"/>
                    <a:pt x="19648" y="34733"/>
                  </a:cubicBezTo>
                  <a:cubicBezTo>
                    <a:pt x="19878" y="34733"/>
                    <a:pt x="20150" y="34691"/>
                    <a:pt x="20380" y="34650"/>
                  </a:cubicBezTo>
                  <a:cubicBezTo>
                    <a:pt x="21322" y="34482"/>
                    <a:pt x="22284" y="34419"/>
                    <a:pt x="23247" y="34419"/>
                  </a:cubicBezTo>
                  <a:cubicBezTo>
                    <a:pt x="24963" y="34440"/>
                    <a:pt x="26678" y="34419"/>
                    <a:pt x="28373" y="34419"/>
                  </a:cubicBezTo>
                  <a:cubicBezTo>
                    <a:pt x="28729" y="34419"/>
                    <a:pt x="29064" y="34419"/>
                    <a:pt x="29398" y="34315"/>
                  </a:cubicBezTo>
                  <a:cubicBezTo>
                    <a:pt x="30298" y="34106"/>
                    <a:pt x="31240" y="33896"/>
                    <a:pt x="32244" y="33854"/>
                  </a:cubicBezTo>
                  <a:close/>
                  <a:moveTo>
                    <a:pt x="6906" y="34587"/>
                  </a:moveTo>
                  <a:cubicBezTo>
                    <a:pt x="6885" y="34943"/>
                    <a:pt x="6885" y="35152"/>
                    <a:pt x="6864" y="35361"/>
                  </a:cubicBezTo>
                  <a:cubicBezTo>
                    <a:pt x="6822" y="35696"/>
                    <a:pt x="6801" y="36031"/>
                    <a:pt x="6717" y="36344"/>
                  </a:cubicBezTo>
                  <a:cubicBezTo>
                    <a:pt x="6487" y="37370"/>
                    <a:pt x="6090" y="38353"/>
                    <a:pt x="6131" y="39441"/>
                  </a:cubicBezTo>
                  <a:cubicBezTo>
                    <a:pt x="6131" y="39504"/>
                    <a:pt x="6090" y="39608"/>
                    <a:pt x="6069" y="39692"/>
                  </a:cubicBezTo>
                  <a:cubicBezTo>
                    <a:pt x="5817" y="40236"/>
                    <a:pt x="5859" y="40822"/>
                    <a:pt x="5922" y="41366"/>
                  </a:cubicBezTo>
                  <a:cubicBezTo>
                    <a:pt x="5964" y="41429"/>
                    <a:pt x="5985" y="41471"/>
                    <a:pt x="6027" y="41471"/>
                  </a:cubicBezTo>
                  <a:cubicBezTo>
                    <a:pt x="6759" y="41952"/>
                    <a:pt x="6968" y="41910"/>
                    <a:pt x="7240" y="41136"/>
                  </a:cubicBezTo>
                  <a:cubicBezTo>
                    <a:pt x="7533" y="40341"/>
                    <a:pt x="7742" y="39525"/>
                    <a:pt x="7973" y="38751"/>
                  </a:cubicBezTo>
                  <a:cubicBezTo>
                    <a:pt x="8140" y="38228"/>
                    <a:pt x="8161" y="37621"/>
                    <a:pt x="8454" y="37181"/>
                  </a:cubicBezTo>
                  <a:cubicBezTo>
                    <a:pt x="8789" y="36637"/>
                    <a:pt x="8810" y="36114"/>
                    <a:pt x="8789" y="35507"/>
                  </a:cubicBezTo>
                  <a:cubicBezTo>
                    <a:pt x="8182" y="35256"/>
                    <a:pt x="7617" y="34963"/>
                    <a:pt x="6906" y="34587"/>
                  </a:cubicBezTo>
                  <a:close/>
                  <a:moveTo>
                    <a:pt x="29503" y="35612"/>
                  </a:moveTo>
                  <a:cubicBezTo>
                    <a:pt x="29524" y="35821"/>
                    <a:pt x="29524" y="36051"/>
                    <a:pt x="29608" y="36240"/>
                  </a:cubicBezTo>
                  <a:cubicBezTo>
                    <a:pt x="29775" y="36637"/>
                    <a:pt x="30026" y="36993"/>
                    <a:pt x="30131" y="37412"/>
                  </a:cubicBezTo>
                  <a:cubicBezTo>
                    <a:pt x="30235" y="37893"/>
                    <a:pt x="30424" y="38290"/>
                    <a:pt x="30654" y="38688"/>
                  </a:cubicBezTo>
                  <a:lnTo>
                    <a:pt x="30821" y="38939"/>
                  </a:lnTo>
                  <a:cubicBezTo>
                    <a:pt x="30863" y="39002"/>
                    <a:pt x="30947" y="39085"/>
                    <a:pt x="30947" y="39169"/>
                  </a:cubicBezTo>
                  <a:cubicBezTo>
                    <a:pt x="30926" y="39629"/>
                    <a:pt x="31282" y="39880"/>
                    <a:pt x="31491" y="40215"/>
                  </a:cubicBezTo>
                  <a:cubicBezTo>
                    <a:pt x="31784" y="40717"/>
                    <a:pt x="32223" y="40843"/>
                    <a:pt x="32767" y="40717"/>
                  </a:cubicBezTo>
                  <a:cubicBezTo>
                    <a:pt x="32809" y="40571"/>
                    <a:pt x="32830" y="40466"/>
                    <a:pt x="32851" y="40341"/>
                  </a:cubicBezTo>
                  <a:cubicBezTo>
                    <a:pt x="32955" y="39922"/>
                    <a:pt x="32662" y="39588"/>
                    <a:pt x="32600" y="39190"/>
                  </a:cubicBezTo>
                  <a:cubicBezTo>
                    <a:pt x="32453" y="38458"/>
                    <a:pt x="31972" y="37893"/>
                    <a:pt x="31826" y="37119"/>
                  </a:cubicBezTo>
                  <a:cubicBezTo>
                    <a:pt x="31826" y="37056"/>
                    <a:pt x="31721" y="36972"/>
                    <a:pt x="31679" y="36888"/>
                  </a:cubicBezTo>
                  <a:cubicBezTo>
                    <a:pt x="31595" y="36763"/>
                    <a:pt x="31512" y="36637"/>
                    <a:pt x="31491" y="36470"/>
                  </a:cubicBezTo>
                  <a:cubicBezTo>
                    <a:pt x="31344" y="36051"/>
                    <a:pt x="31198" y="35612"/>
                    <a:pt x="31051" y="35131"/>
                  </a:cubicBezTo>
                  <a:cubicBezTo>
                    <a:pt x="30528" y="35298"/>
                    <a:pt x="30005" y="35277"/>
                    <a:pt x="29503" y="3561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46"/>
            <p:cNvSpPr/>
            <p:nvPr/>
          </p:nvSpPr>
          <p:spPr>
            <a:xfrm flipH="1">
              <a:off x="6431843" y="2496816"/>
              <a:ext cx="922679" cy="847756"/>
            </a:xfrm>
            <a:custGeom>
              <a:avLst/>
              <a:gdLst/>
              <a:ahLst/>
              <a:cxnLst/>
              <a:rect l="l" t="t" r="r" b="b"/>
              <a:pathLst>
                <a:path w="28854" h="26511" extrusionOk="0">
                  <a:moveTo>
                    <a:pt x="22242" y="23707"/>
                  </a:moveTo>
                  <a:cubicBezTo>
                    <a:pt x="22116" y="23812"/>
                    <a:pt x="22012" y="23895"/>
                    <a:pt x="21907" y="23958"/>
                  </a:cubicBezTo>
                  <a:cubicBezTo>
                    <a:pt x="20840" y="24628"/>
                    <a:pt x="19710" y="25088"/>
                    <a:pt x="18559" y="25569"/>
                  </a:cubicBezTo>
                  <a:cubicBezTo>
                    <a:pt x="18141" y="25737"/>
                    <a:pt x="17639" y="25778"/>
                    <a:pt x="17199" y="25883"/>
                  </a:cubicBezTo>
                  <a:cubicBezTo>
                    <a:pt x="14856" y="26427"/>
                    <a:pt x="12512" y="26511"/>
                    <a:pt x="10148" y="26427"/>
                  </a:cubicBezTo>
                  <a:cubicBezTo>
                    <a:pt x="9374" y="26406"/>
                    <a:pt x="8558" y="26155"/>
                    <a:pt x="7784" y="26030"/>
                  </a:cubicBezTo>
                  <a:cubicBezTo>
                    <a:pt x="7742" y="26030"/>
                    <a:pt x="7721" y="26030"/>
                    <a:pt x="7700" y="26009"/>
                  </a:cubicBezTo>
                  <a:cubicBezTo>
                    <a:pt x="7512" y="25841"/>
                    <a:pt x="7323" y="25632"/>
                    <a:pt x="7114" y="25590"/>
                  </a:cubicBezTo>
                  <a:cubicBezTo>
                    <a:pt x="6905" y="25527"/>
                    <a:pt x="6633" y="25716"/>
                    <a:pt x="6424" y="25674"/>
                  </a:cubicBezTo>
                  <a:cubicBezTo>
                    <a:pt x="5587" y="25423"/>
                    <a:pt x="4708" y="25318"/>
                    <a:pt x="4017" y="24753"/>
                  </a:cubicBezTo>
                  <a:cubicBezTo>
                    <a:pt x="3536" y="24356"/>
                    <a:pt x="3034" y="24000"/>
                    <a:pt x="2490" y="23602"/>
                  </a:cubicBezTo>
                  <a:cubicBezTo>
                    <a:pt x="2574" y="23289"/>
                    <a:pt x="2616" y="22975"/>
                    <a:pt x="2720" y="22682"/>
                  </a:cubicBezTo>
                  <a:cubicBezTo>
                    <a:pt x="2992" y="22033"/>
                    <a:pt x="3097" y="21385"/>
                    <a:pt x="2929" y="20673"/>
                  </a:cubicBezTo>
                  <a:cubicBezTo>
                    <a:pt x="2908" y="20589"/>
                    <a:pt x="2929" y="20485"/>
                    <a:pt x="2929" y="20380"/>
                  </a:cubicBezTo>
                  <a:cubicBezTo>
                    <a:pt x="3327" y="20192"/>
                    <a:pt x="3724" y="20296"/>
                    <a:pt x="4122" y="20276"/>
                  </a:cubicBezTo>
                  <a:cubicBezTo>
                    <a:pt x="4394" y="20255"/>
                    <a:pt x="4666" y="20276"/>
                    <a:pt x="4959" y="20255"/>
                  </a:cubicBezTo>
                  <a:cubicBezTo>
                    <a:pt x="5336" y="20234"/>
                    <a:pt x="5649" y="20045"/>
                    <a:pt x="5901" y="19732"/>
                  </a:cubicBezTo>
                  <a:cubicBezTo>
                    <a:pt x="5942" y="19648"/>
                    <a:pt x="5963" y="19501"/>
                    <a:pt x="5942" y="19397"/>
                  </a:cubicBezTo>
                  <a:cubicBezTo>
                    <a:pt x="5901" y="19292"/>
                    <a:pt x="5796" y="19208"/>
                    <a:pt x="5691" y="19188"/>
                  </a:cubicBezTo>
                  <a:cubicBezTo>
                    <a:pt x="5608" y="19146"/>
                    <a:pt x="5503" y="19146"/>
                    <a:pt x="5398" y="19188"/>
                  </a:cubicBezTo>
                  <a:cubicBezTo>
                    <a:pt x="4645" y="19355"/>
                    <a:pt x="3850" y="19229"/>
                    <a:pt x="3076" y="19229"/>
                  </a:cubicBezTo>
                  <a:cubicBezTo>
                    <a:pt x="2490" y="19229"/>
                    <a:pt x="1967" y="18999"/>
                    <a:pt x="1444" y="18811"/>
                  </a:cubicBezTo>
                  <a:cubicBezTo>
                    <a:pt x="1360" y="18790"/>
                    <a:pt x="1255" y="18727"/>
                    <a:pt x="1214" y="18644"/>
                  </a:cubicBezTo>
                  <a:cubicBezTo>
                    <a:pt x="628" y="17869"/>
                    <a:pt x="42" y="17116"/>
                    <a:pt x="42" y="16070"/>
                  </a:cubicBezTo>
                  <a:cubicBezTo>
                    <a:pt x="42" y="15568"/>
                    <a:pt x="63" y="15066"/>
                    <a:pt x="42" y="14563"/>
                  </a:cubicBezTo>
                  <a:cubicBezTo>
                    <a:pt x="0" y="14208"/>
                    <a:pt x="105" y="13894"/>
                    <a:pt x="419" y="13685"/>
                  </a:cubicBezTo>
                  <a:cubicBezTo>
                    <a:pt x="732" y="13454"/>
                    <a:pt x="1088" y="13182"/>
                    <a:pt x="1423" y="13036"/>
                  </a:cubicBezTo>
                  <a:cubicBezTo>
                    <a:pt x="1883" y="12827"/>
                    <a:pt x="2385" y="12827"/>
                    <a:pt x="2867" y="13036"/>
                  </a:cubicBezTo>
                  <a:cubicBezTo>
                    <a:pt x="3243" y="13203"/>
                    <a:pt x="3641" y="13392"/>
                    <a:pt x="4059" y="13559"/>
                  </a:cubicBezTo>
                  <a:cubicBezTo>
                    <a:pt x="4331" y="13664"/>
                    <a:pt x="4561" y="13789"/>
                    <a:pt x="4854" y="13873"/>
                  </a:cubicBezTo>
                  <a:cubicBezTo>
                    <a:pt x="5105" y="13915"/>
                    <a:pt x="5398" y="13894"/>
                    <a:pt x="5649" y="13915"/>
                  </a:cubicBezTo>
                  <a:cubicBezTo>
                    <a:pt x="5942" y="13915"/>
                    <a:pt x="6214" y="13936"/>
                    <a:pt x="6445" y="14124"/>
                  </a:cubicBezTo>
                  <a:cubicBezTo>
                    <a:pt x="7637" y="15086"/>
                    <a:pt x="9039" y="15024"/>
                    <a:pt x="10441" y="14814"/>
                  </a:cubicBezTo>
                  <a:cubicBezTo>
                    <a:pt x="10671" y="14773"/>
                    <a:pt x="10943" y="14647"/>
                    <a:pt x="11173" y="14668"/>
                  </a:cubicBezTo>
                  <a:cubicBezTo>
                    <a:pt x="11968" y="14752"/>
                    <a:pt x="12533" y="14333"/>
                    <a:pt x="13098" y="13873"/>
                  </a:cubicBezTo>
                  <a:cubicBezTo>
                    <a:pt x="13433" y="13580"/>
                    <a:pt x="13747" y="13308"/>
                    <a:pt x="14103" y="13057"/>
                  </a:cubicBezTo>
                  <a:cubicBezTo>
                    <a:pt x="14709" y="12576"/>
                    <a:pt x="14981" y="11927"/>
                    <a:pt x="15128" y="11216"/>
                  </a:cubicBezTo>
                  <a:cubicBezTo>
                    <a:pt x="15212" y="10776"/>
                    <a:pt x="15023" y="10358"/>
                    <a:pt x="14772" y="10023"/>
                  </a:cubicBezTo>
                  <a:cubicBezTo>
                    <a:pt x="14186" y="9291"/>
                    <a:pt x="13475" y="8663"/>
                    <a:pt x="12596" y="8328"/>
                  </a:cubicBezTo>
                  <a:cubicBezTo>
                    <a:pt x="11675" y="8014"/>
                    <a:pt x="10839" y="7533"/>
                    <a:pt x="10064" y="6989"/>
                  </a:cubicBezTo>
                  <a:cubicBezTo>
                    <a:pt x="10085" y="6926"/>
                    <a:pt x="10106" y="6864"/>
                    <a:pt x="10169" y="6864"/>
                  </a:cubicBezTo>
                  <a:cubicBezTo>
                    <a:pt x="11048" y="6864"/>
                    <a:pt x="11885" y="6654"/>
                    <a:pt x="12722" y="6487"/>
                  </a:cubicBezTo>
                  <a:cubicBezTo>
                    <a:pt x="13977" y="6257"/>
                    <a:pt x="15212" y="5985"/>
                    <a:pt x="16467" y="5755"/>
                  </a:cubicBezTo>
                  <a:cubicBezTo>
                    <a:pt x="16718" y="5713"/>
                    <a:pt x="16990" y="5608"/>
                    <a:pt x="17283" y="5524"/>
                  </a:cubicBezTo>
                  <a:cubicBezTo>
                    <a:pt x="18057" y="5315"/>
                    <a:pt x="18329" y="4353"/>
                    <a:pt x="18141" y="3788"/>
                  </a:cubicBezTo>
                  <a:cubicBezTo>
                    <a:pt x="18057" y="3579"/>
                    <a:pt x="17869" y="3348"/>
                    <a:pt x="17701" y="3223"/>
                  </a:cubicBezTo>
                  <a:cubicBezTo>
                    <a:pt x="17178" y="2846"/>
                    <a:pt x="16655" y="2428"/>
                    <a:pt x="16174" y="1988"/>
                  </a:cubicBezTo>
                  <a:cubicBezTo>
                    <a:pt x="15986" y="1842"/>
                    <a:pt x="15776" y="1695"/>
                    <a:pt x="15546" y="1591"/>
                  </a:cubicBezTo>
                  <a:cubicBezTo>
                    <a:pt x="14709" y="1235"/>
                    <a:pt x="13893" y="921"/>
                    <a:pt x="13056" y="586"/>
                  </a:cubicBezTo>
                  <a:cubicBezTo>
                    <a:pt x="12931" y="524"/>
                    <a:pt x="12784" y="482"/>
                    <a:pt x="12533" y="398"/>
                  </a:cubicBezTo>
                  <a:cubicBezTo>
                    <a:pt x="12722" y="273"/>
                    <a:pt x="12805" y="189"/>
                    <a:pt x="12910" y="168"/>
                  </a:cubicBezTo>
                  <a:cubicBezTo>
                    <a:pt x="13935" y="63"/>
                    <a:pt x="14940" y="1"/>
                    <a:pt x="15944" y="314"/>
                  </a:cubicBezTo>
                  <a:cubicBezTo>
                    <a:pt x="16655" y="524"/>
                    <a:pt x="17346" y="754"/>
                    <a:pt x="18036" y="1110"/>
                  </a:cubicBezTo>
                  <a:cubicBezTo>
                    <a:pt x="18873" y="1528"/>
                    <a:pt x="19731" y="1884"/>
                    <a:pt x="20547" y="2302"/>
                  </a:cubicBezTo>
                  <a:cubicBezTo>
                    <a:pt x="20945" y="2490"/>
                    <a:pt x="21300" y="2721"/>
                    <a:pt x="21677" y="2951"/>
                  </a:cubicBezTo>
                  <a:cubicBezTo>
                    <a:pt x="22619" y="3537"/>
                    <a:pt x="23414" y="4269"/>
                    <a:pt x="24041" y="5148"/>
                  </a:cubicBezTo>
                  <a:cubicBezTo>
                    <a:pt x="24125" y="5252"/>
                    <a:pt x="24209" y="5357"/>
                    <a:pt x="24292" y="5441"/>
                  </a:cubicBezTo>
                  <a:cubicBezTo>
                    <a:pt x="25904" y="7177"/>
                    <a:pt x="26971" y="9228"/>
                    <a:pt x="27912" y="11362"/>
                  </a:cubicBezTo>
                  <a:cubicBezTo>
                    <a:pt x="28289" y="12136"/>
                    <a:pt x="28540" y="12952"/>
                    <a:pt x="28686" y="13831"/>
                  </a:cubicBezTo>
                  <a:cubicBezTo>
                    <a:pt x="28854" y="15191"/>
                    <a:pt x="28686" y="16488"/>
                    <a:pt x="28331" y="17786"/>
                  </a:cubicBezTo>
                  <a:cubicBezTo>
                    <a:pt x="28080" y="18811"/>
                    <a:pt x="27494" y="19648"/>
                    <a:pt x="26908" y="20485"/>
                  </a:cubicBezTo>
                  <a:cubicBezTo>
                    <a:pt x="26636" y="20820"/>
                    <a:pt x="26322" y="21154"/>
                    <a:pt x="25966" y="21364"/>
                  </a:cubicBezTo>
                  <a:cubicBezTo>
                    <a:pt x="25234" y="21824"/>
                    <a:pt x="24439" y="22242"/>
                    <a:pt x="23665" y="22577"/>
                  </a:cubicBezTo>
                  <a:cubicBezTo>
                    <a:pt x="23037" y="22828"/>
                    <a:pt x="22326" y="22703"/>
                    <a:pt x="21635" y="22661"/>
                  </a:cubicBezTo>
                  <a:cubicBezTo>
                    <a:pt x="21426" y="22619"/>
                    <a:pt x="21217" y="22577"/>
                    <a:pt x="21007" y="22514"/>
                  </a:cubicBezTo>
                  <a:cubicBezTo>
                    <a:pt x="19710" y="22159"/>
                    <a:pt x="19731" y="22389"/>
                    <a:pt x="18852" y="21405"/>
                  </a:cubicBezTo>
                  <a:cubicBezTo>
                    <a:pt x="18685" y="21217"/>
                    <a:pt x="18476" y="21092"/>
                    <a:pt x="18266" y="20924"/>
                  </a:cubicBezTo>
                  <a:cubicBezTo>
                    <a:pt x="17722" y="20485"/>
                    <a:pt x="17137" y="20045"/>
                    <a:pt x="16760" y="19418"/>
                  </a:cubicBezTo>
                  <a:cubicBezTo>
                    <a:pt x="16613" y="19208"/>
                    <a:pt x="16446" y="19041"/>
                    <a:pt x="16258" y="18853"/>
                  </a:cubicBezTo>
                  <a:cubicBezTo>
                    <a:pt x="16132" y="18727"/>
                    <a:pt x="15839" y="18853"/>
                    <a:pt x="15839" y="19041"/>
                  </a:cubicBezTo>
                  <a:cubicBezTo>
                    <a:pt x="15839" y="19229"/>
                    <a:pt x="15839" y="19439"/>
                    <a:pt x="15944" y="19564"/>
                  </a:cubicBezTo>
                  <a:cubicBezTo>
                    <a:pt x="16341" y="20171"/>
                    <a:pt x="16697" y="20778"/>
                    <a:pt x="17283" y="21217"/>
                  </a:cubicBezTo>
                  <a:cubicBezTo>
                    <a:pt x="17848" y="21657"/>
                    <a:pt x="18350" y="22159"/>
                    <a:pt x="18873" y="22661"/>
                  </a:cubicBezTo>
                  <a:cubicBezTo>
                    <a:pt x="19124" y="22891"/>
                    <a:pt x="19396" y="23079"/>
                    <a:pt x="19752" y="23142"/>
                  </a:cubicBezTo>
                  <a:cubicBezTo>
                    <a:pt x="20484" y="23268"/>
                    <a:pt x="21321" y="23498"/>
                    <a:pt x="22242" y="23707"/>
                  </a:cubicBezTo>
                  <a:close/>
                  <a:moveTo>
                    <a:pt x="23497" y="12387"/>
                  </a:moveTo>
                  <a:lnTo>
                    <a:pt x="23497" y="12387"/>
                  </a:lnTo>
                  <a:cubicBezTo>
                    <a:pt x="23497" y="12157"/>
                    <a:pt x="23518" y="11927"/>
                    <a:pt x="23497" y="11718"/>
                  </a:cubicBezTo>
                  <a:cubicBezTo>
                    <a:pt x="23455" y="11362"/>
                    <a:pt x="23183" y="11174"/>
                    <a:pt x="22765" y="11153"/>
                  </a:cubicBezTo>
                  <a:cubicBezTo>
                    <a:pt x="22305" y="11153"/>
                    <a:pt x="22033" y="11299"/>
                    <a:pt x="21949" y="11718"/>
                  </a:cubicBezTo>
                  <a:cubicBezTo>
                    <a:pt x="21844" y="12283"/>
                    <a:pt x="22033" y="12764"/>
                    <a:pt x="22305" y="13203"/>
                  </a:cubicBezTo>
                  <a:cubicBezTo>
                    <a:pt x="22451" y="13475"/>
                    <a:pt x="22744" y="13580"/>
                    <a:pt x="22995" y="13496"/>
                  </a:cubicBezTo>
                  <a:cubicBezTo>
                    <a:pt x="23267" y="13454"/>
                    <a:pt x="23455" y="13203"/>
                    <a:pt x="23476" y="12890"/>
                  </a:cubicBezTo>
                  <a:cubicBezTo>
                    <a:pt x="23497" y="12743"/>
                    <a:pt x="23497" y="12555"/>
                    <a:pt x="23497" y="123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46"/>
            <p:cNvSpPr/>
            <p:nvPr/>
          </p:nvSpPr>
          <p:spPr>
            <a:xfrm flipH="1">
              <a:off x="6803176" y="2254612"/>
              <a:ext cx="866494" cy="994948"/>
            </a:xfrm>
            <a:custGeom>
              <a:avLst/>
              <a:gdLst/>
              <a:ahLst/>
              <a:cxnLst/>
              <a:rect l="l" t="t" r="r" b="b"/>
              <a:pathLst>
                <a:path w="27097" h="31114" extrusionOk="0">
                  <a:moveTo>
                    <a:pt x="5294" y="18434"/>
                  </a:moveTo>
                  <a:cubicBezTo>
                    <a:pt x="5315" y="18183"/>
                    <a:pt x="5189" y="18015"/>
                    <a:pt x="4980" y="18015"/>
                  </a:cubicBezTo>
                  <a:cubicBezTo>
                    <a:pt x="4645" y="18015"/>
                    <a:pt x="4394" y="17827"/>
                    <a:pt x="4164" y="17660"/>
                  </a:cubicBezTo>
                  <a:cubicBezTo>
                    <a:pt x="3871" y="17409"/>
                    <a:pt x="3557" y="17241"/>
                    <a:pt x="3243" y="17032"/>
                  </a:cubicBezTo>
                  <a:cubicBezTo>
                    <a:pt x="3034" y="16886"/>
                    <a:pt x="2804" y="16781"/>
                    <a:pt x="2595" y="16655"/>
                  </a:cubicBezTo>
                  <a:cubicBezTo>
                    <a:pt x="1318" y="15944"/>
                    <a:pt x="1255" y="15902"/>
                    <a:pt x="419" y="14730"/>
                  </a:cubicBezTo>
                  <a:cubicBezTo>
                    <a:pt x="0" y="14124"/>
                    <a:pt x="42" y="13601"/>
                    <a:pt x="523" y="13057"/>
                  </a:cubicBezTo>
                  <a:cubicBezTo>
                    <a:pt x="774" y="12805"/>
                    <a:pt x="1004" y="12554"/>
                    <a:pt x="1193" y="12282"/>
                  </a:cubicBezTo>
                  <a:cubicBezTo>
                    <a:pt x="1402" y="12031"/>
                    <a:pt x="1653" y="11864"/>
                    <a:pt x="1967" y="11864"/>
                  </a:cubicBezTo>
                  <a:cubicBezTo>
                    <a:pt x="2616" y="11843"/>
                    <a:pt x="3285" y="11843"/>
                    <a:pt x="3934" y="11843"/>
                  </a:cubicBezTo>
                  <a:cubicBezTo>
                    <a:pt x="4248" y="11843"/>
                    <a:pt x="4436" y="12052"/>
                    <a:pt x="4666" y="12178"/>
                  </a:cubicBezTo>
                  <a:cubicBezTo>
                    <a:pt x="4896" y="12345"/>
                    <a:pt x="5126" y="12471"/>
                    <a:pt x="5440" y="12429"/>
                  </a:cubicBezTo>
                  <a:cubicBezTo>
                    <a:pt x="5629" y="12366"/>
                    <a:pt x="5817" y="12282"/>
                    <a:pt x="5838" y="12073"/>
                  </a:cubicBezTo>
                  <a:cubicBezTo>
                    <a:pt x="5838" y="11948"/>
                    <a:pt x="5817" y="11738"/>
                    <a:pt x="5733" y="11655"/>
                  </a:cubicBezTo>
                  <a:cubicBezTo>
                    <a:pt x="5022" y="11069"/>
                    <a:pt x="4540" y="10274"/>
                    <a:pt x="4017" y="9500"/>
                  </a:cubicBezTo>
                  <a:cubicBezTo>
                    <a:pt x="3808" y="9144"/>
                    <a:pt x="3704" y="8830"/>
                    <a:pt x="3724" y="8453"/>
                  </a:cubicBezTo>
                  <a:lnTo>
                    <a:pt x="3724" y="8160"/>
                  </a:lnTo>
                  <a:cubicBezTo>
                    <a:pt x="3599" y="7093"/>
                    <a:pt x="4080" y="6382"/>
                    <a:pt x="4959" y="5880"/>
                  </a:cubicBezTo>
                  <a:cubicBezTo>
                    <a:pt x="5231" y="5733"/>
                    <a:pt x="5503" y="5671"/>
                    <a:pt x="5838" y="5775"/>
                  </a:cubicBezTo>
                  <a:cubicBezTo>
                    <a:pt x="6591" y="6005"/>
                    <a:pt x="7198" y="6466"/>
                    <a:pt x="7637" y="7114"/>
                  </a:cubicBezTo>
                  <a:cubicBezTo>
                    <a:pt x="7909" y="7470"/>
                    <a:pt x="8202" y="7847"/>
                    <a:pt x="8432" y="8244"/>
                  </a:cubicBezTo>
                  <a:cubicBezTo>
                    <a:pt x="8558" y="8453"/>
                    <a:pt x="8642" y="8684"/>
                    <a:pt x="8893" y="8788"/>
                  </a:cubicBezTo>
                  <a:cubicBezTo>
                    <a:pt x="9081" y="8872"/>
                    <a:pt x="9144" y="8872"/>
                    <a:pt x="9688" y="8725"/>
                  </a:cubicBezTo>
                  <a:cubicBezTo>
                    <a:pt x="9688" y="8684"/>
                    <a:pt x="9709" y="8579"/>
                    <a:pt x="9688" y="8579"/>
                  </a:cubicBezTo>
                  <a:cubicBezTo>
                    <a:pt x="9290" y="8349"/>
                    <a:pt x="9186" y="7993"/>
                    <a:pt x="9186" y="7554"/>
                  </a:cubicBezTo>
                  <a:cubicBezTo>
                    <a:pt x="9165" y="6612"/>
                    <a:pt x="9416" y="5691"/>
                    <a:pt x="9709" y="4834"/>
                  </a:cubicBezTo>
                  <a:cubicBezTo>
                    <a:pt x="10315" y="3055"/>
                    <a:pt x="11362" y="1569"/>
                    <a:pt x="12931" y="523"/>
                  </a:cubicBezTo>
                  <a:cubicBezTo>
                    <a:pt x="13705" y="0"/>
                    <a:pt x="14061" y="126"/>
                    <a:pt x="14186" y="1046"/>
                  </a:cubicBezTo>
                  <a:cubicBezTo>
                    <a:pt x="14291" y="1779"/>
                    <a:pt x="14312" y="2511"/>
                    <a:pt x="14082" y="3243"/>
                  </a:cubicBezTo>
                  <a:cubicBezTo>
                    <a:pt x="13872" y="3892"/>
                    <a:pt x="13684" y="4541"/>
                    <a:pt x="13496" y="5210"/>
                  </a:cubicBezTo>
                  <a:cubicBezTo>
                    <a:pt x="13454" y="5378"/>
                    <a:pt x="13454" y="5566"/>
                    <a:pt x="13433" y="5754"/>
                  </a:cubicBezTo>
                  <a:cubicBezTo>
                    <a:pt x="13370" y="6068"/>
                    <a:pt x="13287" y="6361"/>
                    <a:pt x="13245" y="6675"/>
                  </a:cubicBezTo>
                  <a:cubicBezTo>
                    <a:pt x="13224" y="6842"/>
                    <a:pt x="13119" y="7093"/>
                    <a:pt x="13182" y="7198"/>
                  </a:cubicBezTo>
                  <a:cubicBezTo>
                    <a:pt x="13433" y="7533"/>
                    <a:pt x="13705" y="7847"/>
                    <a:pt x="14019" y="8098"/>
                  </a:cubicBezTo>
                  <a:cubicBezTo>
                    <a:pt x="14228" y="8265"/>
                    <a:pt x="14605" y="8035"/>
                    <a:pt x="14542" y="7784"/>
                  </a:cubicBezTo>
                  <a:cubicBezTo>
                    <a:pt x="14291" y="6821"/>
                    <a:pt x="14835" y="6173"/>
                    <a:pt x="15358" y="5440"/>
                  </a:cubicBezTo>
                  <a:cubicBezTo>
                    <a:pt x="16488" y="3850"/>
                    <a:pt x="17973" y="2699"/>
                    <a:pt x="19543" y="1611"/>
                  </a:cubicBezTo>
                  <a:cubicBezTo>
                    <a:pt x="20714" y="837"/>
                    <a:pt x="22116" y="565"/>
                    <a:pt x="23539" y="733"/>
                  </a:cubicBezTo>
                  <a:cubicBezTo>
                    <a:pt x="23853" y="753"/>
                    <a:pt x="24167" y="942"/>
                    <a:pt x="24334" y="1172"/>
                  </a:cubicBezTo>
                  <a:cubicBezTo>
                    <a:pt x="24753" y="1821"/>
                    <a:pt x="25004" y="2511"/>
                    <a:pt x="24627" y="3264"/>
                  </a:cubicBezTo>
                  <a:cubicBezTo>
                    <a:pt x="24376" y="3746"/>
                    <a:pt x="24146" y="4206"/>
                    <a:pt x="23874" y="4687"/>
                  </a:cubicBezTo>
                  <a:cubicBezTo>
                    <a:pt x="23769" y="4854"/>
                    <a:pt x="23644" y="5043"/>
                    <a:pt x="23518" y="5210"/>
                  </a:cubicBezTo>
                  <a:cubicBezTo>
                    <a:pt x="22995" y="5733"/>
                    <a:pt x="22472" y="6256"/>
                    <a:pt x="21949" y="6800"/>
                  </a:cubicBezTo>
                  <a:cubicBezTo>
                    <a:pt x="21740" y="7010"/>
                    <a:pt x="21530" y="7135"/>
                    <a:pt x="21238" y="7198"/>
                  </a:cubicBezTo>
                  <a:cubicBezTo>
                    <a:pt x="19731" y="7449"/>
                    <a:pt x="18392" y="8181"/>
                    <a:pt x="17053" y="8914"/>
                  </a:cubicBezTo>
                  <a:cubicBezTo>
                    <a:pt x="17032" y="8935"/>
                    <a:pt x="17011" y="8935"/>
                    <a:pt x="16969" y="8976"/>
                  </a:cubicBezTo>
                  <a:cubicBezTo>
                    <a:pt x="16404" y="9500"/>
                    <a:pt x="15714" y="9855"/>
                    <a:pt x="14981" y="10085"/>
                  </a:cubicBezTo>
                  <a:cubicBezTo>
                    <a:pt x="14919" y="10127"/>
                    <a:pt x="14877" y="10232"/>
                    <a:pt x="14814" y="10336"/>
                  </a:cubicBezTo>
                  <a:cubicBezTo>
                    <a:pt x="15065" y="10713"/>
                    <a:pt x="15463" y="10776"/>
                    <a:pt x="15860" y="10692"/>
                  </a:cubicBezTo>
                  <a:cubicBezTo>
                    <a:pt x="16551" y="10546"/>
                    <a:pt x="17241" y="10378"/>
                    <a:pt x="17911" y="10127"/>
                  </a:cubicBezTo>
                  <a:cubicBezTo>
                    <a:pt x="18601" y="9876"/>
                    <a:pt x="19250" y="9604"/>
                    <a:pt x="19857" y="9228"/>
                  </a:cubicBezTo>
                  <a:cubicBezTo>
                    <a:pt x="20631" y="8725"/>
                    <a:pt x="21426" y="8704"/>
                    <a:pt x="22263" y="8893"/>
                  </a:cubicBezTo>
                  <a:cubicBezTo>
                    <a:pt x="23309" y="9123"/>
                    <a:pt x="24251" y="9562"/>
                    <a:pt x="25192" y="10064"/>
                  </a:cubicBezTo>
                  <a:cubicBezTo>
                    <a:pt x="25339" y="10148"/>
                    <a:pt x="25485" y="10295"/>
                    <a:pt x="25611" y="10441"/>
                  </a:cubicBezTo>
                  <a:cubicBezTo>
                    <a:pt x="25966" y="10713"/>
                    <a:pt x="26322" y="11027"/>
                    <a:pt x="26678" y="11320"/>
                  </a:cubicBezTo>
                  <a:cubicBezTo>
                    <a:pt x="26866" y="11487"/>
                    <a:pt x="27096" y="11613"/>
                    <a:pt x="27054" y="11906"/>
                  </a:cubicBezTo>
                  <a:cubicBezTo>
                    <a:pt x="26992" y="12178"/>
                    <a:pt x="26740" y="12261"/>
                    <a:pt x="26489" y="12345"/>
                  </a:cubicBezTo>
                  <a:cubicBezTo>
                    <a:pt x="25924" y="12492"/>
                    <a:pt x="25339" y="12659"/>
                    <a:pt x="24774" y="12764"/>
                  </a:cubicBezTo>
                  <a:cubicBezTo>
                    <a:pt x="23769" y="12973"/>
                    <a:pt x="22765" y="13119"/>
                    <a:pt x="21761" y="13308"/>
                  </a:cubicBezTo>
                  <a:cubicBezTo>
                    <a:pt x="21112" y="13433"/>
                    <a:pt x="20484" y="13496"/>
                    <a:pt x="19836" y="13517"/>
                  </a:cubicBezTo>
                  <a:cubicBezTo>
                    <a:pt x="19229" y="13538"/>
                    <a:pt x="18601" y="13684"/>
                    <a:pt x="17994" y="13810"/>
                  </a:cubicBezTo>
                  <a:cubicBezTo>
                    <a:pt x="17639" y="13893"/>
                    <a:pt x="17492" y="14354"/>
                    <a:pt x="17785" y="14626"/>
                  </a:cubicBezTo>
                  <a:cubicBezTo>
                    <a:pt x="18015" y="14856"/>
                    <a:pt x="18308" y="15065"/>
                    <a:pt x="18622" y="15191"/>
                  </a:cubicBezTo>
                  <a:cubicBezTo>
                    <a:pt x="19271" y="15421"/>
                    <a:pt x="19857" y="15756"/>
                    <a:pt x="20463" y="16111"/>
                  </a:cubicBezTo>
                  <a:cubicBezTo>
                    <a:pt x="20924" y="16383"/>
                    <a:pt x="21447" y="16593"/>
                    <a:pt x="21970" y="16781"/>
                  </a:cubicBezTo>
                  <a:cubicBezTo>
                    <a:pt x="22702" y="17053"/>
                    <a:pt x="23246" y="17534"/>
                    <a:pt x="23748" y="18099"/>
                  </a:cubicBezTo>
                  <a:cubicBezTo>
                    <a:pt x="24020" y="18413"/>
                    <a:pt x="24062" y="18748"/>
                    <a:pt x="23874" y="19145"/>
                  </a:cubicBezTo>
                  <a:cubicBezTo>
                    <a:pt x="23707" y="19501"/>
                    <a:pt x="23518" y="19836"/>
                    <a:pt x="23142" y="20045"/>
                  </a:cubicBezTo>
                  <a:cubicBezTo>
                    <a:pt x="22828" y="20233"/>
                    <a:pt x="22577" y="20526"/>
                    <a:pt x="22284" y="20756"/>
                  </a:cubicBezTo>
                  <a:cubicBezTo>
                    <a:pt x="21928" y="21049"/>
                    <a:pt x="21551" y="21300"/>
                    <a:pt x="21028" y="21280"/>
                  </a:cubicBezTo>
                  <a:cubicBezTo>
                    <a:pt x="20798" y="21280"/>
                    <a:pt x="20526" y="21300"/>
                    <a:pt x="20296" y="21384"/>
                  </a:cubicBezTo>
                  <a:cubicBezTo>
                    <a:pt x="19626" y="21614"/>
                    <a:pt x="18936" y="21572"/>
                    <a:pt x="18266" y="21510"/>
                  </a:cubicBezTo>
                  <a:cubicBezTo>
                    <a:pt x="17555" y="21468"/>
                    <a:pt x="16948" y="21133"/>
                    <a:pt x="16530" y="20547"/>
                  </a:cubicBezTo>
                  <a:cubicBezTo>
                    <a:pt x="16111" y="19982"/>
                    <a:pt x="15651" y="19417"/>
                    <a:pt x="15379" y="18748"/>
                  </a:cubicBezTo>
                  <a:cubicBezTo>
                    <a:pt x="15337" y="18580"/>
                    <a:pt x="15149" y="18476"/>
                    <a:pt x="14981" y="18308"/>
                  </a:cubicBezTo>
                  <a:cubicBezTo>
                    <a:pt x="14542" y="19208"/>
                    <a:pt x="15086" y="19899"/>
                    <a:pt x="15337" y="20673"/>
                  </a:cubicBezTo>
                  <a:cubicBezTo>
                    <a:pt x="15128" y="20777"/>
                    <a:pt x="14940" y="20861"/>
                    <a:pt x="14772" y="20945"/>
                  </a:cubicBezTo>
                  <a:cubicBezTo>
                    <a:pt x="14186" y="20610"/>
                    <a:pt x="13600" y="20254"/>
                    <a:pt x="13035" y="19982"/>
                  </a:cubicBezTo>
                  <a:cubicBezTo>
                    <a:pt x="12324" y="19606"/>
                    <a:pt x="11613" y="19627"/>
                    <a:pt x="10880" y="19899"/>
                  </a:cubicBezTo>
                  <a:cubicBezTo>
                    <a:pt x="10253" y="20129"/>
                    <a:pt x="9730" y="20505"/>
                    <a:pt x="9290" y="20966"/>
                  </a:cubicBezTo>
                  <a:cubicBezTo>
                    <a:pt x="9060" y="21196"/>
                    <a:pt x="8914" y="21468"/>
                    <a:pt x="8914" y="21803"/>
                  </a:cubicBezTo>
                  <a:cubicBezTo>
                    <a:pt x="8914" y="22514"/>
                    <a:pt x="8893" y="23246"/>
                    <a:pt x="8914" y="23958"/>
                  </a:cubicBezTo>
                  <a:cubicBezTo>
                    <a:pt x="8955" y="24606"/>
                    <a:pt x="9206" y="25213"/>
                    <a:pt x="9604" y="25757"/>
                  </a:cubicBezTo>
                  <a:cubicBezTo>
                    <a:pt x="9939" y="26218"/>
                    <a:pt x="10253" y="26720"/>
                    <a:pt x="10650" y="27306"/>
                  </a:cubicBezTo>
                  <a:cubicBezTo>
                    <a:pt x="11069" y="27452"/>
                    <a:pt x="11592" y="27640"/>
                    <a:pt x="12157" y="27850"/>
                  </a:cubicBezTo>
                  <a:cubicBezTo>
                    <a:pt x="12157" y="28059"/>
                    <a:pt x="12219" y="28289"/>
                    <a:pt x="12199" y="28477"/>
                  </a:cubicBezTo>
                  <a:cubicBezTo>
                    <a:pt x="12115" y="29084"/>
                    <a:pt x="12010" y="29712"/>
                    <a:pt x="11885" y="30298"/>
                  </a:cubicBezTo>
                  <a:cubicBezTo>
                    <a:pt x="11822" y="30549"/>
                    <a:pt x="11675" y="30758"/>
                    <a:pt x="11508" y="30925"/>
                  </a:cubicBezTo>
                  <a:cubicBezTo>
                    <a:pt x="11424" y="31030"/>
                    <a:pt x="11215" y="31114"/>
                    <a:pt x="11110" y="31093"/>
                  </a:cubicBezTo>
                  <a:cubicBezTo>
                    <a:pt x="10755" y="30967"/>
                    <a:pt x="10357" y="30821"/>
                    <a:pt x="10148" y="30444"/>
                  </a:cubicBezTo>
                  <a:cubicBezTo>
                    <a:pt x="9897" y="29942"/>
                    <a:pt x="9541" y="29503"/>
                    <a:pt x="9269" y="29021"/>
                  </a:cubicBezTo>
                  <a:cubicBezTo>
                    <a:pt x="8997" y="28582"/>
                    <a:pt x="8746" y="28101"/>
                    <a:pt x="8474" y="27661"/>
                  </a:cubicBezTo>
                  <a:cubicBezTo>
                    <a:pt x="8390" y="27515"/>
                    <a:pt x="8286" y="27347"/>
                    <a:pt x="8223" y="27222"/>
                  </a:cubicBezTo>
                  <a:cubicBezTo>
                    <a:pt x="7909" y="27264"/>
                    <a:pt x="7721" y="27515"/>
                    <a:pt x="7846" y="27682"/>
                  </a:cubicBezTo>
                  <a:cubicBezTo>
                    <a:pt x="8265" y="28352"/>
                    <a:pt x="7951" y="28875"/>
                    <a:pt x="7637" y="29419"/>
                  </a:cubicBezTo>
                  <a:cubicBezTo>
                    <a:pt x="7428" y="29775"/>
                    <a:pt x="7198" y="30172"/>
                    <a:pt x="6968" y="30507"/>
                  </a:cubicBezTo>
                  <a:cubicBezTo>
                    <a:pt x="6675" y="30904"/>
                    <a:pt x="6361" y="30946"/>
                    <a:pt x="5921" y="30758"/>
                  </a:cubicBezTo>
                  <a:cubicBezTo>
                    <a:pt x="5398" y="30507"/>
                    <a:pt x="5189" y="30151"/>
                    <a:pt x="5189" y="29565"/>
                  </a:cubicBezTo>
                  <a:cubicBezTo>
                    <a:pt x="5189" y="28875"/>
                    <a:pt x="5252" y="28163"/>
                    <a:pt x="5419" y="27452"/>
                  </a:cubicBezTo>
                  <a:cubicBezTo>
                    <a:pt x="5566" y="26699"/>
                    <a:pt x="5754" y="25946"/>
                    <a:pt x="5921" y="25213"/>
                  </a:cubicBezTo>
                  <a:cubicBezTo>
                    <a:pt x="5963" y="25004"/>
                    <a:pt x="6068" y="24816"/>
                    <a:pt x="6152" y="24627"/>
                  </a:cubicBezTo>
                  <a:cubicBezTo>
                    <a:pt x="5817" y="24397"/>
                    <a:pt x="5670" y="24334"/>
                    <a:pt x="5524" y="24523"/>
                  </a:cubicBezTo>
                  <a:cubicBezTo>
                    <a:pt x="5336" y="24732"/>
                    <a:pt x="5210" y="24962"/>
                    <a:pt x="5022" y="25276"/>
                  </a:cubicBezTo>
                  <a:cubicBezTo>
                    <a:pt x="4478" y="25360"/>
                    <a:pt x="3871" y="25422"/>
                    <a:pt x="3264" y="25129"/>
                  </a:cubicBezTo>
                  <a:cubicBezTo>
                    <a:pt x="3139" y="25067"/>
                    <a:pt x="2950" y="25025"/>
                    <a:pt x="2825" y="25025"/>
                  </a:cubicBezTo>
                  <a:cubicBezTo>
                    <a:pt x="2281" y="25046"/>
                    <a:pt x="1988" y="24648"/>
                    <a:pt x="1737" y="24293"/>
                  </a:cubicBezTo>
                  <a:cubicBezTo>
                    <a:pt x="1653" y="24209"/>
                    <a:pt x="1632" y="24062"/>
                    <a:pt x="1653" y="23958"/>
                  </a:cubicBezTo>
                  <a:cubicBezTo>
                    <a:pt x="1758" y="23539"/>
                    <a:pt x="1779" y="23121"/>
                    <a:pt x="1946" y="22702"/>
                  </a:cubicBezTo>
                  <a:cubicBezTo>
                    <a:pt x="2302" y="21677"/>
                    <a:pt x="2929" y="20882"/>
                    <a:pt x="3724" y="20129"/>
                  </a:cubicBezTo>
                  <a:cubicBezTo>
                    <a:pt x="4185" y="19480"/>
                    <a:pt x="4666" y="18852"/>
                    <a:pt x="5294" y="184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46"/>
            <p:cNvSpPr/>
            <p:nvPr/>
          </p:nvSpPr>
          <p:spPr>
            <a:xfrm flipH="1">
              <a:off x="6666009" y="3361958"/>
              <a:ext cx="536646" cy="545344"/>
            </a:xfrm>
            <a:custGeom>
              <a:avLst/>
              <a:gdLst/>
              <a:ahLst/>
              <a:cxnLst/>
              <a:rect l="l" t="t" r="r" b="b"/>
              <a:pathLst>
                <a:path w="16782" h="17054" extrusionOk="0">
                  <a:moveTo>
                    <a:pt x="2470" y="1"/>
                  </a:moveTo>
                  <a:cubicBezTo>
                    <a:pt x="2867" y="43"/>
                    <a:pt x="3139" y="84"/>
                    <a:pt x="3411" y="147"/>
                  </a:cubicBezTo>
                  <a:cubicBezTo>
                    <a:pt x="5357" y="649"/>
                    <a:pt x="7303" y="545"/>
                    <a:pt x="9249" y="357"/>
                  </a:cubicBezTo>
                  <a:cubicBezTo>
                    <a:pt x="9835" y="315"/>
                    <a:pt x="10442" y="294"/>
                    <a:pt x="11069" y="231"/>
                  </a:cubicBezTo>
                  <a:cubicBezTo>
                    <a:pt x="11111" y="440"/>
                    <a:pt x="11195" y="629"/>
                    <a:pt x="11174" y="775"/>
                  </a:cubicBezTo>
                  <a:cubicBezTo>
                    <a:pt x="11111" y="1298"/>
                    <a:pt x="11279" y="1779"/>
                    <a:pt x="11488" y="2219"/>
                  </a:cubicBezTo>
                  <a:cubicBezTo>
                    <a:pt x="11969" y="3223"/>
                    <a:pt x="12178" y="4311"/>
                    <a:pt x="12534" y="5420"/>
                  </a:cubicBezTo>
                  <a:cubicBezTo>
                    <a:pt x="12157" y="5525"/>
                    <a:pt x="11948" y="5315"/>
                    <a:pt x="11718" y="5211"/>
                  </a:cubicBezTo>
                  <a:cubicBezTo>
                    <a:pt x="11132" y="4918"/>
                    <a:pt x="10567" y="4604"/>
                    <a:pt x="9981" y="4311"/>
                  </a:cubicBezTo>
                  <a:cubicBezTo>
                    <a:pt x="9877" y="4269"/>
                    <a:pt x="9751" y="4269"/>
                    <a:pt x="9626" y="4227"/>
                  </a:cubicBezTo>
                  <a:cubicBezTo>
                    <a:pt x="9521" y="4227"/>
                    <a:pt x="9395" y="4416"/>
                    <a:pt x="9437" y="4499"/>
                  </a:cubicBezTo>
                  <a:cubicBezTo>
                    <a:pt x="9521" y="4625"/>
                    <a:pt x="9605" y="4792"/>
                    <a:pt x="9709" y="4855"/>
                  </a:cubicBezTo>
                  <a:cubicBezTo>
                    <a:pt x="10546" y="5525"/>
                    <a:pt x="11341" y="6173"/>
                    <a:pt x="12429" y="6424"/>
                  </a:cubicBezTo>
                  <a:cubicBezTo>
                    <a:pt x="12555" y="6466"/>
                    <a:pt x="12660" y="6508"/>
                    <a:pt x="12785" y="6529"/>
                  </a:cubicBezTo>
                  <a:cubicBezTo>
                    <a:pt x="12848" y="6696"/>
                    <a:pt x="12911" y="6822"/>
                    <a:pt x="12952" y="6989"/>
                  </a:cubicBezTo>
                  <a:cubicBezTo>
                    <a:pt x="13099" y="7952"/>
                    <a:pt x="13496" y="8810"/>
                    <a:pt x="13957" y="9668"/>
                  </a:cubicBezTo>
                  <a:cubicBezTo>
                    <a:pt x="14166" y="10086"/>
                    <a:pt x="14417" y="10484"/>
                    <a:pt x="14647" y="10902"/>
                  </a:cubicBezTo>
                  <a:cubicBezTo>
                    <a:pt x="14731" y="11028"/>
                    <a:pt x="14794" y="11174"/>
                    <a:pt x="14857" y="11320"/>
                  </a:cubicBezTo>
                  <a:cubicBezTo>
                    <a:pt x="15003" y="11802"/>
                    <a:pt x="15149" y="12283"/>
                    <a:pt x="15359" y="12701"/>
                  </a:cubicBezTo>
                  <a:cubicBezTo>
                    <a:pt x="15526" y="13120"/>
                    <a:pt x="15924" y="13413"/>
                    <a:pt x="16091" y="13894"/>
                  </a:cubicBezTo>
                  <a:cubicBezTo>
                    <a:pt x="16237" y="14313"/>
                    <a:pt x="16551" y="14689"/>
                    <a:pt x="16781" y="15087"/>
                  </a:cubicBezTo>
                  <a:cubicBezTo>
                    <a:pt x="16635" y="15296"/>
                    <a:pt x="16468" y="15484"/>
                    <a:pt x="16321" y="15694"/>
                  </a:cubicBezTo>
                  <a:cubicBezTo>
                    <a:pt x="15714" y="15735"/>
                    <a:pt x="15108" y="15840"/>
                    <a:pt x="14543" y="16091"/>
                  </a:cubicBezTo>
                  <a:cubicBezTo>
                    <a:pt x="14250" y="16217"/>
                    <a:pt x="13852" y="16154"/>
                    <a:pt x="13517" y="16154"/>
                  </a:cubicBezTo>
                  <a:cubicBezTo>
                    <a:pt x="12534" y="16133"/>
                    <a:pt x="11530" y="16154"/>
                    <a:pt x="10567" y="16426"/>
                  </a:cubicBezTo>
                  <a:cubicBezTo>
                    <a:pt x="10546" y="16426"/>
                    <a:pt x="10504" y="16447"/>
                    <a:pt x="10463" y="16447"/>
                  </a:cubicBezTo>
                  <a:cubicBezTo>
                    <a:pt x="9144" y="16363"/>
                    <a:pt x="7868" y="16719"/>
                    <a:pt x="6550" y="16740"/>
                  </a:cubicBezTo>
                  <a:cubicBezTo>
                    <a:pt x="6257" y="16740"/>
                    <a:pt x="5922" y="16740"/>
                    <a:pt x="5650" y="16823"/>
                  </a:cubicBezTo>
                  <a:cubicBezTo>
                    <a:pt x="4918" y="17033"/>
                    <a:pt x="4185" y="17054"/>
                    <a:pt x="3411" y="17033"/>
                  </a:cubicBezTo>
                  <a:lnTo>
                    <a:pt x="1382" y="17033"/>
                  </a:lnTo>
                  <a:cubicBezTo>
                    <a:pt x="1172" y="17033"/>
                    <a:pt x="942" y="17033"/>
                    <a:pt x="733" y="16991"/>
                  </a:cubicBezTo>
                  <a:cubicBezTo>
                    <a:pt x="210" y="16928"/>
                    <a:pt x="22" y="16740"/>
                    <a:pt x="22" y="16196"/>
                  </a:cubicBezTo>
                  <a:cubicBezTo>
                    <a:pt x="1" y="14522"/>
                    <a:pt x="1" y="12848"/>
                    <a:pt x="22" y="11174"/>
                  </a:cubicBezTo>
                  <a:cubicBezTo>
                    <a:pt x="22" y="10797"/>
                    <a:pt x="105" y="10442"/>
                    <a:pt x="210" y="10065"/>
                  </a:cubicBezTo>
                  <a:cubicBezTo>
                    <a:pt x="649" y="8077"/>
                    <a:pt x="1047" y="6069"/>
                    <a:pt x="1298" y="4018"/>
                  </a:cubicBezTo>
                  <a:cubicBezTo>
                    <a:pt x="1319" y="3746"/>
                    <a:pt x="1382" y="3453"/>
                    <a:pt x="1486" y="3223"/>
                  </a:cubicBezTo>
                  <a:cubicBezTo>
                    <a:pt x="1863" y="2386"/>
                    <a:pt x="2072" y="1507"/>
                    <a:pt x="2219" y="629"/>
                  </a:cubicBezTo>
                  <a:cubicBezTo>
                    <a:pt x="2281" y="440"/>
                    <a:pt x="2386" y="231"/>
                    <a:pt x="24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46"/>
            <p:cNvSpPr/>
            <p:nvPr/>
          </p:nvSpPr>
          <p:spPr>
            <a:xfrm flipH="1">
              <a:off x="5908563" y="3072906"/>
              <a:ext cx="461723" cy="720645"/>
            </a:xfrm>
            <a:custGeom>
              <a:avLst/>
              <a:gdLst/>
              <a:ahLst/>
              <a:cxnLst/>
              <a:rect l="l" t="t" r="r" b="b"/>
              <a:pathLst>
                <a:path w="14439" h="22536" extrusionOk="0">
                  <a:moveTo>
                    <a:pt x="2470" y="7701"/>
                  </a:moveTo>
                  <a:cubicBezTo>
                    <a:pt x="2616" y="7659"/>
                    <a:pt x="2658" y="7659"/>
                    <a:pt x="2721" y="7617"/>
                  </a:cubicBezTo>
                  <a:cubicBezTo>
                    <a:pt x="3621" y="7324"/>
                    <a:pt x="4520" y="6968"/>
                    <a:pt x="5148" y="6173"/>
                  </a:cubicBezTo>
                  <a:cubicBezTo>
                    <a:pt x="6550" y="5169"/>
                    <a:pt x="7889" y="4039"/>
                    <a:pt x="9374" y="3139"/>
                  </a:cubicBezTo>
                  <a:cubicBezTo>
                    <a:pt x="10002" y="2763"/>
                    <a:pt x="10609" y="2302"/>
                    <a:pt x="11195" y="1842"/>
                  </a:cubicBezTo>
                  <a:cubicBezTo>
                    <a:pt x="12095" y="1089"/>
                    <a:pt x="13224" y="691"/>
                    <a:pt x="14229" y="1"/>
                  </a:cubicBezTo>
                  <a:cubicBezTo>
                    <a:pt x="14438" y="252"/>
                    <a:pt x="14396" y="482"/>
                    <a:pt x="14333" y="670"/>
                  </a:cubicBezTo>
                  <a:cubicBezTo>
                    <a:pt x="14124" y="1193"/>
                    <a:pt x="14082" y="1758"/>
                    <a:pt x="14061" y="2302"/>
                  </a:cubicBezTo>
                  <a:cubicBezTo>
                    <a:pt x="14020" y="2825"/>
                    <a:pt x="13873" y="3349"/>
                    <a:pt x="13810" y="3872"/>
                  </a:cubicBezTo>
                  <a:cubicBezTo>
                    <a:pt x="13643" y="5085"/>
                    <a:pt x="13371" y="6257"/>
                    <a:pt x="13036" y="7450"/>
                  </a:cubicBezTo>
                  <a:cubicBezTo>
                    <a:pt x="12869" y="8056"/>
                    <a:pt x="12806" y="8726"/>
                    <a:pt x="12722" y="9375"/>
                  </a:cubicBezTo>
                  <a:cubicBezTo>
                    <a:pt x="12450" y="11572"/>
                    <a:pt x="12157" y="13748"/>
                    <a:pt x="11885" y="15945"/>
                  </a:cubicBezTo>
                  <a:cubicBezTo>
                    <a:pt x="11885" y="15986"/>
                    <a:pt x="11864" y="16070"/>
                    <a:pt x="11843" y="16154"/>
                  </a:cubicBezTo>
                  <a:cubicBezTo>
                    <a:pt x="11467" y="16384"/>
                    <a:pt x="11111" y="16677"/>
                    <a:pt x="10630" y="16761"/>
                  </a:cubicBezTo>
                  <a:cubicBezTo>
                    <a:pt x="10421" y="16782"/>
                    <a:pt x="10191" y="16991"/>
                    <a:pt x="10044" y="17137"/>
                  </a:cubicBezTo>
                  <a:cubicBezTo>
                    <a:pt x="9772" y="17409"/>
                    <a:pt x="9458" y="17618"/>
                    <a:pt x="9102" y="17723"/>
                  </a:cubicBezTo>
                  <a:cubicBezTo>
                    <a:pt x="8935" y="17765"/>
                    <a:pt x="8789" y="17828"/>
                    <a:pt x="8684" y="17932"/>
                  </a:cubicBezTo>
                  <a:cubicBezTo>
                    <a:pt x="8307" y="18330"/>
                    <a:pt x="7805" y="18497"/>
                    <a:pt x="7324" y="18686"/>
                  </a:cubicBezTo>
                  <a:cubicBezTo>
                    <a:pt x="6926" y="18853"/>
                    <a:pt x="6508" y="19020"/>
                    <a:pt x="6173" y="19292"/>
                  </a:cubicBezTo>
                  <a:cubicBezTo>
                    <a:pt x="5545" y="19711"/>
                    <a:pt x="4855" y="20004"/>
                    <a:pt x="4185" y="20318"/>
                  </a:cubicBezTo>
                  <a:cubicBezTo>
                    <a:pt x="3788" y="20485"/>
                    <a:pt x="3411" y="20694"/>
                    <a:pt x="3035" y="20883"/>
                  </a:cubicBezTo>
                  <a:cubicBezTo>
                    <a:pt x="2742" y="21008"/>
                    <a:pt x="2470" y="21155"/>
                    <a:pt x="2198" y="21301"/>
                  </a:cubicBezTo>
                  <a:cubicBezTo>
                    <a:pt x="1947" y="21427"/>
                    <a:pt x="1696" y="21531"/>
                    <a:pt x="1486" y="21720"/>
                  </a:cubicBezTo>
                  <a:cubicBezTo>
                    <a:pt x="1089" y="22096"/>
                    <a:pt x="628" y="22326"/>
                    <a:pt x="43" y="22536"/>
                  </a:cubicBezTo>
                  <a:cubicBezTo>
                    <a:pt x="43" y="22326"/>
                    <a:pt x="1" y="22138"/>
                    <a:pt x="43" y="21992"/>
                  </a:cubicBezTo>
                  <a:cubicBezTo>
                    <a:pt x="670" y="20004"/>
                    <a:pt x="963" y="17932"/>
                    <a:pt x="1319" y="15882"/>
                  </a:cubicBezTo>
                  <a:cubicBezTo>
                    <a:pt x="1382" y="15526"/>
                    <a:pt x="1486" y="15149"/>
                    <a:pt x="1570" y="14794"/>
                  </a:cubicBezTo>
                  <a:cubicBezTo>
                    <a:pt x="1926" y="14668"/>
                    <a:pt x="2240" y="14564"/>
                    <a:pt x="2574" y="14459"/>
                  </a:cubicBezTo>
                  <a:cubicBezTo>
                    <a:pt x="2972" y="14794"/>
                    <a:pt x="3390" y="15003"/>
                    <a:pt x="3913" y="15045"/>
                  </a:cubicBezTo>
                  <a:cubicBezTo>
                    <a:pt x="4353" y="15108"/>
                    <a:pt x="4813" y="15296"/>
                    <a:pt x="5253" y="15422"/>
                  </a:cubicBezTo>
                  <a:cubicBezTo>
                    <a:pt x="5713" y="15568"/>
                    <a:pt x="6173" y="15568"/>
                    <a:pt x="6613" y="15442"/>
                  </a:cubicBezTo>
                  <a:cubicBezTo>
                    <a:pt x="6717" y="15422"/>
                    <a:pt x="6864" y="15233"/>
                    <a:pt x="6864" y="15129"/>
                  </a:cubicBezTo>
                  <a:cubicBezTo>
                    <a:pt x="6864" y="15024"/>
                    <a:pt x="6717" y="14898"/>
                    <a:pt x="6613" y="14794"/>
                  </a:cubicBezTo>
                  <a:cubicBezTo>
                    <a:pt x="6592" y="14773"/>
                    <a:pt x="6508" y="14731"/>
                    <a:pt x="6424" y="14731"/>
                  </a:cubicBezTo>
                  <a:cubicBezTo>
                    <a:pt x="5755" y="14794"/>
                    <a:pt x="5190" y="14375"/>
                    <a:pt x="4332" y="14292"/>
                  </a:cubicBezTo>
                  <a:cubicBezTo>
                    <a:pt x="4960" y="13999"/>
                    <a:pt x="5399" y="13789"/>
                    <a:pt x="5922" y="13789"/>
                  </a:cubicBezTo>
                  <a:cubicBezTo>
                    <a:pt x="6236" y="13789"/>
                    <a:pt x="6508" y="13727"/>
                    <a:pt x="6634" y="13434"/>
                  </a:cubicBezTo>
                  <a:cubicBezTo>
                    <a:pt x="6696" y="13329"/>
                    <a:pt x="6696" y="13120"/>
                    <a:pt x="6613" y="13015"/>
                  </a:cubicBezTo>
                  <a:cubicBezTo>
                    <a:pt x="6592" y="12932"/>
                    <a:pt x="6382" y="12890"/>
                    <a:pt x="6299" y="12911"/>
                  </a:cubicBezTo>
                  <a:cubicBezTo>
                    <a:pt x="5755" y="13120"/>
                    <a:pt x="5127" y="13015"/>
                    <a:pt x="4604" y="13329"/>
                  </a:cubicBezTo>
                  <a:cubicBezTo>
                    <a:pt x="4541" y="13350"/>
                    <a:pt x="4437" y="13266"/>
                    <a:pt x="4332" y="13245"/>
                  </a:cubicBezTo>
                  <a:cubicBezTo>
                    <a:pt x="4541" y="12701"/>
                    <a:pt x="4834" y="12262"/>
                    <a:pt x="5399" y="12011"/>
                  </a:cubicBezTo>
                  <a:cubicBezTo>
                    <a:pt x="5713" y="11885"/>
                    <a:pt x="6006" y="11676"/>
                    <a:pt x="6278" y="11488"/>
                  </a:cubicBezTo>
                  <a:cubicBezTo>
                    <a:pt x="6403" y="11425"/>
                    <a:pt x="6487" y="11237"/>
                    <a:pt x="6382" y="11111"/>
                  </a:cubicBezTo>
                  <a:cubicBezTo>
                    <a:pt x="6299" y="11007"/>
                    <a:pt x="6131" y="10902"/>
                    <a:pt x="6006" y="10860"/>
                  </a:cubicBezTo>
                  <a:cubicBezTo>
                    <a:pt x="5880" y="10839"/>
                    <a:pt x="5713" y="10944"/>
                    <a:pt x="5587" y="11007"/>
                  </a:cubicBezTo>
                  <a:cubicBezTo>
                    <a:pt x="5232" y="11174"/>
                    <a:pt x="4876" y="11383"/>
                    <a:pt x="4520" y="11530"/>
                  </a:cubicBezTo>
                  <a:cubicBezTo>
                    <a:pt x="4185" y="11655"/>
                    <a:pt x="3976" y="11906"/>
                    <a:pt x="3767" y="12199"/>
                  </a:cubicBezTo>
                  <a:cubicBezTo>
                    <a:pt x="3390" y="12722"/>
                    <a:pt x="2846" y="13036"/>
                    <a:pt x="2323" y="13350"/>
                  </a:cubicBezTo>
                  <a:cubicBezTo>
                    <a:pt x="2219" y="13413"/>
                    <a:pt x="2093" y="13413"/>
                    <a:pt x="1905" y="13434"/>
                  </a:cubicBezTo>
                  <a:cubicBezTo>
                    <a:pt x="1884" y="13245"/>
                    <a:pt x="1842" y="13120"/>
                    <a:pt x="1884" y="12953"/>
                  </a:cubicBezTo>
                  <a:cubicBezTo>
                    <a:pt x="1905" y="12618"/>
                    <a:pt x="1947" y="12283"/>
                    <a:pt x="1988" y="11948"/>
                  </a:cubicBezTo>
                  <a:cubicBezTo>
                    <a:pt x="2030" y="11048"/>
                    <a:pt x="2093" y="10128"/>
                    <a:pt x="2114" y="9249"/>
                  </a:cubicBezTo>
                  <a:cubicBezTo>
                    <a:pt x="2135" y="8433"/>
                    <a:pt x="2114" y="8433"/>
                    <a:pt x="2470" y="770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46"/>
            <p:cNvSpPr/>
            <p:nvPr/>
          </p:nvSpPr>
          <p:spPr>
            <a:xfrm flipH="1">
              <a:off x="6579700" y="3893246"/>
              <a:ext cx="572109" cy="202737"/>
            </a:xfrm>
            <a:custGeom>
              <a:avLst/>
              <a:gdLst/>
              <a:ahLst/>
              <a:cxnLst/>
              <a:rect l="l" t="t" r="r" b="b"/>
              <a:pathLst>
                <a:path w="17891" h="6340" extrusionOk="0">
                  <a:moveTo>
                    <a:pt x="85" y="1486"/>
                  </a:moveTo>
                  <a:cubicBezTo>
                    <a:pt x="231" y="1465"/>
                    <a:pt x="419" y="1423"/>
                    <a:pt x="587" y="1423"/>
                  </a:cubicBezTo>
                  <a:cubicBezTo>
                    <a:pt x="1235" y="1423"/>
                    <a:pt x="1884" y="1465"/>
                    <a:pt x="2533" y="1423"/>
                  </a:cubicBezTo>
                  <a:cubicBezTo>
                    <a:pt x="3035" y="1402"/>
                    <a:pt x="3537" y="1318"/>
                    <a:pt x="3997" y="1276"/>
                  </a:cubicBezTo>
                  <a:cubicBezTo>
                    <a:pt x="4207" y="1256"/>
                    <a:pt x="4416" y="1193"/>
                    <a:pt x="4667" y="1193"/>
                  </a:cubicBezTo>
                  <a:cubicBezTo>
                    <a:pt x="5462" y="1214"/>
                    <a:pt x="6257" y="1004"/>
                    <a:pt x="7052" y="963"/>
                  </a:cubicBezTo>
                  <a:cubicBezTo>
                    <a:pt x="8329" y="879"/>
                    <a:pt x="9605" y="732"/>
                    <a:pt x="10860" y="649"/>
                  </a:cubicBezTo>
                  <a:cubicBezTo>
                    <a:pt x="11028" y="628"/>
                    <a:pt x="11216" y="628"/>
                    <a:pt x="11404" y="649"/>
                  </a:cubicBezTo>
                  <a:cubicBezTo>
                    <a:pt x="12639" y="753"/>
                    <a:pt x="13915" y="356"/>
                    <a:pt x="14940" y="0"/>
                  </a:cubicBezTo>
                  <a:cubicBezTo>
                    <a:pt x="15589" y="147"/>
                    <a:pt x="16196" y="481"/>
                    <a:pt x="16865" y="565"/>
                  </a:cubicBezTo>
                  <a:cubicBezTo>
                    <a:pt x="17221" y="586"/>
                    <a:pt x="17577" y="795"/>
                    <a:pt x="17891" y="1151"/>
                  </a:cubicBezTo>
                  <a:lnTo>
                    <a:pt x="17891" y="3494"/>
                  </a:lnTo>
                  <a:cubicBezTo>
                    <a:pt x="17891" y="3725"/>
                    <a:pt x="17786" y="3913"/>
                    <a:pt x="17577" y="4017"/>
                  </a:cubicBezTo>
                  <a:cubicBezTo>
                    <a:pt x="17368" y="4143"/>
                    <a:pt x="17137" y="4227"/>
                    <a:pt x="16907" y="4331"/>
                  </a:cubicBezTo>
                  <a:cubicBezTo>
                    <a:pt x="16740" y="4415"/>
                    <a:pt x="16510" y="4415"/>
                    <a:pt x="16384" y="4541"/>
                  </a:cubicBezTo>
                  <a:cubicBezTo>
                    <a:pt x="15987" y="4917"/>
                    <a:pt x="15505" y="5147"/>
                    <a:pt x="14982" y="5231"/>
                  </a:cubicBezTo>
                  <a:cubicBezTo>
                    <a:pt x="14857" y="5252"/>
                    <a:pt x="14752" y="5294"/>
                    <a:pt x="14647" y="5378"/>
                  </a:cubicBezTo>
                  <a:cubicBezTo>
                    <a:pt x="13455" y="6173"/>
                    <a:pt x="12137" y="6340"/>
                    <a:pt x="10756" y="6340"/>
                  </a:cubicBezTo>
                  <a:cubicBezTo>
                    <a:pt x="9919" y="6340"/>
                    <a:pt x="9082" y="6340"/>
                    <a:pt x="8245" y="6319"/>
                  </a:cubicBezTo>
                  <a:cubicBezTo>
                    <a:pt x="7743" y="6298"/>
                    <a:pt x="7241" y="6214"/>
                    <a:pt x="6780" y="6173"/>
                  </a:cubicBezTo>
                  <a:cubicBezTo>
                    <a:pt x="6592" y="6131"/>
                    <a:pt x="6404" y="6089"/>
                    <a:pt x="6236" y="6089"/>
                  </a:cubicBezTo>
                  <a:cubicBezTo>
                    <a:pt x="5462" y="6131"/>
                    <a:pt x="4772" y="5901"/>
                    <a:pt x="4060" y="5670"/>
                  </a:cubicBezTo>
                  <a:cubicBezTo>
                    <a:pt x="3642" y="5503"/>
                    <a:pt x="3244" y="5357"/>
                    <a:pt x="2847" y="5189"/>
                  </a:cubicBezTo>
                  <a:cubicBezTo>
                    <a:pt x="1235" y="4624"/>
                    <a:pt x="419" y="3369"/>
                    <a:pt x="43" y="1758"/>
                  </a:cubicBezTo>
                  <a:cubicBezTo>
                    <a:pt x="1" y="1674"/>
                    <a:pt x="64" y="1590"/>
                    <a:pt x="85" y="148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46"/>
            <p:cNvSpPr/>
            <p:nvPr/>
          </p:nvSpPr>
          <p:spPr>
            <a:xfrm flipH="1">
              <a:off x="5954067" y="2927052"/>
              <a:ext cx="419545" cy="599546"/>
            </a:xfrm>
            <a:custGeom>
              <a:avLst/>
              <a:gdLst/>
              <a:ahLst/>
              <a:cxnLst/>
              <a:rect l="l" t="t" r="r" b="b"/>
              <a:pathLst>
                <a:path w="13120" h="18749" extrusionOk="0">
                  <a:moveTo>
                    <a:pt x="13119" y="3704"/>
                  </a:moveTo>
                  <a:cubicBezTo>
                    <a:pt x="12575" y="4185"/>
                    <a:pt x="11968" y="4520"/>
                    <a:pt x="11320" y="4729"/>
                  </a:cubicBezTo>
                  <a:cubicBezTo>
                    <a:pt x="10357" y="5043"/>
                    <a:pt x="9437" y="5482"/>
                    <a:pt x="8537" y="6006"/>
                  </a:cubicBezTo>
                  <a:cubicBezTo>
                    <a:pt x="7177" y="6822"/>
                    <a:pt x="5817" y="7638"/>
                    <a:pt x="4520" y="8516"/>
                  </a:cubicBezTo>
                  <a:cubicBezTo>
                    <a:pt x="4352" y="8621"/>
                    <a:pt x="4206" y="8747"/>
                    <a:pt x="4038" y="8809"/>
                  </a:cubicBezTo>
                  <a:cubicBezTo>
                    <a:pt x="3557" y="8935"/>
                    <a:pt x="3160" y="9207"/>
                    <a:pt x="2783" y="9563"/>
                  </a:cubicBezTo>
                  <a:cubicBezTo>
                    <a:pt x="2574" y="9772"/>
                    <a:pt x="2260" y="9876"/>
                    <a:pt x="2009" y="10044"/>
                  </a:cubicBezTo>
                  <a:cubicBezTo>
                    <a:pt x="1883" y="10127"/>
                    <a:pt x="1716" y="10148"/>
                    <a:pt x="1590" y="10211"/>
                  </a:cubicBezTo>
                  <a:cubicBezTo>
                    <a:pt x="1172" y="10441"/>
                    <a:pt x="1151" y="10651"/>
                    <a:pt x="1528" y="11048"/>
                  </a:cubicBezTo>
                  <a:cubicBezTo>
                    <a:pt x="1402" y="11571"/>
                    <a:pt x="1528" y="12157"/>
                    <a:pt x="1214" y="12680"/>
                  </a:cubicBezTo>
                  <a:cubicBezTo>
                    <a:pt x="1151" y="12785"/>
                    <a:pt x="1256" y="13015"/>
                    <a:pt x="1276" y="13203"/>
                  </a:cubicBezTo>
                  <a:cubicBezTo>
                    <a:pt x="1297" y="13392"/>
                    <a:pt x="1423" y="13538"/>
                    <a:pt x="1423" y="13726"/>
                  </a:cubicBezTo>
                  <a:cubicBezTo>
                    <a:pt x="1423" y="15337"/>
                    <a:pt x="1214" y="16949"/>
                    <a:pt x="879" y="18539"/>
                  </a:cubicBezTo>
                  <a:cubicBezTo>
                    <a:pt x="649" y="18622"/>
                    <a:pt x="419" y="18664"/>
                    <a:pt x="209" y="18748"/>
                  </a:cubicBezTo>
                  <a:cubicBezTo>
                    <a:pt x="126" y="18643"/>
                    <a:pt x="63" y="18622"/>
                    <a:pt x="63" y="18560"/>
                  </a:cubicBezTo>
                  <a:cubicBezTo>
                    <a:pt x="0" y="17911"/>
                    <a:pt x="42" y="17262"/>
                    <a:pt x="209" y="16635"/>
                  </a:cubicBezTo>
                  <a:cubicBezTo>
                    <a:pt x="251" y="16446"/>
                    <a:pt x="335" y="16258"/>
                    <a:pt x="314" y="16070"/>
                  </a:cubicBezTo>
                  <a:cubicBezTo>
                    <a:pt x="230" y="15128"/>
                    <a:pt x="523" y="14229"/>
                    <a:pt x="732" y="13329"/>
                  </a:cubicBezTo>
                  <a:cubicBezTo>
                    <a:pt x="963" y="12345"/>
                    <a:pt x="858" y="11362"/>
                    <a:pt x="879" y="10379"/>
                  </a:cubicBezTo>
                  <a:lnTo>
                    <a:pt x="879" y="10065"/>
                  </a:lnTo>
                  <a:cubicBezTo>
                    <a:pt x="1004" y="9939"/>
                    <a:pt x="1151" y="9772"/>
                    <a:pt x="1297" y="9625"/>
                  </a:cubicBezTo>
                  <a:cubicBezTo>
                    <a:pt x="1465" y="9437"/>
                    <a:pt x="1486" y="9165"/>
                    <a:pt x="1360" y="9019"/>
                  </a:cubicBezTo>
                  <a:cubicBezTo>
                    <a:pt x="963" y="8600"/>
                    <a:pt x="1067" y="8182"/>
                    <a:pt x="1193" y="7742"/>
                  </a:cubicBezTo>
                  <a:cubicBezTo>
                    <a:pt x="1276" y="7512"/>
                    <a:pt x="1318" y="7261"/>
                    <a:pt x="1256" y="7031"/>
                  </a:cubicBezTo>
                  <a:cubicBezTo>
                    <a:pt x="1193" y="6905"/>
                    <a:pt x="1256" y="6738"/>
                    <a:pt x="1256" y="6591"/>
                  </a:cubicBezTo>
                  <a:cubicBezTo>
                    <a:pt x="1256" y="6298"/>
                    <a:pt x="1318" y="6006"/>
                    <a:pt x="1256" y="5775"/>
                  </a:cubicBezTo>
                  <a:cubicBezTo>
                    <a:pt x="1088" y="5273"/>
                    <a:pt x="1109" y="4813"/>
                    <a:pt x="1109" y="4311"/>
                  </a:cubicBezTo>
                  <a:lnTo>
                    <a:pt x="1109" y="1256"/>
                  </a:lnTo>
                  <a:lnTo>
                    <a:pt x="1109" y="440"/>
                  </a:lnTo>
                  <a:cubicBezTo>
                    <a:pt x="1360" y="293"/>
                    <a:pt x="1569" y="126"/>
                    <a:pt x="1779" y="0"/>
                  </a:cubicBezTo>
                  <a:cubicBezTo>
                    <a:pt x="1841" y="21"/>
                    <a:pt x="1946" y="21"/>
                    <a:pt x="2030" y="84"/>
                  </a:cubicBezTo>
                  <a:cubicBezTo>
                    <a:pt x="2427" y="252"/>
                    <a:pt x="2825" y="461"/>
                    <a:pt x="3201" y="649"/>
                  </a:cubicBezTo>
                  <a:cubicBezTo>
                    <a:pt x="3348" y="712"/>
                    <a:pt x="3515" y="775"/>
                    <a:pt x="3662" y="754"/>
                  </a:cubicBezTo>
                  <a:cubicBezTo>
                    <a:pt x="4143" y="649"/>
                    <a:pt x="4582" y="858"/>
                    <a:pt x="4959" y="1151"/>
                  </a:cubicBezTo>
                  <a:cubicBezTo>
                    <a:pt x="5398" y="1486"/>
                    <a:pt x="5921" y="1549"/>
                    <a:pt x="6445" y="1549"/>
                  </a:cubicBezTo>
                  <a:cubicBezTo>
                    <a:pt x="6989" y="1549"/>
                    <a:pt x="7491" y="1674"/>
                    <a:pt x="7972" y="1905"/>
                  </a:cubicBezTo>
                  <a:cubicBezTo>
                    <a:pt x="8495" y="2177"/>
                    <a:pt x="9039" y="2344"/>
                    <a:pt x="9604" y="2511"/>
                  </a:cubicBezTo>
                  <a:cubicBezTo>
                    <a:pt x="10525" y="2741"/>
                    <a:pt x="11445" y="3055"/>
                    <a:pt x="12387" y="3327"/>
                  </a:cubicBezTo>
                  <a:cubicBezTo>
                    <a:pt x="12617" y="3327"/>
                    <a:pt x="12889" y="3453"/>
                    <a:pt x="13119" y="370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46"/>
            <p:cNvSpPr/>
            <p:nvPr/>
          </p:nvSpPr>
          <p:spPr>
            <a:xfrm flipH="1">
              <a:off x="5971461" y="2860154"/>
              <a:ext cx="349962" cy="148567"/>
            </a:xfrm>
            <a:custGeom>
              <a:avLst/>
              <a:gdLst/>
              <a:ahLst/>
              <a:cxnLst/>
              <a:rect l="l" t="t" r="r" b="b"/>
              <a:pathLst>
                <a:path w="10944" h="4646" extrusionOk="0">
                  <a:moveTo>
                    <a:pt x="0" y="1025"/>
                  </a:moveTo>
                  <a:lnTo>
                    <a:pt x="0" y="84"/>
                  </a:lnTo>
                  <a:cubicBezTo>
                    <a:pt x="795" y="126"/>
                    <a:pt x="1548" y="0"/>
                    <a:pt x="2260" y="314"/>
                  </a:cubicBezTo>
                  <a:cubicBezTo>
                    <a:pt x="3725" y="314"/>
                    <a:pt x="4959" y="1172"/>
                    <a:pt x="6319" y="1548"/>
                  </a:cubicBezTo>
                  <a:cubicBezTo>
                    <a:pt x="6340" y="1548"/>
                    <a:pt x="6361" y="1569"/>
                    <a:pt x="6382" y="1590"/>
                  </a:cubicBezTo>
                  <a:cubicBezTo>
                    <a:pt x="7428" y="2260"/>
                    <a:pt x="8579" y="2720"/>
                    <a:pt x="9709" y="3243"/>
                  </a:cubicBezTo>
                  <a:cubicBezTo>
                    <a:pt x="10462" y="3599"/>
                    <a:pt x="10587" y="3704"/>
                    <a:pt x="10943" y="4436"/>
                  </a:cubicBezTo>
                  <a:cubicBezTo>
                    <a:pt x="10839" y="4645"/>
                    <a:pt x="10671" y="4499"/>
                    <a:pt x="10546" y="4457"/>
                  </a:cubicBezTo>
                  <a:cubicBezTo>
                    <a:pt x="9583" y="4206"/>
                    <a:pt x="8642" y="3934"/>
                    <a:pt x="7658" y="3683"/>
                  </a:cubicBezTo>
                  <a:cubicBezTo>
                    <a:pt x="7449" y="3641"/>
                    <a:pt x="7261" y="3578"/>
                    <a:pt x="7072" y="3473"/>
                  </a:cubicBezTo>
                  <a:cubicBezTo>
                    <a:pt x="6340" y="3055"/>
                    <a:pt x="5524" y="2846"/>
                    <a:pt x="4708" y="2657"/>
                  </a:cubicBezTo>
                  <a:cubicBezTo>
                    <a:pt x="4059" y="2511"/>
                    <a:pt x="3369" y="2344"/>
                    <a:pt x="2783" y="2030"/>
                  </a:cubicBezTo>
                  <a:cubicBezTo>
                    <a:pt x="2637" y="1946"/>
                    <a:pt x="2490" y="1883"/>
                    <a:pt x="2323" y="1904"/>
                  </a:cubicBezTo>
                  <a:cubicBezTo>
                    <a:pt x="1423" y="1925"/>
                    <a:pt x="795" y="1360"/>
                    <a:pt x="0" y="102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" name="Google Shape;797;p46"/>
            <p:cNvSpPr/>
            <p:nvPr/>
          </p:nvSpPr>
          <p:spPr>
            <a:xfrm flipH="1">
              <a:off x="6045073" y="3115053"/>
              <a:ext cx="264326" cy="180705"/>
            </a:xfrm>
            <a:custGeom>
              <a:avLst/>
              <a:gdLst/>
              <a:ahLst/>
              <a:cxnLst/>
              <a:rect l="l" t="t" r="r" b="b"/>
              <a:pathLst>
                <a:path w="8266" h="5651" extrusionOk="0">
                  <a:moveTo>
                    <a:pt x="8266" y="1"/>
                  </a:moveTo>
                  <a:cubicBezTo>
                    <a:pt x="8035" y="440"/>
                    <a:pt x="7659" y="712"/>
                    <a:pt x="7303" y="943"/>
                  </a:cubicBezTo>
                  <a:cubicBezTo>
                    <a:pt x="5776" y="1779"/>
                    <a:pt x="4437" y="2930"/>
                    <a:pt x="3056" y="3956"/>
                  </a:cubicBezTo>
                  <a:cubicBezTo>
                    <a:pt x="2846" y="4102"/>
                    <a:pt x="2637" y="4248"/>
                    <a:pt x="2491" y="4416"/>
                  </a:cubicBezTo>
                  <a:cubicBezTo>
                    <a:pt x="1968" y="5106"/>
                    <a:pt x="1172" y="5337"/>
                    <a:pt x="440" y="5629"/>
                  </a:cubicBezTo>
                  <a:cubicBezTo>
                    <a:pt x="398" y="5650"/>
                    <a:pt x="336" y="5609"/>
                    <a:pt x="210" y="5609"/>
                  </a:cubicBezTo>
                  <a:cubicBezTo>
                    <a:pt x="147" y="5399"/>
                    <a:pt x="84" y="5148"/>
                    <a:pt x="1" y="4897"/>
                  </a:cubicBezTo>
                  <a:cubicBezTo>
                    <a:pt x="147" y="4813"/>
                    <a:pt x="252" y="4709"/>
                    <a:pt x="398" y="4667"/>
                  </a:cubicBezTo>
                  <a:cubicBezTo>
                    <a:pt x="1256" y="4186"/>
                    <a:pt x="2093" y="3663"/>
                    <a:pt x="2930" y="3160"/>
                  </a:cubicBezTo>
                  <a:cubicBezTo>
                    <a:pt x="4499" y="2261"/>
                    <a:pt x="6048" y="1256"/>
                    <a:pt x="7575" y="294"/>
                  </a:cubicBezTo>
                  <a:cubicBezTo>
                    <a:pt x="7805" y="147"/>
                    <a:pt x="8035" y="106"/>
                    <a:pt x="82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" name="Google Shape;798;p46"/>
            <p:cNvSpPr/>
            <p:nvPr/>
          </p:nvSpPr>
          <p:spPr>
            <a:xfrm flipH="1">
              <a:off x="6166172" y="4308069"/>
              <a:ext cx="149239" cy="45536"/>
            </a:xfrm>
            <a:custGeom>
              <a:avLst/>
              <a:gdLst/>
              <a:ahLst/>
              <a:cxnLst/>
              <a:rect l="l" t="t" r="r" b="b"/>
              <a:pathLst>
                <a:path w="4667" h="1424" extrusionOk="0">
                  <a:moveTo>
                    <a:pt x="0" y="963"/>
                  </a:moveTo>
                  <a:lnTo>
                    <a:pt x="0" y="126"/>
                  </a:lnTo>
                  <a:cubicBezTo>
                    <a:pt x="189" y="105"/>
                    <a:pt x="377" y="64"/>
                    <a:pt x="544" y="64"/>
                  </a:cubicBezTo>
                  <a:cubicBezTo>
                    <a:pt x="1005" y="64"/>
                    <a:pt x="1423" y="126"/>
                    <a:pt x="1863" y="105"/>
                  </a:cubicBezTo>
                  <a:cubicBezTo>
                    <a:pt x="2909" y="1"/>
                    <a:pt x="3767" y="440"/>
                    <a:pt x="4666" y="984"/>
                  </a:cubicBezTo>
                  <a:cubicBezTo>
                    <a:pt x="4415" y="1319"/>
                    <a:pt x="4081" y="1382"/>
                    <a:pt x="3746" y="1403"/>
                  </a:cubicBezTo>
                  <a:cubicBezTo>
                    <a:pt x="2825" y="1424"/>
                    <a:pt x="1884" y="1403"/>
                    <a:pt x="963" y="1403"/>
                  </a:cubicBezTo>
                  <a:cubicBezTo>
                    <a:pt x="607" y="1382"/>
                    <a:pt x="293" y="1214"/>
                    <a:pt x="0" y="9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46"/>
            <p:cNvSpPr/>
            <p:nvPr/>
          </p:nvSpPr>
          <p:spPr>
            <a:xfrm flipH="1">
              <a:off x="6005571" y="2923695"/>
              <a:ext cx="6747" cy="6076"/>
            </a:xfrm>
            <a:custGeom>
              <a:avLst/>
              <a:gdLst/>
              <a:ahLst/>
              <a:cxnLst/>
              <a:rect l="l" t="t" r="r" b="b"/>
              <a:pathLst>
                <a:path w="211" h="190" extrusionOk="0">
                  <a:moveTo>
                    <a:pt x="22" y="1"/>
                  </a:moveTo>
                  <a:cubicBezTo>
                    <a:pt x="43" y="1"/>
                    <a:pt x="64" y="1"/>
                    <a:pt x="105" y="22"/>
                  </a:cubicBezTo>
                  <a:cubicBezTo>
                    <a:pt x="147" y="43"/>
                    <a:pt x="168" y="105"/>
                    <a:pt x="210" y="126"/>
                  </a:cubicBezTo>
                  <a:cubicBezTo>
                    <a:pt x="64" y="189"/>
                    <a:pt x="1" y="147"/>
                    <a:pt x="22" y="1"/>
                  </a:cubicBezTo>
                  <a:cubicBezTo>
                    <a:pt x="43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46"/>
            <p:cNvSpPr/>
            <p:nvPr/>
          </p:nvSpPr>
          <p:spPr>
            <a:xfrm flipH="1">
              <a:off x="5923975" y="2793223"/>
              <a:ext cx="412190" cy="208781"/>
            </a:xfrm>
            <a:custGeom>
              <a:avLst/>
              <a:gdLst/>
              <a:ahLst/>
              <a:cxnLst/>
              <a:rect l="l" t="t" r="r" b="b"/>
              <a:pathLst>
                <a:path w="12890" h="6529" extrusionOk="0">
                  <a:moveTo>
                    <a:pt x="12450" y="5357"/>
                  </a:moveTo>
                  <a:cubicBezTo>
                    <a:pt x="11781" y="4918"/>
                    <a:pt x="11404" y="4185"/>
                    <a:pt x="10735" y="3746"/>
                  </a:cubicBezTo>
                  <a:cubicBezTo>
                    <a:pt x="9960" y="3160"/>
                    <a:pt x="9103" y="2721"/>
                    <a:pt x="8266" y="2240"/>
                  </a:cubicBezTo>
                  <a:cubicBezTo>
                    <a:pt x="6864" y="1465"/>
                    <a:pt x="5211" y="1"/>
                    <a:pt x="3537" y="105"/>
                  </a:cubicBezTo>
                  <a:cubicBezTo>
                    <a:pt x="3160" y="126"/>
                    <a:pt x="3035" y="712"/>
                    <a:pt x="3411" y="775"/>
                  </a:cubicBezTo>
                  <a:cubicBezTo>
                    <a:pt x="4834" y="1089"/>
                    <a:pt x="6090" y="2135"/>
                    <a:pt x="7324" y="2951"/>
                  </a:cubicBezTo>
                  <a:lnTo>
                    <a:pt x="6843" y="2721"/>
                  </a:lnTo>
                  <a:cubicBezTo>
                    <a:pt x="5776" y="2219"/>
                    <a:pt x="4646" y="1884"/>
                    <a:pt x="3558" y="1486"/>
                  </a:cubicBezTo>
                  <a:cubicBezTo>
                    <a:pt x="2595" y="1152"/>
                    <a:pt x="1591" y="859"/>
                    <a:pt x="566" y="775"/>
                  </a:cubicBezTo>
                  <a:cubicBezTo>
                    <a:pt x="105" y="733"/>
                    <a:pt x="1" y="1507"/>
                    <a:pt x="461" y="1591"/>
                  </a:cubicBezTo>
                  <a:cubicBezTo>
                    <a:pt x="1319" y="1716"/>
                    <a:pt x="2219" y="2030"/>
                    <a:pt x="3035" y="2386"/>
                  </a:cubicBezTo>
                  <a:cubicBezTo>
                    <a:pt x="4123" y="2825"/>
                    <a:pt x="5253" y="3160"/>
                    <a:pt x="6320" y="3683"/>
                  </a:cubicBezTo>
                  <a:cubicBezTo>
                    <a:pt x="7157" y="4081"/>
                    <a:pt x="7868" y="4646"/>
                    <a:pt x="8684" y="5106"/>
                  </a:cubicBezTo>
                  <a:cubicBezTo>
                    <a:pt x="9333" y="5462"/>
                    <a:pt x="10191" y="6257"/>
                    <a:pt x="10965" y="6278"/>
                  </a:cubicBezTo>
                  <a:cubicBezTo>
                    <a:pt x="11111" y="6278"/>
                    <a:pt x="11320" y="6110"/>
                    <a:pt x="11320" y="5964"/>
                  </a:cubicBezTo>
                  <a:cubicBezTo>
                    <a:pt x="11488" y="6152"/>
                    <a:pt x="11655" y="6299"/>
                    <a:pt x="11885" y="6424"/>
                  </a:cubicBezTo>
                  <a:lnTo>
                    <a:pt x="11885" y="6424"/>
                  </a:lnTo>
                  <a:cubicBezTo>
                    <a:pt x="11969" y="6487"/>
                    <a:pt x="12074" y="6508"/>
                    <a:pt x="12178" y="6529"/>
                  </a:cubicBezTo>
                  <a:cubicBezTo>
                    <a:pt x="12785" y="6508"/>
                    <a:pt x="12890" y="5650"/>
                    <a:pt x="12450" y="535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46"/>
            <p:cNvSpPr/>
            <p:nvPr/>
          </p:nvSpPr>
          <p:spPr>
            <a:xfrm flipH="1">
              <a:off x="6708149" y="2940068"/>
              <a:ext cx="296431" cy="250352"/>
            </a:xfrm>
            <a:custGeom>
              <a:avLst/>
              <a:gdLst/>
              <a:ahLst/>
              <a:cxnLst/>
              <a:rect l="l" t="t" r="r" b="b"/>
              <a:pathLst>
                <a:path w="9270" h="7829" extrusionOk="0">
                  <a:moveTo>
                    <a:pt x="5486" y="1"/>
                  </a:moveTo>
                  <a:cubicBezTo>
                    <a:pt x="5271" y="1"/>
                    <a:pt x="5053" y="19"/>
                    <a:pt x="4833" y="54"/>
                  </a:cubicBezTo>
                  <a:lnTo>
                    <a:pt x="4436" y="54"/>
                  </a:lnTo>
                  <a:cubicBezTo>
                    <a:pt x="2741" y="117"/>
                    <a:pt x="1130" y="1079"/>
                    <a:pt x="523" y="2732"/>
                  </a:cubicBezTo>
                  <a:cubicBezTo>
                    <a:pt x="0" y="4197"/>
                    <a:pt x="628" y="6080"/>
                    <a:pt x="1758" y="7105"/>
                  </a:cubicBezTo>
                  <a:cubicBezTo>
                    <a:pt x="2323" y="7623"/>
                    <a:pt x="3023" y="7829"/>
                    <a:pt x="3753" y="7829"/>
                  </a:cubicBezTo>
                  <a:cubicBezTo>
                    <a:pt x="4969" y="7829"/>
                    <a:pt x="6267" y="7257"/>
                    <a:pt x="7156" y="6603"/>
                  </a:cubicBezTo>
                  <a:cubicBezTo>
                    <a:pt x="7470" y="6373"/>
                    <a:pt x="7763" y="6080"/>
                    <a:pt x="7993" y="5766"/>
                  </a:cubicBezTo>
                  <a:cubicBezTo>
                    <a:pt x="8955" y="4824"/>
                    <a:pt x="9269" y="3485"/>
                    <a:pt x="8579" y="2188"/>
                  </a:cubicBezTo>
                  <a:cubicBezTo>
                    <a:pt x="8495" y="1937"/>
                    <a:pt x="8370" y="1707"/>
                    <a:pt x="8244" y="1498"/>
                  </a:cubicBezTo>
                  <a:cubicBezTo>
                    <a:pt x="7547" y="451"/>
                    <a:pt x="6559" y="1"/>
                    <a:pt x="54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46"/>
            <p:cNvSpPr/>
            <p:nvPr/>
          </p:nvSpPr>
          <p:spPr>
            <a:xfrm flipH="1">
              <a:off x="5873175" y="2230500"/>
              <a:ext cx="1824604" cy="2155827"/>
            </a:xfrm>
            <a:custGeom>
              <a:avLst/>
              <a:gdLst/>
              <a:ahLst/>
              <a:cxnLst/>
              <a:rect l="l" t="t" r="r" b="b"/>
              <a:pathLst>
                <a:path w="57059" h="67417" extrusionOk="0">
                  <a:moveTo>
                    <a:pt x="52728" y="21678"/>
                  </a:moveTo>
                  <a:cubicBezTo>
                    <a:pt x="51995" y="20966"/>
                    <a:pt x="51305" y="20213"/>
                    <a:pt x="50426" y="19669"/>
                  </a:cubicBezTo>
                  <a:cubicBezTo>
                    <a:pt x="49589" y="19146"/>
                    <a:pt x="48773" y="18560"/>
                    <a:pt x="47832" y="18225"/>
                  </a:cubicBezTo>
                  <a:cubicBezTo>
                    <a:pt x="47748" y="18205"/>
                    <a:pt x="47685" y="18121"/>
                    <a:pt x="47581" y="18058"/>
                  </a:cubicBezTo>
                  <a:cubicBezTo>
                    <a:pt x="47685" y="17933"/>
                    <a:pt x="47727" y="17828"/>
                    <a:pt x="47811" y="17807"/>
                  </a:cubicBezTo>
                  <a:cubicBezTo>
                    <a:pt x="48041" y="17786"/>
                    <a:pt x="48334" y="17723"/>
                    <a:pt x="48543" y="17828"/>
                  </a:cubicBezTo>
                  <a:cubicBezTo>
                    <a:pt x="49987" y="18435"/>
                    <a:pt x="51368" y="19104"/>
                    <a:pt x="52498" y="20234"/>
                  </a:cubicBezTo>
                  <a:cubicBezTo>
                    <a:pt x="53021" y="20778"/>
                    <a:pt x="53669" y="21176"/>
                    <a:pt x="54318" y="21490"/>
                  </a:cubicBezTo>
                  <a:cubicBezTo>
                    <a:pt x="55134" y="21887"/>
                    <a:pt x="55657" y="22557"/>
                    <a:pt x="56285" y="23184"/>
                  </a:cubicBezTo>
                  <a:cubicBezTo>
                    <a:pt x="56327" y="23247"/>
                    <a:pt x="56389" y="23289"/>
                    <a:pt x="56389" y="23352"/>
                  </a:cubicBezTo>
                  <a:cubicBezTo>
                    <a:pt x="56327" y="24000"/>
                    <a:pt x="56912" y="24523"/>
                    <a:pt x="56808" y="25214"/>
                  </a:cubicBezTo>
                  <a:cubicBezTo>
                    <a:pt x="56787" y="25360"/>
                    <a:pt x="56787" y="25549"/>
                    <a:pt x="56829" y="25653"/>
                  </a:cubicBezTo>
                  <a:cubicBezTo>
                    <a:pt x="57059" y="26051"/>
                    <a:pt x="56996" y="26386"/>
                    <a:pt x="56850" y="26804"/>
                  </a:cubicBezTo>
                  <a:cubicBezTo>
                    <a:pt x="56640" y="27369"/>
                    <a:pt x="56578" y="27997"/>
                    <a:pt x="56536" y="28624"/>
                  </a:cubicBezTo>
                  <a:cubicBezTo>
                    <a:pt x="56494" y="29461"/>
                    <a:pt x="56306" y="30277"/>
                    <a:pt x="56201" y="31114"/>
                  </a:cubicBezTo>
                  <a:cubicBezTo>
                    <a:pt x="56096" y="32035"/>
                    <a:pt x="55845" y="32956"/>
                    <a:pt x="55636" y="33834"/>
                  </a:cubicBezTo>
                  <a:cubicBezTo>
                    <a:pt x="55427" y="34755"/>
                    <a:pt x="55322" y="35655"/>
                    <a:pt x="55176" y="36575"/>
                  </a:cubicBezTo>
                  <a:cubicBezTo>
                    <a:pt x="55050" y="37580"/>
                    <a:pt x="54925" y="38542"/>
                    <a:pt x="54799" y="39547"/>
                  </a:cubicBezTo>
                  <a:cubicBezTo>
                    <a:pt x="54653" y="40530"/>
                    <a:pt x="54527" y="41492"/>
                    <a:pt x="54402" y="42497"/>
                  </a:cubicBezTo>
                  <a:cubicBezTo>
                    <a:pt x="54339" y="43062"/>
                    <a:pt x="54109" y="43564"/>
                    <a:pt x="53669" y="43982"/>
                  </a:cubicBezTo>
                  <a:cubicBezTo>
                    <a:pt x="53565" y="43941"/>
                    <a:pt x="53439" y="43899"/>
                    <a:pt x="53335" y="43857"/>
                  </a:cubicBezTo>
                  <a:cubicBezTo>
                    <a:pt x="53251" y="43815"/>
                    <a:pt x="53167" y="43752"/>
                    <a:pt x="53125" y="43731"/>
                  </a:cubicBezTo>
                  <a:cubicBezTo>
                    <a:pt x="52623" y="43773"/>
                    <a:pt x="52205" y="43899"/>
                    <a:pt x="51891" y="44317"/>
                  </a:cubicBezTo>
                  <a:cubicBezTo>
                    <a:pt x="51870" y="44380"/>
                    <a:pt x="51807" y="44422"/>
                    <a:pt x="51765" y="44464"/>
                  </a:cubicBezTo>
                  <a:cubicBezTo>
                    <a:pt x="51075" y="44882"/>
                    <a:pt x="50405" y="45322"/>
                    <a:pt x="49694" y="45656"/>
                  </a:cubicBezTo>
                  <a:cubicBezTo>
                    <a:pt x="49045" y="45949"/>
                    <a:pt x="48376" y="46242"/>
                    <a:pt x="47790" y="46619"/>
                  </a:cubicBezTo>
                  <a:cubicBezTo>
                    <a:pt x="47476" y="46828"/>
                    <a:pt x="47120" y="46995"/>
                    <a:pt x="46785" y="47142"/>
                  </a:cubicBezTo>
                  <a:cubicBezTo>
                    <a:pt x="46074" y="47456"/>
                    <a:pt x="45342" y="47728"/>
                    <a:pt x="44714" y="48188"/>
                  </a:cubicBezTo>
                  <a:cubicBezTo>
                    <a:pt x="44568" y="48293"/>
                    <a:pt x="44379" y="48355"/>
                    <a:pt x="44233" y="48439"/>
                  </a:cubicBezTo>
                  <a:cubicBezTo>
                    <a:pt x="44086" y="48481"/>
                    <a:pt x="43877" y="48502"/>
                    <a:pt x="43814" y="48607"/>
                  </a:cubicBezTo>
                  <a:cubicBezTo>
                    <a:pt x="43124" y="49318"/>
                    <a:pt x="42099" y="49527"/>
                    <a:pt x="41450" y="50259"/>
                  </a:cubicBezTo>
                  <a:cubicBezTo>
                    <a:pt x="41345" y="50385"/>
                    <a:pt x="41157" y="50490"/>
                    <a:pt x="41011" y="50552"/>
                  </a:cubicBezTo>
                  <a:cubicBezTo>
                    <a:pt x="40592" y="50678"/>
                    <a:pt x="40195" y="50343"/>
                    <a:pt x="40362" y="49946"/>
                  </a:cubicBezTo>
                  <a:cubicBezTo>
                    <a:pt x="40487" y="49590"/>
                    <a:pt x="40508" y="49213"/>
                    <a:pt x="40529" y="48858"/>
                  </a:cubicBezTo>
                  <a:cubicBezTo>
                    <a:pt x="40571" y="48502"/>
                    <a:pt x="40613" y="48167"/>
                    <a:pt x="40718" y="47853"/>
                  </a:cubicBezTo>
                  <a:cubicBezTo>
                    <a:pt x="41115" y="46493"/>
                    <a:pt x="41680" y="43857"/>
                    <a:pt x="41889" y="42267"/>
                  </a:cubicBezTo>
                  <a:cubicBezTo>
                    <a:pt x="41743" y="42225"/>
                    <a:pt x="41555" y="42204"/>
                    <a:pt x="41366" y="42204"/>
                  </a:cubicBezTo>
                  <a:cubicBezTo>
                    <a:pt x="41031" y="42183"/>
                    <a:pt x="40697" y="42267"/>
                    <a:pt x="40404" y="41995"/>
                  </a:cubicBezTo>
                  <a:cubicBezTo>
                    <a:pt x="40257" y="41848"/>
                    <a:pt x="40069" y="41911"/>
                    <a:pt x="39881" y="41974"/>
                  </a:cubicBezTo>
                  <a:cubicBezTo>
                    <a:pt x="39148" y="42120"/>
                    <a:pt x="38416" y="42309"/>
                    <a:pt x="37684" y="42434"/>
                  </a:cubicBezTo>
                  <a:cubicBezTo>
                    <a:pt x="37265" y="42518"/>
                    <a:pt x="36826" y="42581"/>
                    <a:pt x="36407" y="42581"/>
                  </a:cubicBezTo>
                  <a:cubicBezTo>
                    <a:pt x="35612" y="42601"/>
                    <a:pt x="34859" y="42581"/>
                    <a:pt x="34085" y="42581"/>
                  </a:cubicBezTo>
                  <a:cubicBezTo>
                    <a:pt x="33206" y="42601"/>
                    <a:pt x="32348" y="42497"/>
                    <a:pt x="31490" y="42329"/>
                  </a:cubicBezTo>
                  <a:cubicBezTo>
                    <a:pt x="30863" y="42204"/>
                    <a:pt x="30214" y="42267"/>
                    <a:pt x="29482" y="42204"/>
                  </a:cubicBezTo>
                  <a:cubicBezTo>
                    <a:pt x="29503" y="42497"/>
                    <a:pt x="29440" y="42706"/>
                    <a:pt x="29523" y="42894"/>
                  </a:cubicBezTo>
                  <a:cubicBezTo>
                    <a:pt x="29754" y="43480"/>
                    <a:pt x="30047" y="44087"/>
                    <a:pt x="30340" y="44673"/>
                  </a:cubicBezTo>
                  <a:cubicBezTo>
                    <a:pt x="30570" y="45154"/>
                    <a:pt x="30884" y="45635"/>
                    <a:pt x="31156" y="46138"/>
                  </a:cubicBezTo>
                  <a:cubicBezTo>
                    <a:pt x="31302" y="46451"/>
                    <a:pt x="31428" y="46765"/>
                    <a:pt x="31532" y="47079"/>
                  </a:cubicBezTo>
                  <a:cubicBezTo>
                    <a:pt x="31637" y="47435"/>
                    <a:pt x="31741" y="47770"/>
                    <a:pt x="32055" y="48042"/>
                  </a:cubicBezTo>
                  <a:cubicBezTo>
                    <a:pt x="32139" y="48125"/>
                    <a:pt x="32244" y="48230"/>
                    <a:pt x="32264" y="48355"/>
                  </a:cubicBezTo>
                  <a:cubicBezTo>
                    <a:pt x="32474" y="48962"/>
                    <a:pt x="32767" y="49485"/>
                    <a:pt x="33269" y="49904"/>
                  </a:cubicBezTo>
                  <a:cubicBezTo>
                    <a:pt x="33478" y="50071"/>
                    <a:pt x="33478" y="50364"/>
                    <a:pt x="33353" y="50573"/>
                  </a:cubicBezTo>
                  <a:cubicBezTo>
                    <a:pt x="33080" y="50971"/>
                    <a:pt x="33373" y="51222"/>
                    <a:pt x="33499" y="51494"/>
                  </a:cubicBezTo>
                  <a:cubicBezTo>
                    <a:pt x="33562" y="51599"/>
                    <a:pt x="33771" y="51640"/>
                    <a:pt x="33897" y="51682"/>
                  </a:cubicBezTo>
                  <a:cubicBezTo>
                    <a:pt x="34106" y="51724"/>
                    <a:pt x="34336" y="51703"/>
                    <a:pt x="34524" y="51787"/>
                  </a:cubicBezTo>
                  <a:cubicBezTo>
                    <a:pt x="34922" y="51954"/>
                    <a:pt x="35340" y="52122"/>
                    <a:pt x="35675" y="52373"/>
                  </a:cubicBezTo>
                  <a:cubicBezTo>
                    <a:pt x="36031" y="52687"/>
                    <a:pt x="35821" y="53189"/>
                    <a:pt x="35884" y="53607"/>
                  </a:cubicBezTo>
                  <a:cubicBezTo>
                    <a:pt x="35905" y="53775"/>
                    <a:pt x="35905" y="53921"/>
                    <a:pt x="35926" y="54109"/>
                  </a:cubicBezTo>
                  <a:cubicBezTo>
                    <a:pt x="36449" y="54089"/>
                    <a:pt x="36930" y="54214"/>
                    <a:pt x="37370" y="54402"/>
                  </a:cubicBezTo>
                  <a:cubicBezTo>
                    <a:pt x="37663" y="54528"/>
                    <a:pt x="37977" y="54570"/>
                    <a:pt x="38270" y="54633"/>
                  </a:cubicBezTo>
                  <a:cubicBezTo>
                    <a:pt x="38897" y="54737"/>
                    <a:pt x="39546" y="54821"/>
                    <a:pt x="40174" y="54946"/>
                  </a:cubicBezTo>
                  <a:cubicBezTo>
                    <a:pt x="40425" y="54988"/>
                    <a:pt x="40697" y="55135"/>
                    <a:pt x="40948" y="55260"/>
                  </a:cubicBezTo>
                  <a:cubicBezTo>
                    <a:pt x="41429" y="55511"/>
                    <a:pt x="41868" y="55804"/>
                    <a:pt x="42308" y="56076"/>
                  </a:cubicBezTo>
                  <a:cubicBezTo>
                    <a:pt x="42601" y="56244"/>
                    <a:pt x="42831" y="56495"/>
                    <a:pt x="42915" y="56850"/>
                  </a:cubicBezTo>
                  <a:cubicBezTo>
                    <a:pt x="43040" y="57394"/>
                    <a:pt x="43249" y="57897"/>
                    <a:pt x="43396" y="58441"/>
                  </a:cubicBezTo>
                  <a:cubicBezTo>
                    <a:pt x="43459" y="58754"/>
                    <a:pt x="43500" y="59131"/>
                    <a:pt x="43500" y="59466"/>
                  </a:cubicBezTo>
                  <a:cubicBezTo>
                    <a:pt x="43500" y="59968"/>
                    <a:pt x="43542" y="60470"/>
                    <a:pt x="43668" y="60931"/>
                  </a:cubicBezTo>
                  <a:cubicBezTo>
                    <a:pt x="43772" y="61244"/>
                    <a:pt x="43772" y="61621"/>
                    <a:pt x="43772" y="61956"/>
                  </a:cubicBezTo>
                  <a:cubicBezTo>
                    <a:pt x="43814" y="62667"/>
                    <a:pt x="43772" y="63358"/>
                    <a:pt x="43772" y="64090"/>
                  </a:cubicBezTo>
                  <a:cubicBezTo>
                    <a:pt x="44233" y="64278"/>
                    <a:pt x="44609" y="64236"/>
                    <a:pt x="45007" y="64174"/>
                  </a:cubicBezTo>
                  <a:cubicBezTo>
                    <a:pt x="46388" y="64048"/>
                    <a:pt x="47539" y="64697"/>
                    <a:pt x="48669" y="65324"/>
                  </a:cubicBezTo>
                  <a:cubicBezTo>
                    <a:pt x="49213" y="65617"/>
                    <a:pt x="49171" y="66475"/>
                    <a:pt x="48627" y="66789"/>
                  </a:cubicBezTo>
                  <a:cubicBezTo>
                    <a:pt x="48041" y="67103"/>
                    <a:pt x="47434" y="67333"/>
                    <a:pt x="46765" y="67333"/>
                  </a:cubicBezTo>
                  <a:cubicBezTo>
                    <a:pt x="45969" y="67333"/>
                    <a:pt x="45216" y="67312"/>
                    <a:pt x="44442" y="67375"/>
                  </a:cubicBezTo>
                  <a:cubicBezTo>
                    <a:pt x="43731" y="67417"/>
                    <a:pt x="43187" y="67124"/>
                    <a:pt x="42601" y="66810"/>
                  </a:cubicBezTo>
                  <a:cubicBezTo>
                    <a:pt x="42350" y="66664"/>
                    <a:pt x="42182" y="66433"/>
                    <a:pt x="42182" y="66141"/>
                  </a:cubicBezTo>
                  <a:cubicBezTo>
                    <a:pt x="42203" y="65450"/>
                    <a:pt x="42099" y="64780"/>
                    <a:pt x="42622" y="64195"/>
                  </a:cubicBezTo>
                  <a:cubicBezTo>
                    <a:pt x="42705" y="64090"/>
                    <a:pt x="42726" y="63923"/>
                    <a:pt x="42726" y="63755"/>
                  </a:cubicBezTo>
                  <a:lnTo>
                    <a:pt x="42726" y="61621"/>
                  </a:lnTo>
                  <a:cubicBezTo>
                    <a:pt x="42726" y="61516"/>
                    <a:pt x="42726" y="61433"/>
                    <a:pt x="42705" y="61328"/>
                  </a:cubicBezTo>
                  <a:cubicBezTo>
                    <a:pt x="42475" y="60638"/>
                    <a:pt x="42517" y="59905"/>
                    <a:pt x="42454" y="59215"/>
                  </a:cubicBezTo>
                  <a:cubicBezTo>
                    <a:pt x="42392" y="58692"/>
                    <a:pt x="42182" y="58190"/>
                    <a:pt x="42057" y="57687"/>
                  </a:cubicBezTo>
                  <a:cubicBezTo>
                    <a:pt x="41973" y="57457"/>
                    <a:pt x="41889" y="57227"/>
                    <a:pt x="41827" y="56934"/>
                  </a:cubicBezTo>
                  <a:cubicBezTo>
                    <a:pt x="41659" y="56850"/>
                    <a:pt x="41450" y="56746"/>
                    <a:pt x="41303" y="56620"/>
                  </a:cubicBezTo>
                  <a:cubicBezTo>
                    <a:pt x="40383" y="55888"/>
                    <a:pt x="39274" y="55762"/>
                    <a:pt x="38186" y="55574"/>
                  </a:cubicBezTo>
                  <a:cubicBezTo>
                    <a:pt x="37663" y="55490"/>
                    <a:pt x="37161" y="55302"/>
                    <a:pt x="36658" y="55156"/>
                  </a:cubicBezTo>
                  <a:cubicBezTo>
                    <a:pt x="36428" y="55072"/>
                    <a:pt x="36219" y="54925"/>
                    <a:pt x="35926" y="55072"/>
                  </a:cubicBezTo>
                  <a:cubicBezTo>
                    <a:pt x="35884" y="55407"/>
                    <a:pt x="35884" y="55804"/>
                    <a:pt x="35780" y="56139"/>
                  </a:cubicBezTo>
                  <a:cubicBezTo>
                    <a:pt x="35717" y="56390"/>
                    <a:pt x="35570" y="56599"/>
                    <a:pt x="35445" y="56830"/>
                  </a:cubicBezTo>
                  <a:cubicBezTo>
                    <a:pt x="35298" y="56850"/>
                    <a:pt x="35194" y="56934"/>
                    <a:pt x="35068" y="56913"/>
                  </a:cubicBezTo>
                  <a:cubicBezTo>
                    <a:pt x="34566" y="56850"/>
                    <a:pt x="34148" y="57060"/>
                    <a:pt x="33813" y="57374"/>
                  </a:cubicBezTo>
                  <a:cubicBezTo>
                    <a:pt x="33687" y="57499"/>
                    <a:pt x="33562" y="57687"/>
                    <a:pt x="33394" y="57708"/>
                  </a:cubicBezTo>
                  <a:cubicBezTo>
                    <a:pt x="32641" y="57918"/>
                    <a:pt x="31992" y="58315"/>
                    <a:pt x="31281" y="58629"/>
                  </a:cubicBezTo>
                  <a:cubicBezTo>
                    <a:pt x="30591" y="58922"/>
                    <a:pt x="29837" y="59026"/>
                    <a:pt x="29105" y="59173"/>
                  </a:cubicBezTo>
                  <a:cubicBezTo>
                    <a:pt x="28959" y="59215"/>
                    <a:pt x="28791" y="59236"/>
                    <a:pt x="28645" y="59236"/>
                  </a:cubicBezTo>
                  <a:cubicBezTo>
                    <a:pt x="27410" y="59236"/>
                    <a:pt x="26155" y="59257"/>
                    <a:pt x="24920" y="59257"/>
                  </a:cubicBezTo>
                  <a:cubicBezTo>
                    <a:pt x="24711" y="59257"/>
                    <a:pt x="24481" y="59236"/>
                    <a:pt x="24272" y="59173"/>
                  </a:cubicBezTo>
                  <a:cubicBezTo>
                    <a:pt x="23665" y="59047"/>
                    <a:pt x="23058" y="58922"/>
                    <a:pt x="22430" y="58943"/>
                  </a:cubicBezTo>
                  <a:cubicBezTo>
                    <a:pt x="22221" y="58943"/>
                    <a:pt x="21991" y="58901"/>
                    <a:pt x="21803" y="58817"/>
                  </a:cubicBezTo>
                  <a:cubicBezTo>
                    <a:pt x="20903" y="58503"/>
                    <a:pt x="20003" y="58190"/>
                    <a:pt x="19124" y="57813"/>
                  </a:cubicBezTo>
                  <a:cubicBezTo>
                    <a:pt x="18141" y="57394"/>
                    <a:pt x="17409" y="56704"/>
                    <a:pt x="16948" y="55762"/>
                  </a:cubicBezTo>
                  <a:cubicBezTo>
                    <a:pt x="16614" y="55030"/>
                    <a:pt x="16363" y="54256"/>
                    <a:pt x="16028" y="53419"/>
                  </a:cubicBezTo>
                  <a:cubicBezTo>
                    <a:pt x="15902" y="53377"/>
                    <a:pt x="15714" y="53272"/>
                    <a:pt x="15505" y="53210"/>
                  </a:cubicBezTo>
                  <a:cubicBezTo>
                    <a:pt x="14835" y="53042"/>
                    <a:pt x="14584" y="52540"/>
                    <a:pt x="14542" y="51912"/>
                  </a:cubicBezTo>
                  <a:cubicBezTo>
                    <a:pt x="14521" y="51724"/>
                    <a:pt x="14542" y="51536"/>
                    <a:pt x="14542" y="51368"/>
                  </a:cubicBezTo>
                  <a:lnTo>
                    <a:pt x="14542" y="46786"/>
                  </a:lnTo>
                  <a:cubicBezTo>
                    <a:pt x="14542" y="46368"/>
                    <a:pt x="14584" y="45928"/>
                    <a:pt x="14689" y="45510"/>
                  </a:cubicBezTo>
                  <a:cubicBezTo>
                    <a:pt x="15170" y="43376"/>
                    <a:pt x="15609" y="41262"/>
                    <a:pt x="15902" y="39086"/>
                  </a:cubicBezTo>
                  <a:cubicBezTo>
                    <a:pt x="15944" y="38731"/>
                    <a:pt x="16049" y="38354"/>
                    <a:pt x="16216" y="38019"/>
                  </a:cubicBezTo>
                  <a:cubicBezTo>
                    <a:pt x="16635" y="37099"/>
                    <a:pt x="16739" y="36115"/>
                    <a:pt x="17032" y="35111"/>
                  </a:cubicBezTo>
                  <a:cubicBezTo>
                    <a:pt x="16844" y="35048"/>
                    <a:pt x="16676" y="34943"/>
                    <a:pt x="16509" y="34881"/>
                  </a:cubicBezTo>
                  <a:cubicBezTo>
                    <a:pt x="15358" y="34630"/>
                    <a:pt x="14333" y="34127"/>
                    <a:pt x="13496" y="33290"/>
                  </a:cubicBezTo>
                  <a:cubicBezTo>
                    <a:pt x="13370" y="33165"/>
                    <a:pt x="13203" y="33081"/>
                    <a:pt x="13078" y="32977"/>
                  </a:cubicBezTo>
                  <a:cubicBezTo>
                    <a:pt x="12241" y="33437"/>
                    <a:pt x="11948" y="33479"/>
                    <a:pt x="11299" y="32767"/>
                  </a:cubicBezTo>
                  <a:cubicBezTo>
                    <a:pt x="10818" y="32286"/>
                    <a:pt x="10337" y="31826"/>
                    <a:pt x="10065" y="31135"/>
                  </a:cubicBezTo>
                  <a:cubicBezTo>
                    <a:pt x="9939" y="30863"/>
                    <a:pt x="9918" y="30466"/>
                    <a:pt x="9500" y="30257"/>
                  </a:cubicBezTo>
                  <a:cubicBezTo>
                    <a:pt x="9332" y="30466"/>
                    <a:pt x="9207" y="30675"/>
                    <a:pt x="9039" y="30905"/>
                  </a:cubicBezTo>
                  <a:lnTo>
                    <a:pt x="8663" y="31533"/>
                  </a:lnTo>
                  <a:cubicBezTo>
                    <a:pt x="7972" y="32642"/>
                    <a:pt x="6528" y="32788"/>
                    <a:pt x="5650" y="31847"/>
                  </a:cubicBezTo>
                  <a:cubicBezTo>
                    <a:pt x="5273" y="31449"/>
                    <a:pt x="5064" y="30989"/>
                    <a:pt x="5064" y="30445"/>
                  </a:cubicBezTo>
                  <a:cubicBezTo>
                    <a:pt x="5043" y="29461"/>
                    <a:pt x="5147" y="28520"/>
                    <a:pt x="5440" y="27578"/>
                  </a:cubicBezTo>
                  <a:cubicBezTo>
                    <a:pt x="5482" y="27369"/>
                    <a:pt x="5545" y="27160"/>
                    <a:pt x="5629" y="26909"/>
                  </a:cubicBezTo>
                  <a:cubicBezTo>
                    <a:pt x="5419" y="26888"/>
                    <a:pt x="5252" y="26825"/>
                    <a:pt x="5064" y="26825"/>
                  </a:cubicBezTo>
                  <a:cubicBezTo>
                    <a:pt x="4708" y="26825"/>
                    <a:pt x="4331" y="26783"/>
                    <a:pt x="3976" y="26637"/>
                  </a:cubicBezTo>
                  <a:cubicBezTo>
                    <a:pt x="3808" y="26574"/>
                    <a:pt x="3599" y="26511"/>
                    <a:pt x="3432" y="26532"/>
                  </a:cubicBezTo>
                  <a:cubicBezTo>
                    <a:pt x="2637" y="26595"/>
                    <a:pt x="2302" y="25988"/>
                    <a:pt x="1862" y="25528"/>
                  </a:cubicBezTo>
                  <a:cubicBezTo>
                    <a:pt x="1465" y="25109"/>
                    <a:pt x="1465" y="24586"/>
                    <a:pt x="1570" y="24021"/>
                  </a:cubicBezTo>
                  <a:cubicBezTo>
                    <a:pt x="1862" y="22389"/>
                    <a:pt x="2762" y="21155"/>
                    <a:pt x="4018" y="20109"/>
                  </a:cubicBezTo>
                  <a:cubicBezTo>
                    <a:pt x="4227" y="19920"/>
                    <a:pt x="4478" y="19774"/>
                    <a:pt x="4645" y="19606"/>
                  </a:cubicBezTo>
                  <a:cubicBezTo>
                    <a:pt x="4624" y="19313"/>
                    <a:pt x="4415" y="19313"/>
                    <a:pt x="4269" y="19272"/>
                  </a:cubicBezTo>
                  <a:cubicBezTo>
                    <a:pt x="3746" y="19062"/>
                    <a:pt x="3264" y="18790"/>
                    <a:pt x="2909" y="18330"/>
                  </a:cubicBezTo>
                  <a:cubicBezTo>
                    <a:pt x="2658" y="18016"/>
                    <a:pt x="2281" y="17807"/>
                    <a:pt x="1925" y="17619"/>
                  </a:cubicBezTo>
                  <a:cubicBezTo>
                    <a:pt x="1507" y="17388"/>
                    <a:pt x="1172" y="17116"/>
                    <a:pt x="942" y="16677"/>
                  </a:cubicBezTo>
                  <a:cubicBezTo>
                    <a:pt x="774" y="16363"/>
                    <a:pt x="565" y="16112"/>
                    <a:pt x="356" y="15840"/>
                  </a:cubicBezTo>
                  <a:cubicBezTo>
                    <a:pt x="105" y="15526"/>
                    <a:pt x="0" y="15192"/>
                    <a:pt x="21" y="14794"/>
                  </a:cubicBezTo>
                  <a:cubicBezTo>
                    <a:pt x="105" y="14041"/>
                    <a:pt x="209" y="13329"/>
                    <a:pt x="942" y="12890"/>
                  </a:cubicBezTo>
                  <a:cubicBezTo>
                    <a:pt x="1130" y="12785"/>
                    <a:pt x="1235" y="12576"/>
                    <a:pt x="1360" y="12388"/>
                  </a:cubicBezTo>
                  <a:cubicBezTo>
                    <a:pt x="1716" y="11886"/>
                    <a:pt x="2197" y="11676"/>
                    <a:pt x="2804" y="11655"/>
                  </a:cubicBezTo>
                  <a:lnTo>
                    <a:pt x="4101" y="11655"/>
                  </a:lnTo>
                  <a:cubicBezTo>
                    <a:pt x="4206" y="11655"/>
                    <a:pt x="4331" y="11634"/>
                    <a:pt x="4478" y="11614"/>
                  </a:cubicBezTo>
                  <a:cubicBezTo>
                    <a:pt x="4499" y="11216"/>
                    <a:pt x="4290" y="10923"/>
                    <a:pt x="4080" y="10672"/>
                  </a:cubicBezTo>
                  <a:cubicBezTo>
                    <a:pt x="3787" y="10274"/>
                    <a:pt x="3662" y="9856"/>
                    <a:pt x="3683" y="9354"/>
                  </a:cubicBezTo>
                  <a:cubicBezTo>
                    <a:pt x="3704" y="9124"/>
                    <a:pt x="3704" y="8852"/>
                    <a:pt x="3683" y="8621"/>
                  </a:cubicBezTo>
                  <a:cubicBezTo>
                    <a:pt x="3599" y="7910"/>
                    <a:pt x="3892" y="7345"/>
                    <a:pt x="4227" y="6801"/>
                  </a:cubicBezTo>
                  <a:cubicBezTo>
                    <a:pt x="4311" y="6655"/>
                    <a:pt x="4415" y="6529"/>
                    <a:pt x="4541" y="6445"/>
                  </a:cubicBezTo>
                  <a:cubicBezTo>
                    <a:pt x="4855" y="6236"/>
                    <a:pt x="5168" y="6027"/>
                    <a:pt x="5482" y="5860"/>
                  </a:cubicBezTo>
                  <a:cubicBezTo>
                    <a:pt x="5859" y="5608"/>
                    <a:pt x="6256" y="5567"/>
                    <a:pt x="6633" y="5650"/>
                  </a:cubicBezTo>
                  <a:cubicBezTo>
                    <a:pt x="7031" y="5713"/>
                    <a:pt x="7428" y="5860"/>
                    <a:pt x="7784" y="5964"/>
                  </a:cubicBezTo>
                  <a:cubicBezTo>
                    <a:pt x="7868" y="5985"/>
                    <a:pt x="7972" y="6027"/>
                    <a:pt x="8035" y="6111"/>
                  </a:cubicBezTo>
                  <a:cubicBezTo>
                    <a:pt x="8412" y="6529"/>
                    <a:pt x="8809" y="6948"/>
                    <a:pt x="9290" y="7429"/>
                  </a:cubicBezTo>
                  <a:cubicBezTo>
                    <a:pt x="9437" y="6864"/>
                    <a:pt x="9541" y="6404"/>
                    <a:pt x="9667" y="5922"/>
                  </a:cubicBezTo>
                  <a:cubicBezTo>
                    <a:pt x="10085" y="4332"/>
                    <a:pt x="10881" y="2951"/>
                    <a:pt x="12031" y="1779"/>
                  </a:cubicBezTo>
                  <a:cubicBezTo>
                    <a:pt x="12575" y="1194"/>
                    <a:pt x="13182" y="733"/>
                    <a:pt x="13831" y="336"/>
                  </a:cubicBezTo>
                  <a:cubicBezTo>
                    <a:pt x="14417" y="1"/>
                    <a:pt x="14898" y="127"/>
                    <a:pt x="15400" y="419"/>
                  </a:cubicBezTo>
                  <a:cubicBezTo>
                    <a:pt x="15505" y="461"/>
                    <a:pt x="15588" y="566"/>
                    <a:pt x="15630" y="691"/>
                  </a:cubicBezTo>
                  <a:cubicBezTo>
                    <a:pt x="16028" y="1800"/>
                    <a:pt x="16153" y="2930"/>
                    <a:pt x="15839" y="4081"/>
                  </a:cubicBezTo>
                  <a:cubicBezTo>
                    <a:pt x="15714" y="4562"/>
                    <a:pt x="15588" y="5085"/>
                    <a:pt x="15379" y="5776"/>
                  </a:cubicBezTo>
                  <a:cubicBezTo>
                    <a:pt x="15630" y="5546"/>
                    <a:pt x="15777" y="5462"/>
                    <a:pt x="15839" y="5357"/>
                  </a:cubicBezTo>
                  <a:cubicBezTo>
                    <a:pt x="16551" y="4353"/>
                    <a:pt x="17451" y="3558"/>
                    <a:pt x="18413" y="2826"/>
                  </a:cubicBezTo>
                  <a:cubicBezTo>
                    <a:pt x="18664" y="2616"/>
                    <a:pt x="18957" y="2407"/>
                    <a:pt x="19229" y="2198"/>
                  </a:cubicBezTo>
                  <a:cubicBezTo>
                    <a:pt x="20756" y="901"/>
                    <a:pt x="22577" y="482"/>
                    <a:pt x="24523" y="587"/>
                  </a:cubicBezTo>
                  <a:cubicBezTo>
                    <a:pt x="25192" y="629"/>
                    <a:pt x="25715" y="984"/>
                    <a:pt x="26071" y="1507"/>
                  </a:cubicBezTo>
                  <a:cubicBezTo>
                    <a:pt x="26448" y="2093"/>
                    <a:pt x="26678" y="2742"/>
                    <a:pt x="26657" y="3453"/>
                  </a:cubicBezTo>
                  <a:cubicBezTo>
                    <a:pt x="26657" y="3788"/>
                    <a:pt x="26594" y="4123"/>
                    <a:pt x="26448" y="4437"/>
                  </a:cubicBezTo>
                  <a:cubicBezTo>
                    <a:pt x="26280" y="4709"/>
                    <a:pt x="26155" y="4981"/>
                    <a:pt x="26029" y="5274"/>
                  </a:cubicBezTo>
                  <a:cubicBezTo>
                    <a:pt x="25715" y="6006"/>
                    <a:pt x="25318" y="6655"/>
                    <a:pt x="24690" y="7157"/>
                  </a:cubicBezTo>
                  <a:cubicBezTo>
                    <a:pt x="24586" y="7241"/>
                    <a:pt x="24523" y="7345"/>
                    <a:pt x="24460" y="7429"/>
                  </a:cubicBezTo>
                  <a:cubicBezTo>
                    <a:pt x="24502" y="7659"/>
                    <a:pt x="24690" y="7638"/>
                    <a:pt x="24816" y="7596"/>
                  </a:cubicBezTo>
                  <a:cubicBezTo>
                    <a:pt x="26134" y="7533"/>
                    <a:pt x="27327" y="7952"/>
                    <a:pt x="28498" y="8433"/>
                  </a:cubicBezTo>
                  <a:cubicBezTo>
                    <a:pt x="29544" y="8894"/>
                    <a:pt x="30591" y="9375"/>
                    <a:pt x="31637" y="9877"/>
                  </a:cubicBezTo>
                  <a:cubicBezTo>
                    <a:pt x="32034" y="10065"/>
                    <a:pt x="32411" y="10295"/>
                    <a:pt x="32767" y="10526"/>
                  </a:cubicBezTo>
                  <a:cubicBezTo>
                    <a:pt x="33813" y="11195"/>
                    <a:pt x="34713" y="11969"/>
                    <a:pt x="35403" y="12974"/>
                  </a:cubicBezTo>
                  <a:cubicBezTo>
                    <a:pt x="35445" y="12995"/>
                    <a:pt x="35445" y="13015"/>
                    <a:pt x="35466" y="13036"/>
                  </a:cubicBezTo>
                  <a:cubicBezTo>
                    <a:pt x="37244" y="14961"/>
                    <a:pt x="38437" y="17221"/>
                    <a:pt x="39483" y="19585"/>
                  </a:cubicBezTo>
                  <a:cubicBezTo>
                    <a:pt x="39860" y="20422"/>
                    <a:pt x="40090" y="21259"/>
                    <a:pt x="40215" y="22180"/>
                  </a:cubicBezTo>
                  <a:cubicBezTo>
                    <a:pt x="40404" y="23582"/>
                    <a:pt x="40278" y="24963"/>
                    <a:pt x="39902" y="26323"/>
                  </a:cubicBezTo>
                  <a:cubicBezTo>
                    <a:pt x="39734" y="27034"/>
                    <a:pt x="39462" y="27746"/>
                    <a:pt x="39211" y="28457"/>
                  </a:cubicBezTo>
                  <a:cubicBezTo>
                    <a:pt x="39023" y="28917"/>
                    <a:pt x="38751" y="29315"/>
                    <a:pt x="38332" y="29650"/>
                  </a:cubicBezTo>
                  <a:cubicBezTo>
                    <a:pt x="37872" y="30026"/>
                    <a:pt x="37454" y="30445"/>
                    <a:pt x="37035" y="30863"/>
                  </a:cubicBezTo>
                  <a:cubicBezTo>
                    <a:pt x="36658" y="31219"/>
                    <a:pt x="36303" y="31512"/>
                    <a:pt x="35863" y="31742"/>
                  </a:cubicBezTo>
                  <a:cubicBezTo>
                    <a:pt x="35089" y="32161"/>
                    <a:pt x="34336" y="32579"/>
                    <a:pt x="33583" y="33018"/>
                  </a:cubicBezTo>
                  <a:cubicBezTo>
                    <a:pt x="33457" y="33102"/>
                    <a:pt x="33290" y="33123"/>
                    <a:pt x="33290" y="33332"/>
                  </a:cubicBezTo>
                  <a:cubicBezTo>
                    <a:pt x="33269" y="33332"/>
                    <a:pt x="33248" y="33290"/>
                    <a:pt x="33206" y="33311"/>
                  </a:cubicBezTo>
                  <a:lnTo>
                    <a:pt x="33060" y="33395"/>
                  </a:lnTo>
                  <a:cubicBezTo>
                    <a:pt x="33080" y="33416"/>
                    <a:pt x="33080" y="33437"/>
                    <a:pt x="33101" y="33479"/>
                  </a:cubicBezTo>
                  <a:cubicBezTo>
                    <a:pt x="33164" y="33416"/>
                    <a:pt x="33206" y="33395"/>
                    <a:pt x="33290" y="33332"/>
                  </a:cubicBezTo>
                  <a:cubicBezTo>
                    <a:pt x="33708" y="33290"/>
                    <a:pt x="34148" y="33270"/>
                    <a:pt x="34566" y="33186"/>
                  </a:cubicBezTo>
                  <a:cubicBezTo>
                    <a:pt x="36345" y="32767"/>
                    <a:pt x="38123" y="32349"/>
                    <a:pt x="39881" y="31909"/>
                  </a:cubicBezTo>
                  <a:cubicBezTo>
                    <a:pt x="40278" y="31114"/>
                    <a:pt x="40697" y="30382"/>
                    <a:pt x="41303" y="29838"/>
                  </a:cubicBezTo>
                  <a:cubicBezTo>
                    <a:pt x="41638" y="29524"/>
                    <a:pt x="41743" y="29210"/>
                    <a:pt x="41722" y="28771"/>
                  </a:cubicBezTo>
                  <a:cubicBezTo>
                    <a:pt x="41680" y="26595"/>
                    <a:pt x="41680" y="24419"/>
                    <a:pt x="41659" y="22243"/>
                  </a:cubicBezTo>
                  <a:cubicBezTo>
                    <a:pt x="41659" y="21908"/>
                    <a:pt x="41575" y="21573"/>
                    <a:pt x="41534" y="21238"/>
                  </a:cubicBezTo>
                  <a:cubicBezTo>
                    <a:pt x="41513" y="20925"/>
                    <a:pt x="41471" y="20632"/>
                    <a:pt x="41471" y="20318"/>
                  </a:cubicBezTo>
                  <a:cubicBezTo>
                    <a:pt x="41471" y="20213"/>
                    <a:pt x="41617" y="20088"/>
                    <a:pt x="41680" y="20046"/>
                  </a:cubicBezTo>
                  <a:cubicBezTo>
                    <a:pt x="41764" y="20025"/>
                    <a:pt x="41889" y="20129"/>
                    <a:pt x="41994" y="20150"/>
                  </a:cubicBezTo>
                  <a:cubicBezTo>
                    <a:pt x="42057" y="20192"/>
                    <a:pt x="42099" y="20213"/>
                    <a:pt x="42182" y="20234"/>
                  </a:cubicBezTo>
                  <a:cubicBezTo>
                    <a:pt x="42371" y="19585"/>
                    <a:pt x="42057" y="18749"/>
                    <a:pt x="42873" y="18309"/>
                  </a:cubicBezTo>
                  <a:cubicBezTo>
                    <a:pt x="43124" y="18665"/>
                    <a:pt x="43521" y="18749"/>
                    <a:pt x="43961" y="18790"/>
                  </a:cubicBezTo>
                  <a:cubicBezTo>
                    <a:pt x="44463" y="18853"/>
                    <a:pt x="44923" y="18979"/>
                    <a:pt x="45425" y="19083"/>
                  </a:cubicBezTo>
                  <a:cubicBezTo>
                    <a:pt x="45614" y="19104"/>
                    <a:pt x="45802" y="19146"/>
                    <a:pt x="46137" y="19167"/>
                  </a:cubicBezTo>
                  <a:cubicBezTo>
                    <a:pt x="45279" y="18560"/>
                    <a:pt x="44358" y="18560"/>
                    <a:pt x="43563" y="18142"/>
                  </a:cubicBezTo>
                  <a:cubicBezTo>
                    <a:pt x="43668" y="18037"/>
                    <a:pt x="43731" y="17933"/>
                    <a:pt x="43772" y="17912"/>
                  </a:cubicBezTo>
                  <a:cubicBezTo>
                    <a:pt x="44191" y="17786"/>
                    <a:pt x="44609" y="17786"/>
                    <a:pt x="45070" y="17912"/>
                  </a:cubicBezTo>
                  <a:cubicBezTo>
                    <a:pt x="45865" y="18142"/>
                    <a:pt x="46660" y="18435"/>
                    <a:pt x="47329" y="18958"/>
                  </a:cubicBezTo>
                  <a:cubicBezTo>
                    <a:pt x="47748" y="19272"/>
                    <a:pt x="48229" y="19481"/>
                    <a:pt x="48752" y="19606"/>
                  </a:cubicBezTo>
                  <a:cubicBezTo>
                    <a:pt x="49485" y="19795"/>
                    <a:pt x="50133" y="20129"/>
                    <a:pt x="50719" y="20632"/>
                  </a:cubicBezTo>
                  <a:cubicBezTo>
                    <a:pt x="51075" y="20925"/>
                    <a:pt x="51410" y="21238"/>
                    <a:pt x="51786" y="21510"/>
                  </a:cubicBezTo>
                  <a:cubicBezTo>
                    <a:pt x="52142" y="21594"/>
                    <a:pt x="52414" y="21803"/>
                    <a:pt x="52728" y="21678"/>
                  </a:cubicBezTo>
                  <a:cubicBezTo>
                    <a:pt x="52707" y="21824"/>
                    <a:pt x="52770" y="21866"/>
                    <a:pt x="52937" y="21803"/>
                  </a:cubicBezTo>
                  <a:lnTo>
                    <a:pt x="52832" y="21699"/>
                  </a:lnTo>
                  <a:cubicBezTo>
                    <a:pt x="52770" y="21678"/>
                    <a:pt x="52749" y="21699"/>
                    <a:pt x="52728" y="21678"/>
                  </a:cubicBezTo>
                  <a:close/>
                  <a:moveTo>
                    <a:pt x="32976" y="32035"/>
                  </a:moveTo>
                  <a:cubicBezTo>
                    <a:pt x="32097" y="31826"/>
                    <a:pt x="31260" y="31596"/>
                    <a:pt x="30381" y="31407"/>
                  </a:cubicBezTo>
                  <a:cubicBezTo>
                    <a:pt x="30047" y="31324"/>
                    <a:pt x="29754" y="31135"/>
                    <a:pt x="29503" y="30905"/>
                  </a:cubicBezTo>
                  <a:cubicBezTo>
                    <a:pt x="28979" y="30403"/>
                    <a:pt x="28477" y="29922"/>
                    <a:pt x="27912" y="29461"/>
                  </a:cubicBezTo>
                  <a:cubicBezTo>
                    <a:pt x="27327" y="29022"/>
                    <a:pt x="26929" y="28415"/>
                    <a:pt x="26573" y="27829"/>
                  </a:cubicBezTo>
                  <a:cubicBezTo>
                    <a:pt x="26490" y="27683"/>
                    <a:pt x="26469" y="27474"/>
                    <a:pt x="26469" y="27306"/>
                  </a:cubicBezTo>
                  <a:cubicBezTo>
                    <a:pt x="26469" y="27118"/>
                    <a:pt x="26741" y="26992"/>
                    <a:pt x="26887" y="27118"/>
                  </a:cubicBezTo>
                  <a:cubicBezTo>
                    <a:pt x="27054" y="27264"/>
                    <a:pt x="27285" y="27453"/>
                    <a:pt x="27389" y="27662"/>
                  </a:cubicBezTo>
                  <a:cubicBezTo>
                    <a:pt x="27766" y="28290"/>
                    <a:pt x="28331" y="28729"/>
                    <a:pt x="28896" y="29189"/>
                  </a:cubicBezTo>
                  <a:cubicBezTo>
                    <a:pt x="29084" y="29336"/>
                    <a:pt x="29314" y="29461"/>
                    <a:pt x="29482" y="29650"/>
                  </a:cubicBezTo>
                  <a:cubicBezTo>
                    <a:pt x="30360" y="30654"/>
                    <a:pt x="30340" y="30403"/>
                    <a:pt x="31637" y="30780"/>
                  </a:cubicBezTo>
                  <a:cubicBezTo>
                    <a:pt x="31846" y="30821"/>
                    <a:pt x="32055" y="30884"/>
                    <a:pt x="32264" y="30905"/>
                  </a:cubicBezTo>
                  <a:cubicBezTo>
                    <a:pt x="32955" y="30968"/>
                    <a:pt x="33666" y="31093"/>
                    <a:pt x="34294" y="30821"/>
                  </a:cubicBezTo>
                  <a:cubicBezTo>
                    <a:pt x="35089" y="30508"/>
                    <a:pt x="35863" y="30068"/>
                    <a:pt x="36596" y="29629"/>
                  </a:cubicBezTo>
                  <a:cubicBezTo>
                    <a:pt x="36951" y="29420"/>
                    <a:pt x="37265" y="29085"/>
                    <a:pt x="37537" y="28729"/>
                  </a:cubicBezTo>
                  <a:cubicBezTo>
                    <a:pt x="38165" y="27934"/>
                    <a:pt x="38709" y="27055"/>
                    <a:pt x="38960" y="26051"/>
                  </a:cubicBezTo>
                  <a:cubicBezTo>
                    <a:pt x="39316" y="24733"/>
                    <a:pt x="39483" y="23456"/>
                    <a:pt x="39316" y="22096"/>
                  </a:cubicBezTo>
                  <a:cubicBezTo>
                    <a:pt x="39169" y="21197"/>
                    <a:pt x="38918" y="20422"/>
                    <a:pt x="38542" y="19606"/>
                  </a:cubicBezTo>
                  <a:cubicBezTo>
                    <a:pt x="37600" y="17472"/>
                    <a:pt x="36533" y="15401"/>
                    <a:pt x="34922" y="13706"/>
                  </a:cubicBezTo>
                  <a:cubicBezTo>
                    <a:pt x="34838" y="13622"/>
                    <a:pt x="34754" y="13518"/>
                    <a:pt x="34671" y="13413"/>
                  </a:cubicBezTo>
                  <a:cubicBezTo>
                    <a:pt x="34043" y="12513"/>
                    <a:pt x="33248" y="11781"/>
                    <a:pt x="32306" y="11216"/>
                  </a:cubicBezTo>
                  <a:cubicBezTo>
                    <a:pt x="31930" y="10986"/>
                    <a:pt x="31574" y="10735"/>
                    <a:pt x="31176" y="10567"/>
                  </a:cubicBezTo>
                  <a:cubicBezTo>
                    <a:pt x="30340" y="10149"/>
                    <a:pt x="29503" y="9772"/>
                    <a:pt x="28666" y="9354"/>
                  </a:cubicBezTo>
                  <a:cubicBezTo>
                    <a:pt x="27975" y="9019"/>
                    <a:pt x="27306" y="8789"/>
                    <a:pt x="26573" y="8580"/>
                  </a:cubicBezTo>
                  <a:cubicBezTo>
                    <a:pt x="25548" y="8266"/>
                    <a:pt x="24565" y="8308"/>
                    <a:pt x="23539" y="8412"/>
                  </a:cubicBezTo>
                  <a:cubicBezTo>
                    <a:pt x="23435" y="8412"/>
                    <a:pt x="23351" y="8517"/>
                    <a:pt x="23163" y="8642"/>
                  </a:cubicBezTo>
                  <a:cubicBezTo>
                    <a:pt x="23435" y="8726"/>
                    <a:pt x="23560" y="8789"/>
                    <a:pt x="23686" y="8831"/>
                  </a:cubicBezTo>
                  <a:cubicBezTo>
                    <a:pt x="24523" y="9166"/>
                    <a:pt x="25360" y="9521"/>
                    <a:pt x="26176" y="9856"/>
                  </a:cubicBezTo>
                  <a:cubicBezTo>
                    <a:pt x="26406" y="9961"/>
                    <a:pt x="26615" y="10065"/>
                    <a:pt x="26803" y="10254"/>
                  </a:cubicBezTo>
                  <a:cubicBezTo>
                    <a:pt x="27285" y="10714"/>
                    <a:pt x="27766" y="11111"/>
                    <a:pt x="28331" y="11467"/>
                  </a:cubicBezTo>
                  <a:cubicBezTo>
                    <a:pt x="28498" y="11614"/>
                    <a:pt x="28687" y="11844"/>
                    <a:pt x="28770" y="12053"/>
                  </a:cubicBezTo>
                  <a:cubicBezTo>
                    <a:pt x="28959" y="12597"/>
                    <a:pt x="28687" y="13559"/>
                    <a:pt x="27912" y="13769"/>
                  </a:cubicBezTo>
                  <a:cubicBezTo>
                    <a:pt x="27640" y="13852"/>
                    <a:pt x="27389" y="13957"/>
                    <a:pt x="27096" y="14020"/>
                  </a:cubicBezTo>
                  <a:cubicBezTo>
                    <a:pt x="25841" y="14271"/>
                    <a:pt x="24606" y="14501"/>
                    <a:pt x="23351" y="14752"/>
                  </a:cubicBezTo>
                  <a:cubicBezTo>
                    <a:pt x="22493" y="14899"/>
                    <a:pt x="21656" y="15129"/>
                    <a:pt x="20777" y="15108"/>
                  </a:cubicBezTo>
                  <a:cubicBezTo>
                    <a:pt x="20756" y="15108"/>
                    <a:pt x="20736" y="15192"/>
                    <a:pt x="20673" y="15233"/>
                  </a:cubicBezTo>
                  <a:cubicBezTo>
                    <a:pt x="21468" y="15819"/>
                    <a:pt x="22305" y="16259"/>
                    <a:pt x="23225" y="16572"/>
                  </a:cubicBezTo>
                  <a:cubicBezTo>
                    <a:pt x="24125" y="16886"/>
                    <a:pt x="24816" y="17535"/>
                    <a:pt x="25381" y="18267"/>
                  </a:cubicBezTo>
                  <a:cubicBezTo>
                    <a:pt x="25653" y="18623"/>
                    <a:pt x="25862" y="19041"/>
                    <a:pt x="25757" y="19481"/>
                  </a:cubicBezTo>
                  <a:cubicBezTo>
                    <a:pt x="25632" y="20192"/>
                    <a:pt x="25339" y="20841"/>
                    <a:pt x="24732" y="21301"/>
                  </a:cubicBezTo>
                  <a:cubicBezTo>
                    <a:pt x="24397" y="21573"/>
                    <a:pt x="24062" y="21866"/>
                    <a:pt x="23707" y="22117"/>
                  </a:cubicBezTo>
                  <a:cubicBezTo>
                    <a:pt x="23163" y="22598"/>
                    <a:pt x="22598" y="22975"/>
                    <a:pt x="21803" y="22933"/>
                  </a:cubicBezTo>
                  <a:cubicBezTo>
                    <a:pt x="21573" y="22912"/>
                    <a:pt x="21342" y="23038"/>
                    <a:pt x="21070" y="23059"/>
                  </a:cubicBezTo>
                  <a:cubicBezTo>
                    <a:pt x="19668" y="23268"/>
                    <a:pt x="18267" y="23352"/>
                    <a:pt x="17074" y="22389"/>
                  </a:cubicBezTo>
                  <a:cubicBezTo>
                    <a:pt x="16844" y="22180"/>
                    <a:pt x="16572" y="22180"/>
                    <a:pt x="16279" y="22180"/>
                  </a:cubicBezTo>
                  <a:cubicBezTo>
                    <a:pt x="16028" y="22180"/>
                    <a:pt x="15735" y="22180"/>
                    <a:pt x="15484" y="22117"/>
                  </a:cubicBezTo>
                  <a:cubicBezTo>
                    <a:pt x="15212" y="22075"/>
                    <a:pt x="14961" y="21929"/>
                    <a:pt x="14689" y="21803"/>
                  </a:cubicBezTo>
                  <a:cubicBezTo>
                    <a:pt x="14291" y="21615"/>
                    <a:pt x="13873" y="21469"/>
                    <a:pt x="13496" y="21280"/>
                  </a:cubicBezTo>
                  <a:cubicBezTo>
                    <a:pt x="13015" y="21071"/>
                    <a:pt x="12513" y="21050"/>
                    <a:pt x="12052" y="21280"/>
                  </a:cubicBezTo>
                  <a:cubicBezTo>
                    <a:pt x="11676" y="21448"/>
                    <a:pt x="11362" y="21699"/>
                    <a:pt x="11048" y="21929"/>
                  </a:cubicBezTo>
                  <a:cubicBezTo>
                    <a:pt x="10734" y="22138"/>
                    <a:pt x="10629" y="22452"/>
                    <a:pt x="10671" y="22829"/>
                  </a:cubicBezTo>
                  <a:cubicBezTo>
                    <a:pt x="10692" y="23331"/>
                    <a:pt x="10671" y="23812"/>
                    <a:pt x="10671" y="24314"/>
                  </a:cubicBezTo>
                  <a:cubicBezTo>
                    <a:pt x="10671" y="25360"/>
                    <a:pt x="11257" y="26114"/>
                    <a:pt x="11843" y="26909"/>
                  </a:cubicBezTo>
                  <a:cubicBezTo>
                    <a:pt x="11885" y="26992"/>
                    <a:pt x="11989" y="27013"/>
                    <a:pt x="12073" y="27055"/>
                  </a:cubicBezTo>
                  <a:cubicBezTo>
                    <a:pt x="12596" y="27244"/>
                    <a:pt x="13119" y="27516"/>
                    <a:pt x="13705" y="27474"/>
                  </a:cubicBezTo>
                  <a:cubicBezTo>
                    <a:pt x="14479" y="27474"/>
                    <a:pt x="15233" y="27578"/>
                    <a:pt x="16028" y="27432"/>
                  </a:cubicBezTo>
                  <a:cubicBezTo>
                    <a:pt x="16111" y="27411"/>
                    <a:pt x="16237" y="27411"/>
                    <a:pt x="16321" y="27432"/>
                  </a:cubicBezTo>
                  <a:cubicBezTo>
                    <a:pt x="16425" y="27474"/>
                    <a:pt x="16551" y="27557"/>
                    <a:pt x="16572" y="27641"/>
                  </a:cubicBezTo>
                  <a:cubicBezTo>
                    <a:pt x="16593" y="27746"/>
                    <a:pt x="16593" y="27892"/>
                    <a:pt x="16530" y="27976"/>
                  </a:cubicBezTo>
                  <a:cubicBezTo>
                    <a:pt x="16279" y="28290"/>
                    <a:pt x="15965" y="28499"/>
                    <a:pt x="15588" y="28499"/>
                  </a:cubicBezTo>
                  <a:cubicBezTo>
                    <a:pt x="15295" y="28499"/>
                    <a:pt x="15023" y="28499"/>
                    <a:pt x="14751" y="28520"/>
                  </a:cubicBezTo>
                  <a:cubicBezTo>
                    <a:pt x="14354" y="28562"/>
                    <a:pt x="13935" y="28457"/>
                    <a:pt x="13559" y="28624"/>
                  </a:cubicBezTo>
                  <a:cubicBezTo>
                    <a:pt x="13559" y="28729"/>
                    <a:pt x="13538" y="28834"/>
                    <a:pt x="13559" y="28917"/>
                  </a:cubicBezTo>
                  <a:cubicBezTo>
                    <a:pt x="13726" y="29608"/>
                    <a:pt x="13622" y="30277"/>
                    <a:pt x="13350" y="30926"/>
                  </a:cubicBezTo>
                  <a:cubicBezTo>
                    <a:pt x="13245" y="31219"/>
                    <a:pt x="13203" y="31512"/>
                    <a:pt x="13119" y="31847"/>
                  </a:cubicBezTo>
                  <a:cubicBezTo>
                    <a:pt x="13642" y="32244"/>
                    <a:pt x="14166" y="32600"/>
                    <a:pt x="14647" y="32998"/>
                  </a:cubicBezTo>
                  <a:cubicBezTo>
                    <a:pt x="15337" y="33604"/>
                    <a:pt x="16216" y="33709"/>
                    <a:pt x="17053" y="33918"/>
                  </a:cubicBezTo>
                  <a:cubicBezTo>
                    <a:pt x="17262" y="33960"/>
                    <a:pt x="17534" y="33793"/>
                    <a:pt x="17743" y="33834"/>
                  </a:cubicBezTo>
                  <a:cubicBezTo>
                    <a:pt x="17953" y="33897"/>
                    <a:pt x="18120" y="34127"/>
                    <a:pt x="18329" y="34253"/>
                  </a:cubicBezTo>
                  <a:cubicBezTo>
                    <a:pt x="18350" y="34274"/>
                    <a:pt x="18371" y="34274"/>
                    <a:pt x="18413" y="34274"/>
                  </a:cubicBezTo>
                  <a:cubicBezTo>
                    <a:pt x="19187" y="34420"/>
                    <a:pt x="20003" y="34650"/>
                    <a:pt x="20777" y="34671"/>
                  </a:cubicBezTo>
                  <a:cubicBezTo>
                    <a:pt x="23142" y="34755"/>
                    <a:pt x="25485" y="34671"/>
                    <a:pt x="27829" y="34127"/>
                  </a:cubicBezTo>
                  <a:cubicBezTo>
                    <a:pt x="28268" y="34023"/>
                    <a:pt x="28770" y="34002"/>
                    <a:pt x="29189" y="33814"/>
                  </a:cubicBezTo>
                  <a:cubicBezTo>
                    <a:pt x="30340" y="33332"/>
                    <a:pt x="31490" y="32872"/>
                    <a:pt x="32536" y="32223"/>
                  </a:cubicBezTo>
                  <a:cubicBezTo>
                    <a:pt x="32746" y="32223"/>
                    <a:pt x="32850" y="32140"/>
                    <a:pt x="32976" y="32035"/>
                  </a:cubicBezTo>
                  <a:close/>
                  <a:moveTo>
                    <a:pt x="6173" y="19188"/>
                  </a:moveTo>
                  <a:cubicBezTo>
                    <a:pt x="5545" y="19606"/>
                    <a:pt x="5064" y="20213"/>
                    <a:pt x="4520" y="20757"/>
                  </a:cubicBezTo>
                  <a:cubicBezTo>
                    <a:pt x="3767" y="21510"/>
                    <a:pt x="3097" y="22306"/>
                    <a:pt x="2741" y="23331"/>
                  </a:cubicBezTo>
                  <a:cubicBezTo>
                    <a:pt x="2595" y="23749"/>
                    <a:pt x="2553" y="24168"/>
                    <a:pt x="2448" y="24586"/>
                  </a:cubicBezTo>
                  <a:cubicBezTo>
                    <a:pt x="2427" y="24691"/>
                    <a:pt x="2490" y="24837"/>
                    <a:pt x="2532" y="24921"/>
                  </a:cubicBezTo>
                  <a:cubicBezTo>
                    <a:pt x="2825" y="25277"/>
                    <a:pt x="3076" y="25674"/>
                    <a:pt x="3641" y="25653"/>
                  </a:cubicBezTo>
                  <a:cubicBezTo>
                    <a:pt x="3787" y="25653"/>
                    <a:pt x="3955" y="25674"/>
                    <a:pt x="4080" y="25758"/>
                  </a:cubicBezTo>
                  <a:cubicBezTo>
                    <a:pt x="4687" y="26051"/>
                    <a:pt x="5273" y="25988"/>
                    <a:pt x="5838" y="25904"/>
                  </a:cubicBezTo>
                  <a:cubicBezTo>
                    <a:pt x="6005" y="25632"/>
                    <a:pt x="6152" y="25360"/>
                    <a:pt x="6319" y="25151"/>
                  </a:cubicBezTo>
                  <a:cubicBezTo>
                    <a:pt x="6487" y="24963"/>
                    <a:pt x="6612" y="25005"/>
                    <a:pt x="6947" y="25256"/>
                  </a:cubicBezTo>
                  <a:cubicBezTo>
                    <a:pt x="6884" y="25444"/>
                    <a:pt x="6780" y="25632"/>
                    <a:pt x="6717" y="25842"/>
                  </a:cubicBezTo>
                  <a:cubicBezTo>
                    <a:pt x="6528" y="26595"/>
                    <a:pt x="6382" y="27327"/>
                    <a:pt x="6215" y="28080"/>
                  </a:cubicBezTo>
                  <a:cubicBezTo>
                    <a:pt x="6068" y="28792"/>
                    <a:pt x="6005" y="29503"/>
                    <a:pt x="5984" y="30194"/>
                  </a:cubicBezTo>
                  <a:cubicBezTo>
                    <a:pt x="5984" y="30780"/>
                    <a:pt x="6194" y="31135"/>
                    <a:pt x="6717" y="31386"/>
                  </a:cubicBezTo>
                  <a:cubicBezTo>
                    <a:pt x="7156" y="31596"/>
                    <a:pt x="7470" y="31533"/>
                    <a:pt x="7763" y="31135"/>
                  </a:cubicBezTo>
                  <a:cubicBezTo>
                    <a:pt x="8035" y="30801"/>
                    <a:pt x="8244" y="30403"/>
                    <a:pt x="8453" y="30047"/>
                  </a:cubicBezTo>
                  <a:cubicBezTo>
                    <a:pt x="8767" y="29503"/>
                    <a:pt x="9081" y="28980"/>
                    <a:pt x="8663" y="28311"/>
                  </a:cubicBezTo>
                  <a:cubicBezTo>
                    <a:pt x="8537" y="28143"/>
                    <a:pt x="8704" y="27892"/>
                    <a:pt x="9018" y="27850"/>
                  </a:cubicBezTo>
                  <a:cubicBezTo>
                    <a:pt x="9102" y="27976"/>
                    <a:pt x="9186" y="28143"/>
                    <a:pt x="9290" y="28290"/>
                  </a:cubicBezTo>
                  <a:cubicBezTo>
                    <a:pt x="9541" y="28729"/>
                    <a:pt x="9772" y="29210"/>
                    <a:pt x="10065" y="29650"/>
                  </a:cubicBezTo>
                  <a:cubicBezTo>
                    <a:pt x="10357" y="30131"/>
                    <a:pt x="10692" y="30570"/>
                    <a:pt x="10964" y="31073"/>
                  </a:cubicBezTo>
                  <a:cubicBezTo>
                    <a:pt x="11173" y="31491"/>
                    <a:pt x="11529" y="31596"/>
                    <a:pt x="11927" y="31721"/>
                  </a:cubicBezTo>
                  <a:cubicBezTo>
                    <a:pt x="12031" y="31742"/>
                    <a:pt x="12241" y="31658"/>
                    <a:pt x="12324" y="31554"/>
                  </a:cubicBezTo>
                  <a:cubicBezTo>
                    <a:pt x="12471" y="31386"/>
                    <a:pt x="12638" y="31177"/>
                    <a:pt x="12680" y="30926"/>
                  </a:cubicBezTo>
                  <a:cubicBezTo>
                    <a:pt x="12806" y="30340"/>
                    <a:pt x="12910" y="29733"/>
                    <a:pt x="12994" y="29106"/>
                  </a:cubicBezTo>
                  <a:cubicBezTo>
                    <a:pt x="13015" y="28896"/>
                    <a:pt x="12994" y="28687"/>
                    <a:pt x="12973" y="28478"/>
                  </a:cubicBezTo>
                  <a:cubicBezTo>
                    <a:pt x="12387" y="28269"/>
                    <a:pt x="11864" y="28080"/>
                    <a:pt x="11445" y="27934"/>
                  </a:cubicBezTo>
                  <a:cubicBezTo>
                    <a:pt x="11069" y="27348"/>
                    <a:pt x="10755" y="26846"/>
                    <a:pt x="10399" y="26386"/>
                  </a:cubicBezTo>
                  <a:cubicBezTo>
                    <a:pt x="10023" y="25842"/>
                    <a:pt x="9772" y="25235"/>
                    <a:pt x="9730" y="24586"/>
                  </a:cubicBezTo>
                  <a:cubicBezTo>
                    <a:pt x="9709" y="23875"/>
                    <a:pt x="9730" y="23142"/>
                    <a:pt x="9730" y="22431"/>
                  </a:cubicBezTo>
                  <a:cubicBezTo>
                    <a:pt x="9730" y="22117"/>
                    <a:pt x="9855" y="21824"/>
                    <a:pt x="10085" y="21594"/>
                  </a:cubicBezTo>
                  <a:cubicBezTo>
                    <a:pt x="10546" y="21092"/>
                    <a:pt x="11069" y="20736"/>
                    <a:pt x="11697" y="20527"/>
                  </a:cubicBezTo>
                  <a:cubicBezTo>
                    <a:pt x="12429" y="20255"/>
                    <a:pt x="13161" y="20234"/>
                    <a:pt x="13831" y="20611"/>
                  </a:cubicBezTo>
                  <a:cubicBezTo>
                    <a:pt x="14417" y="20925"/>
                    <a:pt x="14961" y="21238"/>
                    <a:pt x="15588" y="21573"/>
                  </a:cubicBezTo>
                  <a:cubicBezTo>
                    <a:pt x="15735" y="21490"/>
                    <a:pt x="15923" y="21406"/>
                    <a:pt x="16132" y="21301"/>
                  </a:cubicBezTo>
                  <a:cubicBezTo>
                    <a:pt x="15902" y="20548"/>
                    <a:pt x="15358" y="19837"/>
                    <a:pt x="15798" y="18937"/>
                  </a:cubicBezTo>
                  <a:cubicBezTo>
                    <a:pt x="15986" y="19104"/>
                    <a:pt x="16132" y="19251"/>
                    <a:pt x="16195" y="19376"/>
                  </a:cubicBezTo>
                  <a:cubicBezTo>
                    <a:pt x="16446" y="20046"/>
                    <a:pt x="16927" y="20611"/>
                    <a:pt x="17346" y="21176"/>
                  </a:cubicBezTo>
                  <a:cubicBezTo>
                    <a:pt x="17764" y="21762"/>
                    <a:pt x="18350" y="22117"/>
                    <a:pt x="19062" y="22138"/>
                  </a:cubicBezTo>
                  <a:cubicBezTo>
                    <a:pt x="19752" y="22201"/>
                    <a:pt x="20422" y="22243"/>
                    <a:pt x="21112" y="22013"/>
                  </a:cubicBezTo>
                  <a:cubicBezTo>
                    <a:pt x="21342" y="21929"/>
                    <a:pt x="21593" y="21908"/>
                    <a:pt x="21845" y="21908"/>
                  </a:cubicBezTo>
                  <a:cubicBezTo>
                    <a:pt x="22368" y="21929"/>
                    <a:pt x="22723" y="21678"/>
                    <a:pt x="23100" y="21385"/>
                  </a:cubicBezTo>
                  <a:cubicBezTo>
                    <a:pt x="23372" y="21155"/>
                    <a:pt x="23644" y="20862"/>
                    <a:pt x="23958" y="20674"/>
                  </a:cubicBezTo>
                  <a:cubicBezTo>
                    <a:pt x="24314" y="20443"/>
                    <a:pt x="24523" y="20129"/>
                    <a:pt x="24690" y="19774"/>
                  </a:cubicBezTo>
                  <a:cubicBezTo>
                    <a:pt x="24878" y="19397"/>
                    <a:pt x="24837" y="19041"/>
                    <a:pt x="24565" y="18728"/>
                  </a:cubicBezTo>
                  <a:cubicBezTo>
                    <a:pt x="24062" y="18142"/>
                    <a:pt x="23518" y="17681"/>
                    <a:pt x="22786" y="17409"/>
                  </a:cubicBezTo>
                  <a:cubicBezTo>
                    <a:pt x="22263" y="17200"/>
                    <a:pt x="21740" y="16991"/>
                    <a:pt x="21259" y="16740"/>
                  </a:cubicBezTo>
                  <a:cubicBezTo>
                    <a:pt x="20652" y="16384"/>
                    <a:pt x="20087" y="16049"/>
                    <a:pt x="19438" y="15819"/>
                  </a:cubicBezTo>
                  <a:cubicBezTo>
                    <a:pt x="19124" y="15715"/>
                    <a:pt x="18832" y="15484"/>
                    <a:pt x="18601" y="15233"/>
                  </a:cubicBezTo>
                  <a:cubicBezTo>
                    <a:pt x="18308" y="14982"/>
                    <a:pt x="18434" y="14501"/>
                    <a:pt x="18811" y="14438"/>
                  </a:cubicBezTo>
                  <a:cubicBezTo>
                    <a:pt x="19396" y="14292"/>
                    <a:pt x="20003" y="14166"/>
                    <a:pt x="20631" y="14145"/>
                  </a:cubicBezTo>
                  <a:cubicBezTo>
                    <a:pt x="21280" y="14124"/>
                    <a:pt x="21949" y="14062"/>
                    <a:pt x="22577" y="13936"/>
                  </a:cubicBezTo>
                  <a:cubicBezTo>
                    <a:pt x="23560" y="13748"/>
                    <a:pt x="24586" y="13559"/>
                    <a:pt x="25569" y="13392"/>
                  </a:cubicBezTo>
                  <a:cubicBezTo>
                    <a:pt x="26155" y="13287"/>
                    <a:pt x="26720" y="13120"/>
                    <a:pt x="27306" y="12974"/>
                  </a:cubicBezTo>
                  <a:cubicBezTo>
                    <a:pt x="27536" y="12911"/>
                    <a:pt x="27808" y="12827"/>
                    <a:pt x="27850" y="12513"/>
                  </a:cubicBezTo>
                  <a:cubicBezTo>
                    <a:pt x="27912" y="12199"/>
                    <a:pt x="27703" y="12095"/>
                    <a:pt x="27494" y="11948"/>
                  </a:cubicBezTo>
                  <a:cubicBezTo>
                    <a:pt x="27117" y="11655"/>
                    <a:pt x="26782" y="11342"/>
                    <a:pt x="26406" y="11049"/>
                  </a:cubicBezTo>
                  <a:cubicBezTo>
                    <a:pt x="26280" y="10923"/>
                    <a:pt x="26155" y="10798"/>
                    <a:pt x="25987" y="10693"/>
                  </a:cubicBezTo>
                  <a:cubicBezTo>
                    <a:pt x="25046" y="10191"/>
                    <a:pt x="24104" y="9751"/>
                    <a:pt x="23058" y="9521"/>
                  </a:cubicBezTo>
                  <a:cubicBezTo>
                    <a:pt x="22221" y="9333"/>
                    <a:pt x="21426" y="9375"/>
                    <a:pt x="20652" y="9856"/>
                  </a:cubicBezTo>
                  <a:cubicBezTo>
                    <a:pt x="20066" y="10212"/>
                    <a:pt x="19376" y="10505"/>
                    <a:pt x="18727" y="10735"/>
                  </a:cubicBezTo>
                  <a:cubicBezTo>
                    <a:pt x="18036" y="10986"/>
                    <a:pt x="17367" y="11132"/>
                    <a:pt x="16655" y="11321"/>
                  </a:cubicBezTo>
                  <a:cubicBezTo>
                    <a:pt x="16237" y="11425"/>
                    <a:pt x="15881" y="11342"/>
                    <a:pt x="15609" y="10944"/>
                  </a:cubicBezTo>
                  <a:cubicBezTo>
                    <a:pt x="15693" y="10839"/>
                    <a:pt x="15714" y="10714"/>
                    <a:pt x="15798" y="10714"/>
                  </a:cubicBezTo>
                  <a:cubicBezTo>
                    <a:pt x="16551" y="10505"/>
                    <a:pt x="17199" y="10107"/>
                    <a:pt x="17785" y="9584"/>
                  </a:cubicBezTo>
                  <a:cubicBezTo>
                    <a:pt x="17806" y="9563"/>
                    <a:pt x="17827" y="9563"/>
                    <a:pt x="17869" y="9542"/>
                  </a:cubicBezTo>
                  <a:cubicBezTo>
                    <a:pt x="19187" y="8810"/>
                    <a:pt x="20526" y="8077"/>
                    <a:pt x="22054" y="7805"/>
                  </a:cubicBezTo>
                  <a:cubicBezTo>
                    <a:pt x="22326" y="7764"/>
                    <a:pt x="22577" y="7638"/>
                    <a:pt x="22744" y="7429"/>
                  </a:cubicBezTo>
                  <a:cubicBezTo>
                    <a:pt x="23267" y="6906"/>
                    <a:pt x="23790" y="6383"/>
                    <a:pt x="24314" y="5818"/>
                  </a:cubicBezTo>
                  <a:cubicBezTo>
                    <a:pt x="24481" y="5671"/>
                    <a:pt x="24606" y="5483"/>
                    <a:pt x="24690" y="5295"/>
                  </a:cubicBezTo>
                  <a:cubicBezTo>
                    <a:pt x="24941" y="4834"/>
                    <a:pt x="25192" y="4353"/>
                    <a:pt x="25422" y="3893"/>
                  </a:cubicBezTo>
                  <a:cubicBezTo>
                    <a:pt x="25820" y="3140"/>
                    <a:pt x="25527" y="2428"/>
                    <a:pt x="25130" y="1800"/>
                  </a:cubicBezTo>
                  <a:cubicBezTo>
                    <a:pt x="24983" y="1528"/>
                    <a:pt x="24669" y="1382"/>
                    <a:pt x="24355" y="1361"/>
                  </a:cubicBezTo>
                  <a:cubicBezTo>
                    <a:pt x="22912" y="1194"/>
                    <a:pt x="21531" y="1424"/>
                    <a:pt x="20338" y="2240"/>
                  </a:cubicBezTo>
                  <a:cubicBezTo>
                    <a:pt x="18769" y="3286"/>
                    <a:pt x="17283" y="4458"/>
                    <a:pt x="16153" y="6069"/>
                  </a:cubicBezTo>
                  <a:cubicBezTo>
                    <a:pt x="15630" y="6801"/>
                    <a:pt x="15107" y="7450"/>
                    <a:pt x="15358" y="8412"/>
                  </a:cubicBezTo>
                  <a:cubicBezTo>
                    <a:pt x="15400" y="8642"/>
                    <a:pt x="15044" y="8894"/>
                    <a:pt x="14835" y="8726"/>
                  </a:cubicBezTo>
                  <a:cubicBezTo>
                    <a:pt x="14521" y="8475"/>
                    <a:pt x="14228" y="8161"/>
                    <a:pt x="13998" y="7805"/>
                  </a:cubicBezTo>
                  <a:cubicBezTo>
                    <a:pt x="13914" y="7701"/>
                    <a:pt x="14019" y="7471"/>
                    <a:pt x="14040" y="7282"/>
                  </a:cubicBezTo>
                  <a:cubicBezTo>
                    <a:pt x="14103" y="6969"/>
                    <a:pt x="14145" y="6697"/>
                    <a:pt x="14228" y="6383"/>
                  </a:cubicBezTo>
                  <a:cubicBezTo>
                    <a:pt x="14249" y="6194"/>
                    <a:pt x="14249" y="6006"/>
                    <a:pt x="14312" y="5818"/>
                  </a:cubicBezTo>
                  <a:cubicBezTo>
                    <a:pt x="14479" y="5169"/>
                    <a:pt x="14647" y="4500"/>
                    <a:pt x="14877" y="3872"/>
                  </a:cubicBezTo>
                  <a:cubicBezTo>
                    <a:pt x="15149" y="3140"/>
                    <a:pt x="15086" y="2407"/>
                    <a:pt x="14982" y="1675"/>
                  </a:cubicBezTo>
                  <a:cubicBezTo>
                    <a:pt x="14856" y="754"/>
                    <a:pt x="14521" y="629"/>
                    <a:pt x="13726" y="1152"/>
                  </a:cubicBezTo>
                  <a:cubicBezTo>
                    <a:pt x="12157" y="2198"/>
                    <a:pt x="11111" y="3704"/>
                    <a:pt x="10504" y="5462"/>
                  </a:cubicBezTo>
                  <a:cubicBezTo>
                    <a:pt x="10190" y="6320"/>
                    <a:pt x="9960" y="7241"/>
                    <a:pt x="9981" y="8182"/>
                  </a:cubicBezTo>
                  <a:cubicBezTo>
                    <a:pt x="9981" y="8621"/>
                    <a:pt x="10085" y="8956"/>
                    <a:pt x="10483" y="9207"/>
                  </a:cubicBezTo>
                  <a:cubicBezTo>
                    <a:pt x="10504" y="9228"/>
                    <a:pt x="10483" y="9312"/>
                    <a:pt x="10483" y="9354"/>
                  </a:cubicBezTo>
                  <a:cubicBezTo>
                    <a:pt x="9918" y="9479"/>
                    <a:pt x="9876" y="9479"/>
                    <a:pt x="9709" y="9417"/>
                  </a:cubicBezTo>
                  <a:cubicBezTo>
                    <a:pt x="9458" y="9312"/>
                    <a:pt x="9353" y="9061"/>
                    <a:pt x="9228" y="8852"/>
                  </a:cubicBezTo>
                  <a:cubicBezTo>
                    <a:pt x="8997" y="8475"/>
                    <a:pt x="8704" y="8098"/>
                    <a:pt x="8453" y="7743"/>
                  </a:cubicBezTo>
                  <a:cubicBezTo>
                    <a:pt x="7972" y="7073"/>
                    <a:pt x="7407" y="6634"/>
                    <a:pt x="6633" y="6404"/>
                  </a:cubicBezTo>
                  <a:cubicBezTo>
                    <a:pt x="6298" y="6299"/>
                    <a:pt x="6047" y="6341"/>
                    <a:pt x="5754" y="6508"/>
                  </a:cubicBezTo>
                  <a:cubicBezTo>
                    <a:pt x="4855" y="7031"/>
                    <a:pt x="4373" y="7743"/>
                    <a:pt x="4520" y="8789"/>
                  </a:cubicBezTo>
                  <a:lnTo>
                    <a:pt x="4520" y="9061"/>
                  </a:lnTo>
                  <a:cubicBezTo>
                    <a:pt x="4499" y="9458"/>
                    <a:pt x="4603" y="9793"/>
                    <a:pt x="4813" y="10107"/>
                  </a:cubicBezTo>
                  <a:cubicBezTo>
                    <a:pt x="5336" y="10902"/>
                    <a:pt x="5796" y="11655"/>
                    <a:pt x="6528" y="12283"/>
                  </a:cubicBezTo>
                  <a:cubicBezTo>
                    <a:pt x="6633" y="12367"/>
                    <a:pt x="6675" y="12576"/>
                    <a:pt x="6633" y="12702"/>
                  </a:cubicBezTo>
                  <a:cubicBezTo>
                    <a:pt x="6612" y="12911"/>
                    <a:pt x="6424" y="12995"/>
                    <a:pt x="6256" y="13036"/>
                  </a:cubicBezTo>
                  <a:cubicBezTo>
                    <a:pt x="5943" y="13120"/>
                    <a:pt x="5691" y="12974"/>
                    <a:pt x="5461" y="12806"/>
                  </a:cubicBezTo>
                  <a:cubicBezTo>
                    <a:pt x="5231" y="12660"/>
                    <a:pt x="5022" y="12451"/>
                    <a:pt x="4729" y="12471"/>
                  </a:cubicBezTo>
                  <a:cubicBezTo>
                    <a:pt x="4080" y="12471"/>
                    <a:pt x="3432" y="12471"/>
                    <a:pt x="2762" y="12492"/>
                  </a:cubicBezTo>
                  <a:cubicBezTo>
                    <a:pt x="2448" y="12492"/>
                    <a:pt x="2197" y="12660"/>
                    <a:pt x="1988" y="12911"/>
                  </a:cubicBezTo>
                  <a:cubicBezTo>
                    <a:pt x="1779" y="13183"/>
                    <a:pt x="1549" y="13434"/>
                    <a:pt x="1339" y="13664"/>
                  </a:cubicBezTo>
                  <a:cubicBezTo>
                    <a:pt x="837" y="14187"/>
                    <a:pt x="816" y="14752"/>
                    <a:pt x="1235" y="15338"/>
                  </a:cubicBezTo>
                  <a:cubicBezTo>
                    <a:pt x="2072" y="16531"/>
                    <a:pt x="2114" y="16572"/>
                    <a:pt x="3390" y="17284"/>
                  </a:cubicBezTo>
                  <a:cubicBezTo>
                    <a:pt x="3599" y="17409"/>
                    <a:pt x="3850" y="17514"/>
                    <a:pt x="4059" y="17640"/>
                  </a:cubicBezTo>
                  <a:cubicBezTo>
                    <a:pt x="4373" y="17849"/>
                    <a:pt x="4687" y="18037"/>
                    <a:pt x="4959" y="18267"/>
                  </a:cubicBezTo>
                  <a:cubicBezTo>
                    <a:pt x="5210" y="18477"/>
                    <a:pt x="5440" y="18644"/>
                    <a:pt x="5775" y="18644"/>
                  </a:cubicBezTo>
                  <a:cubicBezTo>
                    <a:pt x="6068" y="18790"/>
                    <a:pt x="6194" y="18937"/>
                    <a:pt x="6173" y="19188"/>
                  </a:cubicBezTo>
                  <a:close/>
                  <a:moveTo>
                    <a:pt x="17953" y="35383"/>
                  </a:moveTo>
                  <a:cubicBezTo>
                    <a:pt x="17848" y="35634"/>
                    <a:pt x="17743" y="35822"/>
                    <a:pt x="17723" y="36031"/>
                  </a:cubicBezTo>
                  <a:cubicBezTo>
                    <a:pt x="17576" y="36931"/>
                    <a:pt x="17325" y="37789"/>
                    <a:pt x="16990" y="38626"/>
                  </a:cubicBezTo>
                  <a:cubicBezTo>
                    <a:pt x="16886" y="38877"/>
                    <a:pt x="16844" y="39170"/>
                    <a:pt x="16802" y="39442"/>
                  </a:cubicBezTo>
                  <a:cubicBezTo>
                    <a:pt x="16551" y="41472"/>
                    <a:pt x="16174" y="43480"/>
                    <a:pt x="15714" y="45468"/>
                  </a:cubicBezTo>
                  <a:cubicBezTo>
                    <a:pt x="15630" y="45845"/>
                    <a:pt x="15547" y="46200"/>
                    <a:pt x="15526" y="46577"/>
                  </a:cubicBezTo>
                  <a:cubicBezTo>
                    <a:pt x="15505" y="48251"/>
                    <a:pt x="15526" y="49925"/>
                    <a:pt x="15526" y="51599"/>
                  </a:cubicBezTo>
                  <a:cubicBezTo>
                    <a:pt x="15526" y="52122"/>
                    <a:pt x="15714" y="52310"/>
                    <a:pt x="16237" y="52415"/>
                  </a:cubicBezTo>
                  <a:cubicBezTo>
                    <a:pt x="16446" y="52436"/>
                    <a:pt x="16676" y="52436"/>
                    <a:pt x="16886" y="52436"/>
                  </a:cubicBezTo>
                  <a:lnTo>
                    <a:pt x="18936" y="52436"/>
                  </a:lnTo>
                  <a:cubicBezTo>
                    <a:pt x="19689" y="52456"/>
                    <a:pt x="20422" y="52415"/>
                    <a:pt x="21154" y="52226"/>
                  </a:cubicBezTo>
                  <a:cubicBezTo>
                    <a:pt x="21447" y="52143"/>
                    <a:pt x="21761" y="52143"/>
                    <a:pt x="22075" y="52143"/>
                  </a:cubicBezTo>
                  <a:cubicBezTo>
                    <a:pt x="23372" y="52122"/>
                    <a:pt x="24648" y="51787"/>
                    <a:pt x="25966" y="51850"/>
                  </a:cubicBezTo>
                  <a:cubicBezTo>
                    <a:pt x="25987" y="51850"/>
                    <a:pt x="26008" y="51850"/>
                    <a:pt x="26071" y="51829"/>
                  </a:cubicBezTo>
                  <a:cubicBezTo>
                    <a:pt x="27034" y="51578"/>
                    <a:pt x="28038" y="51536"/>
                    <a:pt x="29021" y="51578"/>
                  </a:cubicBezTo>
                  <a:cubicBezTo>
                    <a:pt x="29377" y="51578"/>
                    <a:pt x="29733" y="51599"/>
                    <a:pt x="30047" y="51494"/>
                  </a:cubicBezTo>
                  <a:cubicBezTo>
                    <a:pt x="30632" y="51264"/>
                    <a:pt x="31218" y="51117"/>
                    <a:pt x="31825" y="51096"/>
                  </a:cubicBezTo>
                  <a:cubicBezTo>
                    <a:pt x="31992" y="50887"/>
                    <a:pt x="32139" y="50678"/>
                    <a:pt x="32306" y="50490"/>
                  </a:cubicBezTo>
                  <a:cubicBezTo>
                    <a:pt x="32055" y="50071"/>
                    <a:pt x="31741" y="49715"/>
                    <a:pt x="31595" y="49297"/>
                  </a:cubicBezTo>
                  <a:cubicBezTo>
                    <a:pt x="31428" y="48816"/>
                    <a:pt x="31051" y="48544"/>
                    <a:pt x="30863" y="48104"/>
                  </a:cubicBezTo>
                  <a:cubicBezTo>
                    <a:pt x="30653" y="47665"/>
                    <a:pt x="30549" y="47163"/>
                    <a:pt x="30360" y="46723"/>
                  </a:cubicBezTo>
                  <a:cubicBezTo>
                    <a:pt x="30319" y="46577"/>
                    <a:pt x="30214" y="46472"/>
                    <a:pt x="30151" y="46305"/>
                  </a:cubicBezTo>
                  <a:cubicBezTo>
                    <a:pt x="29921" y="45886"/>
                    <a:pt x="29691" y="45489"/>
                    <a:pt x="29482" y="45070"/>
                  </a:cubicBezTo>
                  <a:cubicBezTo>
                    <a:pt x="29021" y="44213"/>
                    <a:pt x="28603" y="43355"/>
                    <a:pt x="28456" y="42392"/>
                  </a:cubicBezTo>
                  <a:cubicBezTo>
                    <a:pt x="28435" y="42225"/>
                    <a:pt x="28352" y="42099"/>
                    <a:pt x="28289" y="41932"/>
                  </a:cubicBezTo>
                  <a:cubicBezTo>
                    <a:pt x="28163" y="41890"/>
                    <a:pt x="28038" y="41869"/>
                    <a:pt x="27933" y="41827"/>
                  </a:cubicBezTo>
                  <a:cubicBezTo>
                    <a:pt x="26887" y="41576"/>
                    <a:pt x="26050" y="40928"/>
                    <a:pt x="25213" y="40258"/>
                  </a:cubicBezTo>
                  <a:cubicBezTo>
                    <a:pt x="25109" y="40195"/>
                    <a:pt x="25025" y="40028"/>
                    <a:pt x="24941" y="39902"/>
                  </a:cubicBezTo>
                  <a:cubicBezTo>
                    <a:pt x="24899" y="39798"/>
                    <a:pt x="25025" y="39609"/>
                    <a:pt x="25130" y="39630"/>
                  </a:cubicBezTo>
                  <a:cubicBezTo>
                    <a:pt x="25255" y="39672"/>
                    <a:pt x="25402" y="39672"/>
                    <a:pt x="25506" y="39714"/>
                  </a:cubicBezTo>
                  <a:cubicBezTo>
                    <a:pt x="26071" y="40007"/>
                    <a:pt x="26657" y="40321"/>
                    <a:pt x="27222" y="40614"/>
                  </a:cubicBezTo>
                  <a:cubicBezTo>
                    <a:pt x="27452" y="40739"/>
                    <a:pt x="27661" y="40928"/>
                    <a:pt x="28038" y="40823"/>
                  </a:cubicBezTo>
                  <a:cubicBezTo>
                    <a:pt x="27661" y="39714"/>
                    <a:pt x="27494" y="38647"/>
                    <a:pt x="26992" y="37622"/>
                  </a:cubicBezTo>
                  <a:cubicBezTo>
                    <a:pt x="26782" y="37182"/>
                    <a:pt x="26615" y="36701"/>
                    <a:pt x="26678" y="36178"/>
                  </a:cubicBezTo>
                  <a:cubicBezTo>
                    <a:pt x="26699" y="36031"/>
                    <a:pt x="26594" y="35843"/>
                    <a:pt x="26573" y="35634"/>
                  </a:cubicBezTo>
                  <a:cubicBezTo>
                    <a:pt x="25946" y="35697"/>
                    <a:pt x="25360" y="35718"/>
                    <a:pt x="24753" y="35759"/>
                  </a:cubicBezTo>
                  <a:cubicBezTo>
                    <a:pt x="22807" y="35948"/>
                    <a:pt x="20861" y="36052"/>
                    <a:pt x="18936" y="35550"/>
                  </a:cubicBezTo>
                  <a:cubicBezTo>
                    <a:pt x="18622" y="35466"/>
                    <a:pt x="18329" y="35425"/>
                    <a:pt x="17953" y="35383"/>
                  </a:cubicBezTo>
                  <a:close/>
                  <a:moveTo>
                    <a:pt x="43982" y="34044"/>
                  </a:moveTo>
                  <a:cubicBezTo>
                    <a:pt x="43647" y="34776"/>
                    <a:pt x="43647" y="34776"/>
                    <a:pt x="43647" y="35592"/>
                  </a:cubicBezTo>
                  <a:cubicBezTo>
                    <a:pt x="43626" y="36471"/>
                    <a:pt x="43563" y="37391"/>
                    <a:pt x="43521" y="38270"/>
                  </a:cubicBezTo>
                  <a:cubicBezTo>
                    <a:pt x="43500" y="38626"/>
                    <a:pt x="43438" y="38961"/>
                    <a:pt x="43417" y="39296"/>
                  </a:cubicBezTo>
                  <a:cubicBezTo>
                    <a:pt x="43417" y="39421"/>
                    <a:pt x="43438" y="39588"/>
                    <a:pt x="43438" y="39777"/>
                  </a:cubicBezTo>
                  <a:cubicBezTo>
                    <a:pt x="43626" y="39735"/>
                    <a:pt x="43752" y="39735"/>
                    <a:pt x="43856" y="39693"/>
                  </a:cubicBezTo>
                  <a:cubicBezTo>
                    <a:pt x="44400" y="39379"/>
                    <a:pt x="44923" y="39065"/>
                    <a:pt x="45300" y="38542"/>
                  </a:cubicBezTo>
                  <a:cubicBezTo>
                    <a:pt x="45467" y="38270"/>
                    <a:pt x="45677" y="38019"/>
                    <a:pt x="46053" y="37852"/>
                  </a:cubicBezTo>
                  <a:cubicBezTo>
                    <a:pt x="46409" y="37705"/>
                    <a:pt x="46765" y="37496"/>
                    <a:pt x="47120" y="37329"/>
                  </a:cubicBezTo>
                  <a:cubicBezTo>
                    <a:pt x="47246" y="37287"/>
                    <a:pt x="47413" y="37182"/>
                    <a:pt x="47539" y="37203"/>
                  </a:cubicBezTo>
                  <a:cubicBezTo>
                    <a:pt x="47664" y="37224"/>
                    <a:pt x="47832" y="37329"/>
                    <a:pt x="47915" y="37433"/>
                  </a:cubicBezTo>
                  <a:cubicBezTo>
                    <a:pt x="48020" y="37601"/>
                    <a:pt x="47936" y="37747"/>
                    <a:pt x="47811" y="37831"/>
                  </a:cubicBezTo>
                  <a:cubicBezTo>
                    <a:pt x="47518" y="38019"/>
                    <a:pt x="47246" y="38228"/>
                    <a:pt x="46932" y="38354"/>
                  </a:cubicBezTo>
                  <a:cubicBezTo>
                    <a:pt x="46367" y="38584"/>
                    <a:pt x="46074" y="39044"/>
                    <a:pt x="45865" y="39588"/>
                  </a:cubicBezTo>
                  <a:cubicBezTo>
                    <a:pt x="45969" y="39609"/>
                    <a:pt x="46074" y="39693"/>
                    <a:pt x="46137" y="39672"/>
                  </a:cubicBezTo>
                  <a:cubicBezTo>
                    <a:pt x="46660" y="39358"/>
                    <a:pt x="47288" y="39463"/>
                    <a:pt x="47832" y="39254"/>
                  </a:cubicBezTo>
                  <a:cubicBezTo>
                    <a:pt x="47915" y="39212"/>
                    <a:pt x="48125" y="39275"/>
                    <a:pt x="48146" y="39358"/>
                  </a:cubicBezTo>
                  <a:cubicBezTo>
                    <a:pt x="48187" y="39484"/>
                    <a:pt x="48229" y="39672"/>
                    <a:pt x="48166" y="39777"/>
                  </a:cubicBezTo>
                  <a:cubicBezTo>
                    <a:pt x="48041" y="40028"/>
                    <a:pt x="47769" y="40132"/>
                    <a:pt x="47455" y="40132"/>
                  </a:cubicBezTo>
                  <a:cubicBezTo>
                    <a:pt x="46932" y="40112"/>
                    <a:pt x="46493" y="40342"/>
                    <a:pt x="45865" y="40635"/>
                  </a:cubicBezTo>
                  <a:cubicBezTo>
                    <a:pt x="46702" y="40718"/>
                    <a:pt x="47288" y="41137"/>
                    <a:pt x="47957" y="41074"/>
                  </a:cubicBezTo>
                  <a:cubicBezTo>
                    <a:pt x="48020" y="41074"/>
                    <a:pt x="48083" y="41074"/>
                    <a:pt x="48146" y="41137"/>
                  </a:cubicBezTo>
                  <a:cubicBezTo>
                    <a:pt x="48250" y="41241"/>
                    <a:pt x="48397" y="41346"/>
                    <a:pt x="48397" y="41472"/>
                  </a:cubicBezTo>
                  <a:cubicBezTo>
                    <a:pt x="48397" y="41576"/>
                    <a:pt x="48250" y="41765"/>
                    <a:pt x="48146" y="41785"/>
                  </a:cubicBezTo>
                  <a:cubicBezTo>
                    <a:pt x="47706" y="41890"/>
                    <a:pt x="47225" y="41890"/>
                    <a:pt x="46785" y="41765"/>
                  </a:cubicBezTo>
                  <a:cubicBezTo>
                    <a:pt x="46346" y="41597"/>
                    <a:pt x="45886" y="41451"/>
                    <a:pt x="45446" y="41388"/>
                  </a:cubicBezTo>
                  <a:cubicBezTo>
                    <a:pt x="44923" y="41346"/>
                    <a:pt x="44505" y="41137"/>
                    <a:pt x="44107" y="40781"/>
                  </a:cubicBezTo>
                  <a:cubicBezTo>
                    <a:pt x="43772" y="40886"/>
                    <a:pt x="43459" y="41032"/>
                    <a:pt x="43103" y="41137"/>
                  </a:cubicBezTo>
                  <a:lnTo>
                    <a:pt x="42852" y="42225"/>
                  </a:lnTo>
                  <a:cubicBezTo>
                    <a:pt x="42496" y="44275"/>
                    <a:pt x="42203" y="46326"/>
                    <a:pt x="41575" y="48314"/>
                  </a:cubicBezTo>
                  <a:cubicBezTo>
                    <a:pt x="41534" y="48481"/>
                    <a:pt x="41575" y="48669"/>
                    <a:pt x="41575" y="48879"/>
                  </a:cubicBezTo>
                  <a:cubicBezTo>
                    <a:pt x="42161" y="48669"/>
                    <a:pt x="42601" y="48418"/>
                    <a:pt x="43019" y="48063"/>
                  </a:cubicBezTo>
                  <a:cubicBezTo>
                    <a:pt x="43228" y="47874"/>
                    <a:pt x="43480" y="47770"/>
                    <a:pt x="43731" y="47644"/>
                  </a:cubicBezTo>
                  <a:cubicBezTo>
                    <a:pt x="43982" y="47477"/>
                    <a:pt x="44275" y="47372"/>
                    <a:pt x="44568" y="47226"/>
                  </a:cubicBezTo>
                  <a:cubicBezTo>
                    <a:pt x="44944" y="47037"/>
                    <a:pt x="45321" y="46807"/>
                    <a:pt x="45718" y="46640"/>
                  </a:cubicBezTo>
                  <a:cubicBezTo>
                    <a:pt x="46388" y="46326"/>
                    <a:pt x="47078" y="46054"/>
                    <a:pt x="47706" y="45635"/>
                  </a:cubicBezTo>
                  <a:cubicBezTo>
                    <a:pt x="48062" y="45384"/>
                    <a:pt x="48459" y="45217"/>
                    <a:pt x="48857" y="45029"/>
                  </a:cubicBezTo>
                  <a:cubicBezTo>
                    <a:pt x="49338" y="44819"/>
                    <a:pt x="49840" y="44652"/>
                    <a:pt x="50217" y="44275"/>
                  </a:cubicBezTo>
                  <a:cubicBezTo>
                    <a:pt x="50322" y="44171"/>
                    <a:pt x="50468" y="44108"/>
                    <a:pt x="50635" y="44066"/>
                  </a:cubicBezTo>
                  <a:cubicBezTo>
                    <a:pt x="50991" y="43961"/>
                    <a:pt x="51284" y="43752"/>
                    <a:pt x="51577" y="43480"/>
                  </a:cubicBezTo>
                  <a:cubicBezTo>
                    <a:pt x="51744" y="43334"/>
                    <a:pt x="51954" y="43125"/>
                    <a:pt x="52163" y="43083"/>
                  </a:cubicBezTo>
                  <a:cubicBezTo>
                    <a:pt x="52665" y="43020"/>
                    <a:pt x="53000" y="42727"/>
                    <a:pt x="53376" y="42497"/>
                  </a:cubicBezTo>
                  <a:cubicBezTo>
                    <a:pt x="53397" y="42413"/>
                    <a:pt x="53418" y="42350"/>
                    <a:pt x="53418" y="42288"/>
                  </a:cubicBezTo>
                  <a:cubicBezTo>
                    <a:pt x="53711" y="40091"/>
                    <a:pt x="53983" y="37915"/>
                    <a:pt x="54255" y="35718"/>
                  </a:cubicBezTo>
                  <a:cubicBezTo>
                    <a:pt x="54339" y="35069"/>
                    <a:pt x="54402" y="34399"/>
                    <a:pt x="54569" y="33772"/>
                  </a:cubicBezTo>
                  <a:cubicBezTo>
                    <a:pt x="54925" y="32600"/>
                    <a:pt x="55155" y="31428"/>
                    <a:pt x="55343" y="30215"/>
                  </a:cubicBezTo>
                  <a:cubicBezTo>
                    <a:pt x="55406" y="29692"/>
                    <a:pt x="55552" y="29168"/>
                    <a:pt x="55594" y="28645"/>
                  </a:cubicBezTo>
                  <a:cubicBezTo>
                    <a:pt x="55657" y="28101"/>
                    <a:pt x="55657" y="27536"/>
                    <a:pt x="55866" y="27013"/>
                  </a:cubicBezTo>
                  <a:cubicBezTo>
                    <a:pt x="55929" y="26825"/>
                    <a:pt x="55971" y="26616"/>
                    <a:pt x="55762" y="26344"/>
                  </a:cubicBezTo>
                  <a:cubicBezTo>
                    <a:pt x="54778" y="27055"/>
                    <a:pt x="53669" y="27432"/>
                    <a:pt x="52728" y="28185"/>
                  </a:cubicBezTo>
                  <a:cubicBezTo>
                    <a:pt x="52142" y="28645"/>
                    <a:pt x="51535" y="29106"/>
                    <a:pt x="50907" y="29482"/>
                  </a:cubicBezTo>
                  <a:cubicBezTo>
                    <a:pt x="49422" y="30382"/>
                    <a:pt x="48083" y="31512"/>
                    <a:pt x="46681" y="32516"/>
                  </a:cubicBezTo>
                  <a:cubicBezTo>
                    <a:pt x="46053" y="33311"/>
                    <a:pt x="45153" y="33667"/>
                    <a:pt x="44254" y="33960"/>
                  </a:cubicBezTo>
                  <a:cubicBezTo>
                    <a:pt x="44149" y="34002"/>
                    <a:pt x="44086" y="34023"/>
                    <a:pt x="43982" y="34044"/>
                  </a:cubicBezTo>
                  <a:close/>
                  <a:moveTo>
                    <a:pt x="41366" y="32579"/>
                  </a:moveTo>
                  <a:cubicBezTo>
                    <a:pt x="41094" y="32600"/>
                    <a:pt x="40801" y="32684"/>
                    <a:pt x="40592" y="32642"/>
                  </a:cubicBezTo>
                  <a:cubicBezTo>
                    <a:pt x="40153" y="32474"/>
                    <a:pt x="39713" y="32642"/>
                    <a:pt x="39316" y="32746"/>
                  </a:cubicBezTo>
                  <a:cubicBezTo>
                    <a:pt x="37872" y="33102"/>
                    <a:pt x="36428" y="33500"/>
                    <a:pt x="34985" y="33814"/>
                  </a:cubicBezTo>
                  <a:cubicBezTo>
                    <a:pt x="32955" y="34253"/>
                    <a:pt x="30946" y="34692"/>
                    <a:pt x="28959" y="35299"/>
                  </a:cubicBezTo>
                  <a:cubicBezTo>
                    <a:pt x="28394" y="35466"/>
                    <a:pt x="27933" y="35697"/>
                    <a:pt x="27431" y="35948"/>
                  </a:cubicBezTo>
                  <a:cubicBezTo>
                    <a:pt x="27431" y="36157"/>
                    <a:pt x="27410" y="36324"/>
                    <a:pt x="27431" y="36450"/>
                  </a:cubicBezTo>
                  <a:cubicBezTo>
                    <a:pt x="27473" y="36659"/>
                    <a:pt x="27536" y="36868"/>
                    <a:pt x="27640" y="37078"/>
                  </a:cubicBezTo>
                  <a:cubicBezTo>
                    <a:pt x="28017" y="37894"/>
                    <a:pt x="28373" y="38731"/>
                    <a:pt x="28582" y="39588"/>
                  </a:cubicBezTo>
                  <a:cubicBezTo>
                    <a:pt x="28687" y="40007"/>
                    <a:pt x="28896" y="40404"/>
                    <a:pt x="29063" y="40802"/>
                  </a:cubicBezTo>
                  <a:cubicBezTo>
                    <a:pt x="29168" y="41116"/>
                    <a:pt x="29377" y="41241"/>
                    <a:pt x="29691" y="41241"/>
                  </a:cubicBezTo>
                  <a:cubicBezTo>
                    <a:pt x="29837" y="41241"/>
                    <a:pt x="30005" y="41262"/>
                    <a:pt x="30151" y="41262"/>
                  </a:cubicBezTo>
                  <a:cubicBezTo>
                    <a:pt x="30842" y="41241"/>
                    <a:pt x="31511" y="41283"/>
                    <a:pt x="32202" y="41430"/>
                  </a:cubicBezTo>
                  <a:cubicBezTo>
                    <a:pt x="32641" y="41492"/>
                    <a:pt x="33101" y="41534"/>
                    <a:pt x="33583" y="41534"/>
                  </a:cubicBezTo>
                  <a:cubicBezTo>
                    <a:pt x="34210" y="41555"/>
                    <a:pt x="34838" y="41472"/>
                    <a:pt x="35445" y="41534"/>
                  </a:cubicBezTo>
                  <a:cubicBezTo>
                    <a:pt x="37119" y="41639"/>
                    <a:pt x="38688" y="41137"/>
                    <a:pt x="40215" y="40802"/>
                  </a:cubicBezTo>
                  <a:cubicBezTo>
                    <a:pt x="40508" y="40446"/>
                    <a:pt x="40592" y="40091"/>
                    <a:pt x="40571" y="39693"/>
                  </a:cubicBezTo>
                  <a:cubicBezTo>
                    <a:pt x="40529" y="39170"/>
                    <a:pt x="40571" y="38647"/>
                    <a:pt x="40739" y="38124"/>
                  </a:cubicBezTo>
                  <a:cubicBezTo>
                    <a:pt x="40801" y="37915"/>
                    <a:pt x="40822" y="37705"/>
                    <a:pt x="40822" y="37475"/>
                  </a:cubicBezTo>
                  <a:cubicBezTo>
                    <a:pt x="40801" y="36847"/>
                    <a:pt x="40927" y="36241"/>
                    <a:pt x="41094" y="35634"/>
                  </a:cubicBezTo>
                  <a:cubicBezTo>
                    <a:pt x="41345" y="34692"/>
                    <a:pt x="41450" y="33688"/>
                    <a:pt x="41366" y="32579"/>
                  </a:cubicBezTo>
                  <a:close/>
                  <a:moveTo>
                    <a:pt x="17158" y="53482"/>
                  </a:moveTo>
                  <a:cubicBezTo>
                    <a:pt x="17137" y="53586"/>
                    <a:pt x="17074" y="53670"/>
                    <a:pt x="17095" y="53712"/>
                  </a:cubicBezTo>
                  <a:cubicBezTo>
                    <a:pt x="17471" y="55302"/>
                    <a:pt x="18267" y="56557"/>
                    <a:pt x="19899" y="57143"/>
                  </a:cubicBezTo>
                  <a:cubicBezTo>
                    <a:pt x="20317" y="57290"/>
                    <a:pt x="20715" y="57457"/>
                    <a:pt x="21091" y="57604"/>
                  </a:cubicBezTo>
                  <a:cubicBezTo>
                    <a:pt x="21803" y="57855"/>
                    <a:pt x="22514" y="58106"/>
                    <a:pt x="23267" y="58022"/>
                  </a:cubicBezTo>
                  <a:cubicBezTo>
                    <a:pt x="23456" y="58001"/>
                    <a:pt x="23644" y="58085"/>
                    <a:pt x="23832" y="58106"/>
                  </a:cubicBezTo>
                  <a:cubicBezTo>
                    <a:pt x="24314" y="58169"/>
                    <a:pt x="24795" y="58273"/>
                    <a:pt x="25276" y="58273"/>
                  </a:cubicBezTo>
                  <a:cubicBezTo>
                    <a:pt x="26113" y="58294"/>
                    <a:pt x="26971" y="58273"/>
                    <a:pt x="27808" y="58294"/>
                  </a:cubicBezTo>
                  <a:cubicBezTo>
                    <a:pt x="29189" y="58315"/>
                    <a:pt x="30528" y="58106"/>
                    <a:pt x="31700" y="57332"/>
                  </a:cubicBezTo>
                  <a:cubicBezTo>
                    <a:pt x="31804" y="57248"/>
                    <a:pt x="31909" y="57185"/>
                    <a:pt x="32034" y="57164"/>
                  </a:cubicBezTo>
                  <a:cubicBezTo>
                    <a:pt x="32557" y="57081"/>
                    <a:pt x="33039" y="56850"/>
                    <a:pt x="33415" y="56495"/>
                  </a:cubicBezTo>
                  <a:cubicBezTo>
                    <a:pt x="33562" y="56390"/>
                    <a:pt x="33771" y="56348"/>
                    <a:pt x="33938" y="56285"/>
                  </a:cubicBezTo>
                  <a:cubicBezTo>
                    <a:pt x="34189" y="56181"/>
                    <a:pt x="34399" y="56097"/>
                    <a:pt x="34629" y="55972"/>
                  </a:cubicBezTo>
                  <a:cubicBezTo>
                    <a:pt x="34838" y="55867"/>
                    <a:pt x="34943" y="55679"/>
                    <a:pt x="34943" y="55449"/>
                  </a:cubicBezTo>
                  <a:lnTo>
                    <a:pt x="34943" y="53084"/>
                  </a:lnTo>
                  <a:cubicBezTo>
                    <a:pt x="34629" y="52749"/>
                    <a:pt x="34294" y="52561"/>
                    <a:pt x="33917" y="52519"/>
                  </a:cubicBezTo>
                  <a:cubicBezTo>
                    <a:pt x="33248" y="52436"/>
                    <a:pt x="32641" y="52122"/>
                    <a:pt x="31992" y="51933"/>
                  </a:cubicBezTo>
                  <a:cubicBezTo>
                    <a:pt x="30967" y="52310"/>
                    <a:pt x="29670" y="52687"/>
                    <a:pt x="28456" y="52582"/>
                  </a:cubicBezTo>
                  <a:cubicBezTo>
                    <a:pt x="28268" y="52561"/>
                    <a:pt x="28080" y="52561"/>
                    <a:pt x="27912" y="52582"/>
                  </a:cubicBezTo>
                  <a:cubicBezTo>
                    <a:pt x="26636" y="52687"/>
                    <a:pt x="25402" y="52833"/>
                    <a:pt x="24104" y="52896"/>
                  </a:cubicBezTo>
                  <a:cubicBezTo>
                    <a:pt x="23330" y="52959"/>
                    <a:pt x="22514" y="53168"/>
                    <a:pt x="21698" y="53147"/>
                  </a:cubicBezTo>
                  <a:cubicBezTo>
                    <a:pt x="21489" y="53147"/>
                    <a:pt x="21280" y="53189"/>
                    <a:pt x="21049" y="53210"/>
                  </a:cubicBezTo>
                  <a:cubicBezTo>
                    <a:pt x="20547" y="53272"/>
                    <a:pt x="20087" y="53356"/>
                    <a:pt x="19585" y="53377"/>
                  </a:cubicBezTo>
                  <a:cubicBezTo>
                    <a:pt x="18936" y="53398"/>
                    <a:pt x="18288" y="53377"/>
                    <a:pt x="17618" y="53377"/>
                  </a:cubicBezTo>
                  <a:cubicBezTo>
                    <a:pt x="17492" y="53419"/>
                    <a:pt x="17304" y="53461"/>
                    <a:pt x="17158" y="53482"/>
                  </a:cubicBezTo>
                  <a:close/>
                  <a:moveTo>
                    <a:pt x="54527" y="25486"/>
                  </a:moveTo>
                  <a:cubicBezTo>
                    <a:pt x="54318" y="25235"/>
                    <a:pt x="54025" y="25109"/>
                    <a:pt x="53753" y="25026"/>
                  </a:cubicBezTo>
                  <a:cubicBezTo>
                    <a:pt x="52832" y="24754"/>
                    <a:pt x="51912" y="24440"/>
                    <a:pt x="50970" y="24210"/>
                  </a:cubicBezTo>
                  <a:cubicBezTo>
                    <a:pt x="50405" y="24063"/>
                    <a:pt x="49840" y="23875"/>
                    <a:pt x="49317" y="23603"/>
                  </a:cubicBezTo>
                  <a:cubicBezTo>
                    <a:pt x="48857" y="23373"/>
                    <a:pt x="48355" y="23247"/>
                    <a:pt x="47811" y="23247"/>
                  </a:cubicBezTo>
                  <a:cubicBezTo>
                    <a:pt x="47288" y="23247"/>
                    <a:pt x="46785" y="23184"/>
                    <a:pt x="46304" y="22850"/>
                  </a:cubicBezTo>
                  <a:cubicBezTo>
                    <a:pt x="45949" y="22557"/>
                    <a:pt x="45530" y="22347"/>
                    <a:pt x="45007" y="22452"/>
                  </a:cubicBezTo>
                  <a:cubicBezTo>
                    <a:pt x="44881" y="22473"/>
                    <a:pt x="44714" y="22410"/>
                    <a:pt x="44568" y="22347"/>
                  </a:cubicBezTo>
                  <a:cubicBezTo>
                    <a:pt x="44170" y="22180"/>
                    <a:pt x="43772" y="21992"/>
                    <a:pt x="43375" y="21782"/>
                  </a:cubicBezTo>
                  <a:cubicBezTo>
                    <a:pt x="43312" y="21762"/>
                    <a:pt x="43208" y="21720"/>
                    <a:pt x="43124" y="21699"/>
                  </a:cubicBezTo>
                  <a:cubicBezTo>
                    <a:pt x="42915" y="21824"/>
                    <a:pt x="42705" y="21992"/>
                    <a:pt x="42475" y="22138"/>
                  </a:cubicBezTo>
                  <a:lnTo>
                    <a:pt x="42475" y="22954"/>
                  </a:lnTo>
                  <a:lnTo>
                    <a:pt x="42475" y="26009"/>
                  </a:lnTo>
                  <a:cubicBezTo>
                    <a:pt x="42475" y="26511"/>
                    <a:pt x="42454" y="27013"/>
                    <a:pt x="42601" y="27474"/>
                  </a:cubicBezTo>
                  <a:cubicBezTo>
                    <a:pt x="42684" y="27704"/>
                    <a:pt x="42601" y="28039"/>
                    <a:pt x="42601" y="28290"/>
                  </a:cubicBezTo>
                  <a:cubicBezTo>
                    <a:pt x="42601" y="28457"/>
                    <a:pt x="42559" y="28604"/>
                    <a:pt x="42601" y="28729"/>
                  </a:cubicBezTo>
                  <a:cubicBezTo>
                    <a:pt x="42684" y="29001"/>
                    <a:pt x="42622" y="29210"/>
                    <a:pt x="42559" y="29440"/>
                  </a:cubicBezTo>
                  <a:cubicBezTo>
                    <a:pt x="42412" y="29880"/>
                    <a:pt x="42287" y="30319"/>
                    <a:pt x="42705" y="30717"/>
                  </a:cubicBezTo>
                  <a:cubicBezTo>
                    <a:pt x="42852" y="30884"/>
                    <a:pt x="42831" y="31135"/>
                    <a:pt x="42664" y="31324"/>
                  </a:cubicBezTo>
                  <a:cubicBezTo>
                    <a:pt x="42517" y="31470"/>
                    <a:pt x="42371" y="31637"/>
                    <a:pt x="42245" y="31763"/>
                  </a:cubicBezTo>
                  <a:lnTo>
                    <a:pt x="42245" y="32077"/>
                  </a:lnTo>
                  <a:cubicBezTo>
                    <a:pt x="42203" y="33081"/>
                    <a:pt x="42287" y="34065"/>
                    <a:pt x="42078" y="35027"/>
                  </a:cubicBezTo>
                  <a:cubicBezTo>
                    <a:pt x="41868" y="35927"/>
                    <a:pt x="41617" y="36847"/>
                    <a:pt x="41659" y="37789"/>
                  </a:cubicBezTo>
                  <a:cubicBezTo>
                    <a:pt x="41659" y="37956"/>
                    <a:pt x="41575" y="38145"/>
                    <a:pt x="41555" y="38333"/>
                  </a:cubicBezTo>
                  <a:cubicBezTo>
                    <a:pt x="41366" y="38961"/>
                    <a:pt x="41345" y="39609"/>
                    <a:pt x="41429" y="40258"/>
                  </a:cubicBezTo>
                  <a:cubicBezTo>
                    <a:pt x="41429" y="40321"/>
                    <a:pt x="41513" y="40342"/>
                    <a:pt x="41555" y="40446"/>
                  </a:cubicBezTo>
                  <a:cubicBezTo>
                    <a:pt x="41764" y="40404"/>
                    <a:pt x="41973" y="40321"/>
                    <a:pt x="42245" y="40237"/>
                  </a:cubicBezTo>
                  <a:cubicBezTo>
                    <a:pt x="42580" y="38626"/>
                    <a:pt x="42810" y="37057"/>
                    <a:pt x="42789" y="35425"/>
                  </a:cubicBezTo>
                  <a:cubicBezTo>
                    <a:pt x="42789" y="35236"/>
                    <a:pt x="42684" y="35090"/>
                    <a:pt x="42622" y="34902"/>
                  </a:cubicBezTo>
                  <a:cubicBezTo>
                    <a:pt x="42601" y="34713"/>
                    <a:pt x="42496" y="34483"/>
                    <a:pt x="42580" y="34378"/>
                  </a:cubicBezTo>
                  <a:cubicBezTo>
                    <a:pt x="42894" y="33855"/>
                    <a:pt x="42768" y="33290"/>
                    <a:pt x="42894" y="32767"/>
                  </a:cubicBezTo>
                  <a:cubicBezTo>
                    <a:pt x="42496" y="32349"/>
                    <a:pt x="42517" y="32140"/>
                    <a:pt x="42936" y="31930"/>
                  </a:cubicBezTo>
                  <a:cubicBezTo>
                    <a:pt x="43082" y="31847"/>
                    <a:pt x="43228" y="31826"/>
                    <a:pt x="43354" y="31742"/>
                  </a:cubicBezTo>
                  <a:cubicBezTo>
                    <a:pt x="43626" y="31575"/>
                    <a:pt x="43940" y="31470"/>
                    <a:pt x="44149" y="31261"/>
                  </a:cubicBezTo>
                  <a:cubicBezTo>
                    <a:pt x="44505" y="30905"/>
                    <a:pt x="44902" y="30675"/>
                    <a:pt x="45405" y="30508"/>
                  </a:cubicBezTo>
                  <a:cubicBezTo>
                    <a:pt x="45593" y="30466"/>
                    <a:pt x="45739" y="30340"/>
                    <a:pt x="45865" y="30215"/>
                  </a:cubicBezTo>
                  <a:cubicBezTo>
                    <a:pt x="47183" y="29336"/>
                    <a:pt x="48543" y="28520"/>
                    <a:pt x="49903" y="27704"/>
                  </a:cubicBezTo>
                  <a:cubicBezTo>
                    <a:pt x="50782" y="27181"/>
                    <a:pt x="51703" y="26741"/>
                    <a:pt x="52665" y="26427"/>
                  </a:cubicBezTo>
                  <a:cubicBezTo>
                    <a:pt x="53376" y="26302"/>
                    <a:pt x="53962" y="25967"/>
                    <a:pt x="54527" y="25486"/>
                  </a:cubicBezTo>
                  <a:close/>
                  <a:moveTo>
                    <a:pt x="43040" y="20715"/>
                  </a:moveTo>
                  <a:cubicBezTo>
                    <a:pt x="43814" y="21008"/>
                    <a:pt x="44463" y="21594"/>
                    <a:pt x="45384" y="21531"/>
                  </a:cubicBezTo>
                  <a:cubicBezTo>
                    <a:pt x="45509" y="21531"/>
                    <a:pt x="45697" y="21594"/>
                    <a:pt x="45823" y="21678"/>
                  </a:cubicBezTo>
                  <a:cubicBezTo>
                    <a:pt x="46430" y="21992"/>
                    <a:pt x="47099" y="22138"/>
                    <a:pt x="47748" y="22306"/>
                  </a:cubicBezTo>
                  <a:cubicBezTo>
                    <a:pt x="48564" y="22473"/>
                    <a:pt x="49380" y="22703"/>
                    <a:pt x="50112" y="23101"/>
                  </a:cubicBezTo>
                  <a:cubicBezTo>
                    <a:pt x="50301" y="23226"/>
                    <a:pt x="50510" y="23268"/>
                    <a:pt x="50719" y="23331"/>
                  </a:cubicBezTo>
                  <a:cubicBezTo>
                    <a:pt x="51661" y="23582"/>
                    <a:pt x="52623" y="23854"/>
                    <a:pt x="53586" y="24105"/>
                  </a:cubicBezTo>
                  <a:cubicBezTo>
                    <a:pt x="53690" y="24126"/>
                    <a:pt x="53837" y="24293"/>
                    <a:pt x="53983" y="24084"/>
                  </a:cubicBezTo>
                  <a:cubicBezTo>
                    <a:pt x="53627" y="23352"/>
                    <a:pt x="53502" y="23247"/>
                    <a:pt x="52749" y="22870"/>
                  </a:cubicBezTo>
                  <a:cubicBezTo>
                    <a:pt x="51619" y="22347"/>
                    <a:pt x="50468" y="21908"/>
                    <a:pt x="49422" y="21238"/>
                  </a:cubicBezTo>
                  <a:cubicBezTo>
                    <a:pt x="49401" y="21197"/>
                    <a:pt x="49380" y="21197"/>
                    <a:pt x="49359" y="21176"/>
                  </a:cubicBezTo>
                  <a:cubicBezTo>
                    <a:pt x="47999" y="20820"/>
                    <a:pt x="46765" y="19941"/>
                    <a:pt x="45300" y="19941"/>
                  </a:cubicBezTo>
                  <a:cubicBezTo>
                    <a:pt x="44588" y="19669"/>
                    <a:pt x="43835" y="19774"/>
                    <a:pt x="43040" y="19711"/>
                  </a:cubicBezTo>
                  <a:close/>
                  <a:moveTo>
                    <a:pt x="51682" y="27662"/>
                  </a:moveTo>
                  <a:cubicBezTo>
                    <a:pt x="51472" y="27767"/>
                    <a:pt x="51242" y="27829"/>
                    <a:pt x="51033" y="27955"/>
                  </a:cubicBezTo>
                  <a:cubicBezTo>
                    <a:pt x="49485" y="28917"/>
                    <a:pt x="47936" y="29922"/>
                    <a:pt x="46367" y="30821"/>
                  </a:cubicBezTo>
                  <a:cubicBezTo>
                    <a:pt x="45530" y="31324"/>
                    <a:pt x="44693" y="31826"/>
                    <a:pt x="43835" y="32328"/>
                  </a:cubicBezTo>
                  <a:lnTo>
                    <a:pt x="43438" y="32558"/>
                  </a:lnTo>
                  <a:cubicBezTo>
                    <a:pt x="43521" y="32809"/>
                    <a:pt x="43563" y="33039"/>
                    <a:pt x="43647" y="33270"/>
                  </a:cubicBezTo>
                  <a:cubicBezTo>
                    <a:pt x="43752" y="33290"/>
                    <a:pt x="43835" y="33311"/>
                    <a:pt x="43877" y="33290"/>
                  </a:cubicBezTo>
                  <a:cubicBezTo>
                    <a:pt x="44609" y="32998"/>
                    <a:pt x="45405" y="32767"/>
                    <a:pt x="45928" y="32077"/>
                  </a:cubicBezTo>
                  <a:cubicBezTo>
                    <a:pt x="46074" y="31909"/>
                    <a:pt x="46283" y="31742"/>
                    <a:pt x="46493" y="31617"/>
                  </a:cubicBezTo>
                  <a:cubicBezTo>
                    <a:pt x="47894" y="30591"/>
                    <a:pt x="49213" y="29461"/>
                    <a:pt x="50740" y="28604"/>
                  </a:cubicBezTo>
                  <a:cubicBezTo>
                    <a:pt x="51075" y="28394"/>
                    <a:pt x="51451" y="28101"/>
                    <a:pt x="51682" y="27662"/>
                  </a:cubicBezTo>
                  <a:close/>
                  <a:moveTo>
                    <a:pt x="43228" y="65931"/>
                  </a:moveTo>
                  <a:cubicBezTo>
                    <a:pt x="43542" y="66182"/>
                    <a:pt x="43835" y="66350"/>
                    <a:pt x="44170" y="66350"/>
                  </a:cubicBezTo>
                  <a:cubicBezTo>
                    <a:pt x="45091" y="66371"/>
                    <a:pt x="46032" y="66371"/>
                    <a:pt x="46953" y="66350"/>
                  </a:cubicBezTo>
                  <a:cubicBezTo>
                    <a:pt x="47267" y="66350"/>
                    <a:pt x="47601" y="66266"/>
                    <a:pt x="47853" y="65931"/>
                  </a:cubicBezTo>
                  <a:cubicBezTo>
                    <a:pt x="46974" y="65408"/>
                    <a:pt x="46116" y="64969"/>
                    <a:pt x="45070" y="65032"/>
                  </a:cubicBezTo>
                  <a:cubicBezTo>
                    <a:pt x="44651" y="65094"/>
                    <a:pt x="44191" y="65011"/>
                    <a:pt x="43752" y="65011"/>
                  </a:cubicBezTo>
                  <a:cubicBezTo>
                    <a:pt x="43563" y="65011"/>
                    <a:pt x="43396" y="65032"/>
                    <a:pt x="43208" y="65073"/>
                  </a:cubicBezTo>
                  <a:cubicBezTo>
                    <a:pt x="43228" y="65429"/>
                    <a:pt x="43228" y="65701"/>
                    <a:pt x="43228" y="659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46"/>
            <p:cNvSpPr/>
            <p:nvPr/>
          </p:nvSpPr>
          <p:spPr>
            <a:xfrm flipH="1">
              <a:off x="6602420" y="2853438"/>
              <a:ext cx="52219" cy="78313"/>
            </a:xfrm>
            <a:custGeom>
              <a:avLst/>
              <a:gdLst/>
              <a:ahLst/>
              <a:cxnLst/>
              <a:rect l="l" t="t" r="r" b="b"/>
              <a:pathLst>
                <a:path w="1633" h="2449" extrusionOk="0">
                  <a:moveTo>
                    <a:pt x="1611" y="1235"/>
                  </a:moveTo>
                  <a:cubicBezTo>
                    <a:pt x="1611" y="1403"/>
                    <a:pt x="1632" y="1591"/>
                    <a:pt x="1611" y="1779"/>
                  </a:cubicBezTo>
                  <a:cubicBezTo>
                    <a:pt x="1590" y="2093"/>
                    <a:pt x="1402" y="2323"/>
                    <a:pt x="1151" y="2386"/>
                  </a:cubicBezTo>
                  <a:cubicBezTo>
                    <a:pt x="858" y="2449"/>
                    <a:pt x="565" y="2344"/>
                    <a:pt x="440" y="2093"/>
                  </a:cubicBezTo>
                  <a:cubicBezTo>
                    <a:pt x="168" y="1612"/>
                    <a:pt x="0" y="1152"/>
                    <a:pt x="105" y="608"/>
                  </a:cubicBezTo>
                  <a:cubicBezTo>
                    <a:pt x="168" y="189"/>
                    <a:pt x="440" y="1"/>
                    <a:pt x="900" y="22"/>
                  </a:cubicBezTo>
                  <a:cubicBezTo>
                    <a:pt x="1318" y="22"/>
                    <a:pt x="1590" y="231"/>
                    <a:pt x="1632" y="608"/>
                  </a:cubicBezTo>
                  <a:cubicBezTo>
                    <a:pt x="1632" y="775"/>
                    <a:pt x="1611" y="984"/>
                    <a:pt x="1611" y="12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926234-717D-5A4C-BDF4-9739210C7ABD}"/>
              </a:ext>
            </a:extLst>
          </p:cNvPr>
          <p:cNvGrpSpPr/>
          <p:nvPr/>
        </p:nvGrpSpPr>
        <p:grpSpPr>
          <a:xfrm>
            <a:off x="265929" y="334968"/>
            <a:ext cx="11415740" cy="1222245"/>
            <a:chOff x="265929" y="334968"/>
            <a:chExt cx="11415740" cy="1222245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F232628E-0F2D-A244-8900-325181041A0D}"/>
                </a:ext>
              </a:extLst>
            </p:cNvPr>
            <p:cNvSpPr/>
            <p:nvPr/>
          </p:nvSpPr>
          <p:spPr>
            <a:xfrm>
              <a:off x="274320" y="334968"/>
              <a:ext cx="11407349" cy="1222245"/>
            </a:xfrm>
            <a:prstGeom prst="roundRect">
              <a:avLst/>
            </a:prstGeom>
            <a:solidFill>
              <a:srgbClr val="92D050">
                <a:alpha val="7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BF03F93-A793-4F47-BFA6-877D5E04F409}"/>
                </a:ext>
              </a:extLst>
            </p:cNvPr>
            <p:cNvSpPr txBox="1"/>
            <p:nvPr/>
          </p:nvSpPr>
          <p:spPr>
            <a:xfrm>
              <a:off x="265929" y="429284"/>
              <a:ext cx="1126590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Kỹ thuật đắp đê, làm thuỷ lợi phát triển tạo nên những cánh đồng chuyên canh cây lúa rộng lớn.</a:t>
              </a:r>
              <a:endParaRPr lang="en-VN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702E23CA-8DEB-CD42-A012-36EC8AC84D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816"/>
          <a:stretch/>
        </p:blipFill>
        <p:spPr>
          <a:xfrm>
            <a:off x="318238" y="1709109"/>
            <a:ext cx="9257083" cy="481392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8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F926234-717D-5A4C-BDF4-9739210C7ABD}"/>
              </a:ext>
            </a:extLst>
          </p:cNvPr>
          <p:cNvGrpSpPr/>
          <p:nvPr/>
        </p:nvGrpSpPr>
        <p:grpSpPr>
          <a:xfrm>
            <a:off x="265929" y="334968"/>
            <a:ext cx="11415740" cy="1222245"/>
            <a:chOff x="265929" y="334968"/>
            <a:chExt cx="11415740" cy="1222245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F232628E-0F2D-A244-8900-325181041A0D}"/>
                </a:ext>
              </a:extLst>
            </p:cNvPr>
            <p:cNvSpPr/>
            <p:nvPr/>
          </p:nvSpPr>
          <p:spPr>
            <a:xfrm>
              <a:off x="274320" y="334968"/>
              <a:ext cx="11407349" cy="1222245"/>
            </a:xfrm>
            <a:prstGeom prst="roundRect">
              <a:avLst/>
            </a:prstGeom>
            <a:solidFill>
              <a:srgbClr val="92D050">
                <a:alpha val="7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BF03F93-A793-4F47-BFA6-877D5E04F409}"/>
                </a:ext>
              </a:extLst>
            </p:cNvPr>
            <p:cNvSpPr txBox="1"/>
            <p:nvPr/>
          </p:nvSpPr>
          <p:spPr>
            <a:xfrm>
              <a:off x="265929" y="429284"/>
              <a:ext cx="1126590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Trồng lúa vẫn là nghề chính bên cạnh nghề trồng cây hoa màu, cây ăn quả và chăn nuôi, đánh bắt thuỷ sản..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8C7863DA-6609-554E-99A7-9F9E2FBE88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513" y="1600818"/>
            <a:ext cx="5823476" cy="4922214"/>
          </a:xfrm>
          <a:prstGeom prst="roundRect">
            <a:avLst>
              <a:gd name="adj" fmla="val 13506"/>
            </a:avLst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989ED5E-B14A-7946-96E8-D9E264C2D0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04" y="1660673"/>
            <a:ext cx="6022009" cy="4871503"/>
          </a:xfrm>
          <a:prstGeom prst="roundRect">
            <a:avLst>
              <a:gd name="adj" fmla="val 8408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38"/>
          <p:cNvGrpSpPr/>
          <p:nvPr/>
        </p:nvGrpSpPr>
        <p:grpSpPr>
          <a:xfrm>
            <a:off x="11281368" y="5692805"/>
            <a:ext cx="2053342" cy="1536220"/>
            <a:chOff x="6876425" y="1268933"/>
            <a:chExt cx="1653550" cy="1152165"/>
          </a:xfrm>
        </p:grpSpPr>
        <p:grpSp>
          <p:nvGrpSpPr>
            <p:cNvPr id="399" name="Google Shape;399;p38"/>
            <p:cNvGrpSpPr/>
            <p:nvPr/>
          </p:nvGrpSpPr>
          <p:grpSpPr>
            <a:xfrm rot="1400853">
              <a:off x="7531678" y="2028397"/>
              <a:ext cx="998956" cy="203068"/>
              <a:chOff x="10471811" y="1999263"/>
              <a:chExt cx="998976" cy="203072"/>
            </a:xfrm>
          </p:grpSpPr>
          <p:sp>
            <p:nvSpPr>
              <p:cNvPr id="400" name="Google Shape;400;p38"/>
              <p:cNvSpPr/>
              <p:nvPr/>
            </p:nvSpPr>
            <p:spPr>
              <a:xfrm rot="7998309">
                <a:off x="11406620" y="2017324"/>
                <a:ext cx="53741" cy="51851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293" extrusionOk="0">
                    <a:moveTo>
                      <a:pt x="649" y="1"/>
                    </a:moveTo>
                    <a:cubicBezTo>
                      <a:pt x="356" y="1"/>
                      <a:pt x="105" y="210"/>
                      <a:pt x="21" y="461"/>
                    </a:cubicBezTo>
                    <a:cubicBezTo>
                      <a:pt x="0" y="566"/>
                      <a:pt x="0" y="691"/>
                      <a:pt x="21" y="796"/>
                    </a:cubicBezTo>
                    <a:cubicBezTo>
                      <a:pt x="84" y="984"/>
                      <a:pt x="189" y="1089"/>
                      <a:pt x="314" y="1194"/>
                    </a:cubicBezTo>
                    <a:cubicBezTo>
                      <a:pt x="335" y="1194"/>
                      <a:pt x="335" y="1214"/>
                      <a:pt x="356" y="1214"/>
                    </a:cubicBezTo>
                    <a:cubicBezTo>
                      <a:pt x="440" y="1267"/>
                      <a:pt x="544" y="1293"/>
                      <a:pt x="649" y="1293"/>
                    </a:cubicBezTo>
                    <a:cubicBezTo>
                      <a:pt x="754" y="1293"/>
                      <a:pt x="858" y="1267"/>
                      <a:pt x="942" y="1214"/>
                    </a:cubicBezTo>
                    <a:cubicBezTo>
                      <a:pt x="963" y="1214"/>
                      <a:pt x="963" y="1194"/>
                      <a:pt x="984" y="1194"/>
                    </a:cubicBezTo>
                    <a:cubicBezTo>
                      <a:pt x="1088" y="1152"/>
                      <a:pt x="1172" y="1068"/>
                      <a:pt x="1214" y="963"/>
                    </a:cubicBezTo>
                    <a:cubicBezTo>
                      <a:pt x="1298" y="838"/>
                      <a:pt x="1339" y="649"/>
                      <a:pt x="1277" y="461"/>
                    </a:cubicBezTo>
                    <a:cubicBezTo>
                      <a:pt x="1193" y="168"/>
                      <a:pt x="942" y="1"/>
                      <a:pt x="6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1" name="Google Shape;401;p38"/>
              <p:cNvSpPr/>
              <p:nvPr/>
            </p:nvSpPr>
            <p:spPr>
              <a:xfrm rot="7998309">
                <a:off x="11247320" y="2010684"/>
                <a:ext cx="54583" cy="53736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1340" extrusionOk="0">
                    <a:moveTo>
                      <a:pt x="670" y="0"/>
                    </a:moveTo>
                    <a:cubicBezTo>
                      <a:pt x="273" y="0"/>
                      <a:pt x="1" y="398"/>
                      <a:pt x="63" y="795"/>
                    </a:cubicBezTo>
                    <a:cubicBezTo>
                      <a:pt x="63" y="837"/>
                      <a:pt x="105" y="900"/>
                      <a:pt x="105" y="921"/>
                    </a:cubicBezTo>
                    <a:cubicBezTo>
                      <a:pt x="147" y="1151"/>
                      <a:pt x="377" y="1339"/>
                      <a:pt x="649" y="1339"/>
                    </a:cubicBezTo>
                    <a:cubicBezTo>
                      <a:pt x="900" y="1339"/>
                      <a:pt x="1151" y="1151"/>
                      <a:pt x="1193" y="921"/>
                    </a:cubicBezTo>
                    <a:cubicBezTo>
                      <a:pt x="1193" y="879"/>
                      <a:pt x="1214" y="816"/>
                      <a:pt x="1214" y="795"/>
                    </a:cubicBezTo>
                    <a:cubicBezTo>
                      <a:pt x="1361" y="398"/>
                      <a:pt x="1068" y="0"/>
                      <a:pt x="6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2" name="Google Shape;402;p38"/>
              <p:cNvSpPr/>
              <p:nvPr/>
            </p:nvSpPr>
            <p:spPr>
              <a:xfrm flipH="1">
                <a:off x="11055049" y="2028324"/>
                <a:ext cx="48687" cy="42749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1066" extrusionOk="0">
                    <a:moveTo>
                      <a:pt x="501" y="1"/>
                    </a:moveTo>
                    <a:cubicBezTo>
                      <a:pt x="419" y="1"/>
                      <a:pt x="346" y="21"/>
                      <a:pt x="272" y="70"/>
                    </a:cubicBezTo>
                    <a:cubicBezTo>
                      <a:pt x="105" y="175"/>
                      <a:pt x="0" y="342"/>
                      <a:pt x="0" y="551"/>
                    </a:cubicBezTo>
                    <a:cubicBezTo>
                      <a:pt x="0" y="677"/>
                      <a:pt x="63" y="823"/>
                      <a:pt x="167" y="907"/>
                    </a:cubicBezTo>
                    <a:cubicBezTo>
                      <a:pt x="265" y="1019"/>
                      <a:pt x="372" y="1065"/>
                      <a:pt x="494" y="1065"/>
                    </a:cubicBezTo>
                    <a:cubicBezTo>
                      <a:pt x="556" y="1065"/>
                      <a:pt x="621" y="1054"/>
                      <a:pt x="691" y="1033"/>
                    </a:cubicBezTo>
                    <a:cubicBezTo>
                      <a:pt x="732" y="1033"/>
                      <a:pt x="795" y="1012"/>
                      <a:pt x="837" y="1012"/>
                    </a:cubicBezTo>
                    <a:cubicBezTo>
                      <a:pt x="1046" y="991"/>
                      <a:pt x="1214" y="719"/>
                      <a:pt x="1214" y="510"/>
                    </a:cubicBezTo>
                    <a:cubicBezTo>
                      <a:pt x="1214" y="300"/>
                      <a:pt x="1046" y="70"/>
                      <a:pt x="837" y="49"/>
                    </a:cubicBezTo>
                    <a:cubicBezTo>
                      <a:pt x="795" y="49"/>
                      <a:pt x="732" y="28"/>
                      <a:pt x="691" y="28"/>
                    </a:cubicBezTo>
                    <a:cubicBezTo>
                      <a:pt x="621" y="11"/>
                      <a:pt x="559" y="1"/>
                      <a:pt x="5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3" name="Google Shape;403;p38"/>
              <p:cNvSpPr/>
              <p:nvPr/>
            </p:nvSpPr>
            <p:spPr>
              <a:xfrm flipH="1">
                <a:off x="10860369" y="2063014"/>
                <a:ext cx="57912" cy="40303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1005" extrusionOk="0">
                    <a:moveTo>
                      <a:pt x="586" y="0"/>
                    </a:moveTo>
                    <a:cubicBezTo>
                      <a:pt x="398" y="21"/>
                      <a:pt x="188" y="105"/>
                      <a:pt x="105" y="272"/>
                    </a:cubicBezTo>
                    <a:cubicBezTo>
                      <a:pt x="0" y="419"/>
                      <a:pt x="0" y="586"/>
                      <a:pt x="105" y="733"/>
                    </a:cubicBezTo>
                    <a:cubicBezTo>
                      <a:pt x="188" y="900"/>
                      <a:pt x="398" y="984"/>
                      <a:pt x="586" y="1005"/>
                    </a:cubicBezTo>
                    <a:cubicBezTo>
                      <a:pt x="712" y="1005"/>
                      <a:pt x="879" y="1005"/>
                      <a:pt x="1005" y="963"/>
                    </a:cubicBezTo>
                    <a:cubicBezTo>
                      <a:pt x="1444" y="774"/>
                      <a:pt x="1444" y="230"/>
                      <a:pt x="1005" y="42"/>
                    </a:cubicBezTo>
                    <a:cubicBezTo>
                      <a:pt x="879" y="0"/>
                      <a:pt x="712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4" name="Google Shape;404;p38"/>
              <p:cNvSpPr/>
              <p:nvPr/>
            </p:nvSpPr>
            <p:spPr>
              <a:xfrm flipH="1">
                <a:off x="10651412" y="2055435"/>
                <a:ext cx="78887" cy="55542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1385" extrusionOk="0">
                    <a:moveTo>
                      <a:pt x="1088" y="1"/>
                    </a:moveTo>
                    <a:cubicBezTo>
                      <a:pt x="1004" y="1"/>
                      <a:pt x="879" y="1"/>
                      <a:pt x="795" y="22"/>
                    </a:cubicBezTo>
                    <a:cubicBezTo>
                      <a:pt x="711" y="43"/>
                      <a:pt x="628" y="85"/>
                      <a:pt x="565" y="127"/>
                    </a:cubicBezTo>
                    <a:cubicBezTo>
                      <a:pt x="0" y="294"/>
                      <a:pt x="42" y="1089"/>
                      <a:pt x="586" y="1256"/>
                    </a:cubicBezTo>
                    <a:cubicBezTo>
                      <a:pt x="607" y="1256"/>
                      <a:pt x="607" y="1277"/>
                      <a:pt x="628" y="1277"/>
                    </a:cubicBezTo>
                    <a:cubicBezTo>
                      <a:pt x="774" y="1361"/>
                      <a:pt x="900" y="1361"/>
                      <a:pt x="1025" y="1382"/>
                    </a:cubicBezTo>
                    <a:cubicBezTo>
                      <a:pt x="1040" y="1384"/>
                      <a:pt x="1056" y="1385"/>
                      <a:pt x="1072" y="1385"/>
                    </a:cubicBezTo>
                    <a:cubicBezTo>
                      <a:pt x="1236" y="1385"/>
                      <a:pt x="1455" y="1293"/>
                      <a:pt x="1569" y="1235"/>
                    </a:cubicBezTo>
                    <a:cubicBezTo>
                      <a:pt x="1967" y="963"/>
                      <a:pt x="1967" y="419"/>
                      <a:pt x="1569" y="147"/>
                    </a:cubicBezTo>
                    <a:cubicBezTo>
                      <a:pt x="1444" y="43"/>
                      <a:pt x="1235" y="1"/>
                      <a:pt x="1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5" name="Google Shape;405;p38"/>
              <p:cNvSpPr/>
              <p:nvPr/>
            </p:nvSpPr>
            <p:spPr>
              <a:xfrm flipH="1">
                <a:off x="10471811" y="2149440"/>
                <a:ext cx="69702" cy="52895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1319" extrusionOk="0">
                    <a:moveTo>
                      <a:pt x="880" y="0"/>
                    </a:moveTo>
                    <a:cubicBezTo>
                      <a:pt x="1" y="0"/>
                      <a:pt x="1" y="1319"/>
                      <a:pt x="880" y="1319"/>
                    </a:cubicBezTo>
                    <a:cubicBezTo>
                      <a:pt x="886" y="1319"/>
                      <a:pt x="893" y="1319"/>
                      <a:pt x="899" y="1319"/>
                    </a:cubicBezTo>
                    <a:cubicBezTo>
                      <a:pt x="1737" y="1319"/>
                      <a:pt x="1731" y="0"/>
                      <a:pt x="8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06" name="Google Shape;406;p38"/>
            <p:cNvGrpSpPr/>
            <p:nvPr/>
          </p:nvGrpSpPr>
          <p:grpSpPr>
            <a:xfrm>
              <a:off x="6907063" y="1389007"/>
              <a:ext cx="626852" cy="654662"/>
              <a:chOff x="6907063" y="1389007"/>
              <a:chExt cx="626852" cy="654662"/>
            </a:xfrm>
          </p:grpSpPr>
          <p:sp>
            <p:nvSpPr>
              <p:cNvPr id="407" name="Google Shape;407;p38"/>
              <p:cNvSpPr/>
              <p:nvPr/>
            </p:nvSpPr>
            <p:spPr>
              <a:xfrm>
                <a:off x="7008200" y="1636200"/>
                <a:ext cx="336322" cy="287712"/>
              </a:xfrm>
              <a:custGeom>
                <a:avLst/>
                <a:gdLst/>
                <a:ahLst/>
                <a:cxnLst/>
                <a:rect l="l" t="t" r="r" b="b"/>
                <a:pathLst>
                  <a:path w="16907" h="14004" extrusionOk="0">
                    <a:moveTo>
                      <a:pt x="4184" y="1"/>
                    </a:moveTo>
                    <a:cubicBezTo>
                      <a:pt x="2780" y="1"/>
                      <a:pt x="1460" y="547"/>
                      <a:pt x="733" y="1960"/>
                    </a:cubicBezTo>
                    <a:cubicBezTo>
                      <a:pt x="440" y="2525"/>
                      <a:pt x="356" y="3278"/>
                      <a:pt x="419" y="4052"/>
                    </a:cubicBezTo>
                    <a:lnTo>
                      <a:pt x="335" y="4283"/>
                    </a:lnTo>
                    <a:cubicBezTo>
                      <a:pt x="126" y="4806"/>
                      <a:pt x="1" y="5371"/>
                      <a:pt x="1" y="5956"/>
                    </a:cubicBezTo>
                    <a:cubicBezTo>
                      <a:pt x="1" y="6375"/>
                      <a:pt x="168" y="6835"/>
                      <a:pt x="440" y="7170"/>
                    </a:cubicBezTo>
                    <a:cubicBezTo>
                      <a:pt x="524" y="7316"/>
                      <a:pt x="587" y="7505"/>
                      <a:pt x="670" y="7672"/>
                    </a:cubicBezTo>
                    <a:cubicBezTo>
                      <a:pt x="1214" y="8656"/>
                      <a:pt x="2470" y="9283"/>
                      <a:pt x="3495" y="9765"/>
                    </a:cubicBezTo>
                    <a:cubicBezTo>
                      <a:pt x="6069" y="11773"/>
                      <a:pt x="9730" y="12694"/>
                      <a:pt x="12806" y="13740"/>
                    </a:cubicBezTo>
                    <a:cubicBezTo>
                      <a:pt x="13274" y="13899"/>
                      <a:pt x="13794" y="14003"/>
                      <a:pt x="14300" y="14003"/>
                    </a:cubicBezTo>
                    <a:cubicBezTo>
                      <a:pt x="15127" y="14003"/>
                      <a:pt x="15916" y="13724"/>
                      <a:pt x="16384" y="12945"/>
                    </a:cubicBezTo>
                    <a:cubicBezTo>
                      <a:pt x="16907" y="12066"/>
                      <a:pt x="16698" y="11062"/>
                      <a:pt x="16258" y="10225"/>
                    </a:cubicBezTo>
                    <a:cubicBezTo>
                      <a:pt x="15965" y="9534"/>
                      <a:pt x="15484" y="8886"/>
                      <a:pt x="14856" y="8321"/>
                    </a:cubicBezTo>
                    <a:cubicBezTo>
                      <a:pt x="14229" y="7568"/>
                      <a:pt x="13601" y="6793"/>
                      <a:pt x="12931" y="6103"/>
                    </a:cubicBezTo>
                    <a:cubicBezTo>
                      <a:pt x="11927" y="4136"/>
                      <a:pt x="9835" y="2588"/>
                      <a:pt x="8182" y="1353"/>
                    </a:cubicBezTo>
                    <a:cubicBezTo>
                      <a:pt x="7118" y="563"/>
                      <a:pt x="5608" y="1"/>
                      <a:pt x="41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8" name="Google Shape;408;p38"/>
              <p:cNvSpPr/>
              <p:nvPr/>
            </p:nvSpPr>
            <p:spPr>
              <a:xfrm>
                <a:off x="7200974" y="1405675"/>
                <a:ext cx="305423" cy="400854"/>
              </a:xfrm>
              <a:custGeom>
                <a:avLst/>
                <a:gdLst/>
                <a:ahLst/>
                <a:cxnLst/>
                <a:rect l="l" t="t" r="r" b="b"/>
                <a:pathLst>
                  <a:path w="14812" h="20151" extrusionOk="0">
                    <a:moveTo>
                      <a:pt x="2073" y="1"/>
                    </a:moveTo>
                    <a:cubicBezTo>
                      <a:pt x="1829" y="1"/>
                      <a:pt x="1581" y="149"/>
                      <a:pt x="1525" y="429"/>
                    </a:cubicBezTo>
                    <a:cubicBezTo>
                      <a:pt x="1127" y="2751"/>
                      <a:pt x="709" y="5116"/>
                      <a:pt x="374" y="7459"/>
                    </a:cubicBezTo>
                    <a:cubicBezTo>
                      <a:pt x="60" y="9677"/>
                      <a:pt x="39" y="11874"/>
                      <a:pt x="39" y="14113"/>
                    </a:cubicBezTo>
                    <a:cubicBezTo>
                      <a:pt x="1" y="14976"/>
                      <a:pt x="613" y="15400"/>
                      <a:pt x="1280" y="15400"/>
                    </a:cubicBezTo>
                    <a:cubicBezTo>
                      <a:pt x="1340" y="15400"/>
                      <a:pt x="1401" y="15396"/>
                      <a:pt x="1462" y="15389"/>
                    </a:cubicBezTo>
                    <a:cubicBezTo>
                      <a:pt x="1629" y="15536"/>
                      <a:pt x="1859" y="15682"/>
                      <a:pt x="2090" y="15724"/>
                    </a:cubicBezTo>
                    <a:cubicBezTo>
                      <a:pt x="2571" y="16247"/>
                      <a:pt x="3115" y="16645"/>
                      <a:pt x="3743" y="16979"/>
                    </a:cubicBezTo>
                    <a:cubicBezTo>
                      <a:pt x="4328" y="17314"/>
                      <a:pt x="4893" y="17712"/>
                      <a:pt x="5500" y="18005"/>
                    </a:cubicBezTo>
                    <a:cubicBezTo>
                      <a:pt x="5751" y="18298"/>
                      <a:pt x="6065" y="18570"/>
                      <a:pt x="6316" y="18842"/>
                    </a:cubicBezTo>
                    <a:cubicBezTo>
                      <a:pt x="6860" y="19490"/>
                      <a:pt x="7488" y="20034"/>
                      <a:pt x="8367" y="20139"/>
                    </a:cubicBezTo>
                    <a:cubicBezTo>
                      <a:pt x="8430" y="20147"/>
                      <a:pt x="8494" y="20151"/>
                      <a:pt x="8558" y="20151"/>
                    </a:cubicBezTo>
                    <a:cubicBezTo>
                      <a:pt x="9322" y="20151"/>
                      <a:pt x="10115" y="19587"/>
                      <a:pt x="9999" y="18737"/>
                    </a:cubicBezTo>
                    <a:cubicBezTo>
                      <a:pt x="9915" y="18130"/>
                      <a:pt x="9664" y="17795"/>
                      <a:pt x="9308" y="17314"/>
                    </a:cubicBezTo>
                    <a:cubicBezTo>
                      <a:pt x="9162" y="17147"/>
                      <a:pt x="8974" y="17063"/>
                      <a:pt x="8869" y="16854"/>
                    </a:cubicBezTo>
                    <a:lnTo>
                      <a:pt x="8869" y="16854"/>
                    </a:lnTo>
                    <a:cubicBezTo>
                      <a:pt x="9831" y="17377"/>
                      <a:pt x="10710" y="17942"/>
                      <a:pt x="11903" y="17984"/>
                    </a:cubicBezTo>
                    <a:cubicBezTo>
                      <a:pt x="11912" y="17984"/>
                      <a:pt x="11922" y="17984"/>
                      <a:pt x="11931" y="17984"/>
                    </a:cubicBezTo>
                    <a:cubicBezTo>
                      <a:pt x="12671" y="17984"/>
                      <a:pt x="13262" y="17180"/>
                      <a:pt x="13221" y="16477"/>
                    </a:cubicBezTo>
                    <a:cubicBezTo>
                      <a:pt x="13221" y="16415"/>
                      <a:pt x="13221" y="16331"/>
                      <a:pt x="13179" y="16226"/>
                    </a:cubicBezTo>
                    <a:cubicBezTo>
                      <a:pt x="13101" y="15368"/>
                      <a:pt x="12465" y="14952"/>
                      <a:pt x="11808" y="14952"/>
                    </a:cubicBezTo>
                    <a:cubicBezTo>
                      <a:pt x="11584" y="14952"/>
                      <a:pt x="11357" y="15001"/>
                      <a:pt x="11150" y="15096"/>
                    </a:cubicBezTo>
                    <a:cubicBezTo>
                      <a:pt x="10668" y="15013"/>
                      <a:pt x="10250" y="14845"/>
                      <a:pt x="9831" y="14741"/>
                    </a:cubicBezTo>
                    <a:cubicBezTo>
                      <a:pt x="10564" y="14280"/>
                      <a:pt x="11254" y="13841"/>
                      <a:pt x="11903" y="13234"/>
                    </a:cubicBezTo>
                    <a:cubicBezTo>
                      <a:pt x="12970" y="12230"/>
                      <a:pt x="14811" y="10137"/>
                      <a:pt x="13535" y="8631"/>
                    </a:cubicBezTo>
                    <a:cubicBezTo>
                      <a:pt x="13079" y="8096"/>
                      <a:pt x="12516" y="7892"/>
                      <a:pt x="11914" y="7892"/>
                    </a:cubicBezTo>
                    <a:cubicBezTo>
                      <a:pt x="10611" y="7892"/>
                      <a:pt x="9124" y="8846"/>
                      <a:pt x="8137" y="9447"/>
                    </a:cubicBezTo>
                    <a:cubicBezTo>
                      <a:pt x="7090" y="10096"/>
                      <a:pt x="6379" y="11309"/>
                      <a:pt x="5396" y="11979"/>
                    </a:cubicBezTo>
                    <a:cubicBezTo>
                      <a:pt x="5877" y="11016"/>
                      <a:pt x="6337" y="10033"/>
                      <a:pt x="6588" y="8987"/>
                    </a:cubicBezTo>
                    <a:cubicBezTo>
                      <a:pt x="6797" y="8108"/>
                      <a:pt x="6274" y="7543"/>
                      <a:pt x="5605" y="7355"/>
                    </a:cubicBezTo>
                    <a:cubicBezTo>
                      <a:pt x="5605" y="7334"/>
                      <a:pt x="5626" y="7271"/>
                      <a:pt x="5626" y="7250"/>
                    </a:cubicBezTo>
                    <a:cubicBezTo>
                      <a:pt x="5919" y="6162"/>
                      <a:pt x="6379" y="4446"/>
                      <a:pt x="5312" y="3609"/>
                    </a:cubicBezTo>
                    <a:cubicBezTo>
                      <a:pt x="5015" y="3389"/>
                      <a:pt x="4695" y="3282"/>
                      <a:pt x="4386" y="3282"/>
                    </a:cubicBezTo>
                    <a:cubicBezTo>
                      <a:pt x="4021" y="3282"/>
                      <a:pt x="3670" y="3431"/>
                      <a:pt x="3387" y="3714"/>
                    </a:cubicBezTo>
                    <a:lnTo>
                      <a:pt x="3387" y="3651"/>
                    </a:lnTo>
                    <a:cubicBezTo>
                      <a:pt x="3387" y="2438"/>
                      <a:pt x="2927" y="1475"/>
                      <a:pt x="2571" y="345"/>
                    </a:cubicBezTo>
                    <a:cubicBezTo>
                      <a:pt x="2493" y="112"/>
                      <a:pt x="2285" y="1"/>
                      <a:pt x="207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9" name="Google Shape;409;p38"/>
              <p:cNvSpPr/>
              <p:nvPr/>
            </p:nvSpPr>
            <p:spPr>
              <a:xfrm>
                <a:off x="7315391" y="1878639"/>
                <a:ext cx="193733" cy="151342"/>
              </a:xfrm>
              <a:custGeom>
                <a:avLst/>
                <a:gdLst/>
                <a:ahLst/>
                <a:cxnLst/>
                <a:rect l="l" t="t" r="r" b="b"/>
                <a:pathLst>
                  <a:path w="9739" h="7608" extrusionOk="0">
                    <a:moveTo>
                      <a:pt x="6299" y="1"/>
                    </a:moveTo>
                    <a:cubicBezTo>
                      <a:pt x="5625" y="1"/>
                      <a:pt x="4947" y="50"/>
                      <a:pt x="4269" y="130"/>
                    </a:cubicBezTo>
                    <a:cubicBezTo>
                      <a:pt x="3934" y="193"/>
                      <a:pt x="3662" y="298"/>
                      <a:pt x="3453" y="486"/>
                    </a:cubicBezTo>
                    <a:cubicBezTo>
                      <a:pt x="3243" y="486"/>
                      <a:pt x="3013" y="528"/>
                      <a:pt x="2804" y="611"/>
                    </a:cubicBezTo>
                    <a:cubicBezTo>
                      <a:pt x="2093" y="863"/>
                      <a:pt x="1758" y="1365"/>
                      <a:pt x="1632" y="1992"/>
                    </a:cubicBezTo>
                    <a:cubicBezTo>
                      <a:pt x="733" y="2013"/>
                      <a:pt x="0" y="2955"/>
                      <a:pt x="607" y="3959"/>
                    </a:cubicBezTo>
                    <a:cubicBezTo>
                      <a:pt x="1214" y="4901"/>
                      <a:pt x="1235" y="6052"/>
                      <a:pt x="1925" y="6993"/>
                    </a:cubicBezTo>
                    <a:cubicBezTo>
                      <a:pt x="2214" y="7405"/>
                      <a:pt x="2690" y="7607"/>
                      <a:pt x="3161" y="7607"/>
                    </a:cubicBezTo>
                    <a:cubicBezTo>
                      <a:pt x="3815" y="7607"/>
                      <a:pt x="4461" y="7216"/>
                      <a:pt x="4583" y="6449"/>
                    </a:cubicBezTo>
                    <a:cubicBezTo>
                      <a:pt x="4687" y="5717"/>
                      <a:pt x="4603" y="4984"/>
                      <a:pt x="4478" y="4252"/>
                    </a:cubicBezTo>
                    <a:lnTo>
                      <a:pt x="4478" y="4252"/>
                    </a:lnTo>
                    <a:cubicBezTo>
                      <a:pt x="4750" y="4500"/>
                      <a:pt x="5088" y="4617"/>
                      <a:pt x="5426" y="4617"/>
                    </a:cubicBezTo>
                    <a:cubicBezTo>
                      <a:pt x="5946" y="4617"/>
                      <a:pt x="6467" y="4340"/>
                      <a:pt x="6759" y="3834"/>
                    </a:cubicBezTo>
                    <a:cubicBezTo>
                      <a:pt x="6947" y="3520"/>
                      <a:pt x="6989" y="3227"/>
                      <a:pt x="6968" y="2913"/>
                    </a:cubicBezTo>
                    <a:cubicBezTo>
                      <a:pt x="7093" y="2913"/>
                      <a:pt x="7198" y="2934"/>
                      <a:pt x="7324" y="2955"/>
                    </a:cubicBezTo>
                    <a:cubicBezTo>
                      <a:pt x="7421" y="2971"/>
                      <a:pt x="7515" y="2978"/>
                      <a:pt x="7606" y="2978"/>
                    </a:cubicBezTo>
                    <a:cubicBezTo>
                      <a:pt x="9302" y="2978"/>
                      <a:pt x="9739" y="328"/>
                      <a:pt x="7951" y="109"/>
                    </a:cubicBezTo>
                    <a:cubicBezTo>
                      <a:pt x="7404" y="34"/>
                      <a:pt x="6853" y="1"/>
                      <a:pt x="62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0" name="Google Shape;410;p38"/>
              <p:cNvSpPr/>
              <p:nvPr/>
            </p:nvSpPr>
            <p:spPr>
              <a:xfrm>
                <a:off x="6941597" y="1650822"/>
                <a:ext cx="89835" cy="78695"/>
              </a:xfrm>
              <a:custGeom>
                <a:avLst/>
                <a:gdLst/>
                <a:ahLst/>
                <a:cxnLst/>
                <a:rect l="l" t="t" r="r" b="b"/>
                <a:pathLst>
                  <a:path w="4516" h="3956" extrusionOk="0">
                    <a:moveTo>
                      <a:pt x="3951" y="2157"/>
                    </a:moveTo>
                    <a:cubicBezTo>
                      <a:pt x="3952" y="2157"/>
                      <a:pt x="3943" y="2184"/>
                      <a:pt x="3932" y="2205"/>
                    </a:cubicBezTo>
                    <a:lnTo>
                      <a:pt x="3932" y="2205"/>
                    </a:lnTo>
                    <a:cubicBezTo>
                      <a:pt x="3945" y="2169"/>
                      <a:pt x="3951" y="2157"/>
                      <a:pt x="3951" y="2157"/>
                    </a:cubicBezTo>
                    <a:close/>
                    <a:moveTo>
                      <a:pt x="3920" y="2225"/>
                    </a:moveTo>
                    <a:lnTo>
                      <a:pt x="3920" y="2225"/>
                    </a:lnTo>
                    <a:cubicBezTo>
                      <a:pt x="3918" y="2228"/>
                      <a:pt x="3915" y="2229"/>
                      <a:pt x="3914" y="2229"/>
                    </a:cubicBezTo>
                    <a:cubicBezTo>
                      <a:pt x="3916" y="2228"/>
                      <a:pt x="3918" y="2226"/>
                      <a:pt x="3920" y="2225"/>
                    </a:cubicBezTo>
                    <a:close/>
                    <a:moveTo>
                      <a:pt x="1714" y="0"/>
                    </a:moveTo>
                    <a:cubicBezTo>
                      <a:pt x="1668" y="0"/>
                      <a:pt x="1620" y="4"/>
                      <a:pt x="1570" y="11"/>
                    </a:cubicBezTo>
                    <a:cubicBezTo>
                      <a:pt x="1382" y="11"/>
                      <a:pt x="1194" y="53"/>
                      <a:pt x="1005" y="74"/>
                    </a:cubicBezTo>
                    <a:cubicBezTo>
                      <a:pt x="231" y="179"/>
                      <a:pt x="1" y="890"/>
                      <a:pt x="189" y="1434"/>
                    </a:cubicBezTo>
                    <a:cubicBezTo>
                      <a:pt x="168" y="1434"/>
                      <a:pt x="168" y="1413"/>
                      <a:pt x="147" y="1413"/>
                    </a:cubicBezTo>
                    <a:cubicBezTo>
                      <a:pt x="189" y="1623"/>
                      <a:pt x="336" y="1769"/>
                      <a:pt x="482" y="1874"/>
                    </a:cubicBezTo>
                    <a:cubicBezTo>
                      <a:pt x="608" y="2146"/>
                      <a:pt x="754" y="2397"/>
                      <a:pt x="901" y="2669"/>
                    </a:cubicBezTo>
                    <a:cubicBezTo>
                      <a:pt x="1194" y="3171"/>
                      <a:pt x="1717" y="3694"/>
                      <a:pt x="2261" y="3882"/>
                    </a:cubicBezTo>
                    <a:cubicBezTo>
                      <a:pt x="2398" y="3930"/>
                      <a:pt x="2548" y="3956"/>
                      <a:pt x="2696" y="3956"/>
                    </a:cubicBezTo>
                    <a:cubicBezTo>
                      <a:pt x="3066" y="3956"/>
                      <a:pt x="3429" y="3796"/>
                      <a:pt x="3579" y="3422"/>
                    </a:cubicBezTo>
                    <a:cubicBezTo>
                      <a:pt x="3683" y="3150"/>
                      <a:pt x="3746" y="2878"/>
                      <a:pt x="3830" y="2564"/>
                    </a:cubicBezTo>
                    <a:cubicBezTo>
                      <a:pt x="3830" y="2565"/>
                      <a:pt x="3830" y="2565"/>
                      <a:pt x="3830" y="2565"/>
                    </a:cubicBezTo>
                    <a:cubicBezTo>
                      <a:pt x="3834" y="2565"/>
                      <a:pt x="3900" y="2305"/>
                      <a:pt x="3896" y="2305"/>
                    </a:cubicBezTo>
                    <a:lnTo>
                      <a:pt x="3896" y="2305"/>
                    </a:lnTo>
                    <a:cubicBezTo>
                      <a:pt x="3896" y="2305"/>
                      <a:pt x="3895" y="2306"/>
                      <a:pt x="3895" y="2307"/>
                    </a:cubicBezTo>
                    <a:lnTo>
                      <a:pt x="3895" y="2307"/>
                    </a:lnTo>
                    <a:cubicBezTo>
                      <a:pt x="3908" y="2271"/>
                      <a:pt x="3918" y="2242"/>
                      <a:pt x="3926" y="2221"/>
                    </a:cubicBezTo>
                    <a:lnTo>
                      <a:pt x="3926" y="2221"/>
                    </a:lnTo>
                    <a:cubicBezTo>
                      <a:pt x="4500" y="1817"/>
                      <a:pt x="4515" y="784"/>
                      <a:pt x="3788" y="535"/>
                    </a:cubicBezTo>
                    <a:cubicBezTo>
                      <a:pt x="3307" y="346"/>
                      <a:pt x="2846" y="242"/>
                      <a:pt x="2344" y="137"/>
                    </a:cubicBezTo>
                    <a:cubicBezTo>
                      <a:pt x="2105" y="69"/>
                      <a:pt x="1922" y="0"/>
                      <a:pt x="17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1" name="Google Shape;411;p38"/>
              <p:cNvSpPr/>
              <p:nvPr/>
            </p:nvSpPr>
            <p:spPr>
              <a:xfrm>
                <a:off x="7071480" y="1725083"/>
                <a:ext cx="66600" cy="70738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3556" extrusionOk="0">
                    <a:moveTo>
                      <a:pt x="1642" y="1"/>
                    </a:moveTo>
                    <a:cubicBezTo>
                      <a:pt x="1611" y="1"/>
                      <a:pt x="1580" y="1"/>
                      <a:pt x="1548" y="3"/>
                    </a:cubicBezTo>
                    <a:cubicBezTo>
                      <a:pt x="1109" y="45"/>
                      <a:pt x="711" y="233"/>
                      <a:pt x="419" y="568"/>
                    </a:cubicBezTo>
                    <a:cubicBezTo>
                      <a:pt x="126" y="882"/>
                      <a:pt x="21" y="1237"/>
                      <a:pt x="21" y="1656"/>
                    </a:cubicBezTo>
                    <a:cubicBezTo>
                      <a:pt x="0" y="1760"/>
                      <a:pt x="0" y="1886"/>
                      <a:pt x="21" y="1991"/>
                    </a:cubicBezTo>
                    <a:cubicBezTo>
                      <a:pt x="84" y="2597"/>
                      <a:pt x="419" y="3100"/>
                      <a:pt x="942" y="3392"/>
                    </a:cubicBezTo>
                    <a:cubicBezTo>
                      <a:pt x="1169" y="3502"/>
                      <a:pt x="1429" y="3556"/>
                      <a:pt x="1687" y="3556"/>
                    </a:cubicBezTo>
                    <a:cubicBezTo>
                      <a:pt x="2022" y="3556"/>
                      <a:pt x="2356" y="3465"/>
                      <a:pt x="2615" y="3288"/>
                    </a:cubicBezTo>
                    <a:cubicBezTo>
                      <a:pt x="2971" y="3016"/>
                      <a:pt x="3222" y="2660"/>
                      <a:pt x="3327" y="2242"/>
                    </a:cubicBezTo>
                    <a:cubicBezTo>
                      <a:pt x="3348" y="1970"/>
                      <a:pt x="3348" y="1719"/>
                      <a:pt x="3306" y="1467"/>
                    </a:cubicBezTo>
                    <a:cubicBezTo>
                      <a:pt x="3222" y="1049"/>
                      <a:pt x="3097" y="693"/>
                      <a:pt x="2741" y="400"/>
                    </a:cubicBezTo>
                    <a:cubicBezTo>
                      <a:pt x="2449" y="128"/>
                      <a:pt x="2050" y="1"/>
                      <a:pt x="164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2" name="Google Shape;412;p38"/>
              <p:cNvSpPr/>
              <p:nvPr/>
            </p:nvSpPr>
            <p:spPr>
              <a:xfrm>
                <a:off x="6907063" y="1389007"/>
                <a:ext cx="626852" cy="654662"/>
              </a:xfrm>
              <a:custGeom>
                <a:avLst/>
                <a:gdLst/>
                <a:ahLst/>
                <a:cxnLst/>
                <a:rect l="l" t="t" r="r" b="b"/>
                <a:pathLst>
                  <a:path w="31512" h="32910" extrusionOk="0">
                    <a:moveTo>
                      <a:pt x="17370" y="1026"/>
                    </a:moveTo>
                    <a:cubicBezTo>
                      <a:pt x="17881" y="1026"/>
                      <a:pt x="18254" y="2077"/>
                      <a:pt x="18308" y="2460"/>
                    </a:cubicBezTo>
                    <a:cubicBezTo>
                      <a:pt x="18392" y="3192"/>
                      <a:pt x="18308" y="3924"/>
                      <a:pt x="18225" y="4657"/>
                    </a:cubicBezTo>
                    <a:cubicBezTo>
                      <a:pt x="18195" y="5026"/>
                      <a:pt x="18489" y="5343"/>
                      <a:pt x="18797" y="5343"/>
                    </a:cubicBezTo>
                    <a:cubicBezTo>
                      <a:pt x="18925" y="5343"/>
                      <a:pt x="19055" y="5288"/>
                      <a:pt x="19166" y="5159"/>
                    </a:cubicBezTo>
                    <a:cubicBezTo>
                      <a:pt x="19283" y="5029"/>
                      <a:pt x="19404" y="4976"/>
                      <a:pt x="19519" y="4976"/>
                    </a:cubicBezTo>
                    <a:cubicBezTo>
                      <a:pt x="19793" y="4976"/>
                      <a:pt x="20034" y="5282"/>
                      <a:pt x="20108" y="5577"/>
                    </a:cubicBezTo>
                    <a:cubicBezTo>
                      <a:pt x="20275" y="6079"/>
                      <a:pt x="20192" y="6477"/>
                      <a:pt x="19752" y="6812"/>
                    </a:cubicBezTo>
                    <a:cubicBezTo>
                      <a:pt x="19355" y="7126"/>
                      <a:pt x="19480" y="7628"/>
                      <a:pt x="19940" y="7774"/>
                    </a:cubicBezTo>
                    <a:cubicBezTo>
                      <a:pt x="20673" y="8025"/>
                      <a:pt x="21363" y="8716"/>
                      <a:pt x="20945" y="9553"/>
                    </a:cubicBezTo>
                    <a:cubicBezTo>
                      <a:pt x="20610" y="10243"/>
                      <a:pt x="20003" y="10724"/>
                      <a:pt x="19857" y="11478"/>
                    </a:cubicBezTo>
                    <a:cubicBezTo>
                      <a:pt x="19836" y="11645"/>
                      <a:pt x="19857" y="11750"/>
                      <a:pt x="19940" y="11854"/>
                    </a:cubicBezTo>
                    <a:cubicBezTo>
                      <a:pt x="18831" y="13110"/>
                      <a:pt x="17911" y="14512"/>
                      <a:pt x="16760" y="15725"/>
                    </a:cubicBezTo>
                    <a:cubicBezTo>
                      <a:pt x="16509" y="15495"/>
                      <a:pt x="16237" y="15244"/>
                      <a:pt x="15944" y="15014"/>
                    </a:cubicBezTo>
                    <a:cubicBezTo>
                      <a:pt x="16216" y="13633"/>
                      <a:pt x="16216" y="12189"/>
                      <a:pt x="16174" y="10787"/>
                    </a:cubicBezTo>
                    <a:cubicBezTo>
                      <a:pt x="16090" y="9030"/>
                      <a:pt x="16132" y="7230"/>
                      <a:pt x="16216" y="5473"/>
                    </a:cubicBezTo>
                    <a:cubicBezTo>
                      <a:pt x="16258" y="4573"/>
                      <a:pt x="16237" y="3673"/>
                      <a:pt x="16425" y="2794"/>
                    </a:cubicBezTo>
                    <a:cubicBezTo>
                      <a:pt x="16530" y="2313"/>
                      <a:pt x="16655" y="1392"/>
                      <a:pt x="17137" y="1100"/>
                    </a:cubicBezTo>
                    <a:cubicBezTo>
                      <a:pt x="17217" y="1048"/>
                      <a:pt x="17295" y="1026"/>
                      <a:pt x="17370" y="1026"/>
                    </a:cubicBezTo>
                    <a:close/>
                    <a:moveTo>
                      <a:pt x="2090" y="14127"/>
                    </a:moveTo>
                    <a:cubicBezTo>
                      <a:pt x="3094" y="14127"/>
                      <a:pt x="4137" y="14377"/>
                      <a:pt x="5106" y="14553"/>
                    </a:cubicBezTo>
                    <a:cubicBezTo>
                      <a:pt x="4478" y="15390"/>
                      <a:pt x="4038" y="16374"/>
                      <a:pt x="3850" y="17420"/>
                    </a:cubicBezTo>
                    <a:cubicBezTo>
                      <a:pt x="3348" y="16792"/>
                      <a:pt x="2825" y="16206"/>
                      <a:pt x="2323" y="15600"/>
                    </a:cubicBezTo>
                    <a:cubicBezTo>
                      <a:pt x="2072" y="15286"/>
                      <a:pt x="1800" y="14867"/>
                      <a:pt x="1486" y="14574"/>
                    </a:cubicBezTo>
                    <a:cubicBezTo>
                      <a:pt x="1256" y="14365"/>
                      <a:pt x="1130" y="14219"/>
                      <a:pt x="1528" y="14156"/>
                    </a:cubicBezTo>
                    <a:cubicBezTo>
                      <a:pt x="1713" y="14136"/>
                      <a:pt x="1901" y="14127"/>
                      <a:pt x="2090" y="14127"/>
                    </a:cubicBezTo>
                    <a:close/>
                    <a:moveTo>
                      <a:pt x="27722" y="9224"/>
                    </a:moveTo>
                    <a:cubicBezTo>
                      <a:pt x="28300" y="9224"/>
                      <a:pt x="28877" y="9308"/>
                      <a:pt x="29335" y="9574"/>
                    </a:cubicBezTo>
                    <a:cubicBezTo>
                      <a:pt x="30214" y="10076"/>
                      <a:pt x="29586" y="11080"/>
                      <a:pt x="29126" y="11666"/>
                    </a:cubicBezTo>
                    <a:cubicBezTo>
                      <a:pt x="27933" y="13298"/>
                      <a:pt x="26469" y="14763"/>
                      <a:pt x="24397" y="15118"/>
                    </a:cubicBezTo>
                    <a:cubicBezTo>
                      <a:pt x="23686" y="15265"/>
                      <a:pt x="23539" y="16227"/>
                      <a:pt x="24293" y="16437"/>
                    </a:cubicBezTo>
                    <a:cubicBezTo>
                      <a:pt x="25088" y="16646"/>
                      <a:pt x="26050" y="16771"/>
                      <a:pt x="26615" y="17399"/>
                    </a:cubicBezTo>
                    <a:cubicBezTo>
                      <a:pt x="26782" y="17566"/>
                      <a:pt x="27034" y="17817"/>
                      <a:pt x="27013" y="18089"/>
                    </a:cubicBezTo>
                    <a:cubicBezTo>
                      <a:pt x="26992" y="18257"/>
                      <a:pt x="26406" y="18257"/>
                      <a:pt x="26301" y="18257"/>
                    </a:cubicBezTo>
                    <a:cubicBezTo>
                      <a:pt x="26067" y="18257"/>
                      <a:pt x="25802" y="18239"/>
                      <a:pt x="25534" y="18239"/>
                    </a:cubicBezTo>
                    <a:cubicBezTo>
                      <a:pt x="25036" y="18239"/>
                      <a:pt x="24528" y="18301"/>
                      <a:pt x="24188" y="18654"/>
                    </a:cubicBezTo>
                    <a:cubicBezTo>
                      <a:pt x="23749" y="19136"/>
                      <a:pt x="23853" y="19742"/>
                      <a:pt x="24041" y="20328"/>
                    </a:cubicBezTo>
                    <a:cubicBezTo>
                      <a:pt x="24083" y="20517"/>
                      <a:pt x="24167" y="20684"/>
                      <a:pt x="24209" y="20872"/>
                    </a:cubicBezTo>
                    <a:cubicBezTo>
                      <a:pt x="23539" y="20663"/>
                      <a:pt x="22932" y="20245"/>
                      <a:pt x="22388" y="19868"/>
                    </a:cubicBezTo>
                    <a:cubicBezTo>
                      <a:pt x="21677" y="19282"/>
                      <a:pt x="20924" y="18780"/>
                      <a:pt x="20192" y="18236"/>
                    </a:cubicBezTo>
                    <a:cubicBezTo>
                      <a:pt x="19438" y="17692"/>
                      <a:pt x="18727" y="17064"/>
                      <a:pt x="17890" y="16667"/>
                    </a:cubicBezTo>
                    <a:cubicBezTo>
                      <a:pt x="17869" y="16646"/>
                      <a:pt x="17806" y="16646"/>
                      <a:pt x="17785" y="16646"/>
                    </a:cubicBezTo>
                    <a:lnTo>
                      <a:pt x="17534" y="16374"/>
                    </a:lnTo>
                    <a:cubicBezTo>
                      <a:pt x="18162" y="15892"/>
                      <a:pt x="18727" y="15328"/>
                      <a:pt x="19229" y="14700"/>
                    </a:cubicBezTo>
                    <a:cubicBezTo>
                      <a:pt x="19899" y="13905"/>
                      <a:pt x="20568" y="13068"/>
                      <a:pt x="21280" y="12273"/>
                    </a:cubicBezTo>
                    <a:cubicBezTo>
                      <a:pt x="22660" y="10871"/>
                      <a:pt x="24523" y="9615"/>
                      <a:pt x="26490" y="9322"/>
                    </a:cubicBezTo>
                    <a:cubicBezTo>
                      <a:pt x="26871" y="9269"/>
                      <a:pt x="27297" y="9224"/>
                      <a:pt x="27722" y="9224"/>
                    </a:cubicBezTo>
                    <a:close/>
                    <a:moveTo>
                      <a:pt x="9450" y="13192"/>
                    </a:moveTo>
                    <a:cubicBezTo>
                      <a:pt x="12032" y="13192"/>
                      <a:pt x="14387" y="14899"/>
                      <a:pt x="16237" y="16646"/>
                    </a:cubicBezTo>
                    <a:cubicBezTo>
                      <a:pt x="16300" y="16771"/>
                      <a:pt x="16404" y="16876"/>
                      <a:pt x="16530" y="16897"/>
                    </a:cubicBezTo>
                    <a:lnTo>
                      <a:pt x="16760" y="17127"/>
                    </a:lnTo>
                    <a:cubicBezTo>
                      <a:pt x="17974" y="18320"/>
                      <a:pt x="19083" y="19596"/>
                      <a:pt x="20066" y="21019"/>
                    </a:cubicBezTo>
                    <a:cubicBezTo>
                      <a:pt x="20945" y="22316"/>
                      <a:pt x="22075" y="23927"/>
                      <a:pt x="21740" y="25580"/>
                    </a:cubicBezTo>
                    <a:lnTo>
                      <a:pt x="21740" y="25727"/>
                    </a:lnTo>
                    <a:cubicBezTo>
                      <a:pt x="21426" y="25727"/>
                      <a:pt x="21091" y="25685"/>
                      <a:pt x="20756" y="25664"/>
                    </a:cubicBezTo>
                    <a:cubicBezTo>
                      <a:pt x="20736" y="25653"/>
                      <a:pt x="20709" y="25648"/>
                      <a:pt x="20683" y="25648"/>
                    </a:cubicBezTo>
                    <a:cubicBezTo>
                      <a:pt x="20657" y="25648"/>
                      <a:pt x="20631" y="25653"/>
                      <a:pt x="20610" y="25664"/>
                    </a:cubicBezTo>
                    <a:cubicBezTo>
                      <a:pt x="17974" y="25538"/>
                      <a:pt x="15295" y="25266"/>
                      <a:pt x="12764" y="24576"/>
                    </a:cubicBezTo>
                    <a:cubicBezTo>
                      <a:pt x="11320" y="24157"/>
                      <a:pt x="9918" y="23592"/>
                      <a:pt x="8600" y="22839"/>
                    </a:cubicBezTo>
                    <a:cubicBezTo>
                      <a:pt x="7344" y="22107"/>
                      <a:pt x="5963" y="21270"/>
                      <a:pt x="5252" y="19973"/>
                    </a:cubicBezTo>
                    <a:cubicBezTo>
                      <a:pt x="3850" y="17273"/>
                      <a:pt x="6298" y="13277"/>
                      <a:pt x="9311" y="13193"/>
                    </a:cubicBezTo>
                    <a:cubicBezTo>
                      <a:pt x="9358" y="13192"/>
                      <a:pt x="9404" y="13192"/>
                      <a:pt x="9450" y="13192"/>
                    </a:cubicBezTo>
                    <a:close/>
                    <a:moveTo>
                      <a:pt x="24188" y="26040"/>
                    </a:moveTo>
                    <a:cubicBezTo>
                      <a:pt x="24878" y="26040"/>
                      <a:pt x="25527" y="26061"/>
                      <a:pt x="26176" y="26103"/>
                    </a:cubicBezTo>
                    <a:cubicBezTo>
                      <a:pt x="26866" y="26166"/>
                      <a:pt x="27578" y="26145"/>
                      <a:pt x="28247" y="26166"/>
                    </a:cubicBezTo>
                    <a:lnTo>
                      <a:pt x="28310" y="26166"/>
                    </a:lnTo>
                    <a:cubicBezTo>
                      <a:pt x="27598" y="26877"/>
                      <a:pt x="26322" y="27108"/>
                      <a:pt x="26448" y="28363"/>
                    </a:cubicBezTo>
                    <a:cubicBezTo>
                      <a:pt x="26469" y="28656"/>
                      <a:pt x="26573" y="28907"/>
                      <a:pt x="26678" y="29137"/>
                    </a:cubicBezTo>
                    <a:cubicBezTo>
                      <a:pt x="26699" y="29179"/>
                      <a:pt x="26699" y="29221"/>
                      <a:pt x="26741" y="29263"/>
                    </a:cubicBezTo>
                    <a:cubicBezTo>
                      <a:pt x="26678" y="29263"/>
                      <a:pt x="26594" y="29242"/>
                      <a:pt x="26552" y="29242"/>
                    </a:cubicBezTo>
                    <a:lnTo>
                      <a:pt x="26448" y="29200"/>
                    </a:lnTo>
                    <a:cubicBezTo>
                      <a:pt x="26218" y="29116"/>
                      <a:pt x="25966" y="29012"/>
                      <a:pt x="25736" y="28991"/>
                    </a:cubicBezTo>
                    <a:cubicBezTo>
                      <a:pt x="25672" y="28985"/>
                      <a:pt x="25610" y="28982"/>
                      <a:pt x="25549" y="28982"/>
                    </a:cubicBezTo>
                    <a:cubicBezTo>
                      <a:pt x="24545" y="28982"/>
                      <a:pt x="24062" y="29782"/>
                      <a:pt x="24397" y="30769"/>
                    </a:cubicBezTo>
                    <a:cubicBezTo>
                      <a:pt x="24460" y="30916"/>
                      <a:pt x="24544" y="31104"/>
                      <a:pt x="24585" y="31250"/>
                    </a:cubicBezTo>
                    <a:cubicBezTo>
                      <a:pt x="24447" y="31236"/>
                      <a:pt x="24311" y="31226"/>
                      <a:pt x="24177" y="31226"/>
                    </a:cubicBezTo>
                    <a:cubicBezTo>
                      <a:pt x="23926" y="31226"/>
                      <a:pt x="23680" y="31260"/>
                      <a:pt x="23435" y="31355"/>
                    </a:cubicBezTo>
                    <a:cubicBezTo>
                      <a:pt x="23330" y="31418"/>
                      <a:pt x="23205" y="31460"/>
                      <a:pt x="23100" y="31522"/>
                    </a:cubicBezTo>
                    <a:cubicBezTo>
                      <a:pt x="23026" y="31555"/>
                      <a:pt x="23000" y="31579"/>
                      <a:pt x="22993" y="31588"/>
                    </a:cubicBezTo>
                    <a:lnTo>
                      <a:pt x="22993" y="31588"/>
                    </a:lnTo>
                    <a:cubicBezTo>
                      <a:pt x="22995" y="31579"/>
                      <a:pt x="22996" y="31558"/>
                      <a:pt x="22974" y="31522"/>
                    </a:cubicBezTo>
                    <a:cubicBezTo>
                      <a:pt x="22786" y="31292"/>
                      <a:pt x="22619" y="31083"/>
                      <a:pt x="22493" y="30811"/>
                    </a:cubicBezTo>
                    <a:cubicBezTo>
                      <a:pt x="22179" y="30267"/>
                      <a:pt x="21928" y="29681"/>
                      <a:pt x="21719" y="29116"/>
                    </a:cubicBezTo>
                    <a:cubicBezTo>
                      <a:pt x="21468" y="28551"/>
                      <a:pt x="21300" y="27944"/>
                      <a:pt x="21112" y="27338"/>
                    </a:cubicBezTo>
                    <a:cubicBezTo>
                      <a:pt x="21091" y="27233"/>
                      <a:pt x="21049" y="27149"/>
                      <a:pt x="21028" y="27045"/>
                    </a:cubicBezTo>
                    <a:lnTo>
                      <a:pt x="21028" y="27045"/>
                    </a:lnTo>
                    <a:cubicBezTo>
                      <a:pt x="21245" y="27062"/>
                      <a:pt x="21458" y="27072"/>
                      <a:pt x="21671" y="27072"/>
                    </a:cubicBezTo>
                    <a:cubicBezTo>
                      <a:pt x="21971" y="27072"/>
                      <a:pt x="22270" y="27052"/>
                      <a:pt x="22577" y="27003"/>
                    </a:cubicBezTo>
                    <a:cubicBezTo>
                      <a:pt x="23079" y="26919"/>
                      <a:pt x="23246" y="26480"/>
                      <a:pt x="23121" y="26124"/>
                    </a:cubicBezTo>
                    <a:cubicBezTo>
                      <a:pt x="23497" y="26103"/>
                      <a:pt x="23853" y="26040"/>
                      <a:pt x="24188" y="26040"/>
                    </a:cubicBezTo>
                    <a:close/>
                    <a:moveTo>
                      <a:pt x="17332" y="1"/>
                    </a:moveTo>
                    <a:cubicBezTo>
                      <a:pt x="16052" y="1"/>
                      <a:pt x="15467" y="2188"/>
                      <a:pt x="15358" y="3171"/>
                    </a:cubicBezTo>
                    <a:cubicBezTo>
                      <a:pt x="15086" y="5305"/>
                      <a:pt x="15191" y="7460"/>
                      <a:pt x="15128" y="9636"/>
                    </a:cubicBezTo>
                    <a:cubicBezTo>
                      <a:pt x="15086" y="10703"/>
                      <a:pt x="15233" y="11791"/>
                      <a:pt x="15274" y="12900"/>
                    </a:cubicBezTo>
                    <a:cubicBezTo>
                      <a:pt x="15295" y="13444"/>
                      <a:pt x="15358" y="14030"/>
                      <a:pt x="15400" y="14595"/>
                    </a:cubicBezTo>
                    <a:cubicBezTo>
                      <a:pt x="14626" y="13988"/>
                      <a:pt x="13789" y="13465"/>
                      <a:pt x="12868" y="13047"/>
                    </a:cubicBezTo>
                    <a:cubicBezTo>
                      <a:pt x="11885" y="12590"/>
                      <a:pt x="10710" y="12207"/>
                      <a:pt x="9591" y="12207"/>
                    </a:cubicBezTo>
                    <a:cubicBezTo>
                      <a:pt x="9376" y="12207"/>
                      <a:pt x="9164" y="12222"/>
                      <a:pt x="8956" y="12252"/>
                    </a:cubicBezTo>
                    <a:cubicBezTo>
                      <a:pt x="7595" y="12461"/>
                      <a:pt x="6340" y="13131"/>
                      <a:pt x="5440" y="14177"/>
                    </a:cubicBezTo>
                    <a:cubicBezTo>
                      <a:pt x="4771" y="13612"/>
                      <a:pt x="3787" y="13612"/>
                      <a:pt x="2950" y="13507"/>
                    </a:cubicBezTo>
                    <a:cubicBezTo>
                      <a:pt x="2623" y="13464"/>
                      <a:pt x="2232" y="13397"/>
                      <a:pt x="1857" y="13397"/>
                    </a:cubicBezTo>
                    <a:cubicBezTo>
                      <a:pt x="1513" y="13397"/>
                      <a:pt x="1181" y="13453"/>
                      <a:pt x="921" y="13633"/>
                    </a:cubicBezTo>
                    <a:cubicBezTo>
                      <a:pt x="0" y="14177"/>
                      <a:pt x="733" y="14993"/>
                      <a:pt x="1172" y="15600"/>
                    </a:cubicBezTo>
                    <a:cubicBezTo>
                      <a:pt x="1904" y="16604"/>
                      <a:pt x="2616" y="17629"/>
                      <a:pt x="3453" y="18613"/>
                    </a:cubicBezTo>
                    <a:cubicBezTo>
                      <a:pt x="3557" y="18696"/>
                      <a:pt x="3662" y="18759"/>
                      <a:pt x="3766" y="18759"/>
                    </a:cubicBezTo>
                    <a:cubicBezTo>
                      <a:pt x="3850" y="20077"/>
                      <a:pt x="4499" y="21228"/>
                      <a:pt x="5461" y="22128"/>
                    </a:cubicBezTo>
                    <a:cubicBezTo>
                      <a:pt x="7616" y="24178"/>
                      <a:pt x="10525" y="25434"/>
                      <a:pt x="13370" y="26103"/>
                    </a:cubicBezTo>
                    <a:cubicBezTo>
                      <a:pt x="14835" y="26480"/>
                      <a:pt x="16321" y="26668"/>
                      <a:pt x="17806" y="26815"/>
                    </a:cubicBezTo>
                    <a:cubicBezTo>
                      <a:pt x="18518" y="26898"/>
                      <a:pt x="19229" y="26940"/>
                      <a:pt x="19940" y="27003"/>
                    </a:cubicBezTo>
                    <a:cubicBezTo>
                      <a:pt x="19857" y="28154"/>
                      <a:pt x="20401" y="29388"/>
                      <a:pt x="20819" y="30393"/>
                    </a:cubicBezTo>
                    <a:cubicBezTo>
                      <a:pt x="21185" y="31235"/>
                      <a:pt x="21888" y="32909"/>
                      <a:pt x="23010" y="32909"/>
                    </a:cubicBezTo>
                    <a:cubicBezTo>
                      <a:pt x="23171" y="32909"/>
                      <a:pt x="23340" y="32875"/>
                      <a:pt x="23518" y="32799"/>
                    </a:cubicBezTo>
                    <a:cubicBezTo>
                      <a:pt x="23734" y="32701"/>
                      <a:pt x="23967" y="32567"/>
                      <a:pt x="24219" y="32567"/>
                    </a:cubicBezTo>
                    <a:cubicBezTo>
                      <a:pt x="24236" y="32567"/>
                      <a:pt x="24254" y="32567"/>
                      <a:pt x="24272" y="32569"/>
                    </a:cubicBezTo>
                    <a:cubicBezTo>
                      <a:pt x="24523" y="32631"/>
                      <a:pt x="24816" y="32652"/>
                      <a:pt x="25109" y="32652"/>
                    </a:cubicBezTo>
                    <a:cubicBezTo>
                      <a:pt x="25736" y="32631"/>
                      <a:pt x="26134" y="32066"/>
                      <a:pt x="26071" y="31481"/>
                    </a:cubicBezTo>
                    <a:cubicBezTo>
                      <a:pt x="26050" y="31104"/>
                      <a:pt x="25799" y="30748"/>
                      <a:pt x="25715" y="30372"/>
                    </a:cubicBezTo>
                    <a:lnTo>
                      <a:pt x="25715" y="30372"/>
                    </a:lnTo>
                    <a:cubicBezTo>
                      <a:pt x="25820" y="30393"/>
                      <a:pt x="25925" y="30434"/>
                      <a:pt x="26008" y="30476"/>
                    </a:cubicBezTo>
                    <a:cubicBezTo>
                      <a:pt x="26238" y="30581"/>
                      <a:pt x="26531" y="30644"/>
                      <a:pt x="26782" y="30665"/>
                    </a:cubicBezTo>
                    <a:cubicBezTo>
                      <a:pt x="26830" y="30667"/>
                      <a:pt x="26878" y="30669"/>
                      <a:pt x="26926" y="30669"/>
                    </a:cubicBezTo>
                    <a:cubicBezTo>
                      <a:pt x="27571" y="30669"/>
                      <a:pt x="28205" y="30399"/>
                      <a:pt x="28205" y="29639"/>
                    </a:cubicBezTo>
                    <a:cubicBezTo>
                      <a:pt x="28205" y="29346"/>
                      <a:pt x="28122" y="29033"/>
                      <a:pt x="28017" y="28781"/>
                    </a:cubicBezTo>
                    <a:cubicBezTo>
                      <a:pt x="27954" y="28677"/>
                      <a:pt x="27808" y="28300"/>
                      <a:pt x="27829" y="28258"/>
                    </a:cubicBezTo>
                    <a:cubicBezTo>
                      <a:pt x="28017" y="27965"/>
                      <a:pt x="28582" y="27819"/>
                      <a:pt x="28854" y="27610"/>
                    </a:cubicBezTo>
                    <a:cubicBezTo>
                      <a:pt x="29021" y="27463"/>
                      <a:pt x="29231" y="27296"/>
                      <a:pt x="29398" y="27108"/>
                    </a:cubicBezTo>
                    <a:cubicBezTo>
                      <a:pt x="29712" y="26773"/>
                      <a:pt x="30109" y="26166"/>
                      <a:pt x="29900" y="25664"/>
                    </a:cubicBezTo>
                    <a:cubicBezTo>
                      <a:pt x="29628" y="25057"/>
                      <a:pt x="29189" y="24890"/>
                      <a:pt x="28561" y="24848"/>
                    </a:cubicBezTo>
                    <a:cubicBezTo>
                      <a:pt x="28129" y="24848"/>
                      <a:pt x="27687" y="24866"/>
                      <a:pt x="27248" y="24866"/>
                    </a:cubicBezTo>
                    <a:cubicBezTo>
                      <a:pt x="27029" y="24866"/>
                      <a:pt x="26810" y="24862"/>
                      <a:pt x="26594" y="24848"/>
                    </a:cubicBezTo>
                    <a:cubicBezTo>
                      <a:pt x="26136" y="24837"/>
                      <a:pt x="25678" y="24814"/>
                      <a:pt x="25217" y="24814"/>
                    </a:cubicBezTo>
                    <a:cubicBezTo>
                      <a:pt x="24814" y="24814"/>
                      <a:pt x="24409" y="24831"/>
                      <a:pt x="24000" y="24890"/>
                    </a:cubicBezTo>
                    <a:cubicBezTo>
                      <a:pt x="23644" y="24931"/>
                      <a:pt x="23205" y="24973"/>
                      <a:pt x="22807" y="25120"/>
                    </a:cubicBezTo>
                    <a:cubicBezTo>
                      <a:pt x="22849" y="23927"/>
                      <a:pt x="22409" y="22839"/>
                      <a:pt x="21803" y="21814"/>
                    </a:cubicBezTo>
                    <a:cubicBezTo>
                      <a:pt x="21552" y="21374"/>
                      <a:pt x="21280" y="20956"/>
                      <a:pt x="21008" y="20538"/>
                    </a:cubicBezTo>
                    <a:lnTo>
                      <a:pt x="21008" y="20538"/>
                    </a:lnTo>
                    <a:cubicBezTo>
                      <a:pt x="21552" y="20935"/>
                      <a:pt x="22116" y="21312"/>
                      <a:pt x="22702" y="21626"/>
                    </a:cubicBezTo>
                    <a:cubicBezTo>
                      <a:pt x="23179" y="21902"/>
                      <a:pt x="23927" y="22315"/>
                      <a:pt x="24580" y="22315"/>
                    </a:cubicBezTo>
                    <a:cubicBezTo>
                      <a:pt x="24816" y="22315"/>
                      <a:pt x="25040" y="22261"/>
                      <a:pt x="25234" y="22128"/>
                    </a:cubicBezTo>
                    <a:cubicBezTo>
                      <a:pt x="25841" y="21730"/>
                      <a:pt x="25694" y="20935"/>
                      <a:pt x="25506" y="20349"/>
                    </a:cubicBezTo>
                    <a:cubicBezTo>
                      <a:pt x="25422" y="20119"/>
                      <a:pt x="25297" y="19826"/>
                      <a:pt x="25276" y="19575"/>
                    </a:cubicBezTo>
                    <a:lnTo>
                      <a:pt x="25297" y="19575"/>
                    </a:lnTo>
                    <a:cubicBezTo>
                      <a:pt x="25360" y="19575"/>
                      <a:pt x="25443" y="19533"/>
                      <a:pt x="25548" y="19533"/>
                    </a:cubicBezTo>
                    <a:lnTo>
                      <a:pt x="26134" y="19533"/>
                    </a:lnTo>
                    <a:cubicBezTo>
                      <a:pt x="26204" y="19537"/>
                      <a:pt x="26277" y="19539"/>
                      <a:pt x="26350" y="19539"/>
                    </a:cubicBezTo>
                    <a:cubicBezTo>
                      <a:pt x="27168" y="19539"/>
                      <a:pt x="28121" y="19304"/>
                      <a:pt x="28352" y="18382"/>
                    </a:cubicBezTo>
                    <a:cubicBezTo>
                      <a:pt x="28561" y="17525"/>
                      <a:pt x="27996" y="16750"/>
                      <a:pt x="27389" y="16227"/>
                    </a:cubicBezTo>
                    <a:cubicBezTo>
                      <a:pt x="27159" y="16018"/>
                      <a:pt x="26908" y="15851"/>
                      <a:pt x="26636" y="15746"/>
                    </a:cubicBezTo>
                    <a:cubicBezTo>
                      <a:pt x="28142" y="14993"/>
                      <a:pt x="29377" y="13758"/>
                      <a:pt x="30339" y="12294"/>
                    </a:cubicBezTo>
                    <a:cubicBezTo>
                      <a:pt x="30883" y="11457"/>
                      <a:pt x="31511" y="10201"/>
                      <a:pt x="30863" y="9260"/>
                    </a:cubicBezTo>
                    <a:cubicBezTo>
                      <a:pt x="30256" y="8339"/>
                      <a:pt x="29168" y="8067"/>
                      <a:pt x="28142" y="7983"/>
                    </a:cubicBezTo>
                    <a:cubicBezTo>
                      <a:pt x="27935" y="7966"/>
                      <a:pt x="27729" y="7957"/>
                      <a:pt x="27523" y="7957"/>
                    </a:cubicBezTo>
                    <a:cubicBezTo>
                      <a:pt x="25554" y="7957"/>
                      <a:pt x="23687" y="8752"/>
                      <a:pt x="22096" y="9908"/>
                    </a:cubicBezTo>
                    <a:cubicBezTo>
                      <a:pt x="22242" y="9594"/>
                      <a:pt x="22284" y="9260"/>
                      <a:pt x="22263" y="8946"/>
                    </a:cubicBezTo>
                    <a:cubicBezTo>
                      <a:pt x="22158" y="8088"/>
                      <a:pt x="21656" y="7460"/>
                      <a:pt x="20945" y="7063"/>
                    </a:cubicBezTo>
                    <a:cubicBezTo>
                      <a:pt x="21363" y="6393"/>
                      <a:pt x="21447" y="5556"/>
                      <a:pt x="20987" y="4824"/>
                    </a:cubicBezTo>
                    <a:cubicBezTo>
                      <a:pt x="20610" y="4259"/>
                      <a:pt x="20045" y="3903"/>
                      <a:pt x="19459" y="3903"/>
                    </a:cubicBezTo>
                    <a:cubicBezTo>
                      <a:pt x="19543" y="2439"/>
                      <a:pt x="19375" y="869"/>
                      <a:pt x="17953" y="158"/>
                    </a:cubicBezTo>
                    <a:cubicBezTo>
                      <a:pt x="17730" y="49"/>
                      <a:pt x="17523" y="1"/>
                      <a:pt x="17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3" name="Google Shape;413;p38"/>
              <p:cNvSpPr/>
              <p:nvPr/>
            </p:nvSpPr>
            <p:spPr>
              <a:xfrm>
                <a:off x="7063980" y="1667910"/>
                <a:ext cx="67853" cy="75631"/>
              </a:xfrm>
              <a:custGeom>
                <a:avLst/>
                <a:gdLst/>
                <a:ahLst/>
                <a:cxnLst/>
                <a:rect l="l" t="t" r="r" b="b"/>
                <a:pathLst>
                  <a:path w="3411" h="3802" extrusionOk="0">
                    <a:moveTo>
                      <a:pt x="1899" y="1"/>
                    </a:moveTo>
                    <a:cubicBezTo>
                      <a:pt x="1390" y="1"/>
                      <a:pt x="887" y="245"/>
                      <a:pt x="586" y="659"/>
                    </a:cubicBezTo>
                    <a:cubicBezTo>
                      <a:pt x="461" y="868"/>
                      <a:pt x="293" y="1056"/>
                      <a:pt x="189" y="1266"/>
                    </a:cubicBezTo>
                    <a:cubicBezTo>
                      <a:pt x="126" y="1454"/>
                      <a:pt x="126" y="1684"/>
                      <a:pt x="63" y="1872"/>
                    </a:cubicBezTo>
                    <a:cubicBezTo>
                      <a:pt x="0" y="2087"/>
                      <a:pt x="172" y="2233"/>
                      <a:pt x="356" y="2233"/>
                    </a:cubicBezTo>
                    <a:cubicBezTo>
                      <a:pt x="477" y="2233"/>
                      <a:pt x="603" y="2169"/>
                      <a:pt x="670" y="2019"/>
                    </a:cubicBezTo>
                    <a:cubicBezTo>
                      <a:pt x="816" y="1726"/>
                      <a:pt x="921" y="1517"/>
                      <a:pt x="1214" y="1328"/>
                    </a:cubicBezTo>
                    <a:cubicBezTo>
                      <a:pt x="1324" y="1266"/>
                      <a:pt x="1565" y="1096"/>
                      <a:pt x="1757" y="1096"/>
                    </a:cubicBezTo>
                    <a:cubicBezTo>
                      <a:pt x="1820" y="1096"/>
                      <a:pt x="1879" y="1114"/>
                      <a:pt x="1925" y="1161"/>
                    </a:cubicBezTo>
                    <a:cubicBezTo>
                      <a:pt x="2365" y="1600"/>
                      <a:pt x="1946" y="2312"/>
                      <a:pt x="1737" y="2751"/>
                    </a:cubicBezTo>
                    <a:cubicBezTo>
                      <a:pt x="1549" y="3107"/>
                      <a:pt x="1528" y="3756"/>
                      <a:pt x="2051" y="3797"/>
                    </a:cubicBezTo>
                    <a:cubicBezTo>
                      <a:pt x="2071" y="3800"/>
                      <a:pt x="2091" y="3801"/>
                      <a:pt x="2111" y="3801"/>
                    </a:cubicBezTo>
                    <a:cubicBezTo>
                      <a:pt x="2598" y="3801"/>
                      <a:pt x="2894" y="3072"/>
                      <a:pt x="3055" y="2709"/>
                    </a:cubicBezTo>
                    <a:cubicBezTo>
                      <a:pt x="3411" y="1831"/>
                      <a:pt x="3327" y="136"/>
                      <a:pt x="2072" y="10"/>
                    </a:cubicBezTo>
                    <a:cubicBezTo>
                      <a:pt x="2014" y="4"/>
                      <a:pt x="1957" y="1"/>
                      <a:pt x="18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14" name="Google Shape;414;p38"/>
            <p:cNvSpPr/>
            <p:nvPr/>
          </p:nvSpPr>
          <p:spPr>
            <a:xfrm flipH="1">
              <a:off x="6876425" y="1268933"/>
              <a:ext cx="119223" cy="209809"/>
            </a:xfrm>
            <a:custGeom>
              <a:avLst/>
              <a:gdLst/>
              <a:ahLst/>
              <a:cxnLst/>
              <a:rect l="l" t="t" r="r" b="b"/>
              <a:pathLst>
                <a:path w="7931" h="13957" extrusionOk="0">
                  <a:moveTo>
                    <a:pt x="7868" y="4185"/>
                  </a:moveTo>
                  <a:cubicBezTo>
                    <a:pt x="7826" y="3913"/>
                    <a:pt x="7742" y="3662"/>
                    <a:pt x="7721" y="3390"/>
                  </a:cubicBezTo>
                  <a:cubicBezTo>
                    <a:pt x="7575" y="2700"/>
                    <a:pt x="7219" y="2323"/>
                    <a:pt x="6487" y="2281"/>
                  </a:cubicBezTo>
                  <a:cubicBezTo>
                    <a:pt x="6047" y="2239"/>
                    <a:pt x="5587" y="2302"/>
                    <a:pt x="5169" y="2281"/>
                  </a:cubicBezTo>
                  <a:cubicBezTo>
                    <a:pt x="3746" y="2114"/>
                    <a:pt x="3034" y="1821"/>
                    <a:pt x="2930" y="607"/>
                  </a:cubicBezTo>
                  <a:cubicBezTo>
                    <a:pt x="2930" y="566"/>
                    <a:pt x="2909" y="524"/>
                    <a:pt x="2909" y="503"/>
                  </a:cubicBezTo>
                  <a:cubicBezTo>
                    <a:pt x="2742" y="22"/>
                    <a:pt x="2511" y="1"/>
                    <a:pt x="1967" y="335"/>
                  </a:cubicBezTo>
                  <a:cubicBezTo>
                    <a:pt x="2072" y="942"/>
                    <a:pt x="1905" y="1591"/>
                    <a:pt x="2218" y="2198"/>
                  </a:cubicBezTo>
                  <a:cubicBezTo>
                    <a:pt x="2281" y="2302"/>
                    <a:pt x="2281" y="2449"/>
                    <a:pt x="2281" y="2595"/>
                  </a:cubicBezTo>
                  <a:cubicBezTo>
                    <a:pt x="2218" y="3139"/>
                    <a:pt x="2407" y="3662"/>
                    <a:pt x="2532" y="4185"/>
                  </a:cubicBezTo>
                  <a:cubicBezTo>
                    <a:pt x="2658" y="4708"/>
                    <a:pt x="2804" y="5231"/>
                    <a:pt x="2825" y="5776"/>
                  </a:cubicBezTo>
                  <a:cubicBezTo>
                    <a:pt x="2846" y="6466"/>
                    <a:pt x="3014" y="7115"/>
                    <a:pt x="3223" y="7763"/>
                  </a:cubicBezTo>
                  <a:cubicBezTo>
                    <a:pt x="3265" y="7952"/>
                    <a:pt x="3453" y="8098"/>
                    <a:pt x="3265" y="8391"/>
                  </a:cubicBezTo>
                  <a:cubicBezTo>
                    <a:pt x="2616" y="8265"/>
                    <a:pt x="2030" y="8475"/>
                    <a:pt x="1695" y="9123"/>
                  </a:cubicBezTo>
                  <a:cubicBezTo>
                    <a:pt x="1674" y="9144"/>
                    <a:pt x="1654" y="9186"/>
                    <a:pt x="1612" y="9186"/>
                  </a:cubicBezTo>
                  <a:cubicBezTo>
                    <a:pt x="1089" y="9416"/>
                    <a:pt x="858" y="9939"/>
                    <a:pt x="565" y="10379"/>
                  </a:cubicBezTo>
                  <a:cubicBezTo>
                    <a:pt x="126" y="11111"/>
                    <a:pt x="1" y="11948"/>
                    <a:pt x="42" y="12806"/>
                  </a:cubicBezTo>
                  <a:cubicBezTo>
                    <a:pt x="84" y="13099"/>
                    <a:pt x="210" y="13308"/>
                    <a:pt x="461" y="13475"/>
                  </a:cubicBezTo>
                  <a:cubicBezTo>
                    <a:pt x="1256" y="13957"/>
                    <a:pt x="1779" y="13957"/>
                    <a:pt x="2511" y="13413"/>
                  </a:cubicBezTo>
                  <a:cubicBezTo>
                    <a:pt x="3265" y="12848"/>
                    <a:pt x="4102" y="12262"/>
                    <a:pt x="4395" y="11278"/>
                  </a:cubicBezTo>
                  <a:cubicBezTo>
                    <a:pt x="4395" y="11237"/>
                    <a:pt x="4436" y="11216"/>
                    <a:pt x="4436" y="11195"/>
                  </a:cubicBezTo>
                  <a:cubicBezTo>
                    <a:pt x="4499" y="10923"/>
                    <a:pt x="4625" y="10672"/>
                    <a:pt x="4583" y="10400"/>
                  </a:cubicBezTo>
                  <a:cubicBezTo>
                    <a:pt x="4520" y="9981"/>
                    <a:pt x="4520" y="9625"/>
                    <a:pt x="4750" y="9249"/>
                  </a:cubicBezTo>
                  <a:cubicBezTo>
                    <a:pt x="4939" y="8998"/>
                    <a:pt x="4897" y="8663"/>
                    <a:pt x="4792" y="8370"/>
                  </a:cubicBezTo>
                  <a:cubicBezTo>
                    <a:pt x="4687" y="8098"/>
                    <a:pt x="4520" y="7889"/>
                    <a:pt x="4436" y="7638"/>
                  </a:cubicBezTo>
                  <a:cubicBezTo>
                    <a:pt x="4290" y="7115"/>
                    <a:pt x="4060" y="6612"/>
                    <a:pt x="4018" y="6089"/>
                  </a:cubicBezTo>
                  <a:cubicBezTo>
                    <a:pt x="3976" y="5273"/>
                    <a:pt x="3788" y="4499"/>
                    <a:pt x="3558" y="3704"/>
                  </a:cubicBezTo>
                  <a:cubicBezTo>
                    <a:pt x="3537" y="3599"/>
                    <a:pt x="3495" y="3474"/>
                    <a:pt x="3474" y="3327"/>
                  </a:cubicBezTo>
                  <a:cubicBezTo>
                    <a:pt x="3997" y="3369"/>
                    <a:pt x="4436" y="3453"/>
                    <a:pt x="4897" y="3495"/>
                  </a:cubicBezTo>
                  <a:cubicBezTo>
                    <a:pt x="5378" y="3558"/>
                    <a:pt x="5901" y="3432"/>
                    <a:pt x="6382" y="3641"/>
                  </a:cubicBezTo>
                  <a:cubicBezTo>
                    <a:pt x="6403" y="3788"/>
                    <a:pt x="6424" y="3913"/>
                    <a:pt x="6424" y="4060"/>
                  </a:cubicBezTo>
                  <a:cubicBezTo>
                    <a:pt x="6466" y="4478"/>
                    <a:pt x="6717" y="4729"/>
                    <a:pt x="7031" y="4939"/>
                  </a:cubicBezTo>
                  <a:cubicBezTo>
                    <a:pt x="7366" y="5148"/>
                    <a:pt x="7826" y="4918"/>
                    <a:pt x="7847" y="4520"/>
                  </a:cubicBezTo>
                  <a:cubicBezTo>
                    <a:pt x="7931" y="4374"/>
                    <a:pt x="7889" y="4269"/>
                    <a:pt x="7868" y="41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15" name="Google Shape;415;p38"/>
          <p:cNvGrpSpPr/>
          <p:nvPr/>
        </p:nvGrpSpPr>
        <p:grpSpPr>
          <a:xfrm>
            <a:off x="10897068" y="114618"/>
            <a:ext cx="988333" cy="1056000"/>
            <a:chOff x="-3118700" y="2365900"/>
            <a:chExt cx="741250" cy="792000"/>
          </a:xfrm>
        </p:grpSpPr>
        <p:sp>
          <p:nvSpPr>
            <p:cNvPr id="416" name="Google Shape;416;p38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38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38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38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38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38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38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38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38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38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7" name="Google Shape;385;p37">
            <a:extLst>
              <a:ext uri="{FF2B5EF4-FFF2-40B4-BE49-F238E27FC236}">
                <a16:creationId xmlns:a16="http://schemas.microsoft.com/office/drawing/2014/main" id="{70A644F9-EEC5-A54F-BE78-D215E06DBEC0}"/>
              </a:ext>
            </a:extLst>
          </p:cNvPr>
          <p:cNvSpPr/>
          <p:nvPr/>
        </p:nvSpPr>
        <p:spPr>
          <a:xfrm flipH="1">
            <a:off x="3663149" y="1621958"/>
            <a:ext cx="3708196" cy="171605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endParaRPr sz="1867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EFBE9959-7BDB-D843-A417-B2B80CA587B1}"/>
              </a:ext>
            </a:extLst>
          </p:cNvPr>
          <p:cNvSpPr/>
          <p:nvPr/>
        </p:nvSpPr>
        <p:spPr>
          <a:xfrm>
            <a:off x="77059" y="231686"/>
            <a:ext cx="10880376" cy="1392104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Những chuyển biến về kinh tế - xã hội trong thời kì Bắc thuộc.</a:t>
            </a:r>
            <a:endParaRPr kumimoji="0" lang="vi-VN" sz="3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F862D24-3FAF-F946-A056-DC9F6B1E710F}"/>
              </a:ext>
            </a:extLst>
          </p:cNvPr>
          <p:cNvSpPr/>
          <p:nvPr/>
        </p:nvSpPr>
        <p:spPr>
          <a:xfrm>
            <a:off x="237844" y="2024607"/>
            <a:ext cx="4198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2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 biến về kinh tế: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EA7F14-73D2-5C47-A96B-6CFC31487284}"/>
              </a:ext>
            </a:extLst>
          </p:cNvPr>
          <p:cNvSpPr txBox="1"/>
          <p:nvPr/>
        </p:nvSpPr>
        <p:spPr>
          <a:xfrm>
            <a:off x="221798" y="2741414"/>
            <a:ext cx="114306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Trồng lúa vẫn là nghề chính bên cạnh nghề trồng cây hoa màu, cây ăn quả và chăn nuôi.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BDEDFBF-3555-614E-B137-8C46A701830C}"/>
              </a:ext>
            </a:extLst>
          </p:cNvPr>
          <p:cNvSpPr txBox="1"/>
          <p:nvPr/>
        </p:nvSpPr>
        <p:spPr>
          <a:xfrm>
            <a:off x="179119" y="3511387"/>
            <a:ext cx="115828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Kỹ thuật đắp đê, làm thuỷ lợi phát triển tạo nên những cánh đồng chuyên canh cây lúa rộng lớn.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C288864-F3D1-4D46-93A6-A9E23C1230AB}"/>
              </a:ext>
            </a:extLst>
          </p:cNvPr>
          <p:cNvSpPr txBox="1"/>
          <p:nvPr/>
        </p:nvSpPr>
        <p:spPr>
          <a:xfrm>
            <a:off x="237844" y="4484990"/>
            <a:ext cx="118258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Nghề sắt vẫn phát triển cùng với các nghề đúc đồng, làm gốm, làm mộc, làm đồ trang sức…. 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B01C2C3-CB8A-8045-A7CA-4C74E7A90E9D}"/>
              </a:ext>
            </a:extLst>
          </p:cNvPr>
          <p:cNvSpPr txBox="1"/>
          <p:nvPr/>
        </p:nvSpPr>
        <p:spPr>
          <a:xfrm>
            <a:off x="237844" y="5391239"/>
            <a:ext cx="10881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Quan hệ buôn bán trong và ngoài khu vực được đẩy mạnh hơn trước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1" grpId="0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1" name="Google Shape;361;p37"/>
          <p:cNvGrpSpPr/>
          <p:nvPr/>
        </p:nvGrpSpPr>
        <p:grpSpPr>
          <a:xfrm flipH="1">
            <a:off x="0" y="2805288"/>
            <a:ext cx="3338286" cy="3689725"/>
            <a:chOff x="-2314175" y="910675"/>
            <a:chExt cx="2012875" cy="1733025"/>
          </a:xfrm>
        </p:grpSpPr>
        <p:sp>
          <p:nvSpPr>
            <p:cNvPr id="362" name="Google Shape;362;p37"/>
            <p:cNvSpPr/>
            <p:nvPr/>
          </p:nvSpPr>
          <p:spPr>
            <a:xfrm>
              <a:off x="-2265025" y="2299475"/>
              <a:ext cx="747525" cy="219200"/>
            </a:xfrm>
            <a:custGeom>
              <a:avLst/>
              <a:gdLst/>
              <a:ahLst/>
              <a:cxnLst/>
              <a:rect l="l" t="t" r="r" b="b"/>
              <a:pathLst>
                <a:path w="29901" h="8768" extrusionOk="0">
                  <a:moveTo>
                    <a:pt x="2700" y="7847"/>
                  </a:moveTo>
                  <a:cubicBezTo>
                    <a:pt x="3098" y="7763"/>
                    <a:pt x="3453" y="7638"/>
                    <a:pt x="3830" y="7533"/>
                  </a:cubicBezTo>
                  <a:cubicBezTo>
                    <a:pt x="4834" y="7219"/>
                    <a:pt x="5839" y="6926"/>
                    <a:pt x="6885" y="6780"/>
                  </a:cubicBezTo>
                  <a:cubicBezTo>
                    <a:pt x="7533" y="6675"/>
                    <a:pt x="8182" y="6529"/>
                    <a:pt x="8852" y="6466"/>
                  </a:cubicBezTo>
                  <a:cubicBezTo>
                    <a:pt x="9898" y="6298"/>
                    <a:pt x="10944" y="6173"/>
                    <a:pt x="11990" y="6173"/>
                  </a:cubicBezTo>
                  <a:cubicBezTo>
                    <a:pt x="13831" y="6194"/>
                    <a:pt x="15715" y="6194"/>
                    <a:pt x="17577" y="6173"/>
                  </a:cubicBezTo>
                  <a:cubicBezTo>
                    <a:pt x="18560" y="6173"/>
                    <a:pt x="19564" y="6215"/>
                    <a:pt x="20527" y="6403"/>
                  </a:cubicBezTo>
                  <a:cubicBezTo>
                    <a:pt x="20757" y="6466"/>
                    <a:pt x="21008" y="6508"/>
                    <a:pt x="21238" y="6529"/>
                  </a:cubicBezTo>
                  <a:cubicBezTo>
                    <a:pt x="24021" y="6989"/>
                    <a:pt x="26762" y="7449"/>
                    <a:pt x="29440" y="8307"/>
                  </a:cubicBezTo>
                  <a:cubicBezTo>
                    <a:pt x="29587" y="8370"/>
                    <a:pt x="29733" y="8349"/>
                    <a:pt x="29901" y="8349"/>
                  </a:cubicBezTo>
                  <a:cubicBezTo>
                    <a:pt x="29399" y="7052"/>
                    <a:pt x="29064" y="5775"/>
                    <a:pt x="27767" y="5064"/>
                  </a:cubicBezTo>
                  <a:cubicBezTo>
                    <a:pt x="27495" y="5357"/>
                    <a:pt x="27118" y="5462"/>
                    <a:pt x="26679" y="5462"/>
                  </a:cubicBezTo>
                  <a:cubicBezTo>
                    <a:pt x="26386" y="5148"/>
                    <a:pt x="26155" y="4813"/>
                    <a:pt x="25842" y="4583"/>
                  </a:cubicBezTo>
                  <a:cubicBezTo>
                    <a:pt x="25465" y="4269"/>
                    <a:pt x="25088" y="3997"/>
                    <a:pt x="24837" y="3578"/>
                  </a:cubicBezTo>
                  <a:cubicBezTo>
                    <a:pt x="24712" y="3348"/>
                    <a:pt x="24461" y="3244"/>
                    <a:pt x="24189" y="3139"/>
                  </a:cubicBezTo>
                  <a:cubicBezTo>
                    <a:pt x="23833" y="3013"/>
                    <a:pt x="23477" y="2846"/>
                    <a:pt x="23205" y="2532"/>
                  </a:cubicBezTo>
                  <a:cubicBezTo>
                    <a:pt x="23017" y="2344"/>
                    <a:pt x="22745" y="2239"/>
                    <a:pt x="22515" y="2093"/>
                  </a:cubicBezTo>
                  <a:cubicBezTo>
                    <a:pt x="22305" y="1967"/>
                    <a:pt x="22075" y="1884"/>
                    <a:pt x="21887" y="1716"/>
                  </a:cubicBezTo>
                  <a:cubicBezTo>
                    <a:pt x="21531" y="1360"/>
                    <a:pt x="21113" y="1235"/>
                    <a:pt x="20611" y="1088"/>
                  </a:cubicBezTo>
                  <a:cubicBezTo>
                    <a:pt x="19481" y="816"/>
                    <a:pt x="18309" y="565"/>
                    <a:pt x="17242" y="105"/>
                  </a:cubicBezTo>
                  <a:cubicBezTo>
                    <a:pt x="17012" y="0"/>
                    <a:pt x="16719" y="0"/>
                    <a:pt x="16447" y="0"/>
                  </a:cubicBezTo>
                  <a:lnTo>
                    <a:pt x="11300" y="0"/>
                  </a:lnTo>
                  <a:cubicBezTo>
                    <a:pt x="11049" y="0"/>
                    <a:pt x="10756" y="21"/>
                    <a:pt x="10484" y="42"/>
                  </a:cubicBezTo>
                  <a:cubicBezTo>
                    <a:pt x="9479" y="210"/>
                    <a:pt x="8475" y="419"/>
                    <a:pt x="7450" y="565"/>
                  </a:cubicBezTo>
                  <a:cubicBezTo>
                    <a:pt x="6048" y="754"/>
                    <a:pt x="4751" y="1360"/>
                    <a:pt x="3432" y="1884"/>
                  </a:cubicBezTo>
                  <a:cubicBezTo>
                    <a:pt x="3265" y="2595"/>
                    <a:pt x="3014" y="3223"/>
                    <a:pt x="2575" y="3767"/>
                  </a:cubicBezTo>
                  <a:cubicBezTo>
                    <a:pt x="1884" y="4604"/>
                    <a:pt x="1424" y="5587"/>
                    <a:pt x="838" y="6508"/>
                  </a:cubicBezTo>
                  <a:cubicBezTo>
                    <a:pt x="419" y="7198"/>
                    <a:pt x="231" y="7930"/>
                    <a:pt x="1" y="8767"/>
                  </a:cubicBezTo>
                  <a:cubicBezTo>
                    <a:pt x="273" y="8684"/>
                    <a:pt x="503" y="8684"/>
                    <a:pt x="650" y="8579"/>
                  </a:cubicBezTo>
                  <a:cubicBezTo>
                    <a:pt x="1319" y="8161"/>
                    <a:pt x="1989" y="7993"/>
                    <a:pt x="2700" y="78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37"/>
            <p:cNvSpPr/>
            <p:nvPr/>
          </p:nvSpPr>
          <p:spPr>
            <a:xfrm>
              <a:off x="-1461025" y="2493025"/>
              <a:ext cx="621975" cy="109875"/>
            </a:xfrm>
            <a:custGeom>
              <a:avLst/>
              <a:gdLst/>
              <a:ahLst/>
              <a:cxnLst/>
              <a:rect l="l" t="t" r="r" b="b"/>
              <a:pathLst>
                <a:path w="24879" h="4395" extrusionOk="0">
                  <a:moveTo>
                    <a:pt x="24000" y="1779"/>
                  </a:moveTo>
                  <a:cubicBezTo>
                    <a:pt x="22765" y="1402"/>
                    <a:pt x="21636" y="879"/>
                    <a:pt x="20401" y="753"/>
                  </a:cubicBezTo>
                  <a:cubicBezTo>
                    <a:pt x="19439" y="649"/>
                    <a:pt x="18497" y="523"/>
                    <a:pt x="17555" y="356"/>
                  </a:cubicBezTo>
                  <a:cubicBezTo>
                    <a:pt x="16363" y="188"/>
                    <a:pt x="15170" y="84"/>
                    <a:pt x="13977" y="105"/>
                  </a:cubicBezTo>
                  <a:cubicBezTo>
                    <a:pt x="12910" y="126"/>
                    <a:pt x="11822" y="105"/>
                    <a:pt x="10734" y="105"/>
                  </a:cubicBezTo>
                  <a:cubicBezTo>
                    <a:pt x="9249" y="0"/>
                    <a:pt x="7826" y="42"/>
                    <a:pt x="6319" y="209"/>
                  </a:cubicBezTo>
                  <a:cubicBezTo>
                    <a:pt x="5629" y="293"/>
                    <a:pt x="4980" y="419"/>
                    <a:pt x="4353" y="649"/>
                  </a:cubicBezTo>
                  <a:cubicBezTo>
                    <a:pt x="3662" y="921"/>
                    <a:pt x="3369" y="1088"/>
                    <a:pt x="3034" y="1758"/>
                  </a:cubicBezTo>
                  <a:cubicBezTo>
                    <a:pt x="2993" y="1821"/>
                    <a:pt x="3097" y="1967"/>
                    <a:pt x="3181" y="1883"/>
                  </a:cubicBezTo>
                  <a:cubicBezTo>
                    <a:pt x="4332" y="1151"/>
                    <a:pt x="6026" y="1339"/>
                    <a:pt x="7366" y="1256"/>
                  </a:cubicBezTo>
                  <a:cubicBezTo>
                    <a:pt x="8726" y="1172"/>
                    <a:pt x="10086" y="1297"/>
                    <a:pt x="11446" y="1402"/>
                  </a:cubicBezTo>
                  <a:cubicBezTo>
                    <a:pt x="12387" y="1486"/>
                    <a:pt x="13266" y="1695"/>
                    <a:pt x="14187" y="1883"/>
                  </a:cubicBezTo>
                  <a:cubicBezTo>
                    <a:pt x="13057" y="1800"/>
                    <a:pt x="11927" y="1695"/>
                    <a:pt x="10818" y="1611"/>
                  </a:cubicBezTo>
                  <a:cubicBezTo>
                    <a:pt x="9186" y="1507"/>
                    <a:pt x="7575" y="1381"/>
                    <a:pt x="5943" y="1695"/>
                  </a:cubicBezTo>
                  <a:cubicBezTo>
                    <a:pt x="5692" y="1758"/>
                    <a:pt x="5399" y="1758"/>
                    <a:pt x="5127" y="1758"/>
                  </a:cubicBezTo>
                  <a:cubicBezTo>
                    <a:pt x="3537" y="1674"/>
                    <a:pt x="2051" y="2134"/>
                    <a:pt x="524" y="2511"/>
                  </a:cubicBezTo>
                  <a:cubicBezTo>
                    <a:pt x="377" y="2532"/>
                    <a:pt x="252" y="2657"/>
                    <a:pt x="0" y="2804"/>
                  </a:cubicBezTo>
                  <a:cubicBezTo>
                    <a:pt x="210" y="2909"/>
                    <a:pt x="314" y="2971"/>
                    <a:pt x="419" y="2971"/>
                  </a:cubicBezTo>
                  <a:cubicBezTo>
                    <a:pt x="670" y="2950"/>
                    <a:pt x="900" y="2929"/>
                    <a:pt x="1130" y="2825"/>
                  </a:cubicBezTo>
                  <a:cubicBezTo>
                    <a:pt x="1528" y="2657"/>
                    <a:pt x="1946" y="2616"/>
                    <a:pt x="2365" y="2616"/>
                  </a:cubicBezTo>
                  <a:cubicBezTo>
                    <a:pt x="5796" y="2595"/>
                    <a:pt x="9228" y="2532"/>
                    <a:pt x="12680" y="2511"/>
                  </a:cubicBezTo>
                  <a:cubicBezTo>
                    <a:pt x="13350" y="2511"/>
                    <a:pt x="14061" y="2532"/>
                    <a:pt x="14731" y="2637"/>
                  </a:cubicBezTo>
                  <a:cubicBezTo>
                    <a:pt x="15589" y="2762"/>
                    <a:pt x="16467" y="2825"/>
                    <a:pt x="17346" y="2804"/>
                  </a:cubicBezTo>
                  <a:cubicBezTo>
                    <a:pt x="17576" y="2804"/>
                    <a:pt x="17848" y="2804"/>
                    <a:pt x="18079" y="2825"/>
                  </a:cubicBezTo>
                  <a:cubicBezTo>
                    <a:pt x="20150" y="3181"/>
                    <a:pt x="22242" y="3536"/>
                    <a:pt x="24230" y="4206"/>
                  </a:cubicBezTo>
                  <a:cubicBezTo>
                    <a:pt x="24418" y="4269"/>
                    <a:pt x="24628" y="4310"/>
                    <a:pt x="24879" y="4394"/>
                  </a:cubicBezTo>
                  <a:cubicBezTo>
                    <a:pt x="24669" y="3432"/>
                    <a:pt x="24125" y="2657"/>
                    <a:pt x="24000" y="1779"/>
                  </a:cubicBezTo>
                  <a:close/>
                  <a:moveTo>
                    <a:pt x="23100" y="3369"/>
                  </a:moveTo>
                  <a:cubicBezTo>
                    <a:pt x="23037" y="3453"/>
                    <a:pt x="22828" y="3536"/>
                    <a:pt x="22724" y="3494"/>
                  </a:cubicBezTo>
                  <a:cubicBezTo>
                    <a:pt x="22200" y="3369"/>
                    <a:pt x="21698" y="3181"/>
                    <a:pt x="21175" y="3055"/>
                  </a:cubicBezTo>
                  <a:cubicBezTo>
                    <a:pt x="20464" y="2867"/>
                    <a:pt x="19752" y="2699"/>
                    <a:pt x="19020" y="2553"/>
                  </a:cubicBezTo>
                  <a:cubicBezTo>
                    <a:pt x="19229" y="2532"/>
                    <a:pt x="19439" y="2511"/>
                    <a:pt x="19627" y="2406"/>
                  </a:cubicBezTo>
                  <a:cubicBezTo>
                    <a:pt x="19836" y="2302"/>
                    <a:pt x="19878" y="2009"/>
                    <a:pt x="19773" y="1821"/>
                  </a:cubicBezTo>
                  <a:cubicBezTo>
                    <a:pt x="20694" y="2030"/>
                    <a:pt x="21615" y="2302"/>
                    <a:pt x="22535" y="2595"/>
                  </a:cubicBezTo>
                  <a:cubicBezTo>
                    <a:pt x="22724" y="2637"/>
                    <a:pt x="22891" y="2762"/>
                    <a:pt x="23058" y="2909"/>
                  </a:cubicBezTo>
                  <a:cubicBezTo>
                    <a:pt x="23184" y="3013"/>
                    <a:pt x="23247" y="3243"/>
                    <a:pt x="23100" y="336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364;p37"/>
            <p:cNvSpPr/>
            <p:nvPr/>
          </p:nvSpPr>
          <p:spPr>
            <a:xfrm>
              <a:off x="-2009750" y="2479425"/>
              <a:ext cx="9450" cy="1075"/>
            </a:xfrm>
            <a:custGeom>
              <a:avLst/>
              <a:gdLst/>
              <a:ahLst/>
              <a:cxnLst/>
              <a:rect l="l" t="t" r="r" b="b"/>
              <a:pathLst>
                <a:path w="378" h="43" extrusionOk="0">
                  <a:moveTo>
                    <a:pt x="1" y="42"/>
                  </a:moveTo>
                  <a:lnTo>
                    <a:pt x="377" y="42"/>
                  </a:lnTo>
                  <a:lnTo>
                    <a:pt x="37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E6E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365;p37"/>
            <p:cNvSpPr/>
            <p:nvPr/>
          </p:nvSpPr>
          <p:spPr>
            <a:xfrm>
              <a:off x="-2285950" y="2359100"/>
              <a:ext cx="1445325" cy="228100"/>
            </a:xfrm>
            <a:custGeom>
              <a:avLst/>
              <a:gdLst/>
              <a:ahLst/>
              <a:cxnLst/>
              <a:rect l="l" t="t" r="r" b="b"/>
              <a:pathLst>
                <a:path w="57813" h="9124" extrusionOk="0">
                  <a:moveTo>
                    <a:pt x="32746" y="7261"/>
                  </a:moveTo>
                  <a:lnTo>
                    <a:pt x="32956" y="7261"/>
                  </a:lnTo>
                  <a:cubicBezTo>
                    <a:pt x="33793" y="7031"/>
                    <a:pt x="34630" y="6759"/>
                    <a:pt x="35404" y="6341"/>
                  </a:cubicBezTo>
                  <a:cubicBezTo>
                    <a:pt x="35759" y="6173"/>
                    <a:pt x="36115" y="6027"/>
                    <a:pt x="36492" y="5901"/>
                  </a:cubicBezTo>
                  <a:cubicBezTo>
                    <a:pt x="38187" y="5294"/>
                    <a:pt x="39965" y="4960"/>
                    <a:pt x="41764" y="4750"/>
                  </a:cubicBezTo>
                  <a:cubicBezTo>
                    <a:pt x="42706" y="4646"/>
                    <a:pt x="43710" y="4625"/>
                    <a:pt x="44652" y="4646"/>
                  </a:cubicBezTo>
                  <a:cubicBezTo>
                    <a:pt x="46263" y="4646"/>
                    <a:pt x="47895" y="4541"/>
                    <a:pt x="49506" y="4750"/>
                  </a:cubicBezTo>
                  <a:cubicBezTo>
                    <a:pt x="50092" y="4834"/>
                    <a:pt x="50636" y="4876"/>
                    <a:pt x="51222" y="4960"/>
                  </a:cubicBezTo>
                  <a:cubicBezTo>
                    <a:pt x="53168" y="5169"/>
                    <a:pt x="55093" y="5504"/>
                    <a:pt x="56913" y="6236"/>
                  </a:cubicBezTo>
                  <a:cubicBezTo>
                    <a:pt x="57185" y="6341"/>
                    <a:pt x="57457" y="6424"/>
                    <a:pt x="57813" y="6529"/>
                  </a:cubicBezTo>
                  <a:cubicBezTo>
                    <a:pt x="57813" y="6382"/>
                    <a:pt x="57813" y="6278"/>
                    <a:pt x="57771" y="6215"/>
                  </a:cubicBezTo>
                  <a:cubicBezTo>
                    <a:pt x="57520" y="5776"/>
                    <a:pt x="57248" y="5336"/>
                    <a:pt x="56976" y="4918"/>
                  </a:cubicBezTo>
                  <a:cubicBezTo>
                    <a:pt x="56474" y="4144"/>
                    <a:pt x="55930" y="3453"/>
                    <a:pt x="55449" y="2658"/>
                  </a:cubicBezTo>
                  <a:cubicBezTo>
                    <a:pt x="55239" y="2323"/>
                    <a:pt x="55009" y="2114"/>
                    <a:pt x="54674" y="1988"/>
                  </a:cubicBezTo>
                  <a:cubicBezTo>
                    <a:pt x="53733" y="1612"/>
                    <a:pt x="52770" y="1193"/>
                    <a:pt x="51808" y="859"/>
                  </a:cubicBezTo>
                  <a:cubicBezTo>
                    <a:pt x="50552" y="419"/>
                    <a:pt x="49255" y="147"/>
                    <a:pt x="47916" y="126"/>
                  </a:cubicBezTo>
                  <a:cubicBezTo>
                    <a:pt x="45928" y="105"/>
                    <a:pt x="43941" y="1"/>
                    <a:pt x="41953" y="273"/>
                  </a:cubicBezTo>
                  <a:cubicBezTo>
                    <a:pt x="40572" y="482"/>
                    <a:pt x="39128" y="566"/>
                    <a:pt x="37768" y="1005"/>
                  </a:cubicBezTo>
                  <a:cubicBezTo>
                    <a:pt x="37412" y="1152"/>
                    <a:pt x="37015" y="1214"/>
                    <a:pt x="36617" y="1277"/>
                  </a:cubicBezTo>
                  <a:cubicBezTo>
                    <a:pt x="35885" y="1361"/>
                    <a:pt x="35215" y="1591"/>
                    <a:pt x="34546" y="1884"/>
                  </a:cubicBezTo>
                  <a:cubicBezTo>
                    <a:pt x="34190" y="2030"/>
                    <a:pt x="33814" y="2198"/>
                    <a:pt x="33458" y="2302"/>
                  </a:cubicBezTo>
                  <a:cubicBezTo>
                    <a:pt x="32809" y="2470"/>
                    <a:pt x="32286" y="2888"/>
                    <a:pt x="31721" y="3244"/>
                  </a:cubicBezTo>
                  <a:cubicBezTo>
                    <a:pt x="31365" y="3474"/>
                    <a:pt x="31198" y="3809"/>
                    <a:pt x="31261" y="4227"/>
                  </a:cubicBezTo>
                  <a:cubicBezTo>
                    <a:pt x="31303" y="4604"/>
                    <a:pt x="31386" y="4939"/>
                    <a:pt x="31512" y="5273"/>
                  </a:cubicBezTo>
                  <a:cubicBezTo>
                    <a:pt x="31700" y="5713"/>
                    <a:pt x="31909" y="6173"/>
                    <a:pt x="32119" y="6592"/>
                  </a:cubicBezTo>
                  <a:cubicBezTo>
                    <a:pt x="32223" y="6759"/>
                    <a:pt x="32349" y="6947"/>
                    <a:pt x="32453" y="7136"/>
                  </a:cubicBezTo>
                  <a:cubicBezTo>
                    <a:pt x="31679" y="6634"/>
                    <a:pt x="30759" y="6445"/>
                    <a:pt x="29838" y="6278"/>
                  </a:cubicBezTo>
                  <a:cubicBezTo>
                    <a:pt x="28562" y="5985"/>
                    <a:pt x="27264" y="5797"/>
                    <a:pt x="25946" y="5671"/>
                  </a:cubicBezTo>
                  <a:cubicBezTo>
                    <a:pt x="24879" y="5566"/>
                    <a:pt x="23770" y="5483"/>
                    <a:pt x="22682" y="5462"/>
                  </a:cubicBezTo>
                  <a:cubicBezTo>
                    <a:pt x="20883" y="5273"/>
                    <a:pt x="19041" y="5169"/>
                    <a:pt x="17242" y="5085"/>
                  </a:cubicBezTo>
                  <a:cubicBezTo>
                    <a:pt x="15882" y="5043"/>
                    <a:pt x="14543" y="5064"/>
                    <a:pt x="13183" y="5064"/>
                  </a:cubicBezTo>
                  <a:cubicBezTo>
                    <a:pt x="11781" y="5043"/>
                    <a:pt x="10316" y="4918"/>
                    <a:pt x="8914" y="5085"/>
                  </a:cubicBezTo>
                  <a:cubicBezTo>
                    <a:pt x="7910" y="5232"/>
                    <a:pt x="6885" y="5399"/>
                    <a:pt x="5860" y="5608"/>
                  </a:cubicBezTo>
                  <a:cubicBezTo>
                    <a:pt x="5316" y="5692"/>
                    <a:pt x="4730" y="5776"/>
                    <a:pt x="4186" y="5901"/>
                  </a:cubicBezTo>
                  <a:cubicBezTo>
                    <a:pt x="3349" y="6090"/>
                    <a:pt x="2575" y="6403"/>
                    <a:pt x="1779" y="6717"/>
                  </a:cubicBezTo>
                  <a:cubicBezTo>
                    <a:pt x="1256" y="6926"/>
                    <a:pt x="524" y="7157"/>
                    <a:pt x="189" y="7659"/>
                  </a:cubicBezTo>
                  <a:cubicBezTo>
                    <a:pt x="1" y="7910"/>
                    <a:pt x="294" y="8224"/>
                    <a:pt x="587" y="8161"/>
                  </a:cubicBezTo>
                  <a:cubicBezTo>
                    <a:pt x="943" y="8077"/>
                    <a:pt x="1319" y="7952"/>
                    <a:pt x="1654" y="7847"/>
                  </a:cubicBezTo>
                  <a:cubicBezTo>
                    <a:pt x="2198" y="7868"/>
                    <a:pt x="2721" y="7742"/>
                    <a:pt x="3265" y="7575"/>
                  </a:cubicBezTo>
                  <a:cubicBezTo>
                    <a:pt x="2700" y="7805"/>
                    <a:pt x="2114" y="8056"/>
                    <a:pt x="1528" y="8224"/>
                  </a:cubicBezTo>
                  <a:cubicBezTo>
                    <a:pt x="1466" y="8224"/>
                    <a:pt x="1424" y="8224"/>
                    <a:pt x="1361" y="8266"/>
                  </a:cubicBezTo>
                  <a:cubicBezTo>
                    <a:pt x="1277" y="8286"/>
                    <a:pt x="1215" y="8307"/>
                    <a:pt x="1152" y="8328"/>
                  </a:cubicBezTo>
                  <a:cubicBezTo>
                    <a:pt x="754" y="8496"/>
                    <a:pt x="817" y="9061"/>
                    <a:pt x="1256" y="9061"/>
                  </a:cubicBezTo>
                  <a:cubicBezTo>
                    <a:pt x="2407" y="9123"/>
                    <a:pt x="3621" y="8496"/>
                    <a:pt x="4709" y="8161"/>
                  </a:cubicBezTo>
                  <a:cubicBezTo>
                    <a:pt x="5985" y="7763"/>
                    <a:pt x="7324" y="7554"/>
                    <a:pt x="8642" y="7345"/>
                  </a:cubicBezTo>
                  <a:cubicBezTo>
                    <a:pt x="10023" y="7136"/>
                    <a:pt x="11404" y="6843"/>
                    <a:pt x="12827" y="6696"/>
                  </a:cubicBezTo>
                  <a:cubicBezTo>
                    <a:pt x="14187" y="6529"/>
                    <a:pt x="15568" y="6613"/>
                    <a:pt x="16949" y="6613"/>
                  </a:cubicBezTo>
                  <a:cubicBezTo>
                    <a:pt x="18393" y="6613"/>
                    <a:pt x="19837" y="6613"/>
                    <a:pt x="21259" y="6634"/>
                  </a:cubicBezTo>
                  <a:cubicBezTo>
                    <a:pt x="22410" y="6738"/>
                    <a:pt x="23540" y="6843"/>
                    <a:pt x="24691" y="6968"/>
                  </a:cubicBezTo>
                  <a:cubicBezTo>
                    <a:pt x="26051" y="7136"/>
                    <a:pt x="27202" y="7491"/>
                    <a:pt x="28478" y="7952"/>
                  </a:cubicBezTo>
                  <a:cubicBezTo>
                    <a:pt x="29064" y="8119"/>
                    <a:pt x="29671" y="8224"/>
                    <a:pt x="30236" y="8328"/>
                  </a:cubicBezTo>
                  <a:cubicBezTo>
                    <a:pt x="30780" y="8433"/>
                    <a:pt x="31303" y="8642"/>
                    <a:pt x="31889" y="8705"/>
                  </a:cubicBezTo>
                  <a:cubicBezTo>
                    <a:pt x="32181" y="8726"/>
                    <a:pt x="32349" y="8600"/>
                    <a:pt x="32453" y="8412"/>
                  </a:cubicBezTo>
                  <a:cubicBezTo>
                    <a:pt x="32935" y="8328"/>
                    <a:pt x="33270" y="7680"/>
                    <a:pt x="32746" y="726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366;p37"/>
            <p:cNvSpPr/>
            <p:nvPr/>
          </p:nvSpPr>
          <p:spPr>
            <a:xfrm>
              <a:off x="-1738275" y="928450"/>
              <a:ext cx="1032625" cy="640825"/>
            </a:xfrm>
            <a:custGeom>
              <a:avLst/>
              <a:gdLst/>
              <a:ahLst/>
              <a:cxnLst/>
              <a:rect l="l" t="t" r="r" b="b"/>
              <a:pathLst>
                <a:path w="41305" h="25633" extrusionOk="0">
                  <a:moveTo>
                    <a:pt x="27181" y="17995"/>
                  </a:moveTo>
                  <a:cubicBezTo>
                    <a:pt x="26595" y="18372"/>
                    <a:pt x="26407" y="18978"/>
                    <a:pt x="26114" y="19481"/>
                  </a:cubicBezTo>
                  <a:cubicBezTo>
                    <a:pt x="25904" y="19564"/>
                    <a:pt x="25695" y="19627"/>
                    <a:pt x="25528" y="19732"/>
                  </a:cubicBezTo>
                  <a:cubicBezTo>
                    <a:pt x="25402" y="19836"/>
                    <a:pt x="25277" y="19983"/>
                    <a:pt x="25172" y="20108"/>
                  </a:cubicBezTo>
                  <a:cubicBezTo>
                    <a:pt x="24963" y="20422"/>
                    <a:pt x="24775" y="20778"/>
                    <a:pt x="24544" y="21071"/>
                  </a:cubicBezTo>
                  <a:cubicBezTo>
                    <a:pt x="24126" y="21594"/>
                    <a:pt x="23561" y="21740"/>
                    <a:pt x="22912" y="21573"/>
                  </a:cubicBezTo>
                  <a:cubicBezTo>
                    <a:pt x="21866" y="21217"/>
                    <a:pt x="20987" y="20694"/>
                    <a:pt x="20674" y="19564"/>
                  </a:cubicBezTo>
                  <a:cubicBezTo>
                    <a:pt x="20611" y="19376"/>
                    <a:pt x="20548" y="19209"/>
                    <a:pt x="20443" y="19062"/>
                  </a:cubicBezTo>
                  <a:cubicBezTo>
                    <a:pt x="20067" y="18623"/>
                    <a:pt x="20025" y="18100"/>
                    <a:pt x="20025" y="17535"/>
                  </a:cubicBezTo>
                  <a:cubicBezTo>
                    <a:pt x="20025" y="17012"/>
                    <a:pt x="20025" y="16509"/>
                    <a:pt x="19983" y="15986"/>
                  </a:cubicBezTo>
                  <a:cubicBezTo>
                    <a:pt x="19962" y="15610"/>
                    <a:pt x="19565" y="15421"/>
                    <a:pt x="19293" y="15693"/>
                  </a:cubicBezTo>
                  <a:cubicBezTo>
                    <a:pt x="18728" y="16154"/>
                    <a:pt x="18079" y="16488"/>
                    <a:pt x="17577" y="16991"/>
                  </a:cubicBezTo>
                  <a:cubicBezTo>
                    <a:pt x="17096" y="17493"/>
                    <a:pt x="16531" y="17911"/>
                    <a:pt x="15966" y="18267"/>
                  </a:cubicBezTo>
                  <a:cubicBezTo>
                    <a:pt x="15589" y="18518"/>
                    <a:pt x="15150" y="18413"/>
                    <a:pt x="14731" y="18330"/>
                  </a:cubicBezTo>
                  <a:cubicBezTo>
                    <a:pt x="14585" y="18309"/>
                    <a:pt x="14417" y="18162"/>
                    <a:pt x="14271" y="18079"/>
                  </a:cubicBezTo>
                  <a:cubicBezTo>
                    <a:pt x="14062" y="17158"/>
                    <a:pt x="14083" y="15777"/>
                    <a:pt x="14334" y="14940"/>
                  </a:cubicBezTo>
                  <a:cubicBezTo>
                    <a:pt x="14438" y="14584"/>
                    <a:pt x="14522" y="14187"/>
                    <a:pt x="14585" y="13789"/>
                  </a:cubicBezTo>
                  <a:cubicBezTo>
                    <a:pt x="14606" y="13664"/>
                    <a:pt x="14543" y="13517"/>
                    <a:pt x="14522" y="13350"/>
                  </a:cubicBezTo>
                  <a:cubicBezTo>
                    <a:pt x="14480" y="13141"/>
                    <a:pt x="14187" y="13036"/>
                    <a:pt x="13999" y="13141"/>
                  </a:cubicBezTo>
                  <a:cubicBezTo>
                    <a:pt x="13811" y="13245"/>
                    <a:pt x="13664" y="13413"/>
                    <a:pt x="13497" y="13538"/>
                  </a:cubicBezTo>
                  <a:cubicBezTo>
                    <a:pt x="12974" y="14061"/>
                    <a:pt x="12492" y="14563"/>
                    <a:pt x="11865" y="14919"/>
                  </a:cubicBezTo>
                  <a:cubicBezTo>
                    <a:pt x="11593" y="15087"/>
                    <a:pt x="11404" y="15317"/>
                    <a:pt x="11174" y="15526"/>
                  </a:cubicBezTo>
                  <a:cubicBezTo>
                    <a:pt x="10400" y="16237"/>
                    <a:pt x="9521" y="16802"/>
                    <a:pt x="8580" y="17325"/>
                  </a:cubicBezTo>
                  <a:cubicBezTo>
                    <a:pt x="8140" y="17597"/>
                    <a:pt x="7680" y="17597"/>
                    <a:pt x="7199" y="17576"/>
                  </a:cubicBezTo>
                  <a:cubicBezTo>
                    <a:pt x="6759" y="17514"/>
                    <a:pt x="6571" y="17325"/>
                    <a:pt x="6550" y="16865"/>
                  </a:cubicBezTo>
                  <a:cubicBezTo>
                    <a:pt x="6529" y="16112"/>
                    <a:pt x="6655" y="15380"/>
                    <a:pt x="7094" y="14710"/>
                  </a:cubicBezTo>
                  <a:cubicBezTo>
                    <a:pt x="7638" y="13957"/>
                    <a:pt x="8057" y="13120"/>
                    <a:pt x="8726" y="12450"/>
                  </a:cubicBezTo>
                  <a:cubicBezTo>
                    <a:pt x="8894" y="12241"/>
                    <a:pt x="8998" y="11927"/>
                    <a:pt x="9103" y="11655"/>
                  </a:cubicBezTo>
                  <a:cubicBezTo>
                    <a:pt x="9186" y="11425"/>
                    <a:pt x="8935" y="11153"/>
                    <a:pt x="8684" y="11216"/>
                  </a:cubicBezTo>
                  <a:cubicBezTo>
                    <a:pt x="8454" y="11258"/>
                    <a:pt x="8224" y="11341"/>
                    <a:pt x="8015" y="11446"/>
                  </a:cubicBezTo>
                  <a:cubicBezTo>
                    <a:pt x="6529" y="12178"/>
                    <a:pt x="5064" y="12931"/>
                    <a:pt x="3600" y="13706"/>
                  </a:cubicBezTo>
                  <a:cubicBezTo>
                    <a:pt x="3140" y="13936"/>
                    <a:pt x="2721" y="14082"/>
                    <a:pt x="2240" y="14061"/>
                  </a:cubicBezTo>
                  <a:cubicBezTo>
                    <a:pt x="1675" y="14040"/>
                    <a:pt x="1152" y="14061"/>
                    <a:pt x="608" y="14040"/>
                  </a:cubicBezTo>
                  <a:cubicBezTo>
                    <a:pt x="189" y="14019"/>
                    <a:pt x="64" y="13831"/>
                    <a:pt x="43" y="13392"/>
                  </a:cubicBezTo>
                  <a:cubicBezTo>
                    <a:pt x="1" y="13036"/>
                    <a:pt x="147" y="12785"/>
                    <a:pt x="315" y="12471"/>
                  </a:cubicBezTo>
                  <a:cubicBezTo>
                    <a:pt x="943" y="11446"/>
                    <a:pt x="1863" y="10797"/>
                    <a:pt x="2868" y="10211"/>
                  </a:cubicBezTo>
                  <a:cubicBezTo>
                    <a:pt x="3725" y="9730"/>
                    <a:pt x="4646" y="9521"/>
                    <a:pt x="5609" y="9458"/>
                  </a:cubicBezTo>
                  <a:cubicBezTo>
                    <a:pt x="6006" y="9437"/>
                    <a:pt x="6383" y="9416"/>
                    <a:pt x="6759" y="9333"/>
                  </a:cubicBezTo>
                  <a:cubicBezTo>
                    <a:pt x="7010" y="9270"/>
                    <a:pt x="7073" y="9102"/>
                    <a:pt x="6948" y="8830"/>
                  </a:cubicBezTo>
                  <a:cubicBezTo>
                    <a:pt x="6173" y="8809"/>
                    <a:pt x="5420" y="8747"/>
                    <a:pt x="4646" y="8726"/>
                  </a:cubicBezTo>
                  <a:cubicBezTo>
                    <a:pt x="4248" y="8726"/>
                    <a:pt x="3935" y="8579"/>
                    <a:pt x="3767" y="8203"/>
                  </a:cubicBezTo>
                  <a:cubicBezTo>
                    <a:pt x="3725" y="8098"/>
                    <a:pt x="3663" y="7973"/>
                    <a:pt x="3600" y="7889"/>
                  </a:cubicBezTo>
                  <a:cubicBezTo>
                    <a:pt x="2805" y="7157"/>
                    <a:pt x="2930" y="6194"/>
                    <a:pt x="3035" y="5273"/>
                  </a:cubicBezTo>
                  <a:cubicBezTo>
                    <a:pt x="3098" y="4708"/>
                    <a:pt x="3391" y="4185"/>
                    <a:pt x="3914" y="3830"/>
                  </a:cubicBezTo>
                  <a:cubicBezTo>
                    <a:pt x="4039" y="3767"/>
                    <a:pt x="4165" y="3662"/>
                    <a:pt x="4248" y="3558"/>
                  </a:cubicBezTo>
                  <a:cubicBezTo>
                    <a:pt x="4772" y="2993"/>
                    <a:pt x="5441" y="2951"/>
                    <a:pt x="6173" y="2993"/>
                  </a:cubicBezTo>
                  <a:cubicBezTo>
                    <a:pt x="6278" y="2993"/>
                    <a:pt x="6445" y="3035"/>
                    <a:pt x="6529" y="3076"/>
                  </a:cubicBezTo>
                  <a:cubicBezTo>
                    <a:pt x="7052" y="3411"/>
                    <a:pt x="7701" y="3558"/>
                    <a:pt x="8161" y="3997"/>
                  </a:cubicBezTo>
                  <a:cubicBezTo>
                    <a:pt x="8245" y="4039"/>
                    <a:pt x="8308" y="4123"/>
                    <a:pt x="8370" y="4144"/>
                  </a:cubicBezTo>
                  <a:cubicBezTo>
                    <a:pt x="8873" y="4311"/>
                    <a:pt x="9291" y="4541"/>
                    <a:pt x="9605" y="5022"/>
                  </a:cubicBezTo>
                  <a:cubicBezTo>
                    <a:pt x="9730" y="4918"/>
                    <a:pt x="9814" y="4855"/>
                    <a:pt x="9940" y="4771"/>
                  </a:cubicBezTo>
                  <a:cubicBezTo>
                    <a:pt x="9689" y="4562"/>
                    <a:pt x="9458" y="4395"/>
                    <a:pt x="9270" y="4185"/>
                  </a:cubicBezTo>
                  <a:cubicBezTo>
                    <a:pt x="9082" y="3976"/>
                    <a:pt x="8977" y="3704"/>
                    <a:pt x="8852" y="3495"/>
                  </a:cubicBezTo>
                  <a:cubicBezTo>
                    <a:pt x="8684" y="3286"/>
                    <a:pt x="8663" y="3055"/>
                    <a:pt x="8663" y="2825"/>
                  </a:cubicBezTo>
                  <a:cubicBezTo>
                    <a:pt x="8663" y="2616"/>
                    <a:pt x="8684" y="2407"/>
                    <a:pt x="8663" y="2198"/>
                  </a:cubicBezTo>
                  <a:cubicBezTo>
                    <a:pt x="8538" y="1361"/>
                    <a:pt x="9166" y="440"/>
                    <a:pt x="10086" y="126"/>
                  </a:cubicBezTo>
                  <a:cubicBezTo>
                    <a:pt x="10421" y="1"/>
                    <a:pt x="10735" y="22"/>
                    <a:pt x="10986" y="252"/>
                  </a:cubicBezTo>
                  <a:cubicBezTo>
                    <a:pt x="11279" y="524"/>
                    <a:pt x="11593" y="775"/>
                    <a:pt x="11802" y="1089"/>
                  </a:cubicBezTo>
                  <a:cubicBezTo>
                    <a:pt x="12513" y="2051"/>
                    <a:pt x="13162" y="3076"/>
                    <a:pt x="13559" y="4227"/>
                  </a:cubicBezTo>
                  <a:cubicBezTo>
                    <a:pt x="13601" y="4353"/>
                    <a:pt x="13685" y="4520"/>
                    <a:pt x="13769" y="4625"/>
                  </a:cubicBezTo>
                  <a:cubicBezTo>
                    <a:pt x="14020" y="4939"/>
                    <a:pt x="14313" y="4960"/>
                    <a:pt x="14627" y="4708"/>
                  </a:cubicBezTo>
                  <a:cubicBezTo>
                    <a:pt x="14940" y="4436"/>
                    <a:pt x="15171" y="4144"/>
                    <a:pt x="15317" y="3767"/>
                  </a:cubicBezTo>
                  <a:cubicBezTo>
                    <a:pt x="15464" y="3181"/>
                    <a:pt x="15798" y="2742"/>
                    <a:pt x="16217" y="2323"/>
                  </a:cubicBezTo>
                  <a:lnTo>
                    <a:pt x="17242" y="1298"/>
                  </a:lnTo>
                  <a:cubicBezTo>
                    <a:pt x="17891" y="649"/>
                    <a:pt x="18623" y="273"/>
                    <a:pt x="19606" y="335"/>
                  </a:cubicBezTo>
                  <a:cubicBezTo>
                    <a:pt x="20150" y="356"/>
                    <a:pt x="20674" y="356"/>
                    <a:pt x="21218" y="335"/>
                  </a:cubicBezTo>
                  <a:cubicBezTo>
                    <a:pt x="21552" y="335"/>
                    <a:pt x="21866" y="419"/>
                    <a:pt x="22159" y="628"/>
                  </a:cubicBezTo>
                  <a:cubicBezTo>
                    <a:pt x="22473" y="859"/>
                    <a:pt x="22808" y="1047"/>
                    <a:pt x="23122" y="1277"/>
                  </a:cubicBezTo>
                  <a:cubicBezTo>
                    <a:pt x="23938" y="1926"/>
                    <a:pt x="24461" y="2742"/>
                    <a:pt x="24377" y="3830"/>
                  </a:cubicBezTo>
                  <a:cubicBezTo>
                    <a:pt x="24356" y="4353"/>
                    <a:pt x="24461" y="4918"/>
                    <a:pt x="24147" y="5399"/>
                  </a:cubicBezTo>
                  <a:cubicBezTo>
                    <a:pt x="24042" y="5566"/>
                    <a:pt x="24147" y="5776"/>
                    <a:pt x="24272" y="5901"/>
                  </a:cubicBezTo>
                  <a:cubicBezTo>
                    <a:pt x="24419" y="6027"/>
                    <a:pt x="24628" y="6068"/>
                    <a:pt x="24775" y="5985"/>
                  </a:cubicBezTo>
                  <a:cubicBezTo>
                    <a:pt x="24900" y="5922"/>
                    <a:pt x="25005" y="5796"/>
                    <a:pt x="25151" y="5713"/>
                  </a:cubicBezTo>
                  <a:cubicBezTo>
                    <a:pt x="25716" y="5273"/>
                    <a:pt x="26260" y="4834"/>
                    <a:pt x="26846" y="4395"/>
                  </a:cubicBezTo>
                  <a:cubicBezTo>
                    <a:pt x="27306" y="4018"/>
                    <a:pt x="27871" y="3872"/>
                    <a:pt x="28436" y="3892"/>
                  </a:cubicBezTo>
                  <a:lnTo>
                    <a:pt x="29796" y="3892"/>
                  </a:lnTo>
                  <a:cubicBezTo>
                    <a:pt x="30801" y="3872"/>
                    <a:pt x="31763" y="4771"/>
                    <a:pt x="31805" y="5922"/>
                  </a:cubicBezTo>
                  <a:cubicBezTo>
                    <a:pt x="31847" y="6382"/>
                    <a:pt x="31575" y="6738"/>
                    <a:pt x="31324" y="7052"/>
                  </a:cubicBezTo>
                  <a:cubicBezTo>
                    <a:pt x="31114" y="7324"/>
                    <a:pt x="30842" y="7533"/>
                    <a:pt x="30633" y="7763"/>
                  </a:cubicBezTo>
                  <a:cubicBezTo>
                    <a:pt x="30529" y="7868"/>
                    <a:pt x="30424" y="7993"/>
                    <a:pt x="30403" y="8119"/>
                  </a:cubicBezTo>
                  <a:cubicBezTo>
                    <a:pt x="30382" y="8265"/>
                    <a:pt x="30424" y="8412"/>
                    <a:pt x="30508" y="8537"/>
                  </a:cubicBezTo>
                  <a:cubicBezTo>
                    <a:pt x="30612" y="8705"/>
                    <a:pt x="30821" y="8747"/>
                    <a:pt x="30968" y="8684"/>
                  </a:cubicBezTo>
                  <a:cubicBezTo>
                    <a:pt x="31156" y="8579"/>
                    <a:pt x="31324" y="8433"/>
                    <a:pt x="31470" y="8286"/>
                  </a:cubicBezTo>
                  <a:cubicBezTo>
                    <a:pt x="32161" y="7638"/>
                    <a:pt x="33018" y="7366"/>
                    <a:pt x="33897" y="7282"/>
                  </a:cubicBezTo>
                  <a:cubicBezTo>
                    <a:pt x="34399" y="7240"/>
                    <a:pt x="34922" y="7324"/>
                    <a:pt x="35446" y="7282"/>
                  </a:cubicBezTo>
                  <a:cubicBezTo>
                    <a:pt x="36387" y="7240"/>
                    <a:pt x="37140" y="7596"/>
                    <a:pt x="37810" y="8265"/>
                  </a:cubicBezTo>
                  <a:cubicBezTo>
                    <a:pt x="38082" y="8537"/>
                    <a:pt x="38354" y="8893"/>
                    <a:pt x="38605" y="9228"/>
                  </a:cubicBezTo>
                  <a:cubicBezTo>
                    <a:pt x="38919" y="9667"/>
                    <a:pt x="38919" y="10295"/>
                    <a:pt x="38605" y="10734"/>
                  </a:cubicBezTo>
                  <a:cubicBezTo>
                    <a:pt x="38500" y="10902"/>
                    <a:pt x="38375" y="11027"/>
                    <a:pt x="38249" y="11132"/>
                  </a:cubicBezTo>
                  <a:cubicBezTo>
                    <a:pt x="37705" y="11467"/>
                    <a:pt x="37140" y="11760"/>
                    <a:pt x="36596" y="12074"/>
                  </a:cubicBezTo>
                  <a:cubicBezTo>
                    <a:pt x="36471" y="12157"/>
                    <a:pt x="36303" y="12157"/>
                    <a:pt x="36157" y="12178"/>
                  </a:cubicBezTo>
                  <a:cubicBezTo>
                    <a:pt x="35990" y="12199"/>
                    <a:pt x="35843" y="12199"/>
                    <a:pt x="35718" y="12241"/>
                  </a:cubicBezTo>
                  <a:cubicBezTo>
                    <a:pt x="35467" y="12283"/>
                    <a:pt x="35320" y="12471"/>
                    <a:pt x="35320" y="12680"/>
                  </a:cubicBezTo>
                  <a:cubicBezTo>
                    <a:pt x="35320" y="12869"/>
                    <a:pt x="35508" y="13078"/>
                    <a:pt x="35739" y="13078"/>
                  </a:cubicBezTo>
                  <a:cubicBezTo>
                    <a:pt x="36031" y="13078"/>
                    <a:pt x="36345" y="13099"/>
                    <a:pt x="36617" y="13015"/>
                  </a:cubicBezTo>
                  <a:cubicBezTo>
                    <a:pt x="37308" y="12827"/>
                    <a:pt x="37977" y="12785"/>
                    <a:pt x="38689" y="12806"/>
                  </a:cubicBezTo>
                  <a:cubicBezTo>
                    <a:pt x="38898" y="12806"/>
                    <a:pt x="39107" y="12827"/>
                    <a:pt x="39316" y="12890"/>
                  </a:cubicBezTo>
                  <a:cubicBezTo>
                    <a:pt x="40446" y="13141"/>
                    <a:pt x="40760" y="13538"/>
                    <a:pt x="40907" y="14668"/>
                  </a:cubicBezTo>
                  <a:cubicBezTo>
                    <a:pt x="40948" y="14815"/>
                    <a:pt x="40948" y="14961"/>
                    <a:pt x="40948" y="15107"/>
                  </a:cubicBezTo>
                  <a:cubicBezTo>
                    <a:pt x="41011" y="15819"/>
                    <a:pt x="40781" y="16321"/>
                    <a:pt x="40070" y="16593"/>
                  </a:cubicBezTo>
                  <a:cubicBezTo>
                    <a:pt x="39212" y="16991"/>
                    <a:pt x="39086" y="17388"/>
                    <a:pt x="39505" y="18246"/>
                  </a:cubicBezTo>
                  <a:cubicBezTo>
                    <a:pt x="39714" y="18685"/>
                    <a:pt x="39902" y="19104"/>
                    <a:pt x="40258" y="19460"/>
                  </a:cubicBezTo>
                  <a:cubicBezTo>
                    <a:pt x="40384" y="19564"/>
                    <a:pt x="40467" y="19732"/>
                    <a:pt x="40551" y="19899"/>
                  </a:cubicBezTo>
                  <a:cubicBezTo>
                    <a:pt x="40760" y="20317"/>
                    <a:pt x="40948" y="20715"/>
                    <a:pt x="41095" y="21133"/>
                  </a:cubicBezTo>
                  <a:cubicBezTo>
                    <a:pt x="41304" y="21573"/>
                    <a:pt x="41200" y="22096"/>
                    <a:pt x="40760" y="22284"/>
                  </a:cubicBezTo>
                  <a:cubicBezTo>
                    <a:pt x="40132" y="22535"/>
                    <a:pt x="39505" y="22870"/>
                    <a:pt x="38793" y="22745"/>
                  </a:cubicBezTo>
                  <a:cubicBezTo>
                    <a:pt x="38584" y="22494"/>
                    <a:pt x="38668" y="22201"/>
                    <a:pt x="38647" y="21929"/>
                  </a:cubicBezTo>
                  <a:cubicBezTo>
                    <a:pt x="38563" y="20966"/>
                    <a:pt x="38040" y="20255"/>
                    <a:pt x="37391" y="19606"/>
                  </a:cubicBezTo>
                  <a:cubicBezTo>
                    <a:pt x="37224" y="19460"/>
                    <a:pt x="36994" y="19313"/>
                    <a:pt x="36680" y="19418"/>
                  </a:cubicBezTo>
                  <a:cubicBezTo>
                    <a:pt x="36806" y="19773"/>
                    <a:pt x="36910" y="20045"/>
                    <a:pt x="37015" y="20359"/>
                  </a:cubicBezTo>
                  <a:cubicBezTo>
                    <a:pt x="37119" y="20673"/>
                    <a:pt x="37245" y="20987"/>
                    <a:pt x="37391" y="21280"/>
                  </a:cubicBezTo>
                  <a:cubicBezTo>
                    <a:pt x="37517" y="21573"/>
                    <a:pt x="37622" y="21824"/>
                    <a:pt x="37601" y="22138"/>
                  </a:cubicBezTo>
                  <a:cubicBezTo>
                    <a:pt x="37559" y="22389"/>
                    <a:pt x="37559" y="22598"/>
                    <a:pt x="37412" y="22828"/>
                  </a:cubicBezTo>
                  <a:cubicBezTo>
                    <a:pt x="37287" y="23017"/>
                    <a:pt x="37224" y="23289"/>
                    <a:pt x="37245" y="23498"/>
                  </a:cubicBezTo>
                  <a:cubicBezTo>
                    <a:pt x="37350" y="24188"/>
                    <a:pt x="36994" y="24711"/>
                    <a:pt x="36659" y="25235"/>
                  </a:cubicBezTo>
                  <a:cubicBezTo>
                    <a:pt x="36450" y="25569"/>
                    <a:pt x="36073" y="25632"/>
                    <a:pt x="35676" y="25527"/>
                  </a:cubicBezTo>
                  <a:cubicBezTo>
                    <a:pt x="34922" y="25339"/>
                    <a:pt x="34316" y="24921"/>
                    <a:pt x="33730" y="24439"/>
                  </a:cubicBezTo>
                  <a:cubicBezTo>
                    <a:pt x="33123" y="24000"/>
                    <a:pt x="32893" y="23372"/>
                    <a:pt x="32851" y="22661"/>
                  </a:cubicBezTo>
                  <a:lnTo>
                    <a:pt x="32851" y="21489"/>
                  </a:lnTo>
                  <a:cubicBezTo>
                    <a:pt x="32851" y="21343"/>
                    <a:pt x="32851" y="21175"/>
                    <a:pt x="32809" y="21050"/>
                  </a:cubicBezTo>
                  <a:cubicBezTo>
                    <a:pt x="32746" y="20924"/>
                    <a:pt x="32621" y="20820"/>
                    <a:pt x="32495" y="20757"/>
                  </a:cubicBezTo>
                  <a:cubicBezTo>
                    <a:pt x="32286" y="20715"/>
                    <a:pt x="32161" y="20841"/>
                    <a:pt x="32077" y="21029"/>
                  </a:cubicBezTo>
                  <a:cubicBezTo>
                    <a:pt x="32014" y="21175"/>
                    <a:pt x="31993" y="21364"/>
                    <a:pt x="31993" y="21552"/>
                  </a:cubicBezTo>
                  <a:cubicBezTo>
                    <a:pt x="31972" y="21970"/>
                    <a:pt x="31972" y="22389"/>
                    <a:pt x="31993" y="22807"/>
                  </a:cubicBezTo>
                  <a:cubicBezTo>
                    <a:pt x="31993" y="23121"/>
                    <a:pt x="31909" y="23372"/>
                    <a:pt x="31700" y="23644"/>
                  </a:cubicBezTo>
                  <a:cubicBezTo>
                    <a:pt x="31449" y="23916"/>
                    <a:pt x="31219" y="24230"/>
                    <a:pt x="30863" y="24439"/>
                  </a:cubicBezTo>
                  <a:cubicBezTo>
                    <a:pt x="30612" y="24607"/>
                    <a:pt x="30403" y="24837"/>
                    <a:pt x="30173" y="25004"/>
                  </a:cubicBezTo>
                  <a:cubicBezTo>
                    <a:pt x="29985" y="25130"/>
                    <a:pt x="29754" y="25255"/>
                    <a:pt x="29545" y="25339"/>
                  </a:cubicBezTo>
                  <a:cubicBezTo>
                    <a:pt x="28938" y="25486"/>
                    <a:pt x="28436" y="25381"/>
                    <a:pt x="28039" y="24837"/>
                  </a:cubicBezTo>
                  <a:cubicBezTo>
                    <a:pt x="27348" y="23895"/>
                    <a:pt x="26888" y="22870"/>
                    <a:pt x="26951" y="21678"/>
                  </a:cubicBezTo>
                  <a:cubicBezTo>
                    <a:pt x="26951" y="21447"/>
                    <a:pt x="26951" y="21196"/>
                    <a:pt x="26930" y="20945"/>
                  </a:cubicBezTo>
                  <a:cubicBezTo>
                    <a:pt x="26846" y="20213"/>
                    <a:pt x="26951" y="19501"/>
                    <a:pt x="27264" y="18832"/>
                  </a:cubicBezTo>
                  <a:cubicBezTo>
                    <a:pt x="27264" y="18665"/>
                    <a:pt x="27432" y="18372"/>
                    <a:pt x="27181" y="179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367;p37"/>
            <p:cNvSpPr/>
            <p:nvPr/>
          </p:nvSpPr>
          <p:spPr>
            <a:xfrm>
              <a:off x="-1773825" y="1255900"/>
              <a:ext cx="863125" cy="669600"/>
            </a:xfrm>
            <a:custGeom>
              <a:avLst/>
              <a:gdLst/>
              <a:ahLst/>
              <a:cxnLst/>
              <a:rect l="l" t="t" r="r" b="b"/>
              <a:pathLst>
                <a:path w="34525" h="26784" extrusionOk="0">
                  <a:moveTo>
                    <a:pt x="8516" y="1"/>
                  </a:moveTo>
                  <a:cubicBezTo>
                    <a:pt x="8328" y="503"/>
                    <a:pt x="8077" y="817"/>
                    <a:pt x="7847" y="1131"/>
                  </a:cubicBezTo>
                  <a:cubicBezTo>
                    <a:pt x="7114" y="2072"/>
                    <a:pt x="6947" y="3139"/>
                    <a:pt x="7010" y="4290"/>
                  </a:cubicBezTo>
                  <a:cubicBezTo>
                    <a:pt x="7010" y="4625"/>
                    <a:pt x="7156" y="4834"/>
                    <a:pt x="7428" y="5043"/>
                  </a:cubicBezTo>
                  <a:cubicBezTo>
                    <a:pt x="7847" y="5357"/>
                    <a:pt x="8286" y="5546"/>
                    <a:pt x="8830" y="5546"/>
                  </a:cubicBezTo>
                  <a:cubicBezTo>
                    <a:pt x="9520" y="5546"/>
                    <a:pt x="10148" y="5420"/>
                    <a:pt x="10713" y="5064"/>
                  </a:cubicBezTo>
                  <a:cubicBezTo>
                    <a:pt x="11696" y="4499"/>
                    <a:pt x="12596" y="3872"/>
                    <a:pt x="13349" y="3056"/>
                  </a:cubicBezTo>
                  <a:cubicBezTo>
                    <a:pt x="13726" y="2658"/>
                    <a:pt x="14124" y="2323"/>
                    <a:pt x="14605" y="2114"/>
                  </a:cubicBezTo>
                  <a:cubicBezTo>
                    <a:pt x="14584" y="3077"/>
                    <a:pt x="14584" y="4060"/>
                    <a:pt x="14563" y="5022"/>
                  </a:cubicBezTo>
                  <a:cubicBezTo>
                    <a:pt x="14563" y="5441"/>
                    <a:pt x="14751" y="5671"/>
                    <a:pt x="15086" y="5880"/>
                  </a:cubicBezTo>
                  <a:cubicBezTo>
                    <a:pt x="15798" y="6320"/>
                    <a:pt x="16551" y="6403"/>
                    <a:pt x="17325" y="6362"/>
                  </a:cubicBezTo>
                  <a:cubicBezTo>
                    <a:pt x="17618" y="6320"/>
                    <a:pt x="17827" y="6194"/>
                    <a:pt x="18036" y="6006"/>
                  </a:cubicBezTo>
                  <a:cubicBezTo>
                    <a:pt x="18748" y="5420"/>
                    <a:pt x="19501" y="4855"/>
                    <a:pt x="20129" y="4165"/>
                  </a:cubicBezTo>
                  <a:cubicBezTo>
                    <a:pt x="20191" y="4102"/>
                    <a:pt x="20296" y="4081"/>
                    <a:pt x="20422" y="3997"/>
                  </a:cubicBezTo>
                  <a:cubicBezTo>
                    <a:pt x="20484" y="4102"/>
                    <a:pt x="20547" y="4206"/>
                    <a:pt x="20547" y="4311"/>
                  </a:cubicBezTo>
                  <a:cubicBezTo>
                    <a:pt x="20589" y="4541"/>
                    <a:pt x="20589" y="4792"/>
                    <a:pt x="20547" y="5043"/>
                  </a:cubicBezTo>
                  <a:cubicBezTo>
                    <a:pt x="20526" y="5483"/>
                    <a:pt x="20631" y="5859"/>
                    <a:pt x="20861" y="6257"/>
                  </a:cubicBezTo>
                  <a:cubicBezTo>
                    <a:pt x="21028" y="6487"/>
                    <a:pt x="21154" y="6780"/>
                    <a:pt x="21259" y="7052"/>
                  </a:cubicBezTo>
                  <a:cubicBezTo>
                    <a:pt x="21551" y="7847"/>
                    <a:pt x="22012" y="8496"/>
                    <a:pt x="22765" y="8893"/>
                  </a:cubicBezTo>
                  <a:cubicBezTo>
                    <a:pt x="23142" y="9103"/>
                    <a:pt x="23539" y="9291"/>
                    <a:pt x="23895" y="9437"/>
                  </a:cubicBezTo>
                  <a:cubicBezTo>
                    <a:pt x="24920" y="9877"/>
                    <a:pt x="26113" y="9542"/>
                    <a:pt x="26824" y="8663"/>
                  </a:cubicBezTo>
                  <a:cubicBezTo>
                    <a:pt x="26950" y="8496"/>
                    <a:pt x="27096" y="8349"/>
                    <a:pt x="27201" y="8182"/>
                  </a:cubicBezTo>
                  <a:cubicBezTo>
                    <a:pt x="27431" y="8287"/>
                    <a:pt x="27347" y="8475"/>
                    <a:pt x="27389" y="8600"/>
                  </a:cubicBezTo>
                  <a:lnTo>
                    <a:pt x="27389" y="8977"/>
                  </a:lnTo>
                  <a:cubicBezTo>
                    <a:pt x="27326" y="10609"/>
                    <a:pt x="27996" y="11927"/>
                    <a:pt x="29147" y="13078"/>
                  </a:cubicBezTo>
                  <a:cubicBezTo>
                    <a:pt x="29398" y="13308"/>
                    <a:pt x="29670" y="13434"/>
                    <a:pt x="30046" y="13434"/>
                  </a:cubicBezTo>
                  <a:cubicBezTo>
                    <a:pt x="30967" y="13476"/>
                    <a:pt x="31741" y="13287"/>
                    <a:pt x="32432" y="12597"/>
                  </a:cubicBezTo>
                  <a:cubicBezTo>
                    <a:pt x="32787" y="12220"/>
                    <a:pt x="33269" y="11948"/>
                    <a:pt x="33708" y="11613"/>
                  </a:cubicBezTo>
                  <a:cubicBezTo>
                    <a:pt x="33917" y="11760"/>
                    <a:pt x="34148" y="11948"/>
                    <a:pt x="34440" y="12157"/>
                  </a:cubicBezTo>
                  <a:cubicBezTo>
                    <a:pt x="34524" y="12471"/>
                    <a:pt x="34461" y="12806"/>
                    <a:pt x="34336" y="13162"/>
                  </a:cubicBezTo>
                  <a:cubicBezTo>
                    <a:pt x="34001" y="13999"/>
                    <a:pt x="33708" y="14857"/>
                    <a:pt x="33394" y="15694"/>
                  </a:cubicBezTo>
                  <a:cubicBezTo>
                    <a:pt x="33206" y="16154"/>
                    <a:pt x="33018" y="16635"/>
                    <a:pt x="32683" y="17054"/>
                  </a:cubicBezTo>
                  <a:cubicBezTo>
                    <a:pt x="32599" y="17158"/>
                    <a:pt x="32557" y="17305"/>
                    <a:pt x="32495" y="17451"/>
                  </a:cubicBezTo>
                  <a:cubicBezTo>
                    <a:pt x="32432" y="17619"/>
                    <a:pt x="32369" y="17828"/>
                    <a:pt x="32285" y="18016"/>
                  </a:cubicBezTo>
                  <a:cubicBezTo>
                    <a:pt x="31971" y="18748"/>
                    <a:pt x="31553" y="19376"/>
                    <a:pt x="30967" y="19920"/>
                  </a:cubicBezTo>
                  <a:cubicBezTo>
                    <a:pt x="30591" y="20234"/>
                    <a:pt x="30256" y="20611"/>
                    <a:pt x="29942" y="20945"/>
                  </a:cubicBezTo>
                  <a:cubicBezTo>
                    <a:pt x="28394" y="22598"/>
                    <a:pt x="26489" y="23749"/>
                    <a:pt x="24481" y="24691"/>
                  </a:cubicBezTo>
                  <a:cubicBezTo>
                    <a:pt x="23686" y="25046"/>
                    <a:pt x="22849" y="25360"/>
                    <a:pt x="22075" y="25674"/>
                  </a:cubicBezTo>
                  <a:cubicBezTo>
                    <a:pt x="20861" y="26176"/>
                    <a:pt x="19606" y="26469"/>
                    <a:pt x="18329" y="26658"/>
                  </a:cubicBezTo>
                  <a:cubicBezTo>
                    <a:pt x="17367" y="26783"/>
                    <a:pt x="16342" y="26741"/>
                    <a:pt x="15337" y="26720"/>
                  </a:cubicBezTo>
                  <a:cubicBezTo>
                    <a:pt x="13873" y="26678"/>
                    <a:pt x="12387" y="26469"/>
                    <a:pt x="11006" y="26030"/>
                  </a:cubicBezTo>
                  <a:cubicBezTo>
                    <a:pt x="10002" y="25716"/>
                    <a:pt x="9060" y="25235"/>
                    <a:pt x="8098" y="24774"/>
                  </a:cubicBezTo>
                  <a:cubicBezTo>
                    <a:pt x="7575" y="24523"/>
                    <a:pt x="7114" y="24189"/>
                    <a:pt x="6633" y="23875"/>
                  </a:cubicBezTo>
                  <a:cubicBezTo>
                    <a:pt x="6382" y="23728"/>
                    <a:pt x="6131" y="23519"/>
                    <a:pt x="5922" y="23310"/>
                  </a:cubicBezTo>
                  <a:cubicBezTo>
                    <a:pt x="5126" y="22494"/>
                    <a:pt x="4310" y="21699"/>
                    <a:pt x="3494" y="20862"/>
                  </a:cubicBezTo>
                  <a:cubicBezTo>
                    <a:pt x="3264" y="20632"/>
                    <a:pt x="3076" y="20380"/>
                    <a:pt x="2929" y="20088"/>
                  </a:cubicBezTo>
                  <a:cubicBezTo>
                    <a:pt x="1988" y="18351"/>
                    <a:pt x="1277" y="16530"/>
                    <a:pt x="586" y="14689"/>
                  </a:cubicBezTo>
                  <a:cubicBezTo>
                    <a:pt x="314" y="13957"/>
                    <a:pt x="251" y="13099"/>
                    <a:pt x="209" y="12283"/>
                  </a:cubicBezTo>
                  <a:cubicBezTo>
                    <a:pt x="168" y="11634"/>
                    <a:pt x="0" y="10986"/>
                    <a:pt x="335" y="10337"/>
                  </a:cubicBezTo>
                  <a:cubicBezTo>
                    <a:pt x="356" y="10274"/>
                    <a:pt x="335" y="10149"/>
                    <a:pt x="314" y="10065"/>
                  </a:cubicBezTo>
                  <a:cubicBezTo>
                    <a:pt x="42" y="9416"/>
                    <a:pt x="126" y="8789"/>
                    <a:pt x="314" y="8140"/>
                  </a:cubicBezTo>
                  <a:cubicBezTo>
                    <a:pt x="481" y="7512"/>
                    <a:pt x="649" y="6843"/>
                    <a:pt x="774" y="6194"/>
                  </a:cubicBezTo>
                  <a:cubicBezTo>
                    <a:pt x="942" y="5483"/>
                    <a:pt x="1297" y="4918"/>
                    <a:pt x="1716" y="4374"/>
                  </a:cubicBezTo>
                  <a:cubicBezTo>
                    <a:pt x="2009" y="3997"/>
                    <a:pt x="2365" y="3662"/>
                    <a:pt x="2741" y="3349"/>
                  </a:cubicBezTo>
                  <a:cubicBezTo>
                    <a:pt x="2846" y="3244"/>
                    <a:pt x="2992" y="3160"/>
                    <a:pt x="3139" y="3160"/>
                  </a:cubicBezTo>
                  <a:cubicBezTo>
                    <a:pt x="3620" y="3181"/>
                    <a:pt x="3829" y="2742"/>
                    <a:pt x="4206" y="2554"/>
                  </a:cubicBezTo>
                  <a:cubicBezTo>
                    <a:pt x="4248" y="2533"/>
                    <a:pt x="4290" y="2407"/>
                    <a:pt x="4310" y="2323"/>
                  </a:cubicBezTo>
                  <a:cubicBezTo>
                    <a:pt x="4352" y="2219"/>
                    <a:pt x="4415" y="2114"/>
                    <a:pt x="4520" y="2072"/>
                  </a:cubicBezTo>
                  <a:cubicBezTo>
                    <a:pt x="5754" y="1403"/>
                    <a:pt x="6947" y="775"/>
                    <a:pt x="8181" y="126"/>
                  </a:cubicBezTo>
                  <a:cubicBezTo>
                    <a:pt x="8202" y="85"/>
                    <a:pt x="8307" y="43"/>
                    <a:pt x="8516" y="1"/>
                  </a:cubicBezTo>
                  <a:close/>
                  <a:moveTo>
                    <a:pt x="23958" y="19815"/>
                  </a:moveTo>
                  <a:cubicBezTo>
                    <a:pt x="23581" y="19920"/>
                    <a:pt x="23121" y="19962"/>
                    <a:pt x="22849" y="20318"/>
                  </a:cubicBezTo>
                  <a:cubicBezTo>
                    <a:pt x="22598" y="20652"/>
                    <a:pt x="22284" y="20820"/>
                    <a:pt x="21928" y="21008"/>
                  </a:cubicBezTo>
                  <a:cubicBezTo>
                    <a:pt x="21719" y="21113"/>
                    <a:pt x="21510" y="21259"/>
                    <a:pt x="21342" y="21385"/>
                  </a:cubicBezTo>
                  <a:cubicBezTo>
                    <a:pt x="20715" y="21887"/>
                    <a:pt x="20003" y="22180"/>
                    <a:pt x="19187" y="22180"/>
                  </a:cubicBezTo>
                  <a:cubicBezTo>
                    <a:pt x="17785" y="22180"/>
                    <a:pt x="16362" y="22201"/>
                    <a:pt x="14961" y="22180"/>
                  </a:cubicBezTo>
                  <a:cubicBezTo>
                    <a:pt x="14145" y="22159"/>
                    <a:pt x="13349" y="21992"/>
                    <a:pt x="12554" y="21887"/>
                  </a:cubicBezTo>
                  <a:cubicBezTo>
                    <a:pt x="12450" y="21866"/>
                    <a:pt x="12303" y="21845"/>
                    <a:pt x="12199" y="21782"/>
                  </a:cubicBezTo>
                  <a:cubicBezTo>
                    <a:pt x="11717" y="21552"/>
                    <a:pt x="11215" y="21343"/>
                    <a:pt x="10734" y="21113"/>
                  </a:cubicBezTo>
                  <a:cubicBezTo>
                    <a:pt x="10629" y="21050"/>
                    <a:pt x="10525" y="20966"/>
                    <a:pt x="10462" y="20904"/>
                  </a:cubicBezTo>
                  <a:cubicBezTo>
                    <a:pt x="9834" y="20067"/>
                    <a:pt x="9039" y="19334"/>
                    <a:pt x="8537" y="18393"/>
                  </a:cubicBezTo>
                  <a:cubicBezTo>
                    <a:pt x="7993" y="17305"/>
                    <a:pt x="7575" y="16196"/>
                    <a:pt x="8014" y="14940"/>
                  </a:cubicBezTo>
                  <a:cubicBezTo>
                    <a:pt x="8056" y="14836"/>
                    <a:pt x="8056" y="14689"/>
                    <a:pt x="8014" y="14585"/>
                  </a:cubicBezTo>
                  <a:cubicBezTo>
                    <a:pt x="7993" y="14522"/>
                    <a:pt x="7909" y="14438"/>
                    <a:pt x="7847" y="14417"/>
                  </a:cubicBezTo>
                  <a:cubicBezTo>
                    <a:pt x="7763" y="14375"/>
                    <a:pt x="7637" y="14417"/>
                    <a:pt x="7595" y="14459"/>
                  </a:cubicBezTo>
                  <a:cubicBezTo>
                    <a:pt x="7386" y="14731"/>
                    <a:pt x="7219" y="14982"/>
                    <a:pt x="7156" y="15317"/>
                  </a:cubicBezTo>
                  <a:cubicBezTo>
                    <a:pt x="7031" y="16677"/>
                    <a:pt x="7261" y="17974"/>
                    <a:pt x="8014" y="19125"/>
                  </a:cubicBezTo>
                  <a:cubicBezTo>
                    <a:pt x="8432" y="19774"/>
                    <a:pt x="8935" y="20380"/>
                    <a:pt x="9416" y="21008"/>
                  </a:cubicBezTo>
                  <a:cubicBezTo>
                    <a:pt x="9772" y="21489"/>
                    <a:pt x="10190" y="21887"/>
                    <a:pt x="10776" y="22159"/>
                  </a:cubicBezTo>
                  <a:cubicBezTo>
                    <a:pt x="11111" y="22305"/>
                    <a:pt x="11424" y="22494"/>
                    <a:pt x="11738" y="22619"/>
                  </a:cubicBezTo>
                  <a:cubicBezTo>
                    <a:pt x="12073" y="22745"/>
                    <a:pt x="12408" y="22849"/>
                    <a:pt x="12785" y="22912"/>
                  </a:cubicBezTo>
                  <a:cubicBezTo>
                    <a:pt x="13182" y="22933"/>
                    <a:pt x="13538" y="22996"/>
                    <a:pt x="13935" y="23101"/>
                  </a:cubicBezTo>
                  <a:cubicBezTo>
                    <a:pt x="14186" y="23163"/>
                    <a:pt x="14458" y="23205"/>
                    <a:pt x="14751" y="23205"/>
                  </a:cubicBezTo>
                  <a:lnTo>
                    <a:pt x="19522" y="23205"/>
                  </a:lnTo>
                  <a:cubicBezTo>
                    <a:pt x="19731" y="23205"/>
                    <a:pt x="19940" y="23163"/>
                    <a:pt x="20150" y="23121"/>
                  </a:cubicBezTo>
                  <a:cubicBezTo>
                    <a:pt x="21342" y="22828"/>
                    <a:pt x="22200" y="21992"/>
                    <a:pt x="23225" y="21427"/>
                  </a:cubicBezTo>
                  <a:cubicBezTo>
                    <a:pt x="23246" y="21385"/>
                    <a:pt x="23267" y="21385"/>
                    <a:pt x="23267" y="21364"/>
                  </a:cubicBezTo>
                  <a:cubicBezTo>
                    <a:pt x="23456" y="20966"/>
                    <a:pt x="23769" y="20673"/>
                    <a:pt x="24062" y="20401"/>
                  </a:cubicBezTo>
                  <a:cubicBezTo>
                    <a:pt x="24146" y="20192"/>
                    <a:pt x="24188" y="20004"/>
                    <a:pt x="23958" y="19815"/>
                  </a:cubicBezTo>
                  <a:close/>
                  <a:moveTo>
                    <a:pt x="22075" y="14543"/>
                  </a:moveTo>
                  <a:cubicBezTo>
                    <a:pt x="22075" y="14480"/>
                    <a:pt x="22054" y="14354"/>
                    <a:pt x="22012" y="14250"/>
                  </a:cubicBezTo>
                  <a:cubicBezTo>
                    <a:pt x="21907" y="13852"/>
                    <a:pt x="21551" y="13706"/>
                    <a:pt x="21259" y="13957"/>
                  </a:cubicBezTo>
                  <a:cubicBezTo>
                    <a:pt x="21028" y="14166"/>
                    <a:pt x="20798" y="14438"/>
                    <a:pt x="20610" y="14689"/>
                  </a:cubicBezTo>
                  <a:cubicBezTo>
                    <a:pt x="20484" y="14878"/>
                    <a:pt x="20526" y="15108"/>
                    <a:pt x="20652" y="15296"/>
                  </a:cubicBezTo>
                  <a:cubicBezTo>
                    <a:pt x="20819" y="15526"/>
                    <a:pt x="21028" y="15589"/>
                    <a:pt x="21279" y="15568"/>
                  </a:cubicBezTo>
                  <a:cubicBezTo>
                    <a:pt x="21719" y="15484"/>
                    <a:pt x="22054" y="15087"/>
                    <a:pt x="22075" y="14543"/>
                  </a:cubicBezTo>
                  <a:close/>
                  <a:moveTo>
                    <a:pt x="10504" y="11111"/>
                  </a:moveTo>
                  <a:cubicBezTo>
                    <a:pt x="10504" y="11111"/>
                    <a:pt x="10295" y="11111"/>
                    <a:pt x="10127" y="11216"/>
                  </a:cubicBezTo>
                  <a:cubicBezTo>
                    <a:pt x="10023" y="11279"/>
                    <a:pt x="9876" y="11425"/>
                    <a:pt x="9876" y="11551"/>
                  </a:cubicBezTo>
                  <a:cubicBezTo>
                    <a:pt x="9876" y="12241"/>
                    <a:pt x="10357" y="12639"/>
                    <a:pt x="10985" y="12534"/>
                  </a:cubicBezTo>
                  <a:cubicBezTo>
                    <a:pt x="11111" y="12492"/>
                    <a:pt x="11278" y="12429"/>
                    <a:pt x="11341" y="12325"/>
                  </a:cubicBezTo>
                  <a:cubicBezTo>
                    <a:pt x="11529" y="12053"/>
                    <a:pt x="11529" y="11739"/>
                    <a:pt x="11404" y="11446"/>
                  </a:cubicBezTo>
                  <a:cubicBezTo>
                    <a:pt x="11257" y="11174"/>
                    <a:pt x="11006" y="11090"/>
                    <a:pt x="10504" y="111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368;p37"/>
            <p:cNvSpPr/>
            <p:nvPr/>
          </p:nvSpPr>
          <p:spPr>
            <a:xfrm>
              <a:off x="-1903025" y="1787375"/>
              <a:ext cx="809225" cy="644475"/>
            </a:xfrm>
            <a:custGeom>
              <a:avLst/>
              <a:gdLst/>
              <a:ahLst/>
              <a:cxnLst/>
              <a:rect l="l" t="t" r="r" b="b"/>
              <a:pathLst>
                <a:path w="32369" h="25779" extrusionOk="0">
                  <a:moveTo>
                    <a:pt x="20338" y="6549"/>
                  </a:moveTo>
                  <a:cubicBezTo>
                    <a:pt x="21258" y="6549"/>
                    <a:pt x="22116" y="6591"/>
                    <a:pt x="22932" y="6507"/>
                  </a:cubicBezTo>
                  <a:cubicBezTo>
                    <a:pt x="23790" y="6445"/>
                    <a:pt x="24648" y="6256"/>
                    <a:pt x="25485" y="6047"/>
                  </a:cubicBezTo>
                  <a:cubicBezTo>
                    <a:pt x="26301" y="5838"/>
                    <a:pt x="27075" y="5566"/>
                    <a:pt x="27912" y="5315"/>
                  </a:cubicBezTo>
                  <a:cubicBezTo>
                    <a:pt x="28226" y="5859"/>
                    <a:pt x="28414" y="6382"/>
                    <a:pt x="28540" y="6926"/>
                  </a:cubicBezTo>
                  <a:cubicBezTo>
                    <a:pt x="28665" y="7449"/>
                    <a:pt x="28833" y="7972"/>
                    <a:pt x="29084" y="8453"/>
                  </a:cubicBezTo>
                  <a:cubicBezTo>
                    <a:pt x="29230" y="8704"/>
                    <a:pt x="29335" y="8997"/>
                    <a:pt x="29419" y="9290"/>
                  </a:cubicBezTo>
                  <a:cubicBezTo>
                    <a:pt x="29942" y="11194"/>
                    <a:pt x="30381" y="13119"/>
                    <a:pt x="30779" y="15086"/>
                  </a:cubicBezTo>
                  <a:cubicBezTo>
                    <a:pt x="30800" y="15170"/>
                    <a:pt x="30821" y="15274"/>
                    <a:pt x="30821" y="15358"/>
                  </a:cubicBezTo>
                  <a:cubicBezTo>
                    <a:pt x="30904" y="16028"/>
                    <a:pt x="30883" y="16739"/>
                    <a:pt x="31302" y="17367"/>
                  </a:cubicBezTo>
                  <a:cubicBezTo>
                    <a:pt x="30946" y="17451"/>
                    <a:pt x="30716" y="17492"/>
                    <a:pt x="30465" y="17576"/>
                  </a:cubicBezTo>
                  <a:cubicBezTo>
                    <a:pt x="29691" y="17743"/>
                    <a:pt x="28937" y="17890"/>
                    <a:pt x="28184" y="18078"/>
                  </a:cubicBezTo>
                  <a:cubicBezTo>
                    <a:pt x="27912" y="18120"/>
                    <a:pt x="27682" y="18287"/>
                    <a:pt x="27473" y="18434"/>
                  </a:cubicBezTo>
                  <a:cubicBezTo>
                    <a:pt x="27389" y="18497"/>
                    <a:pt x="27305" y="18664"/>
                    <a:pt x="27347" y="18727"/>
                  </a:cubicBezTo>
                  <a:cubicBezTo>
                    <a:pt x="27389" y="18852"/>
                    <a:pt x="27515" y="18957"/>
                    <a:pt x="27661" y="19020"/>
                  </a:cubicBezTo>
                  <a:cubicBezTo>
                    <a:pt x="27766" y="19041"/>
                    <a:pt x="27891" y="19020"/>
                    <a:pt x="27996" y="18957"/>
                  </a:cubicBezTo>
                  <a:cubicBezTo>
                    <a:pt x="29042" y="18539"/>
                    <a:pt x="30109" y="18329"/>
                    <a:pt x="31218" y="18183"/>
                  </a:cubicBezTo>
                  <a:cubicBezTo>
                    <a:pt x="31469" y="18141"/>
                    <a:pt x="31741" y="18078"/>
                    <a:pt x="32055" y="18287"/>
                  </a:cubicBezTo>
                  <a:cubicBezTo>
                    <a:pt x="31867" y="18392"/>
                    <a:pt x="31762" y="18497"/>
                    <a:pt x="31637" y="18539"/>
                  </a:cubicBezTo>
                  <a:cubicBezTo>
                    <a:pt x="31134" y="18811"/>
                    <a:pt x="30611" y="19062"/>
                    <a:pt x="30109" y="19355"/>
                  </a:cubicBezTo>
                  <a:cubicBezTo>
                    <a:pt x="29963" y="19438"/>
                    <a:pt x="29816" y="19564"/>
                    <a:pt x="29691" y="19689"/>
                  </a:cubicBezTo>
                  <a:cubicBezTo>
                    <a:pt x="29544" y="19857"/>
                    <a:pt x="29544" y="20150"/>
                    <a:pt x="29670" y="20275"/>
                  </a:cubicBezTo>
                  <a:cubicBezTo>
                    <a:pt x="29795" y="20401"/>
                    <a:pt x="29984" y="20484"/>
                    <a:pt x="30172" y="20380"/>
                  </a:cubicBezTo>
                  <a:cubicBezTo>
                    <a:pt x="30507" y="20212"/>
                    <a:pt x="30841" y="20024"/>
                    <a:pt x="31260" y="19857"/>
                  </a:cubicBezTo>
                  <a:cubicBezTo>
                    <a:pt x="31030" y="20233"/>
                    <a:pt x="30821" y="20547"/>
                    <a:pt x="30632" y="20861"/>
                  </a:cubicBezTo>
                  <a:cubicBezTo>
                    <a:pt x="30590" y="20966"/>
                    <a:pt x="30507" y="21070"/>
                    <a:pt x="30444" y="21175"/>
                  </a:cubicBezTo>
                  <a:cubicBezTo>
                    <a:pt x="30381" y="21363"/>
                    <a:pt x="30444" y="21552"/>
                    <a:pt x="30611" y="21656"/>
                  </a:cubicBezTo>
                  <a:cubicBezTo>
                    <a:pt x="30716" y="21740"/>
                    <a:pt x="30925" y="21761"/>
                    <a:pt x="31030" y="21698"/>
                  </a:cubicBezTo>
                  <a:cubicBezTo>
                    <a:pt x="31239" y="21552"/>
                    <a:pt x="31427" y="21342"/>
                    <a:pt x="31574" y="21133"/>
                  </a:cubicBezTo>
                  <a:cubicBezTo>
                    <a:pt x="31762" y="20861"/>
                    <a:pt x="31909" y="20589"/>
                    <a:pt x="32306" y="20401"/>
                  </a:cubicBezTo>
                  <a:cubicBezTo>
                    <a:pt x="32369" y="20945"/>
                    <a:pt x="32369" y="21384"/>
                    <a:pt x="32285" y="21907"/>
                  </a:cubicBezTo>
                  <a:cubicBezTo>
                    <a:pt x="32097" y="21949"/>
                    <a:pt x="31950" y="22012"/>
                    <a:pt x="31762" y="22012"/>
                  </a:cubicBezTo>
                  <a:cubicBezTo>
                    <a:pt x="31176" y="22054"/>
                    <a:pt x="30611" y="22054"/>
                    <a:pt x="30025" y="22012"/>
                  </a:cubicBezTo>
                  <a:cubicBezTo>
                    <a:pt x="28414" y="21949"/>
                    <a:pt x="26782" y="22200"/>
                    <a:pt x="25171" y="22388"/>
                  </a:cubicBezTo>
                  <a:cubicBezTo>
                    <a:pt x="24104" y="22493"/>
                    <a:pt x="23016" y="22744"/>
                    <a:pt x="22012" y="23058"/>
                  </a:cubicBezTo>
                  <a:cubicBezTo>
                    <a:pt x="21823" y="23121"/>
                    <a:pt x="21656" y="23163"/>
                    <a:pt x="21489" y="23205"/>
                  </a:cubicBezTo>
                  <a:cubicBezTo>
                    <a:pt x="20484" y="23309"/>
                    <a:pt x="19564" y="23686"/>
                    <a:pt x="18622" y="24000"/>
                  </a:cubicBezTo>
                  <a:cubicBezTo>
                    <a:pt x="17513" y="24376"/>
                    <a:pt x="16488" y="24899"/>
                    <a:pt x="15630" y="25715"/>
                  </a:cubicBezTo>
                  <a:cubicBezTo>
                    <a:pt x="15567" y="25736"/>
                    <a:pt x="15525" y="25757"/>
                    <a:pt x="15442" y="25778"/>
                  </a:cubicBezTo>
                  <a:cubicBezTo>
                    <a:pt x="15107" y="25736"/>
                    <a:pt x="14856" y="25569"/>
                    <a:pt x="14709" y="25234"/>
                  </a:cubicBezTo>
                  <a:cubicBezTo>
                    <a:pt x="14605" y="25025"/>
                    <a:pt x="14416" y="24878"/>
                    <a:pt x="14228" y="24711"/>
                  </a:cubicBezTo>
                  <a:cubicBezTo>
                    <a:pt x="13956" y="24481"/>
                    <a:pt x="13705" y="24209"/>
                    <a:pt x="13475" y="23958"/>
                  </a:cubicBezTo>
                  <a:cubicBezTo>
                    <a:pt x="13077" y="23560"/>
                    <a:pt x="13015" y="23142"/>
                    <a:pt x="13140" y="22640"/>
                  </a:cubicBezTo>
                  <a:cubicBezTo>
                    <a:pt x="13266" y="22179"/>
                    <a:pt x="13328" y="21698"/>
                    <a:pt x="13391" y="21238"/>
                  </a:cubicBezTo>
                  <a:cubicBezTo>
                    <a:pt x="13475" y="20756"/>
                    <a:pt x="13496" y="20275"/>
                    <a:pt x="13266" y="19836"/>
                  </a:cubicBezTo>
                  <a:cubicBezTo>
                    <a:pt x="13245" y="19773"/>
                    <a:pt x="13224" y="19731"/>
                    <a:pt x="13224" y="19647"/>
                  </a:cubicBezTo>
                  <a:cubicBezTo>
                    <a:pt x="13287" y="18518"/>
                    <a:pt x="12805" y="17451"/>
                    <a:pt x="12847" y="16342"/>
                  </a:cubicBezTo>
                  <a:cubicBezTo>
                    <a:pt x="12868" y="16028"/>
                    <a:pt x="12805" y="15693"/>
                    <a:pt x="12743" y="15358"/>
                  </a:cubicBezTo>
                  <a:cubicBezTo>
                    <a:pt x="12554" y="14438"/>
                    <a:pt x="12345" y="13517"/>
                    <a:pt x="12178" y="12596"/>
                  </a:cubicBezTo>
                  <a:cubicBezTo>
                    <a:pt x="12094" y="12136"/>
                    <a:pt x="12031" y="11655"/>
                    <a:pt x="11989" y="11173"/>
                  </a:cubicBezTo>
                  <a:cubicBezTo>
                    <a:pt x="11968" y="11006"/>
                    <a:pt x="11989" y="10860"/>
                    <a:pt x="11968" y="10713"/>
                  </a:cubicBezTo>
                  <a:cubicBezTo>
                    <a:pt x="11675" y="9939"/>
                    <a:pt x="11717" y="9123"/>
                    <a:pt x="11717" y="8307"/>
                  </a:cubicBezTo>
                  <a:cubicBezTo>
                    <a:pt x="11717" y="7972"/>
                    <a:pt x="11696" y="7637"/>
                    <a:pt x="11382" y="7428"/>
                  </a:cubicBezTo>
                  <a:cubicBezTo>
                    <a:pt x="11236" y="7323"/>
                    <a:pt x="11027" y="7219"/>
                    <a:pt x="10838" y="7177"/>
                  </a:cubicBezTo>
                  <a:cubicBezTo>
                    <a:pt x="10566" y="7114"/>
                    <a:pt x="10294" y="7114"/>
                    <a:pt x="10022" y="7177"/>
                  </a:cubicBezTo>
                  <a:cubicBezTo>
                    <a:pt x="8893" y="7344"/>
                    <a:pt x="7805" y="7658"/>
                    <a:pt x="6863" y="8349"/>
                  </a:cubicBezTo>
                  <a:cubicBezTo>
                    <a:pt x="6486" y="8600"/>
                    <a:pt x="6424" y="8767"/>
                    <a:pt x="6256" y="9437"/>
                  </a:cubicBezTo>
                  <a:cubicBezTo>
                    <a:pt x="6528" y="9625"/>
                    <a:pt x="6758" y="9876"/>
                    <a:pt x="6779" y="10274"/>
                  </a:cubicBezTo>
                  <a:cubicBezTo>
                    <a:pt x="6779" y="10483"/>
                    <a:pt x="6884" y="10692"/>
                    <a:pt x="6905" y="10901"/>
                  </a:cubicBezTo>
                  <a:cubicBezTo>
                    <a:pt x="7051" y="11927"/>
                    <a:pt x="7219" y="12910"/>
                    <a:pt x="7595" y="13894"/>
                  </a:cubicBezTo>
                  <a:cubicBezTo>
                    <a:pt x="7721" y="14249"/>
                    <a:pt x="7742" y="14647"/>
                    <a:pt x="7825" y="15065"/>
                  </a:cubicBezTo>
                  <a:cubicBezTo>
                    <a:pt x="6989" y="15421"/>
                    <a:pt x="6277" y="15944"/>
                    <a:pt x="5608" y="16467"/>
                  </a:cubicBezTo>
                  <a:cubicBezTo>
                    <a:pt x="5503" y="16551"/>
                    <a:pt x="5336" y="16614"/>
                    <a:pt x="5210" y="16655"/>
                  </a:cubicBezTo>
                  <a:cubicBezTo>
                    <a:pt x="4917" y="16739"/>
                    <a:pt x="4645" y="16781"/>
                    <a:pt x="4331" y="16844"/>
                  </a:cubicBezTo>
                  <a:cubicBezTo>
                    <a:pt x="4164" y="16865"/>
                    <a:pt x="4017" y="16886"/>
                    <a:pt x="3871" y="16844"/>
                  </a:cubicBezTo>
                  <a:cubicBezTo>
                    <a:pt x="2783" y="16572"/>
                    <a:pt x="1632" y="16425"/>
                    <a:pt x="586" y="15944"/>
                  </a:cubicBezTo>
                  <a:cubicBezTo>
                    <a:pt x="398" y="15881"/>
                    <a:pt x="209" y="15777"/>
                    <a:pt x="0" y="15672"/>
                  </a:cubicBezTo>
                  <a:cubicBezTo>
                    <a:pt x="0" y="14940"/>
                    <a:pt x="188" y="14270"/>
                    <a:pt x="481" y="13642"/>
                  </a:cubicBezTo>
                  <a:cubicBezTo>
                    <a:pt x="732" y="13077"/>
                    <a:pt x="1004" y="12492"/>
                    <a:pt x="1214" y="11906"/>
                  </a:cubicBezTo>
                  <a:cubicBezTo>
                    <a:pt x="1402" y="11320"/>
                    <a:pt x="1716" y="10797"/>
                    <a:pt x="2030" y="10274"/>
                  </a:cubicBezTo>
                  <a:cubicBezTo>
                    <a:pt x="2281" y="9834"/>
                    <a:pt x="2490" y="9353"/>
                    <a:pt x="2615" y="8872"/>
                  </a:cubicBezTo>
                  <a:cubicBezTo>
                    <a:pt x="2783" y="8307"/>
                    <a:pt x="3034" y="7826"/>
                    <a:pt x="3390" y="7323"/>
                  </a:cubicBezTo>
                  <a:cubicBezTo>
                    <a:pt x="4331" y="5880"/>
                    <a:pt x="5210" y="4415"/>
                    <a:pt x="6005" y="2867"/>
                  </a:cubicBezTo>
                  <a:cubicBezTo>
                    <a:pt x="6214" y="2490"/>
                    <a:pt x="6445" y="2093"/>
                    <a:pt x="6696" y="1737"/>
                  </a:cubicBezTo>
                  <a:cubicBezTo>
                    <a:pt x="6989" y="1277"/>
                    <a:pt x="7281" y="816"/>
                    <a:pt x="7386" y="251"/>
                  </a:cubicBezTo>
                  <a:cubicBezTo>
                    <a:pt x="7407" y="189"/>
                    <a:pt x="7491" y="126"/>
                    <a:pt x="7574" y="0"/>
                  </a:cubicBezTo>
                  <a:cubicBezTo>
                    <a:pt x="7721" y="105"/>
                    <a:pt x="7888" y="189"/>
                    <a:pt x="7993" y="293"/>
                  </a:cubicBezTo>
                  <a:cubicBezTo>
                    <a:pt x="8746" y="1046"/>
                    <a:pt x="9499" y="1821"/>
                    <a:pt x="10294" y="2595"/>
                  </a:cubicBezTo>
                  <a:cubicBezTo>
                    <a:pt x="10608" y="2909"/>
                    <a:pt x="10964" y="3202"/>
                    <a:pt x="11341" y="3432"/>
                  </a:cubicBezTo>
                  <a:cubicBezTo>
                    <a:pt x="12324" y="4038"/>
                    <a:pt x="13349" y="4603"/>
                    <a:pt x="14437" y="5231"/>
                  </a:cubicBezTo>
                  <a:cubicBezTo>
                    <a:pt x="14626" y="5733"/>
                    <a:pt x="14814" y="6319"/>
                    <a:pt x="15107" y="6884"/>
                  </a:cubicBezTo>
                  <a:cubicBezTo>
                    <a:pt x="15421" y="7512"/>
                    <a:pt x="16007" y="7847"/>
                    <a:pt x="16697" y="7930"/>
                  </a:cubicBezTo>
                  <a:cubicBezTo>
                    <a:pt x="17304" y="8014"/>
                    <a:pt x="17890" y="7951"/>
                    <a:pt x="18497" y="7930"/>
                  </a:cubicBezTo>
                  <a:cubicBezTo>
                    <a:pt x="18622" y="7930"/>
                    <a:pt x="18810" y="7868"/>
                    <a:pt x="18915" y="7784"/>
                  </a:cubicBezTo>
                  <a:cubicBezTo>
                    <a:pt x="19375" y="7512"/>
                    <a:pt x="20045" y="7303"/>
                    <a:pt x="20338" y="654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" name="Google Shape;369;p37"/>
            <p:cNvSpPr/>
            <p:nvPr/>
          </p:nvSpPr>
          <p:spPr>
            <a:xfrm>
              <a:off x="-1722050" y="1988225"/>
              <a:ext cx="128700" cy="337950"/>
            </a:xfrm>
            <a:custGeom>
              <a:avLst/>
              <a:gdLst/>
              <a:ahLst/>
              <a:cxnLst/>
              <a:rect l="l" t="t" r="r" b="b"/>
              <a:pathLst>
                <a:path w="5148" h="13518" extrusionOk="0">
                  <a:moveTo>
                    <a:pt x="1" y="1173"/>
                  </a:moveTo>
                  <a:cubicBezTo>
                    <a:pt x="586" y="629"/>
                    <a:pt x="1151" y="294"/>
                    <a:pt x="1842" y="231"/>
                  </a:cubicBezTo>
                  <a:cubicBezTo>
                    <a:pt x="2009" y="231"/>
                    <a:pt x="2135" y="126"/>
                    <a:pt x="2260" y="106"/>
                  </a:cubicBezTo>
                  <a:cubicBezTo>
                    <a:pt x="2532" y="43"/>
                    <a:pt x="2783" y="1"/>
                    <a:pt x="3055" y="1"/>
                  </a:cubicBezTo>
                  <a:cubicBezTo>
                    <a:pt x="3474" y="1"/>
                    <a:pt x="3599" y="126"/>
                    <a:pt x="3620" y="524"/>
                  </a:cubicBezTo>
                  <a:cubicBezTo>
                    <a:pt x="3662" y="775"/>
                    <a:pt x="3620" y="1068"/>
                    <a:pt x="3620" y="1340"/>
                  </a:cubicBezTo>
                  <a:cubicBezTo>
                    <a:pt x="3620" y="1758"/>
                    <a:pt x="3620" y="2177"/>
                    <a:pt x="3788" y="2595"/>
                  </a:cubicBezTo>
                  <a:cubicBezTo>
                    <a:pt x="3830" y="2742"/>
                    <a:pt x="3913" y="2951"/>
                    <a:pt x="3892" y="3119"/>
                  </a:cubicBezTo>
                  <a:cubicBezTo>
                    <a:pt x="3809" y="4395"/>
                    <a:pt x="4206" y="5629"/>
                    <a:pt x="4415" y="6843"/>
                  </a:cubicBezTo>
                  <a:cubicBezTo>
                    <a:pt x="4541" y="7554"/>
                    <a:pt x="4667" y="8266"/>
                    <a:pt x="4646" y="8998"/>
                  </a:cubicBezTo>
                  <a:cubicBezTo>
                    <a:pt x="4646" y="9145"/>
                    <a:pt x="4625" y="9312"/>
                    <a:pt x="4667" y="9437"/>
                  </a:cubicBezTo>
                  <a:cubicBezTo>
                    <a:pt x="4855" y="10170"/>
                    <a:pt x="4876" y="10923"/>
                    <a:pt x="4918" y="11655"/>
                  </a:cubicBezTo>
                  <a:cubicBezTo>
                    <a:pt x="4918" y="12011"/>
                    <a:pt x="5064" y="12346"/>
                    <a:pt x="5148" y="12743"/>
                  </a:cubicBezTo>
                  <a:cubicBezTo>
                    <a:pt x="4939" y="12869"/>
                    <a:pt x="4750" y="13015"/>
                    <a:pt x="4562" y="13057"/>
                  </a:cubicBezTo>
                  <a:cubicBezTo>
                    <a:pt x="3913" y="13099"/>
                    <a:pt x="3307" y="13371"/>
                    <a:pt x="2616" y="13518"/>
                  </a:cubicBezTo>
                  <a:cubicBezTo>
                    <a:pt x="2574" y="12262"/>
                    <a:pt x="2323" y="11090"/>
                    <a:pt x="1905" y="9940"/>
                  </a:cubicBezTo>
                  <a:cubicBezTo>
                    <a:pt x="1633" y="9249"/>
                    <a:pt x="1612" y="8517"/>
                    <a:pt x="1507" y="7784"/>
                  </a:cubicBezTo>
                  <a:cubicBezTo>
                    <a:pt x="1737" y="7617"/>
                    <a:pt x="1967" y="7429"/>
                    <a:pt x="2198" y="7220"/>
                  </a:cubicBezTo>
                  <a:cubicBezTo>
                    <a:pt x="2260" y="7136"/>
                    <a:pt x="2344" y="6948"/>
                    <a:pt x="2323" y="6822"/>
                  </a:cubicBezTo>
                  <a:cubicBezTo>
                    <a:pt x="2302" y="6613"/>
                    <a:pt x="2093" y="6571"/>
                    <a:pt x="1905" y="6571"/>
                  </a:cubicBezTo>
                  <a:cubicBezTo>
                    <a:pt x="1716" y="6571"/>
                    <a:pt x="1570" y="6613"/>
                    <a:pt x="1382" y="6676"/>
                  </a:cubicBezTo>
                  <a:cubicBezTo>
                    <a:pt x="733" y="4855"/>
                    <a:pt x="335" y="3035"/>
                    <a:pt x="1" y="117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" name="Google Shape;370;p37"/>
            <p:cNvSpPr/>
            <p:nvPr/>
          </p:nvSpPr>
          <p:spPr>
            <a:xfrm>
              <a:off x="-1927100" y="2205850"/>
              <a:ext cx="251100" cy="128700"/>
            </a:xfrm>
            <a:custGeom>
              <a:avLst/>
              <a:gdLst/>
              <a:ahLst/>
              <a:cxnLst/>
              <a:rect l="l" t="t" r="r" b="b"/>
              <a:pathLst>
                <a:path w="10044" h="5148" extrusionOk="0">
                  <a:moveTo>
                    <a:pt x="9584" y="2469"/>
                  </a:moveTo>
                  <a:cubicBezTo>
                    <a:pt x="9625" y="2699"/>
                    <a:pt x="9709" y="2908"/>
                    <a:pt x="9730" y="3139"/>
                  </a:cubicBezTo>
                  <a:cubicBezTo>
                    <a:pt x="9772" y="3829"/>
                    <a:pt x="9981" y="4478"/>
                    <a:pt x="10044" y="5147"/>
                  </a:cubicBezTo>
                  <a:cubicBezTo>
                    <a:pt x="9521" y="5105"/>
                    <a:pt x="9270" y="5043"/>
                    <a:pt x="8935" y="4708"/>
                  </a:cubicBezTo>
                  <a:cubicBezTo>
                    <a:pt x="8537" y="4310"/>
                    <a:pt x="8098" y="4164"/>
                    <a:pt x="7596" y="4038"/>
                  </a:cubicBezTo>
                  <a:cubicBezTo>
                    <a:pt x="6382" y="3745"/>
                    <a:pt x="5190" y="3473"/>
                    <a:pt x="4039" y="3013"/>
                  </a:cubicBezTo>
                  <a:cubicBezTo>
                    <a:pt x="3767" y="2908"/>
                    <a:pt x="3453" y="2888"/>
                    <a:pt x="3139" y="2888"/>
                  </a:cubicBezTo>
                  <a:cubicBezTo>
                    <a:pt x="2302" y="2846"/>
                    <a:pt x="1465" y="2888"/>
                    <a:pt x="607" y="2888"/>
                  </a:cubicBezTo>
                  <a:cubicBezTo>
                    <a:pt x="398" y="2888"/>
                    <a:pt x="189" y="2846"/>
                    <a:pt x="1" y="2825"/>
                  </a:cubicBezTo>
                  <a:lnTo>
                    <a:pt x="1" y="1548"/>
                  </a:lnTo>
                  <a:cubicBezTo>
                    <a:pt x="377" y="1130"/>
                    <a:pt x="147" y="481"/>
                    <a:pt x="586" y="0"/>
                  </a:cubicBezTo>
                  <a:cubicBezTo>
                    <a:pt x="775" y="63"/>
                    <a:pt x="942" y="84"/>
                    <a:pt x="1130" y="168"/>
                  </a:cubicBezTo>
                  <a:cubicBezTo>
                    <a:pt x="2177" y="628"/>
                    <a:pt x="3327" y="795"/>
                    <a:pt x="4436" y="1025"/>
                  </a:cubicBezTo>
                  <a:cubicBezTo>
                    <a:pt x="4687" y="1067"/>
                    <a:pt x="4980" y="1046"/>
                    <a:pt x="5231" y="1004"/>
                  </a:cubicBezTo>
                  <a:cubicBezTo>
                    <a:pt x="5545" y="942"/>
                    <a:pt x="5817" y="1025"/>
                    <a:pt x="6068" y="1214"/>
                  </a:cubicBezTo>
                  <a:cubicBezTo>
                    <a:pt x="6654" y="1590"/>
                    <a:pt x="7219" y="1988"/>
                    <a:pt x="7805" y="2323"/>
                  </a:cubicBezTo>
                  <a:cubicBezTo>
                    <a:pt x="8349" y="2678"/>
                    <a:pt x="8830" y="2699"/>
                    <a:pt x="9584" y="24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371;p37"/>
            <p:cNvSpPr/>
            <p:nvPr/>
          </p:nvSpPr>
          <p:spPr>
            <a:xfrm>
              <a:off x="-1839225" y="1357400"/>
              <a:ext cx="62800" cy="127125"/>
            </a:xfrm>
            <a:custGeom>
              <a:avLst/>
              <a:gdLst/>
              <a:ahLst/>
              <a:cxnLst/>
              <a:rect l="l" t="t" r="r" b="b"/>
              <a:pathLst>
                <a:path w="2512" h="5085" extrusionOk="0">
                  <a:moveTo>
                    <a:pt x="1716" y="5084"/>
                  </a:moveTo>
                  <a:cubicBezTo>
                    <a:pt x="1612" y="4980"/>
                    <a:pt x="1528" y="4938"/>
                    <a:pt x="1486" y="4854"/>
                  </a:cubicBezTo>
                  <a:cubicBezTo>
                    <a:pt x="1131" y="4227"/>
                    <a:pt x="754" y="3620"/>
                    <a:pt x="419" y="2992"/>
                  </a:cubicBezTo>
                  <a:cubicBezTo>
                    <a:pt x="1" y="2197"/>
                    <a:pt x="126" y="1297"/>
                    <a:pt x="189" y="439"/>
                  </a:cubicBezTo>
                  <a:cubicBezTo>
                    <a:pt x="189" y="209"/>
                    <a:pt x="419" y="21"/>
                    <a:pt x="670" y="21"/>
                  </a:cubicBezTo>
                  <a:cubicBezTo>
                    <a:pt x="900" y="0"/>
                    <a:pt x="1152" y="0"/>
                    <a:pt x="1382" y="0"/>
                  </a:cubicBezTo>
                  <a:cubicBezTo>
                    <a:pt x="1988" y="21"/>
                    <a:pt x="2365" y="377"/>
                    <a:pt x="2428" y="983"/>
                  </a:cubicBezTo>
                  <a:cubicBezTo>
                    <a:pt x="2512" y="1841"/>
                    <a:pt x="2449" y="2720"/>
                    <a:pt x="2093" y="3515"/>
                  </a:cubicBezTo>
                  <a:cubicBezTo>
                    <a:pt x="1988" y="3766"/>
                    <a:pt x="1905" y="4017"/>
                    <a:pt x="1821" y="4289"/>
                  </a:cubicBezTo>
                  <a:cubicBezTo>
                    <a:pt x="1800" y="4520"/>
                    <a:pt x="1779" y="4771"/>
                    <a:pt x="1716" y="50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372;p37"/>
            <p:cNvSpPr/>
            <p:nvPr/>
          </p:nvSpPr>
          <p:spPr>
            <a:xfrm>
              <a:off x="-962000" y="1680125"/>
              <a:ext cx="111975" cy="75875"/>
            </a:xfrm>
            <a:custGeom>
              <a:avLst/>
              <a:gdLst/>
              <a:ahLst/>
              <a:cxnLst/>
              <a:rect l="l" t="t" r="r" b="b"/>
              <a:pathLst>
                <a:path w="4479" h="3035" extrusionOk="0">
                  <a:moveTo>
                    <a:pt x="1" y="2993"/>
                  </a:moveTo>
                  <a:cubicBezTo>
                    <a:pt x="503" y="1968"/>
                    <a:pt x="984" y="1026"/>
                    <a:pt x="1444" y="106"/>
                  </a:cubicBezTo>
                  <a:cubicBezTo>
                    <a:pt x="2177" y="1"/>
                    <a:pt x="2867" y="64"/>
                    <a:pt x="3558" y="106"/>
                  </a:cubicBezTo>
                  <a:cubicBezTo>
                    <a:pt x="4144" y="126"/>
                    <a:pt x="4478" y="963"/>
                    <a:pt x="4081" y="1424"/>
                  </a:cubicBezTo>
                  <a:cubicBezTo>
                    <a:pt x="3244" y="2323"/>
                    <a:pt x="2302" y="3035"/>
                    <a:pt x="1005" y="3035"/>
                  </a:cubicBezTo>
                  <a:cubicBezTo>
                    <a:pt x="691" y="3035"/>
                    <a:pt x="398" y="3014"/>
                    <a:pt x="1" y="29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373;p37"/>
            <p:cNvSpPr/>
            <p:nvPr/>
          </p:nvSpPr>
          <p:spPr>
            <a:xfrm>
              <a:off x="-1511775" y="1933300"/>
              <a:ext cx="91050" cy="34025"/>
            </a:xfrm>
            <a:custGeom>
              <a:avLst/>
              <a:gdLst/>
              <a:ahLst/>
              <a:cxnLst/>
              <a:rect l="l" t="t" r="r" b="b"/>
              <a:pathLst>
                <a:path w="3642" h="1361" extrusionOk="0">
                  <a:moveTo>
                    <a:pt x="3642" y="650"/>
                  </a:moveTo>
                  <a:cubicBezTo>
                    <a:pt x="3265" y="901"/>
                    <a:pt x="3014" y="1131"/>
                    <a:pt x="2700" y="1361"/>
                  </a:cubicBezTo>
                  <a:lnTo>
                    <a:pt x="1382" y="1361"/>
                  </a:lnTo>
                  <a:cubicBezTo>
                    <a:pt x="1235" y="1361"/>
                    <a:pt x="1110" y="1319"/>
                    <a:pt x="942" y="1298"/>
                  </a:cubicBezTo>
                  <a:cubicBezTo>
                    <a:pt x="336" y="1131"/>
                    <a:pt x="1" y="733"/>
                    <a:pt x="22" y="1"/>
                  </a:cubicBezTo>
                  <a:cubicBezTo>
                    <a:pt x="1214" y="189"/>
                    <a:pt x="2344" y="419"/>
                    <a:pt x="3642" y="6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374;p37"/>
            <p:cNvSpPr/>
            <p:nvPr/>
          </p:nvSpPr>
          <p:spPr>
            <a:xfrm>
              <a:off x="-1642025" y="2339750"/>
              <a:ext cx="50775" cy="56525"/>
            </a:xfrm>
            <a:custGeom>
              <a:avLst/>
              <a:gdLst/>
              <a:ahLst/>
              <a:cxnLst/>
              <a:rect l="l" t="t" r="r" b="b"/>
              <a:pathLst>
                <a:path w="2031" h="2261" extrusionOk="0">
                  <a:moveTo>
                    <a:pt x="1" y="670"/>
                  </a:moveTo>
                  <a:cubicBezTo>
                    <a:pt x="691" y="105"/>
                    <a:pt x="1340" y="105"/>
                    <a:pt x="2031" y="1"/>
                  </a:cubicBezTo>
                  <a:lnTo>
                    <a:pt x="2031" y="1863"/>
                  </a:lnTo>
                  <a:cubicBezTo>
                    <a:pt x="1842" y="1967"/>
                    <a:pt x="1654" y="2093"/>
                    <a:pt x="1424" y="2260"/>
                  </a:cubicBezTo>
                  <a:cubicBezTo>
                    <a:pt x="838" y="1821"/>
                    <a:pt x="357" y="1319"/>
                    <a:pt x="1" y="6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375;p37"/>
            <p:cNvSpPr/>
            <p:nvPr/>
          </p:nvSpPr>
          <p:spPr>
            <a:xfrm>
              <a:off x="-1752375" y="2221000"/>
              <a:ext cx="55975" cy="30900"/>
            </a:xfrm>
            <a:custGeom>
              <a:avLst/>
              <a:gdLst/>
              <a:ahLst/>
              <a:cxnLst/>
              <a:rect l="l" t="t" r="r" b="b"/>
              <a:pathLst>
                <a:path w="2239" h="1236" extrusionOk="0">
                  <a:moveTo>
                    <a:pt x="0" y="294"/>
                  </a:moveTo>
                  <a:cubicBezTo>
                    <a:pt x="167" y="85"/>
                    <a:pt x="293" y="1"/>
                    <a:pt x="502" y="85"/>
                  </a:cubicBezTo>
                  <a:cubicBezTo>
                    <a:pt x="942" y="210"/>
                    <a:pt x="1360" y="503"/>
                    <a:pt x="1883" y="461"/>
                  </a:cubicBezTo>
                  <a:cubicBezTo>
                    <a:pt x="2092" y="461"/>
                    <a:pt x="2197" y="629"/>
                    <a:pt x="2218" y="817"/>
                  </a:cubicBezTo>
                  <a:cubicBezTo>
                    <a:pt x="2239" y="984"/>
                    <a:pt x="1988" y="1235"/>
                    <a:pt x="1799" y="1235"/>
                  </a:cubicBezTo>
                  <a:cubicBezTo>
                    <a:pt x="1695" y="1235"/>
                    <a:pt x="1569" y="1194"/>
                    <a:pt x="1465" y="1152"/>
                  </a:cubicBezTo>
                  <a:cubicBezTo>
                    <a:pt x="963" y="838"/>
                    <a:pt x="502" y="545"/>
                    <a:pt x="0" y="2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376;p37"/>
            <p:cNvSpPr/>
            <p:nvPr/>
          </p:nvSpPr>
          <p:spPr>
            <a:xfrm>
              <a:off x="-1726750" y="2191725"/>
              <a:ext cx="24075" cy="22500"/>
            </a:xfrm>
            <a:custGeom>
              <a:avLst/>
              <a:gdLst/>
              <a:ahLst/>
              <a:cxnLst/>
              <a:rect l="l" t="t" r="r" b="b"/>
              <a:pathLst>
                <a:path w="963" h="900" extrusionOk="0">
                  <a:moveTo>
                    <a:pt x="0" y="481"/>
                  </a:moveTo>
                  <a:cubicBezTo>
                    <a:pt x="210" y="147"/>
                    <a:pt x="461" y="21"/>
                    <a:pt x="837" y="0"/>
                  </a:cubicBezTo>
                  <a:cubicBezTo>
                    <a:pt x="879" y="209"/>
                    <a:pt x="921" y="440"/>
                    <a:pt x="963" y="649"/>
                  </a:cubicBezTo>
                  <a:cubicBezTo>
                    <a:pt x="565" y="900"/>
                    <a:pt x="335" y="649"/>
                    <a:pt x="0" y="4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" name="Google Shape;377;p37"/>
            <p:cNvSpPr/>
            <p:nvPr/>
          </p:nvSpPr>
          <p:spPr>
            <a:xfrm>
              <a:off x="-1748200" y="1455700"/>
              <a:ext cx="211250" cy="206300"/>
            </a:xfrm>
            <a:custGeom>
              <a:avLst/>
              <a:gdLst/>
              <a:ahLst/>
              <a:cxnLst/>
              <a:rect l="l" t="t" r="r" b="b"/>
              <a:pathLst>
                <a:path w="8450" h="8252" extrusionOk="0">
                  <a:moveTo>
                    <a:pt x="3345" y="1"/>
                  </a:moveTo>
                  <a:cubicBezTo>
                    <a:pt x="2812" y="1"/>
                    <a:pt x="2295" y="220"/>
                    <a:pt x="1842" y="734"/>
                  </a:cubicBezTo>
                  <a:cubicBezTo>
                    <a:pt x="1612" y="1006"/>
                    <a:pt x="1402" y="1341"/>
                    <a:pt x="1277" y="1696"/>
                  </a:cubicBezTo>
                  <a:cubicBezTo>
                    <a:pt x="524" y="2073"/>
                    <a:pt x="0" y="2784"/>
                    <a:pt x="63" y="4019"/>
                  </a:cubicBezTo>
                  <a:cubicBezTo>
                    <a:pt x="168" y="5505"/>
                    <a:pt x="1068" y="6760"/>
                    <a:pt x="2218" y="7430"/>
                  </a:cubicBezTo>
                  <a:cubicBezTo>
                    <a:pt x="2637" y="7869"/>
                    <a:pt x="3160" y="8204"/>
                    <a:pt x="3829" y="8246"/>
                  </a:cubicBezTo>
                  <a:cubicBezTo>
                    <a:pt x="3883" y="8250"/>
                    <a:pt x="3936" y="8252"/>
                    <a:pt x="3988" y="8252"/>
                  </a:cubicBezTo>
                  <a:cubicBezTo>
                    <a:pt x="4446" y="8252"/>
                    <a:pt x="4849" y="8092"/>
                    <a:pt x="5169" y="7848"/>
                  </a:cubicBezTo>
                  <a:cubicBezTo>
                    <a:pt x="5817" y="7639"/>
                    <a:pt x="6424" y="7220"/>
                    <a:pt x="6926" y="6551"/>
                  </a:cubicBezTo>
                  <a:cubicBezTo>
                    <a:pt x="8450" y="4445"/>
                    <a:pt x="5744" y="1"/>
                    <a:pt x="33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" name="Google Shape;378;p37"/>
            <p:cNvSpPr/>
            <p:nvPr/>
          </p:nvSpPr>
          <p:spPr>
            <a:xfrm>
              <a:off x="-1228775" y="1649625"/>
              <a:ext cx="220250" cy="167775"/>
            </a:xfrm>
            <a:custGeom>
              <a:avLst/>
              <a:gdLst/>
              <a:ahLst/>
              <a:cxnLst/>
              <a:rect l="l" t="t" r="r" b="b"/>
              <a:pathLst>
                <a:path w="8810" h="6711" extrusionOk="0">
                  <a:moveTo>
                    <a:pt x="5246" y="1"/>
                  </a:moveTo>
                  <a:cubicBezTo>
                    <a:pt x="4260" y="1"/>
                    <a:pt x="3239" y="372"/>
                    <a:pt x="2511" y="970"/>
                  </a:cubicBezTo>
                  <a:cubicBezTo>
                    <a:pt x="2490" y="991"/>
                    <a:pt x="2449" y="1012"/>
                    <a:pt x="2407" y="1033"/>
                  </a:cubicBezTo>
                  <a:cubicBezTo>
                    <a:pt x="2260" y="1137"/>
                    <a:pt x="2114" y="1284"/>
                    <a:pt x="1988" y="1409"/>
                  </a:cubicBezTo>
                  <a:cubicBezTo>
                    <a:pt x="1528" y="1702"/>
                    <a:pt x="1130" y="2037"/>
                    <a:pt x="879" y="2455"/>
                  </a:cubicBezTo>
                  <a:cubicBezTo>
                    <a:pt x="1" y="3711"/>
                    <a:pt x="817" y="5196"/>
                    <a:pt x="1967" y="5908"/>
                  </a:cubicBezTo>
                  <a:cubicBezTo>
                    <a:pt x="2344" y="6305"/>
                    <a:pt x="2804" y="6619"/>
                    <a:pt x="3348" y="6682"/>
                  </a:cubicBezTo>
                  <a:cubicBezTo>
                    <a:pt x="3469" y="6701"/>
                    <a:pt x="3588" y="6711"/>
                    <a:pt x="3704" y="6711"/>
                  </a:cubicBezTo>
                  <a:cubicBezTo>
                    <a:pt x="4092" y="6711"/>
                    <a:pt x="4454" y="6608"/>
                    <a:pt x="4792" y="6431"/>
                  </a:cubicBezTo>
                  <a:cubicBezTo>
                    <a:pt x="5503" y="6326"/>
                    <a:pt x="6194" y="6033"/>
                    <a:pt x="6780" y="5573"/>
                  </a:cubicBezTo>
                  <a:cubicBezTo>
                    <a:pt x="8119" y="4464"/>
                    <a:pt x="8809" y="2560"/>
                    <a:pt x="7638" y="1074"/>
                  </a:cubicBezTo>
                  <a:cubicBezTo>
                    <a:pt x="7044" y="320"/>
                    <a:pt x="6160" y="1"/>
                    <a:pt x="52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379;p37"/>
            <p:cNvSpPr/>
            <p:nvPr/>
          </p:nvSpPr>
          <p:spPr>
            <a:xfrm>
              <a:off x="-2314175" y="910675"/>
              <a:ext cx="1628400" cy="1733025"/>
            </a:xfrm>
            <a:custGeom>
              <a:avLst/>
              <a:gdLst/>
              <a:ahLst/>
              <a:cxnLst/>
              <a:rect l="l" t="t" r="r" b="b"/>
              <a:pathLst>
                <a:path w="65136" h="69321" extrusionOk="0">
                  <a:moveTo>
                    <a:pt x="14626" y="54715"/>
                  </a:moveTo>
                  <a:cubicBezTo>
                    <a:pt x="14396" y="53397"/>
                    <a:pt x="14709" y="52309"/>
                    <a:pt x="15170" y="51221"/>
                  </a:cubicBezTo>
                  <a:cubicBezTo>
                    <a:pt x="15044" y="51096"/>
                    <a:pt x="14960" y="50970"/>
                    <a:pt x="14814" y="50845"/>
                  </a:cubicBezTo>
                  <a:cubicBezTo>
                    <a:pt x="14437" y="50552"/>
                    <a:pt x="14061" y="50238"/>
                    <a:pt x="13663" y="49966"/>
                  </a:cubicBezTo>
                  <a:cubicBezTo>
                    <a:pt x="12931" y="49506"/>
                    <a:pt x="12387" y="48878"/>
                    <a:pt x="11906" y="48166"/>
                  </a:cubicBezTo>
                  <a:cubicBezTo>
                    <a:pt x="11403" y="47434"/>
                    <a:pt x="10964" y="46702"/>
                    <a:pt x="10441" y="45990"/>
                  </a:cubicBezTo>
                  <a:cubicBezTo>
                    <a:pt x="9520" y="44777"/>
                    <a:pt x="9813" y="43354"/>
                    <a:pt x="10671" y="42266"/>
                  </a:cubicBezTo>
                  <a:cubicBezTo>
                    <a:pt x="10943" y="41910"/>
                    <a:pt x="11194" y="41596"/>
                    <a:pt x="11466" y="41283"/>
                  </a:cubicBezTo>
                  <a:cubicBezTo>
                    <a:pt x="11613" y="41115"/>
                    <a:pt x="11780" y="40927"/>
                    <a:pt x="11968" y="40801"/>
                  </a:cubicBezTo>
                  <a:cubicBezTo>
                    <a:pt x="13391" y="39692"/>
                    <a:pt x="14835" y="38625"/>
                    <a:pt x="16279" y="37537"/>
                  </a:cubicBezTo>
                  <a:cubicBezTo>
                    <a:pt x="16488" y="37370"/>
                    <a:pt x="16718" y="37244"/>
                    <a:pt x="16948" y="37077"/>
                  </a:cubicBezTo>
                  <a:cubicBezTo>
                    <a:pt x="17827" y="36554"/>
                    <a:pt x="18685" y="36093"/>
                    <a:pt x="19522" y="35549"/>
                  </a:cubicBezTo>
                  <a:cubicBezTo>
                    <a:pt x="20505" y="34922"/>
                    <a:pt x="21551" y="34399"/>
                    <a:pt x="22660" y="33980"/>
                  </a:cubicBezTo>
                  <a:cubicBezTo>
                    <a:pt x="22786" y="33917"/>
                    <a:pt x="22911" y="33876"/>
                    <a:pt x="23079" y="33792"/>
                  </a:cubicBezTo>
                  <a:cubicBezTo>
                    <a:pt x="23016" y="33624"/>
                    <a:pt x="22995" y="33520"/>
                    <a:pt x="22974" y="33415"/>
                  </a:cubicBezTo>
                  <a:cubicBezTo>
                    <a:pt x="22347" y="31888"/>
                    <a:pt x="21698" y="30360"/>
                    <a:pt x="21091" y="28812"/>
                  </a:cubicBezTo>
                  <a:cubicBezTo>
                    <a:pt x="20756" y="27871"/>
                    <a:pt x="20714" y="26887"/>
                    <a:pt x="20694" y="25883"/>
                  </a:cubicBezTo>
                  <a:cubicBezTo>
                    <a:pt x="20673" y="25318"/>
                    <a:pt x="20694" y="24732"/>
                    <a:pt x="20694" y="24188"/>
                  </a:cubicBezTo>
                  <a:cubicBezTo>
                    <a:pt x="20442" y="23979"/>
                    <a:pt x="20170" y="23832"/>
                    <a:pt x="19982" y="23581"/>
                  </a:cubicBezTo>
                  <a:cubicBezTo>
                    <a:pt x="19794" y="23372"/>
                    <a:pt x="19731" y="23121"/>
                    <a:pt x="19606" y="22891"/>
                  </a:cubicBezTo>
                  <a:cubicBezTo>
                    <a:pt x="19396" y="22535"/>
                    <a:pt x="19187" y="22200"/>
                    <a:pt x="18999" y="21886"/>
                  </a:cubicBezTo>
                  <a:cubicBezTo>
                    <a:pt x="18559" y="21154"/>
                    <a:pt x="18266" y="20380"/>
                    <a:pt x="18350" y="19480"/>
                  </a:cubicBezTo>
                  <a:cubicBezTo>
                    <a:pt x="18371" y="19083"/>
                    <a:pt x="18350" y="18706"/>
                    <a:pt x="18371" y="18308"/>
                  </a:cubicBezTo>
                  <a:cubicBezTo>
                    <a:pt x="18392" y="17681"/>
                    <a:pt x="18894" y="17179"/>
                    <a:pt x="19522" y="17137"/>
                  </a:cubicBezTo>
                  <a:lnTo>
                    <a:pt x="19606" y="17137"/>
                  </a:lnTo>
                  <a:cubicBezTo>
                    <a:pt x="21007" y="17074"/>
                    <a:pt x="21175" y="17158"/>
                    <a:pt x="22116" y="18329"/>
                  </a:cubicBezTo>
                  <a:cubicBezTo>
                    <a:pt x="22891" y="17471"/>
                    <a:pt x="23623" y="16551"/>
                    <a:pt x="24627" y="15902"/>
                  </a:cubicBezTo>
                  <a:cubicBezTo>
                    <a:pt x="24523" y="15714"/>
                    <a:pt x="24313" y="15818"/>
                    <a:pt x="24146" y="15798"/>
                  </a:cubicBezTo>
                  <a:cubicBezTo>
                    <a:pt x="23999" y="15777"/>
                    <a:pt x="23832" y="15798"/>
                    <a:pt x="23707" y="15798"/>
                  </a:cubicBezTo>
                  <a:cubicBezTo>
                    <a:pt x="23267" y="15818"/>
                    <a:pt x="22870" y="15630"/>
                    <a:pt x="22535" y="15400"/>
                  </a:cubicBezTo>
                  <a:cubicBezTo>
                    <a:pt x="22388" y="15295"/>
                    <a:pt x="22242" y="15170"/>
                    <a:pt x="22158" y="15002"/>
                  </a:cubicBezTo>
                  <a:cubicBezTo>
                    <a:pt x="21865" y="14521"/>
                    <a:pt x="22012" y="13308"/>
                    <a:pt x="22388" y="12889"/>
                  </a:cubicBezTo>
                  <a:cubicBezTo>
                    <a:pt x="22451" y="12805"/>
                    <a:pt x="22535" y="12764"/>
                    <a:pt x="22577" y="12701"/>
                  </a:cubicBezTo>
                  <a:cubicBezTo>
                    <a:pt x="23288" y="11613"/>
                    <a:pt x="24418" y="11090"/>
                    <a:pt x="25506" y="10546"/>
                  </a:cubicBezTo>
                  <a:cubicBezTo>
                    <a:pt x="25778" y="10399"/>
                    <a:pt x="26029" y="10274"/>
                    <a:pt x="26322" y="10148"/>
                  </a:cubicBezTo>
                  <a:cubicBezTo>
                    <a:pt x="26134" y="9604"/>
                    <a:pt x="25820" y="9144"/>
                    <a:pt x="25485" y="8767"/>
                  </a:cubicBezTo>
                  <a:cubicBezTo>
                    <a:pt x="25150" y="8370"/>
                    <a:pt x="25046" y="7951"/>
                    <a:pt x="25046" y="7428"/>
                  </a:cubicBezTo>
                  <a:cubicBezTo>
                    <a:pt x="25067" y="6675"/>
                    <a:pt x="25004" y="5943"/>
                    <a:pt x="25360" y="5210"/>
                  </a:cubicBezTo>
                  <a:cubicBezTo>
                    <a:pt x="25569" y="4792"/>
                    <a:pt x="25778" y="4415"/>
                    <a:pt x="26155" y="4122"/>
                  </a:cubicBezTo>
                  <a:cubicBezTo>
                    <a:pt x="26343" y="3997"/>
                    <a:pt x="26510" y="3871"/>
                    <a:pt x="26657" y="3746"/>
                  </a:cubicBezTo>
                  <a:cubicBezTo>
                    <a:pt x="27264" y="3160"/>
                    <a:pt x="27975" y="2950"/>
                    <a:pt x="28812" y="3013"/>
                  </a:cubicBezTo>
                  <a:cubicBezTo>
                    <a:pt x="29356" y="3034"/>
                    <a:pt x="29879" y="3055"/>
                    <a:pt x="30235" y="3557"/>
                  </a:cubicBezTo>
                  <a:cubicBezTo>
                    <a:pt x="30318" y="3662"/>
                    <a:pt x="30507" y="3683"/>
                    <a:pt x="30611" y="3746"/>
                  </a:cubicBezTo>
                  <a:cubicBezTo>
                    <a:pt x="30841" y="3578"/>
                    <a:pt x="30758" y="3390"/>
                    <a:pt x="30800" y="3222"/>
                  </a:cubicBezTo>
                  <a:cubicBezTo>
                    <a:pt x="30821" y="3055"/>
                    <a:pt x="30821" y="2909"/>
                    <a:pt x="30800" y="2762"/>
                  </a:cubicBezTo>
                  <a:cubicBezTo>
                    <a:pt x="30632" y="1549"/>
                    <a:pt x="31867" y="335"/>
                    <a:pt x="33038" y="105"/>
                  </a:cubicBezTo>
                  <a:cubicBezTo>
                    <a:pt x="33582" y="0"/>
                    <a:pt x="34085" y="126"/>
                    <a:pt x="34482" y="502"/>
                  </a:cubicBezTo>
                  <a:cubicBezTo>
                    <a:pt x="34838" y="837"/>
                    <a:pt x="35215" y="1193"/>
                    <a:pt x="35528" y="1611"/>
                  </a:cubicBezTo>
                  <a:cubicBezTo>
                    <a:pt x="36051" y="2323"/>
                    <a:pt x="36512" y="3055"/>
                    <a:pt x="36888" y="3850"/>
                  </a:cubicBezTo>
                  <a:cubicBezTo>
                    <a:pt x="36993" y="4059"/>
                    <a:pt x="37119" y="4227"/>
                    <a:pt x="37286" y="4499"/>
                  </a:cubicBezTo>
                  <a:cubicBezTo>
                    <a:pt x="37495" y="4101"/>
                    <a:pt x="37621" y="3766"/>
                    <a:pt x="37809" y="3474"/>
                  </a:cubicBezTo>
                  <a:cubicBezTo>
                    <a:pt x="38500" y="2448"/>
                    <a:pt x="39378" y="1590"/>
                    <a:pt x="40383" y="858"/>
                  </a:cubicBezTo>
                  <a:cubicBezTo>
                    <a:pt x="40948" y="461"/>
                    <a:pt x="41575" y="293"/>
                    <a:pt x="42245" y="314"/>
                  </a:cubicBezTo>
                  <a:cubicBezTo>
                    <a:pt x="42977" y="335"/>
                    <a:pt x="43689" y="314"/>
                    <a:pt x="44421" y="314"/>
                  </a:cubicBezTo>
                  <a:cubicBezTo>
                    <a:pt x="44735" y="314"/>
                    <a:pt x="45028" y="398"/>
                    <a:pt x="45258" y="565"/>
                  </a:cubicBezTo>
                  <a:cubicBezTo>
                    <a:pt x="45614" y="837"/>
                    <a:pt x="46011" y="1046"/>
                    <a:pt x="46388" y="1339"/>
                  </a:cubicBezTo>
                  <a:cubicBezTo>
                    <a:pt x="47455" y="2176"/>
                    <a:pt x="48166" y="3181"/>
                    <a:pt x="48166" y="4603"/>
                  </a:cubicBezTo>
                  <a:cubicBezTo>
                    <a:pt x="48166" y="4708"/>
                    <a:pt x="48187" y="4813"/>
                    <a:pt x="48229" y="5022"/>
                  </a:cubicBezTo>
                  <a:cubicBezTo>
                    <a:pt x="48522" y="4813"/>
                    <a:pt x="48794" y="4687"/>
                    <a:pt x="49024" y="4499"/>
                  </a:cubicBezTo>
                  <a:cubicBezTo>
                    <a:pt x="49736" y="3976"/>
                    <a:pt x="50510" y="3704"/>
                    <a:pt x="51368" y="3766"/>
                  </a:cubicBezTo>
                  <a:cubicBezTo>
                    <a:pt x="51849" y="3787"/>
                    <a:pt x="52351" y="3766"/>
                    <a:pt x="52811" y="3766"/>
                  </a:cubicBezTo>
                  <a:cubicBezTo>
                    <a:pt x="53544" y="3787"/>
                    <a:pt x="54171" y="3997"/>
                    <a:pt x="54673" y="4541"/>
                  </a:cubicBezTo>
                  <a:cubicBezTo>
                    <a:pt x="54820" y="4729"/>
                    <a:pt x="55008" y="4896"/>
                    <a:pt x="55176" y="5064"/>
                  </a:cubicBezTo>
                  <a:cubicBezTo>
                    <a:pt x="55238" y="5147"/>
                    <a:pt x="55343" y="5252"/>
                    <a:pt x="55385" y="5357"/>
                  </a:cubicBezTo>
                  <a:cubicBezTo>
                    <a:pt x="55531" y="6047"/>
                    <a:pt x="55866" y="6717"/>
                    <a:pt x="55615" y="7512"/>
                  </a:cubicBezTo>
                  <a:lnTo>
                    <a:pt x="56054" y="7512"/>
                  </a:lnTo>
                  <a:cubicBezTo>
                    <a:pt x="56347" y="7470"/>
                    <a:pt x="56661" y="7428"/>
                    <a:pt x="56954" y="7407"/>
                  </a:cubicBezTo>
                  <a:cubicBezTo>
                    <a:pt x="57394" y="7365"/>
                    <a:pt x="57854" y="7428"/>
                    <a:pt x="58314" y="7407"/>
                  </a:cubicBezTo>
                  <a:cubicBezTo>
                    <a:pt x="59507" y="7324"/>
                    <a:pt x="60469" y="7847"/>
                    <a:pt x="61285" y="8663"/>
                  </a:cubicBezTo>
                  <a:cubicBezTo>
                    <a:pt x="61516" y="8893"/>
                    <a:pt x="61725" y="9144"/>
                    <a:pt x="61913" y="9416"/>
                  </a:cubicBezTo>
                  <a:cubicBezTo>
                    <a:pt x="62666" y="10399"/>
                    <a:pt x="62666" y="11299"/>
                    <a:pt x="61871" y="12261"/>
                  </a:cubicBezTo>
                  <a:cubicBezTo>
                    <a:pt x="61767" y="12366"/>
                    <a:pt x="61683" y="12492"/>
                    <a:pt x="61599" y="12596"/>
                  </a:cubicBezTo>
                  <a:cubicBezTo>
                    <a:pt x="61725" y="12847"/>
                    <a:pt x="61934" y="12743"/>
                    <a:pt x="62101" y="12785"/>
                  </a:cubicBezTo>
                  <a:cubicBezTo>
                    <a:pt x="62541" y="12952"/>
                    <a:pt x="63022" y="13078"/>
                    <a:pt x="63440" y="13287"/>
                  </a:cubicBezTo>
                  <a:cubicBezTo>
                    <a:pt x="63984" y="13580"/>
                    <a:pt x="64340" y="14019"/>
                    <a:pt x="64487" y="14668"/>
                  </a:cubicBezTo>
                  <a:cubicBezTo>
                    <a:pt x="64591" y="15254"/>
                    <a:pt x="64654" y="15798"/>
                    <a:pt x="64633" y="16363"/>
                  </a:cubicBezTo>
                  <a:cubicBezTo>
                    <a:pt x="64633" y="17095"/>
                    <a:pt x="64298" y="17618"/>
                    <a:pt x="63692" y="17995"/>
                  </a:cubicBezTo>
                  <a:cubicBezTo>
                    <a:pt x="63482" y="18120"/>
                    <a:pt x="63294" y="18225"/>
                    <a:pt x="63043" y="18392"/>
                  </a:cubicBezTo>
                  <a:cubicBezTo>
                    <a:pt x="63189" y="18873"/>
                    <a:pt x="63399" y="19292"/>
                    <a:pt x="63712" y="19668"/>
                  </a:cubicBezTo>
                  <a:cubicBezTo>
                    <a:pt x="63901" y="19878"/>
                    <a:pt x="64026" y="20108"/>
                    <a:pt x="64131" y="20338"/>
                  </a:cubicBezTo>
                  <a:cubicBezTo>
                    <a:pt x="64319" y="20756"/>
                    <a:pt x="64487" y="21175"/>
                    <a:pt x="64654" y="21593"/>
                  </a:cubicBezTo>
                  <a:cubicBezTo>
                    <a:pt x="65135" y="22640"/>
                    <a:pt x="64717" y="23623"/>
                    <a:pt x="63650" y="24000"/>
                  </a:cubicBezTo>
                  <a:cubicBezTo>
                    <a:pt x="62959" y="24272"/>
                    <a:pt x="62290" y="24481"/>
                    <a:pt x="61516" y="24460"/>
                  </a:cubicBezTo>
                  <a:cubicBezTo>
                    <a:pt x="61160" y="24899"/>
                    <a:pt x="60992" y="25422"/>
                    <a:pt x="60825" y="25925"/>
                  </a:cubicBezTo>
                  <a:cubicBezTo>
                    <a:pt x="60658" y="26364"/>
                    <a:pt x="60407" y="26699"/>
                    <a:pt x="60030" y="27013"/>
                  </a:cubicBezTo>
                  <a:cubicBezTo>
                    <a:pt x="59570" y="27410"/>
                    <a:pt x="59047" y="27598"/>
                    <a:pt x="58440" y="27389"/>
                  </a:cubicBezTo>
                  <a:cubicBezTo>
                    <a:pt x="58105" y="27285"/>
                    <a:pt x="57749" y="27138"/>
                    <a:pt x="57414" y="27034"/>
                  </a:cubicBezTo>
                  <a:cubicBezTo>
                    <a:pt x="57268" y="26992"/>
                    <a:pt x="57080" y="26908"/>
                    <a:pt x="56891" y="26824"/>
                  </a:cubicBezTo>
                  <a:cubicBezTo>
                    <a:pt x="56557" y="27933"/>
                    <a:pt x="56034" y="28979"/>
                    <a:pt x="55824" y="30151"/>
                  </a:cubicBezTo>
                  <a:lnTo>
                    <a:pt x="57394" y="30151"/>
                  </a:lnTo>
                  <a:cubicBezTo>
                    <a:pt x="57958" y="30172"/>
                    <a:pt x="58440" y="30381"/>
                    <a:pt x="58775" y="30863"/>
                  </a:cubicBezTo>
                  <a:cubicBezTo>
                    <a:pt x="59235" y="31511"/>
                    <a:pt x="59277" y="32139"/>
                    <a:pt x="58754" y="32746"/>
                  </a:cubicBezTo>
                  <a:cubicBezTo>
                    <a:pt x="57666" y="33938"/>
                    <a:pt x="56389" y="34796"/>
                    <a:pt x="54694" y="34754"/>
                  </a:cubicBezTo>
                  <a:cubicBezTo>
                    <a:pt x="54150" y="34733"/>
                    <a:pt x="53627" y="34713"/>
                    <a:pt x="52958" y="34671"/>
                  </a:cubicBezTo>
                  <a:cubicBezTo>
                    <a:pt x="52288" y="35319"/>
                    <a:pt x="51598" y="36052"/>
                    <a:pt x="50824" y="36721"/>
                  </a:cubicBezTo>
                  <a:cubicBezTo>
                    <a:pt x="50070" y="37349"/>
                    <a:pt x="49233" y="37872"/>
                    <a:pt x="48417" y="38437"/>
                  </a:cubicBezTo>
                  <a:cubicBezTo>
                    <a:pt x="48438" y="38667"/>
                    <a:pt x="48627" y="38646"/>
                    <a:pt x="48752" y="38667"/>
                  </a:cubicBezTo>
                  <a:cubicBezTo>
                    <a:pt x="49464" y="38897"/>
                    <a:pt x="50112" y="39169"/>
                    <a:pt x="50740" y="39546"/>
                  </a:cubicBezTo>
                  <a:cubicBezTo>
                    <a:pt x="51556" y="40006"/>
                    <a:pt x="52372" y="40467"/>
                    <a:pt x="53251" y="40759"/>
                  </a:cubicBezTo>
                  <a:cubicBezTo>
                    <a:pt x="53355" y="40822"/>
                    <a:pt x="53481" y="40843"/>
                    <a:pt x="53585" y="40927"/>
                  </a:cubicBezTo>
                  <a:cubicBezTo>
                    <a:pt x="55197" y="41847"/>
                    <a:pt x="56808" y="42705"/>
                    <a:pt x="58293" y="43772"/>
                  </a:cubicBezTo>
                  <a:cubicBezTo>
                    <a:pt x="59026" y="44296"/>
                    <a:pt x="59507" y="44986"/>
                    <a:pt x="59695" y="45823"/>
                  </a:cubicBezTo>
                  <a:cubicBezTo>
                    <a:pt x="59863" y="46702"/>
                    <a:pt x="59632" y="47560"/>
                    <a:pt x="59026" y="48250"/>
                  </a:cubicBezTo>
                  <a:cubicBezTo>
                    <a:pt x="58503" y="48857"/>
                    <a:pt x="57875" y="49401"/>
                    <a:pt x="57247" y="49924"/>
                  </a:cubicBezTo>
                  <a:cubicBezTo>
                    <a:pt x="55531" y="51368"/>
                    <a:pt x="53565" y="52414"/>
                    <a:pt x="51640" y="53502"/>
                  </a:cubicBezTo>
                  <a:cubicBezTo>
                    <a:pt x="51075" y="53816"/>
                    <a:pt x="50447" y="53941"/>
                    <a:pt x="49861" y="54171"/>
                  </a:cubicBezTo>
                  <a:cubicBezTo>
                    <a:pt x="49484" y="54297"/>
                    <a:pt x="49359" y="54381"/>
                    <a:pt x="49359" y="54695"/>
                  </a:cubicBezTo>
                  <a:cubicBezTo>
                    <a:pt x="49359" y="55490"/>
                    <a:pt x="49359" y="56306"/>
                    <a:pt x="49401" y="57143"/>
                  </a:cubicBezTo>
                  <a:cubicBezTo>
                    <a:pt x="49652" y="57164"/>
                    <a:pt x="49798" y="57226"/>
                    <a:pt x="49987" y="57226"/>
                  </a:cubicBezTo>
                  <a:cubicBezTo>
                    <a:pt x="51368" y="57373"/>
                    <a:pt x="52707" y="57708"/>
                    <a:pt x="53983" y="58273"/>
                  </a:cubicBezTo>
                  <a:cubicBezTo>
                    <a:pt x="54820" y="58607"/>
                    <a:pt x="55657" y="58963"/>
                    <a:pt x="56473" y="59319"/>
                  </a:cubicBezTo>
                  <a:cubicBezTo>
                    <a:pt x="56766" y="59444"/>
                    <a:pt x="56975" y="59570"/>
                    <a:pt x="57059" y="59946"/>
                  </a:cubicBezTo>
                  <a:cubicBezTo>
                    <a:pt x="57122" y="60197"/>
                    <a:pt x="57373" y="60428"/>
                    <a:pt x="57519" y="60700"/>
                  </a:cubicBezTo>
                  <a:cubicBezTo>
                    <a:pt x="57917" y="61306"/>
                    <a:pt x="58293" y="61892"/>
                    <a:pt x="58775" y="62457"/>
                  </a:cubicBezTo>
                  <a:cubicBezTo>
                    <a:pt x="59423" y="63210"/>
                    <a:pt x="59800" y="64152"/>
                    <a:pt x="60218" y="65031"/>
                  </a:cubicBezTo>
                  <a:cubicBezTo>
                    <a:pt x="60344" y="65324"/>
                    <a:pt x="60490" y="65638"/>
                    <a:pt x="60574" y="65951"/>
                  </a:cubicBezTo>
                  <a:cubicBezTo>
                    <a:pt x="60637" y="66119"/>
                    <a:pt x="60574" y="66286"/>
                    <a:pt x="60553" y="66475"/>
                  </a:cubicBezTo>
                  <a:cubicBezTo>
                    <a:pt x="60532" y="66600"/>
                    <a:pt x="60260" y="66684"/>
                    <a:pt x="60176" y="66579"/>
                  </a:cubicBezTo>
                  <a:cubicBezTo>
                    <a:pt x="60009" y="66370"/>
                    <a:pt x="59821" y="66182"/>
                    <a:pt x="59695" y="65951"/>
                  </a:cubicBezTo>
                  <a:cubicBezTo>
                    <a:pt x="59507" y="65659"/>
                    <a:pt x="59319" y="65428"/>
                    <a:pt x="58900" y="65407"/>
                  </a:cubicBezTo>
                  <a:cubicBezTo>
                    <a:pt x="58900" y="65533"/>
                    <a:pt x="58900" y="65617"/>
                    <a:pt x="58921" y="65700"/>
                  </a:cubicBezTo>
                  <a:cubicBezTo>
                    <a:pt x="59193" y="66286"/>
                    <a:pt x="59507" y="66872"/>
                    <a:pt x="59737" y="67479"/>
                  </a:cubicBezTo>
                  <a:cubicBezTo>
                    <a:pt x="59821" y="67688"/>
                    <a:pt x="59737" y="67939"/>
                    <a:pt x="59737" y="68232"/>
                  </a:cubicBezTo>
                  <a:cubicBezTo>
                    <a:pt x="59863" y="68337"/>
                    <a:pt x="60030" y="68462"/>
                    <a:pt x="60197" y="68588"/>
                  </a:cubicBezTo>
                  <a:cubicBezTo>
                    <a:pt x="60344" y="68734"/>
                    <a:pt x="60386" y="68881"/>
                    <a:pt x="60323" y="69069"/>
                  </a:cubicBezTo>
                  <a:cubicBezTo>
                    <a:pt x="60218" y="69257"/>
                    <a:pt x="60051" y="69320"/>
                    <a:pt x="59863" y="69299"/>
                  </a:cubicBezTo>
                  <a:cubicBezTo>
                    <a:pt x="59758" y="69278"/>
                    <a:pt x="59611" y="69257"/>
                    <a:pt x="59528" y="69174"/>
                  </a:cubicBezTo>
                  <a:cubicBezTo>
                    <a:pt x="58754" y="68358"/>
                    <a:pt x="57707" y="68148"/>
                    <a:pt x="56682" y="67897"/>
                  </a:cubicBezTo>
                  <a:cubicBezTo>
                    <a:pt x="55280" y="67542"/>
                    <a:pt x="53857" y="67291"/>
                    <a:pt x="52435" y="67019"/>
                  </a:cubicBezTo>
                  <a:cubicBezTo>
                    <a:pt x="51953" y="66914"/>
                    <a:pt x="51430" y="66893"/>
                    <a:pt x="50928" y="66893"/>
                  </a:cubicBezTo>
                  <a:cubicBezTo>
                    <a:pt x="50049" y="66893"/>
                    <a:pt x="49171" y="66809"/>
                    <a:pt x="48313" y="66684"/>
                  </a:cubicBezTo>
                  <a:cubicBezTo>
                    <a:pt x="47894" y="66642"/>
                    <a:pt x="47476" y="66600"/>
                    <a:pt x="47057" y="66600"/>
                  </a:cubicBezTo>
                  <a:cubicBezTo>
                    <a:pt x="43458" y="66579"/>
                    <a:pt x="39839" y="66558"/>
                    <a:pt x="36198" y="66558"/>
                  </a:cubicBezTo>
                  <a:cubicBezTo>
                    <a:pt x="35570" y="66558"/>
                    <a:pt x="34943" y="66705"/>
                    <a:pt x="34315" y="66767"/>
                  </a:cubicBezTo>
                  <a:cubicBezTo>
                    <a:pt x="34064" y="66788"/>
                    <a:pt x="33834" y="66914"/>
                    <a:pt x="33541" y="66809"/>
                  </a:cubicBezTo>
                  <a:cubicBezTo>
                    <a:pt x="33394" y="66767"/>
                    <a:pt x="33164" y="66977"/>
                    <a:pt x="32955" y="67102"/>
                  </a:cubicBezTo>
                  <a:cubicBezTo>
                    <a:pt x="32829" y="67060"/>
                    <a:pt x="32641" y="66998"/>
                    <a:pt x="32494" y="66914"/>
                  </a:cubicBezTo>
                  <a:cubicBezTo>
                    <a:pt x="31260" y="66391"/>
                    <a:pt x="29984" y="66140"/>
                    <a:pt x="28665" y="65910"/>
                  </a:cubicBezTo>
                  <a:cubicBezTo>
                    <a:pt x="27640" y="65721"/>
                    <a:pt x="26657" y="65554"/>
                    <a:pt x="25632" y="65449"/>
                  </a:cubicBezTo>
                  <a:cubicBezTo>
                    <a:pt x="24899" y="65387"/>
                    <a:pt x="24146" y="65303"/>
                    <a:pt x="23393" y="65303"/>
                  </a:cubicBezTo>
                  <a:cubicBezTo>
                    <a:pt x="20422" y="65282"/>
                    <a:pt x="17471" y="65282"/>
                    <a:pt x="14521" y="65282"/>
                  </a:cubicBezTo>
                  <a:cubicBezTo>
                    <a:pt x="13914" y="65282"/>
                    <a:pt x="13308" y="65387"/>
                    <a:pt x="12722" y="65428"/>
                  </a:cubicBezTo>
                  <a:cubicBezTo>
                    <a:pt x="12450" y="65449"/>
                    <a:pt x="12157" y="65533"/>
                    <a:pt x="11906" y="65512"/>
                  </a:cubicBezTo>
                  <a:cubicBezTo>
                    <a:pt x="10839" y="65428"/>
                    <a:pt x="9813" y="65617"/>
                    <a:pt x="8767" y="65763"/>
                  </a:cubicBezTo>
                  <a:cubicBezTo>
                    <a:pt x="7742" y="65910"/>
                    <a:pt x="6717" y="66035"/>
                    <a:pt x="5733" y="66161"/>
                  </a:cubicBezTo>
                  <a:cubicBezTo>
                    <a:pt x="5440" y="66182"/>
                    <a:pt x="5126" y="66244"/>
                    <a:pt x="4917" y="65910"/>
                  </a:cubicBezTo>
                  <a:cubicBezTo>
                    <a:pt x="5001" y="65826"/>
                    <a:pt x="5043" y="65742"/>
                    <a:pt x="5126" y="65721"/>
                  </a:cubicBezTo>
                  <a:cubicBezTo>
                    <a:pt x="6758" y="65407"/>
                    <a:pt x="8370" y="65094"/>
                    <a:pt x="10022" y="64801"/>
                  </a:cubicBezTo>
                  <a:cubicBezTo>
                    <a:pt x="10420" y="64717"/>
                    <a:pt x="10797" y="64717"/>
                    <a:pt x="11194" y="64696"/>
                  </a:cubicBezTo>
                  <a:cubicBezTo>
                    <a:pt x="11738" y="64654"/>
                    <a:pt x="12303" y="64654"/>
                    <a:pt x="12826" y="64550"/>
                  </a:cubicBezTo>
                  <a:cubicBezTo>
                    <a:pt x="13412" y="64445"/>
                    <a:pt x="14019" y="64382"/>
                    <a:pt x="14626" y="64382"/>
                  </a:cubicBezTo>
                  <a:cubicBezTo>
                    <a:pt x="17325" y="64382"/>
                    <a:pt x="19982" y="64403"/>
                    <a:pt x="22681" y="64361"/>
                  </a:cubicBezTo>
                  <a:cubicBezTo>
                    <a:pt x="24439" y="64340"/>
                    <a:pt x="26155" y="64571"/>
                    <a:pt x="27891" y="64822"/>
                  </a:cubicBezTo>
                  <a:cubicBezTo>
                    <a:pt x="29251" y="65031"/>
                    <a:pt x="30611" y="65324"/>
                    <a:pt x="31930" y="65700"/>
                  </a:cubicBezTo>
                  <a:cubicBezTo>
                    <a:pt x="32139" y="65742"/>
                    <a:pt x="32348" y="65826"/>
                    <a:pt x="32536" y="65533"/>
                  </a:cubicBezTo>
                  <a:cubicBezTo>
                    <a:pt x="32494" y="65282"/>
                    <a:pt x="32348" y="65010"/>
                    <a:pt x="32034" y="64905"/>
                  </a:cubicBezTo>
                  <a:cubicBezTo>
                    <a:pt x="31825" y="64822"/>
                    <a:pt x="31658" y="64780"/>
                    <a:pt x="31448" y="64717"/>
                  </a:cubicBezTo>
                  <a:cubicBezTo>
                    <a:pt x="29795" y="64236"/>
                    <a:pt x="28142" y="63817"/>
                    <a:pt x="26448" y="63503"/>
                  </a:cubicBezTo>
                  <a:cubicBezTo>
                    <a:pt x="25904" y="63399"/>
                    <a:pt x="25318" y="63294"/>
                    <a:pt x="24774" y="63190"/>
                  </a:cubicBezTo>
                  <a:cubicBezTo>
                    <a:pt x="24146" y="63085"/>
                    <a:pt x="23539" y="63001"/>
                    <a:pt x="22911" y="63127"/>
                  </a:cubicBezTo>
                  <a:cubicBezTo>
                    <a:pt x="21823" y="63336"/>
                    <a:pt x="20694" y="63148"/>
                    <a:pt x="19585" y="63043"/>
                  </a:cubicBezTo>
                  <a:cubicBezTo>
                    <a:pt x="18225" y="62918"/>
                    <a:pt x="16906" y="62918"/>
                    <a:pt x="15546" y="63190"/>
                  </a:cubicBezTo>
                  <a:cubicBezTo>
                    <a:pt x="15274" y="63231"/>
                    <a:pt x="14981" y="63294"/>
                    <a:pt x="14730" y="63252"/>
                  </a:cubicBezTo>
                  <a:cubicBezTo>
                    <a:pt x="13161" y="63190"/>
                    <a:pt x="11675" y="63545"/>
                    <a:pt x="10169" y="63880"/>
                  </a:cubicBezTo>
                  <a:cubicBezTo>
                    <a:pt x="8370" y="64340"/>
                    <a:pt x="6570" y="64801"/>
                    <a:pt x="4771" y="65282"/>
                  </a:cubicBezTo>
                  <a:cubicBezTo>
                    <a:pt x="4478" y="65345"/>
                    <a:pt x="4185" y="65449"/>
                    <a:pt x="3892" y="65554"/>
                  </a:cubicBezTo>
                  <a:cubicBezTo>
                    <a:pt x="3620" y="65659"/>
                    <a:pt x="3348" y="65805"/>
                    <a:pt x="3097" y="65910"/>
                  </a:cubicBezTo>
                  <a:cubicBezTo>
                    <a:pt x="2825" y="65742"/>
                    <a:pt x="2929" y="65554"/>
                    <a:pt x="3055" y="65449"/>
                  </a:cubicBezTo>
                  <a:cubicBezTo>
                    <a:pt x="3557" y="65073"/>
                    <a:pt x="4143" y="64780"/>
                    <a:pt x="4729" y="64633"/>
                  </a:cubicBezTo>
                  <a:cubicBezTo>
                    <a:pt x="5733" y="64361"/>
                    <a:pt x="6717" y="64131"/>
                    <a:pt x="7721" y="63859"/>
                  </a:cubicBezTo>
                  <a:cubicBezTo>
                    <a:pt x="8955" y="63545"/>
                    <a:pt x="10148" y="63210"/>
                    <a:pt x="11529" y="62855"/>
                  </a:cubicBezTo>
                  <a:cubicBezTo>
                    <a:pt x="11152" y="62855"/>
                    <a:pt x="10901" y="62813"/>
                    <a:pt x="10692" y="62855"/>
                  </a:cubicBezTo>
                  <a:cubicBezTo>
                    <a:pt x="10043" y="62959"/>
                    <a:pt x="9395" y="63085"/>
                    <a:pt x="8746" y="63169"/>
                  </a:cubicBezTo>
                  <a:cubicBezTo>
                    <a:pt x="7700" y="63315"/>
                    <a:pt x="6696" y="63629"/>
                    <a:pt x="5670" y="63943"/>
                  </a:cubicBezTo>
                  <a:cubicBezTo>
                    <a:pt x="5315" y="64047"/>
                    <a:pt x="4917" y="64173"/>
                    <a:pt x="4561" y="64236"/>
                  </a:cubicBezTo>
                  <a:cubicBezTo>
                    <a:pt x="3996" y="64340"/>
                    <a:pt x="3536" y="64529"/>
                    <a:pt x="3055" y="64801"/>
                  </a:cubicBezTo>
                  <a:cubicBezTo>
                    <a:pt x="2385" y="65177"/>
                    <a:pt x="1653" y="65470"/>
                    <a:pt x="921" y="65784"/>
                  </a:cubicBezTo>
                  <a:cubicBezTo>
                    <a:pt x="628" y="65910"/>
                    <a:pt x="377" y="65847"/>
                    <a:pt x="188" y="65617"/>
                  </a:cubicBezTo>
                  <a:cubicBezTo>
                    <a:pt x="0" y="65407"/>
                    <a:pt x="0" y="65073"/>
                    <a:pt x="209" y="64780"/>
                  </a:cubicBezTo>
                  <a:cubicBezTo>
                    <a:pt x="335" y="64591"/>
                    <a:pt x="523" y="64424"/>
                    <a:pt x="691" y="64236"/>
                  </a:cubicBezTo>
                  <a:cubicBezTo>
                    <a:pt x="1004" y="63838"/>
                    <a:pt x="1318" y="63420"/>
                    <a:pt x="1381" y="62897"/>
                  </a:cubicBezTo>
                  <a:cubicBezTo>
                    <a:pt x="1444" y="62625"/>
                    <a:pt x="1590" y="62394"/>
                    <a:pt x="1737" y="62164"/>
                  </a:cubicBezTo>
                  <a:cubicBezTo>
                    <a:pt x="2051" y="61620"/>
                    <a:pt x="2406" y="61097"/>
                    <a:pt x="2720" y="60532"/>
                  </a:cubicBezTo>
                  <a:cubicBezTo>
                    <a:pt x="2992" y="60093"/>
                    <a:pt x="3243" y="59674"/>
                    <a:pt x="3641" y="59319"/>
                  </a:cubicBezTo>
                  <a:cubicBezTo>
                    <a:pt x="3996" y="58942"/>
                    <a:pt x="4289" y="58524"/>
                    <a:pt x="4394" y="57980"/>
                  </a:cubicBezTo>
                  <a:cubicBezTo>
                    <a:pt x="4310" y="57959"/>
                    <a:pt x="4248" y="57896"/>
                    <a:pt x="4164" y="57896"/>
                  </a:cubicBezTo>
                  <a:cubicBezTo>
                    <a:pt x="4080" y="57875"/>
                    <a:pt x="3996" y="57854"/>
                    <a:pt x="3850" y="57812"/>
                  </a:cubicBezTo>
                  <a:cubicBezTo>
                    <a:pt x="3955" y="57666"/>
                    <a:pt x="3976" y="57498"/>
                    <a:pt x="4080" y="57436"/>
                  </a:cubicBezTo>
                  <a:cubicBezTo>
                    <a:pt x="4499" y="57143"/>
                    <a:pt x="4938" y="56850"/>
                    <a:pt x="5398" y="56620"/>
                  </a:cubicBezTo>
                  <a:cubicBezTo>
                    <a:pt x="5838" y="56389"/>
                    <a:pt x="6298" y="56138"/>
                    <a:pt x="6779" y="55971"/>
                  </a:cubicBezTo>
                  <a:cubicBezTo>
                    <a:pt x="7386" y="55762"/>
                    <a:pt x="7972" y="55552"/>
                    <a:pt x="8579" y="55406"/>
                  </a:cubicBezTo>
                  <a:cubicBezTo>
                    <a:pt x="9813" y="55155"/>
                    <a:pt x="11069" y="54925"/>
                    <a:pt x="12303" y="54674"/>
                  </a:cubicBezTo>
                  <a:cubicBezTo>
                    <a:pt x="12617" y="54632"/>
                    <a:pt x="12952" y="54632"/>
                    <a:pt x="13287" y="54632"/>
                  </a:cubicBezTo>
                  <a:cubicBezTo>
                    <a:pt x="13810" y="54695"/>
                    <a:pt x="14186" y="54715"/>
                    <a:pt x="14626" y="54715"/>
                  </a:cubicBezTo>
                  <a:close/>
                  <a:moveTo>
                    <a:pt x="40655" y="64047"/>
                  </a:moveTo>
                  <a:cubicBezTo>
                    <a:pt x="40948" y="63838"/>
                    <a:pt x="41282" y="63922"/>
                    <a:pt x="41617" y="63922"/>
                  </a:cubicBezTo>
                  <a:cubicBezTo>
                    <a:pt x="44400" y="63859"/>
                    <a:pt x="47141" y="64215"/>
                    <a:pt x="49903" y="64382"/>
                  </a:cubicBezTo>
                  <a:cubicBezTo>
                    <a:pt x="50384" y="64424"/>
                    <a:pt x="50886" y="64487"/>
                    <a:pt x="51347" y="64571"/>
                  </a:cubicBezTo>
                  <a:cubicBezTo>
                    <a:pt x="53146" y="64843"/>
                    <a:pt x="54925" y="65303"/>
                    <a:pt x="56682" y="65847"/>
                  </a:cubicBezTo>
                  <a:cubicBezTo>
                    <a:pt x="56870" y="65910"/>
                    <a:pt x="57059" y="66035"/>
                    <a:pt x="57205" y="66161"/>
                  </a:cubicBezTo>
                  <a:cubicBezTo>
                    <a:pt x="57331" y="66286"/>
                    <a:pt x="57394" y="66495"/>
                    <a:pt x="57268" y="66663"/>
                  </a:cubicBezTo>
                  <a:cubicBezTo>
                    <a:pt x="57184" y="66747"/>
                    <a:pt x="56975" y="66809"/>
                    <a:pt x="56870" y="66788"/>
                  </a:cubicBezTo>
                  <a:cubicBezTo>
                    <a:pt x="56347" y="66663"/>
                    <a:pt x="55845" y="66475"/>
                    <a:pt x="55322" y="66349"/>
                  </a:cubicBezTo>
                  <a:cubicBezTo>
                    <a:pt x="53146" y="65805"/>
                    <a:pt x="50991" y="65324"/>
                    <a:pt x="48752" y="65219"/>
                  </a:cubicBezTo>
                  <a:cubicBezTo>
                    <a:pt x="47497" y="65177"/>
                    <a:pt x="46241" y="65031"/>
                    <a:pt x="44965" y="64926"/>
                  </a:cubicBezTo>
                  <a:cubicBezTo>
                    <a:pt x="43354" y="64822"/>
                    <a:pt x="41722" y="64696"/>
                    <a:pt x="40111" y="65010"/>
                  </a:cubicBezTo>
                  <a:cubicBezTo>
                    <a:pt x="39839" y="65073"/>
                    <a:pt x="39546" y="65073"/>
                    <a:pt x="39295" y="65073"/>
                  </a:cubicBezTo>
                  <a:cubicBezTo>
                    <a:pt x="37704" y="64989"/>
                    <a:pt x="36198" y="65449"/>
                    <a:pt x="34691" y="65826"/>
                  </a:cubicBezTo>
                  <a:cubicBezTo>
                    <a:pt x="34524" y="65847"/>
                    <a:pt x="34399" y="65972"/>
                    <a:pt x="34168" y="66119"/>
                  </a:cubicBezTo>
                  <a:cubicBezTo>
                    <a:pt x="34378" y="66223"/>
                    <a:pt x="34482" y="66286"/>
                    <a:pt x="34587" y="66286"/>
                  </a:cubicBezTo>
                  <a:cubicBezTo>
                    <a:pt x="34817" y="66265"/>
                    <a:pt x="35047" y="66244"/>
                    <a:pt x="35298" y="66140"/>
                  </a:cubicBezTo>
                  <a:cubicBezTo>
                    <a:pt x="35675" y="65972"/>
                    <a:pt x="36093" y="65931"/>
                    <a:pt x="36512" y="65931"/>
                  </a:cubicBezTo>
                  <a:cubicBezTo>
                    <a:pt x="39943" y="65910"/>
                    <a:pt x="43375" y="65847"/>
                    <a:pt x="46827" y="65826"/>
                  </a:cubicBezTo>
                  <a:cubicBezTo>
                    <a:pt x="47497" y="65826"/>
                    <a:pt x="48208" y="65847"/>
                    <a:pt x="48899" y="65951"/>
                  </a:cubicBezTo>
                  <a:cubicBezTo>
                    <a:pt x="49756" y="66077"/>
                    <a:pt x="50614" y="66140"/>
                    <a:pt x="51514" y="66119"/>
                  </a:cubicBezTo>
                  <a:cubicBezTo>
                    <a:pt x="51744" y="66119"/>
                    <a:pt x="51995" y="66119"/>
                    <a:pt x="52246" y="66140"/>
                  </a:cubicBezTo>
                  <a:cubicBezTo>
                    <a:pt x="54297" y="66495"/>
                    <a:pt x="56389" y="66851"/>
                    <a:pt x="58377" y="67521"/>
                  </a:cubicBezTo>
                  <a:cubicBezTo>
                    <a:pt x="58565" y="67584"/>
                    <a:pt x="58775" y="67625"/>
                    <a:pt x="59047" y="67709"/>
                  </a:cubicBezTo>
                  <a:cubicBezTo>
                    <a:pt x="58879" y="66747"/>
                    <a:pt x="58335" y="65972"/>
                    <a:pt x="58168" y="65094"/>
                  </a:cubicBezTo>
                  <a:cubicBezTo>
                    <a:pt x="56954" y="64717"/>
                    <a:pt x="55824" y="64194"/>
                    <a:pt x="54590" y="64068"/>
                  </a:cubicBezTo>
                  <a:cubicBezTo>
                    <a:pt x="53627" y="63964"/>
                    <a:pt x="52686" y="63838"/>
                    <a:pt x="51744" y="63671"/>
                  </a:cubicBezTo>
                  <a:cubicBezTo>
                    <a:pt x="50531" y="63503"/>
                    <a:pt x="49359" y="63399"/>
                    <a:pt x="48166" y="63420"/>
                  </a:cubicBezTo>
                  <a:cubicBezTo>
                    <a:pt x="47015" y="63441"/>
                    <a:pt x="45886" y="63420"/>
                    <a:pt x="44735" y="63420"/>
                  </a:cubicBezTo>
                  <a:cubicBezTo>
                    <a:pt x="44044" y="63420"/>
                    <a:pt x="43354" y="63420"/>
                    <a:pt x="42663" y="63545"/>
                  </a:cubicBezTo>
                  <a:cubicBezTo>
                    <a:pt x="42098" y="63671"/>
                    <a:pt x="41492" y="63734"/>
                    <a:pt x="40885" y="63838"/>
                  </a:cubicBezTo>
                  <a:cubicBezTo>
                    <a:pt x="40759" y="63901"/>
                    <a:pt x="40697" y="63964"/>
                    <a:pt x="40655" y="64047"/>
                  </a:cubicBezTo>
                  <a:cubicBezTo>
                    <a:pt x="40425" y="63943"/>
                    <a:pt x="40152" y="63880"/>
                    <a:pt x="39755" y="64047"/>
                  </a:cubicBezTo>
                  <a:close/>
                  <a:moveTo>
                    <a:pt x="50217" y="18706"/>
                  </a:moveTo>
                  <a:cubicBezTo>
                    <a:pt x="50468" y="19083"/>
                    <a:pt x="50300" y="19376"/>
                    <a:pt x="50175" y="19606"/>
                  </a:cubicBezTo>
                  <a:cubicBezTo>
                    <a:pt x="49861" y="20296"/>
                    <a:pt x="49777" y="21008"/>
                    <a:pt x="49840" y="21740"/>
                  </a:cubicBezTo>
                  <a:cubicBezTo>
                    <a:pt x="49861" y="21970"/>
                    <a:pt x="49861" y="22200"/>
                    <a:pt x="49861" y="22472"/>
                  </a:cubicBezTo>
                  <a:cubicBezTo>
                    <a:pt x="49798" y="23665"/>
                    <a:pt x="50259" y="24690"/>
                    <a:pt x="50949" y="25632"/>
                  </a:cubicBezTo>
                  <a:cubicBezTo>
                    <a:pt x="51368" y="26176"/>
                    <a:pt x="51870" y="26280"/>
                    <a:pt x="52456" y="26134"/>
                  </a:cubicBezTo>
                  <a:cubicBezTo>
                    <a:pt x="52686" y="26071"/>
                    <a:pt x="52895" y="25946"/>
                    <a:pt x="53083" y="25778"/>
                  </a:cubicBezTo>
                  <a:cubicBezTo>
                    <a:pt x="53313" y="25632"/>
                    <a:pt x="53523" y="25402"/>
                    <a:pt x="53774" y="25234"/>
                  </a:cubicBezTo>
                  <a:cubicBezTo>
                    <a:pt x="54129" y="25025"/>
                    <a:pt x="54360" y="24711"/>
                    <a:pt x="54611" y="24418"/>
                  </a:cubicBezTo>
                  <a:cubicBezTo>
                    <a:pt x="54820" y="24188"/>
                    <a:pt x="54904" y="23937"/>
                    <a:pt x="54904" y="23581"/>
                  </a:cubicBezTo>
                  <a:lnTo>
                    <a:pt x="54904" y="22326"/>
                  </a:lnTo>
                  <a:cubicBezTo>
                    <a:pt x="54904" y="22158"/>
                    <a:pt x="54925" y="21970"/>
                    <a:pt x="54987" y="21803"/>
                  </a:cubicBezTo>
                  <a:cubicBezTo>
                    <a:pt x="55029" y="21635"/>
                    <a:pt x="55197" y="21489"/>
                    <a:pt x="55406" y="21552"/>
                  </a:cubicBezTo>
                  <a:cubicBezTo>
                    <a:pt x="55531" y="21593"/>
                    <a:pt x="55657" y="21698"/>
                    <a:pt x="55720" y="21844"/>
                  </a:cubicBezTo>
                  <a:cubicBezTo>
                    <a:pt x="55762" y="21970"/>
                    <a:pt x="55762" y="22117"/>
                    <a:pt x="55762" y="22284"/>
                  </a:cubicBezTo>
                  <a:lnTo>
                    <a:pt x="55762" y="23456"/>
                  </a:lnTo>
                  <a:cubicBezTo>
                    <a:pt x="55803" y="24188"/>
                    <a:pt x="56034" y="24795"/>
                    <a:pt x="56640" y="25234"/>
                  </a:cubicBezTo>
                  <a:cubicBezTo>
                    <a:pt x="57226" y="25674"/>
                    <a:pt x="57854" y="26134"/>
                    <a:pt x="58586" y="26301"/>
                  </a:cubicBezTo>
                  <a:cubicBezTo>
                    <a:pt x="58984" y="26406"/>
                    <a:pt x="59319" y="26364"/>
                    <a:pt x="59570" y="26029"/>
                  </a:cubicBezTo>
                  <a:cubicBezTo>
                    <a:pt x="59904" y="25506"/>
                    <a:pt x="60260" y="24983"/>
                    <a:pt x="60155" y="24293"/>
                  </a:cubicBezTo>
                  <a:cubicBezTo>
                    <a:pt x="60135" y="24083"/>
                    <a:pt x="60197" y="23790"/>
                    <a:pt x="60323" y="23623"/>
                  </a:cubicBezTo>
                  <a:cubicBezTo>
                    <a:pt x="60469" y="23414"/>
                    <a:pt x="60469" y="23163"/>
                    <a:pt x="60511" y="22933"/>
                  </a:cubicBezTo>
                  <a:cubicBezTo>
                    <a:pt x="60532" y="22619"/>
                    <a:pt x="60427" y="22326"/>
                    <a:pt x="60302" y="22075"/>
                  </a:cubicBezTo>
                  <a:cubicBezTo>
                    <a:pt x="60155" y="21761"/>
                    <a:pt x="60051" y="21447"/>
                    <a:pt x="59925" y="21154"/>
                  </a:cubicBezTo>
                  <a:cubicBezTo>
                    <a:pt x="59821" y="20861"/>
                    <a:pt x="59695" y="20547"/>
                    <a:pt x="59591" y="20212"/>
                  </a:cubicBezTo>
                  <a:cubicBezTo>
                    <a:pt x="59925" y="20129"/>
                    <a:pt x="60135" y="20275"/>
                    <a:pt x="60302" y="20401"/>
                  </a:cubicBezTo>
                  <a:cubicBezTo>
                    <a:pt x="60951" y="21028"/>
                    <a:pt x="61474" y="21761"/>
                    <a:pt x="61557" y="22723"/>
                  </a:cubicBezTo>
                  <a:cubicBezTo>
                    <a:pt x="61578" y="22995"/>
                    <a:pt x="61474" y="23267"/>
                    <a:pt x="61704" y="23539"/>
                  </a:cubicBezTo>
                  <a:cubicBezTo>
                    <a:pt x="62415" y="23665"/>
                    <a:pt x="63043" y="23351"/>
                    <a:pt x="63671" y="23058"/>
                  </a:cubicBezTo>
                  <a:cubicBezTo>
                    <a:pt x="64110" y="22891"/>
                    <a:pt x="64215" y="22368"/>
                    <a:pt x="64005" y="21907"/>
                  </a:cubicBezTo>
                  <a:cubicBezTo>
                    <a:pt x="63817" y="21489"/>
                    <a:pt x="63650" y="21070"/>
                    <a:pt x="63461" y="20694"/>
                  </a:cubicBezTo>
                  <a:cubicBezTo>
                    <a:pt x="63378" y="20526"/>
                    <a:pt x="63294" y="20338"/>
                    <a:pt x="63168" y="20233"/>
                  </a:cubicBezTo>
                  <a:cubicBezTo>
                    <a:pt x="62813" y="19899"/>
                    <a:pt x="62604" y="19459"/>
                    <a:pt x="62415" y="19041"/>
                  </a:cubicBezTo>
                  <a:cubicBezTo>
                    <a:pt x="62018" y="18183"/>
                    <a:pt x="62122" y="17764"/>
                    <a:pt x="62980" y="17388"/>
                  </a:cubicBezTo>
                  <a:cubicBezTo>
                    <a:pt x="63692" y="17074"/>
                    <a:pt x="63922" y="16614"/>
                    <a:pt x="63859" y="15902"/>
                  </a:cubicBezTo>
                  <a:cubicBezTo>
                    <a:pt x="63817" y="15735"/>
                    <a:pt x="63817" y="15609"/>
                    <a:pt x="63817" y="15463"/>
                  </a:cubicBezTo>
                  <a:cubicBezTo>
                    <a:pt x="63692" y="14333"/>
                    <a:pt x="63357" y="13935"/>
                    <a:pt x="62227" y="13684"/>
                  </a:cubicBezTo>
                  <a:cubicBezTo>
                    <a:pt x="62018" y="13622"/>
                    <a:pt x="61808" y="13601"/>
                    <a:pt x="61599" y="13601"/>
                  </a:cubicBezTo>
                  <a:cubicBezTo>
                    <a:pt x="60888" y="13580"/>
                    <a:pt x="60218" y="13622"/>
                    <a:pt x="59528" y="13810"/>
                  </a:cubicBezTo>
                  <a:cubicBezTo>
                    <a:pt x="59256" y="13894"/>
                    <a:pt x="58942" y="13894"/>
                    <a:pt x="58649" y="13852"/>
                  </a:cubicBezTo>
                  <a:cubicBezTo>
                    <a:pt x="58440" y="13852"/>
                    <a:pt x="58231" y="13642"/>
                    <a:pt x="58231" y="13475"/>
                  </a:cubicBezTo>
                  <a:cubicBezTo>
                    <a:pt x="58231" y="13287"/>
                    <a:pt x="58377" y="13078"/>
                    <a:pt x="58628" y="13015"/>
                  </a:cubicBezTo>
                  <a:cubicBezTo>
                    <a:pt x="58775" y="12994"/>
                    <a:pt x="58900" y="12994"/>
                    <a:pt x="59067" y="12973"/>
                  </a:cubicBezTo>
                  <a:cubicBezTo>
                    <a:pt x="59214" y="12952"/>
                    <a:pt x="59381" y="12952"/>
                    <a:pt x="59507" y="12868"/>
                  </a:cubicBezTo>
                  <a:cubicBezTo>
                    <a:pt x="60051" y="12575"/>
                    <a:pt x="60616" y="12261"/>
                    <a:pt x="61160" y="11927"/>
                  </a:cubicBezTo>
                  <a:cubicBezTo>
                    <a:pt x="61306" y="11843"/>
                    <a:pt x="61411" y="11697"/>
                    <a:pt x="61516" y="11529"/>
                  </a:cubicBezTo>
                  <a:cubicBezTo>
                    <a:pt x="61829" y="11090"/>
                    <a:pt x="61871" y="10462"/>
                    <a:pt x="61516" y="10023"/>
                  </a:cubicBezTo>
                  <a:cubicBezTo>
                    <a:pt x="61285" y="9667"/>
                    <a:pt x="61034" y="9332"/>
                    <a:pt x="60720" y="9039"/>
                  </a:cubicBezTo>
                  <a:cubicBezTo>
                    <a:pt x="60051" y="8412"/>
                    <a:pt x="59298" y="8035"/>
                    <a:pt x="58356" y="8077"/>
                  </a:cubicBezTo>
                  <a:cubicBezTo>
                    <a:pt x="57833" y="8098"/>
                    <a:pt x="57331" y="8056"/>
                    <a:pt x="56808" y="8077"/>
                  </a:cubicBezTo>
                  <a:cubicBezTo>
                    <a:pt x="55908" y="8160"/>
                    <a:pt x="55071" y="8412"/>
                    <a:pt x="54381" y="9081"/>
                  </a:cubicBezTo>
                  <a:cubicBezTo>
                    <a:pt x="54234" y="9207"/>
                    <a:pt x="54067" y="9353"/>
                    <a:pt x="53878" y="9458"/>
                  </a:cubicBezTo>
                  <a:cubicBezTo>
                    <a:pt x="53711" y="9562"/>
                    <a:pt x="53523" y="9500"/>
                    <a:pt x="53418" y="9332"/>
                  </a:cubicBezTo>
                  <a:cubicBezTo>
                    <a:pt x="53334" y="9228"/>
                    <a:pt x="53293" y="9039"/>
                    <a:pt x="53313" y="8914"/>
                  </a:cubicBezTo>
                  <a:cubicBezTo>
                    <a:pt x="53334" y="8788"/>
                    <a:pt x="53439" y="8663"/>
                    <a:pt x="53544" y="8558"/>
                  </a:cubicBezTo>
                  <a:cubicBezTo>
                    <a:pt x="53774" y="8307"/>
                    <a:pt x="54025" y="8077"/>
                    <a:pt x="54234" y="7847"/>
                  </a:cubicBezTo>
                  <a:cubicBezTo>
                    <a:pt x="54485" y="7533"/>
                    <a:pt x="54757" y="7156"/>
                    <a:pt x="54715" y="6717"/>
                  </a:cubicBezTo>
                  <a:cubicBezTo>
                    <a:pt x="54673" y="5566"/>
                    <a:pt x="53711" y="4687"/>
                    <a:pt x="52707" y="4687"/>
                  </a:cubicBezTo>
                  <a:lnTo>
                    <a:pt x="51347" y="4687"/>
                  </a:lnTo>
                  <a:cubicBezTo>
                    <a:pt x="50740" y="4645"/>
                    <a:pt x="50217" y="4834"/>
                    <a:pt x="49756" y="5168"/>
                  </a:cubicBezTo>
                  <a:cubicBezTo>
                    <a:pt x="49171" y="5629"/>
                    <a:pt x="48606" y="6068"/>
                    <a:pt x="48062" y="6507"/>
                  </a:cubicBezTo>
                  <a:cubicBezTo>
                    <a:pt x="47915" y="6612"/>
                    <a:pt x="47811" y="6717"/>
                    <a:pt x="47685" y="6779"/>
                  </a:cubicBezTo>
                  <a:cubicBezTo>
                    <a:pt x="47497" y="6842"/>
                    <a:pt x="47329" y="6821"/>
                    <a:pt x="47183" y="6696"/>
                  </a:cubicBezTo>
                  <a:cubicBezTo>
                    <a:pt x="47057" y="6570"/>
                    <a:pt x="46953" y="6382"/>
                    <a:pt x="47057" y="6194"/>
                  </a:cubicBezTo>
                  <a:cubicBezTo>
                    <a:pt x="47371" y="5691"/>
                    <a:pt x="47267" y="5147"/>
                    <a:pt x="47287" y="4624"/>
                  </a:cubicBezTo>
                  <a:cubicBezTo>
                    <a:pt x="47350" y="3536"/>
                    <a:pt x="46827" y="2720"/>
                    <a:pt x="46032" y="2072"/>
                  </a:cubicBezTo>
                  <a:cubicBezTo>
                    <a:pt x="45718" y="1821"/>
                    <a:pt x="45383" y="1611"/>
                    <a:pt x="45070" y="1402"/>
                  </a:cubicBezTo>
                  <a:cubicBezTo>
                    <a:pt x="44777" y="1193"/>
                    <a:pt x="44505" y="1130"/>
                    <a:pt x="44128" y="1130"/>
                  </a:cubicBezTo>
                  <a:cubicBezTo>
                    <a:pt x="43584" y="1130"/>
                    <a:pt x="43061" y="1151"/>
                    <a:pt x="42517" y="1130"/>
                  </a:cubicBezTo>
                  <a:cubicBezTo>
                    <a:pt x="41575" y="1067"/>
                    <a:pt x="40801" y="1444"/>
                    <a:pt x="40152" y="2093"/>
                  </a:cubicBezTo>
                  <a:lnTo>
                    <a:pt x="39127" y="3118"/>
                  </a:lnTo>
                  <a:cubicBezTo>
                    <a:pt x="38709" y="3536"/>
                    <a:pt x="38374" y="3976"/>
                    <a:pt x="38228" y="4541"/>
                  </a:cubicBezTo>
                  <a:cubicBezTo>
                    <a:pt x="38123" y="4938"/>
                    <a:pt x="37851" y="5231"/>
                    <a:pt x="37537" y="5482"/>
                  </a:cubicBezTo>
                  <a:cubicBezTo>
                    <a:pt x="37223" y="5754"/>
                    <a:pt x="36930" y="5733"/>
                    <a:pt x="36679" y="5399"/>
                  </a:cubicBezTo>
                  <a:cubicBezTo>
                    <a:pt x="36575" y="5294"/>
                    <a:pt x="36491" y="5147"/>
                    <a:pt x="36470" y="5022"/>
                  </a:cubicBezTo>
                  <a:cubicBezTo>
                    <a:pt x="36093" y="3871"/>
                    <a:pt x="35424" y="2846"/>
                    <a:pt x="34712" y="1883"/>
                  </a:cubicBezTo>
                  <a:cubicBezTo>
                    <a:pt x="34482" y="1570"/>
                    <a:pt x="34189" y="1298"/>
                    <a:pt x="33896" y="1046"/>
                  </a:cubicBezTo>
                  <a:cubicBezTo>
                    <a:pt x="33645" y="816"/>
                    <a:pt x="33331" y="774"/>
                    <a:pt x="32997" y="921"/>
                  </a:cubicBezTo>
                  <a:cubicBezTo>
                    <a:pt x="32076" y="1256"/>
                    <a:pt x="31448" y="2134"/>
                    <a:pt x="31574" y="2971"/>
                  </a:cubicBezTo>
                  <a:cubicBezTo>
                    <a:pt x="31595" y="3181"/>
                    <a:pt x="31574" y="3390"/>
                    <a:pt x="31574" y="3599"/>
                  </a:cubicBezTo>
                  <a:cubicBezTo>
                    <a:pt x="31574" y="3871"/>
                    <a:pt x="31595" y="4080"/>
                    <a:pt x="31762" y="4290"/>
                  </a:cubicBezTo>
                  <a:cubicBezTo>
                    <a:pt x="31909" y="4520"/>
                    <a:pt x="32013" y="4792"/>
                    <a:pt x="32181" y="4959"/>
                  </a:cubicBezTo>
                  <a:cubicBezTo>
                    <a:pt x="32369" y="5168"/>
                    <a:pt x="32620" y="5357"/>
                    <a:pt x="32850" y="5566"/>
                  </a:cubicBezTo>
                  <a:cubicBezTo>
                    <a:pt x="32746" y="5650"/>
                    <a:pt x="32641" y="5733"/>
                    <a:pt x="32515" y="5796"/>
                  </a:cubicBezTo>
                  <a:cubicBezTo>
                    <a:pt x="32202" y="5336"/>
                    <a:pt x="31783" y="5106"/>
                    <a:pt x="31281" y="4938"/>
                  </a:cubicBezTo>
                  <a:cubicBezTo>
                    <a:pt x="31218" y="4917"/>
                    <a:pt x="31134" y="4834"/>
                    <a:pt x="31072" y="4792"/>
                  </a:cubicBezTo>
                  <a:cubicBezTo>
                    <a:pt x="30611" y="4331"/>
                    <a:pt x="29963" y="4227"/>
                    <a:pt x="29440" y="3871"/>
                  </a:cubicBezTo>
                  <a:cubicBezTo>
                    <a:pt x="29335" y="3808"/>
                    <a:pt x="29189" y="3787"/>
                    <a:pt x="29084" y="3787"/>
                  </a:cubicBezTo>
                  <a:cubicBezTo>
                    <a:pt x="28393" y="3746"/>
                    <a:pt x="27703" y="3766"/>
                    <a:pt x="27159" y="4331"/>
                  </a:cubicBezTo>
                  <a:cubicBezTo>
                    <a:pt x="27054" y="4436"/>
                    <a:pt x="26929" y="4541"/>
                    <a:pt x="26824" y="4624"/>
                  </a:cubicBezTo>
                  <a:cubicBezTo>
                    <a:pt x="26301" y="4959"/>
                    <a:pt x="26029" y="5482"/>
                    <a:pt x="25945" y="6068"/>
                  </a:cubicBezTo>
                  <a:cubicBezTo>
                    <a:pt x="25841" y="6968"/>
                    <a:pt x="25715" y="7951"/>
                    <a:pt x="26510" y="8684"/>
                  </a:cubicBezTo>
                  <a:cubicBezTo>
                    <a:pt x="26573" y="8767"/>
                    <a:pt x="26657" y="8851"/>
                    <a:pt x="26678" y="8997"/>
                  </a:cubicBezTo>
                  <a:cubicBezTo>
                    <a:pt x="26866" y="9353"/>
                    <a:pt x="27159" y="9520"/>
                    <a:pt x="27556" y="9520"/>
                  </a:cubicBezTo>
                  <a:cubicBezTo>
                    <a:pt x="28331" y="9541"/>
                    <a:pt x="29084" y="9562"/>
                    <a:pt x="29858" y="9625"/>
                  </a:cubicBezTo>
                  <a:cubicBezTo>
                    <a:pt x="30005" y="9876"/>
                    <a:pt x="29921" y="10065"/>
                    <a:pt x="29670" y="10127"/>
                  </a:cubicBezTo>
                  <a:cubicBezTo>
                    <a:pt x="29272" y="10190"/>
                    <a:pt x="28917" y="10253"/>
                    <a:pt x="28519" y="10253"/>
                  </a:cubicBezTo>
                  <a:cubicBezTo>
                    <a:pt x="27556" y="10295"/>
                    <a:pt x="26615" y="10504"/>
                    <a:pt x="25778" y="11006"/>
                  </a:cubicBezTo>
                  <a:cubicBezTo>
                    <a:pt x="24774" y="11592"/>
                    <a:pt x="23853" y="12241"/>
                    <a:pt x="23225" y="13266"/>
                  </a:cubicBezTo>
                  <a:cubicBezTo>
                    <a:pt x="23058" y="13559"/>
                    <a:pt x="22953" y="13831"/>
                    <a:pt x="22953" y="14166"/>
                  </a:cubicBezTo>
                  <a:cubicBezTo>
                    <a:pt x="22974" y="14605"/>
                    <a:pt x="23100" y="14793"/>
                    <a:pt x="23518" y="14835"/>
                  </a:cubicBezTo>
                  <a:cubicBezTo>
                    <a:pt x="24062" y="14856"/>
                    <a:pt x="24585" y="14835"/>
                    <a:pt x="25150" y="14856"/>
                  </a:cubicBezTo>
                  <a:cubicBezTo>
                    <a:pt x="25632" y="14877"/>
                    <a:pt x="26050" y="14730"/>
                    <a:pt x="26510" y="14479"/>
                  </a:cubicBezTo>
                  <a:cubicBezTo>
                    <a:pt x="27975" y="13705"/>
                    <a:pt x="29461" y="12973"/>
                    <a:pt x="30925" y="12241"/>
                  </a:cubicBezTo>
                  <a:cubicBezTo>
                    <a:pt x="31134" y="12136"/>
                    <a:pt x="31365" y="12052"/>
                    <a:pt x="31595" y="11989"/>
                  </a:cubicBezTo>
                  <a:cubicBezTo>
                    <a:pt x="31846" y="11948"/>
                    <a:pt x="32097" y="12241"/>
                    <a:pt x="32013" y="12450"/>
                  </a:cubicBezTo>
                  <a:cubicBezTo>
                    <a:pt x="31909" y="12722"/>
                    <a:pt x="31846" y="13036"/>
                    <a:pt x="31637" y="13224"/>
                  </a:cubicBezTo>
                  <a:cubicBezTo>
                    <a:pt x="30967" y="13914"/>
                    <a:pt x="30549" y="14751"/>
                    <a:pt x="30005" y="15505"/>
                  </a:cubicBezTo>
                  <a:cubicBezTo>
                    <a:pt x="29544" y="16153"/>
                    <a:pt x="29398" y="16865"/>
                    <a:pt x="29461" y="17639"/>
                  </a:cubicBezTo>
                  <a:cubicBezTo>
                    <a:pt x="29481" y="18120"/>
                    <a:pt x="29670" y="18308"/>
                    <a:pt x="30109" y="18350"/>
                  </a:cubicBezTo>
                  <a:cubicBezTo>
                    <a:pt x="30590" y="18413"/>
                    <a:pt x="31051" y="18371"/>
                    <a:pt x="31490" y="18120"/>
                  </a:cubicBezTo>
                  <a:cubicBezTo>
                    <a:pt x="32411" y="17597"/>
                    <a:pt x="33269" y="17011"/>
                    <a:pt x="34085" y="16321"/>
                  </a:cubicBezTo>
                  <a:cubicBezTo>
                    <a:pt x="34315" y="16111"/>
                    <a:pt x="34503" y="15860"/>
                    <a:pt x="34775" y="15714"/>
                  </a:cubicBezTo>
                  <a:cubicBezTo>
                    <a:pt x="35403" y="15337"/>
                    <a:pt x="35884" y="14814"/>
                    <a:pt x="36407" y="14333"/>
                  </a:cubicBezTo>
                  <a:cubicBezTo>
                    <a:pt x="36575" y="14166"/>
                    <a:pt x="36721" y="14040"/>
                    <a:pt x="36909" y="13935"/>
                  </a:cubicBezTo>
                  <a:cubicBezTo>
                    <a:pt x="37077" y="13831"/>
                    <a:pt x="37391" y="13935"/>
                    <a:pt x="37432" y="14145"/>
                  </a:cubicBezTo>
                  <a:cubicBezTo>
                    <a:pt x="37495" y="14270"/>
                    <a:pt x="37516" y="14438"/>
                    <a:pt x="37495" y="14584"/>
                  </a:cubicBezTo>
                  <a:cubicBezTo>
                    <a:pt x="37432" y="14982"/>
                    <a:pt x="37349" y="15337"/>
                    <a:pt x="37244" y="15735"/>
                  </a:cubicBezTo>
                  <a:cubicBezTo>
                    <a:pt x="37014" y="16572"/>
                    <a:pt x="36972" y="17932"/>
                    <a:pt x="37181" y="18873"/>
                  </a:cubicBezTo>
                  <a:cubicBezTo>
                    <a:pt x="37307" y="18957"/>
                    <a:pt x="37453" y="19062"/>
                    <a:pt x="37642" y="19104"/>
                  </a:cubicBezTo>
                  <a:cubicBezTo>
                    <a:pt x="38060" y="19187"/>
                    <a:pt x="38500" y="19292"/>
                    <a:pt x="38876" y="19062"/>
                  </a:cubicBezTo>
                  <a:cubicBezTo>
                    <a:pt x="39441" y="18664"/>
                    <a:pt x="40006" y="18246"/>
                    <a:pt x="40487" y="17785"/>
                  </a:cubicBezTo>
                  <a:cubicBezTo>
                    <a:pt x="41010" y="17262"/>
                    <a:pt x="41680" y="16948"/>
                    <a:pt x="42203" y="16467"/>
                  </a:cubicBezTo>
                  <a:cubicBezTo>
                    <a:pt x="42475" y="16216"/>
                    <a:pt x="42873" y="16383"/>
                    <a:pt x="42893" y="16781"/>
                  </a:cubicBezTo>
                  <a:cubicBezTo>
                    <a:pt x="42935" y="17283"/>
                    <a:pt x="42956" y="17806"/>
                    <a:pt x="42935" y="18329"/>
                  </a:cubicBezTo>
                  <a:cubicBezTo>
                    <a:pt x="42935" y="18873"/>
                    <a:pt x="42977" y="19396"/>
                    <a:pt x="43354" y="19836"/>
                  </a:cubicBezTo>
                  <a:cubicBezTo>
                    <a:pt x="43458" y="19982"/>
                    <a:pt x="43521" y="20150"/>
                    <a:pt x="43584" y="20338"/>
                  </a:cubicBezTo>
                  <a:cubicBezTo>
                    <a:pt x="43898" y="21489"/>
                    <a:pt x="44777" y="22012"/>
                    <a:pt x="45823" y="22347"/>
                  </a:cubicBezTo>
                  <a:cubicBezTo>
                    <a:pt x="46451" y="22556"/>
                    <a:pt x="47036" y="22389"/>
                    <a:pt x="47455" y="21865"/>
                  </a:cubicBezTo>
                  <a:cubicBezTo>
                    <a:pt x="47685" y="21552"/>
                    <a:pt x="47873" y="21196"/>
                    <a:pt x="48083" y="20882"/>
                  </a:cubicBezTo>
                  <a:cubicBezTo>
                    <a:pt x="48187" y="20756"/>
                    <a:pt x="48292" y="20610"/>
                    <a:pt x="48438" y="20526"/>
                  </a:cubicBezTo>
                  <a:cubicBezTo>
                    <a:pt x="48627" y="20422"/>
                    <a:pt x="48815" y="20338"/>
                    <a:pt x="49024" y="20254"/>
                  </a:cubicBezTo>
                  <a:cubicBezTo>
                    <a:pt x="49464" y="19710"/>
                    <a:pt x="49610" y="19124"/>
                    <a:pt x="50217" y="18706"/>
                  </a:cubicBezTo>
                  <a:close/>
                  <a:moveTo>
                    <a:pt x="30130" y="13810"/>
                  </a:moveTo>
                  <a:cubicBezTo>
                    <a:pt x="29921" y="13852"/>
                    <a:pt x="29816" y="13852"/>
                    <a:pt x="29712" y="13914"/>
                  </a:cubicBezTo>
                  <a:cubicBezTo>
                    <a:pt x="28477" y="14542"/>
                    <a:pt x="27264" y="15191"/>
                    <a:pt x="26050" y="15839"/>
                  </a:cubicBezTo>
                  <a:cubicBezTo>
                    <a:pt x="25987" y="15902"/>
                    <a:pt x="25904" y="16007"/>
                    <a:pt x="25841" y="16111"/>
                  </a:cubicBezTo>
                  <a:cubicBezTo>
                    <a:pt x="25799" y="16195"/>
                    <a:pt x="25799" y="16321"/>
                    <a:pt x="25736" y="16342"/>
                  </a:cubicBezTo>
                  <a:cubicBezTo>
                    <a:pt x="25380" y="16530"/>
                    <a:pt x="25171" y="16969"/>
                    <a:pt x="24669" y="16948"/>
                  </a:cubicBezTo>
                  <a:cubicBezTo>
                    <a:pt x="24543" y="16948"/>
                    <a:pt x="24376" y="17032"/>
                    <a:pt x="24271" y="17137"/>
                  </a:cubicBezTo>
                  <a:cubicBezTo>
                    <a:pt x="23937" y="17471"/>
                    <a:pt x="23539" y="17785"/>
                    <a:pt x="23267" y="18141"/>
                  </a:cubicBezTo>
                  <a:cubicBezTo>
                    <a:pt x="22849" y="18706"/>
                    <a:pt x="22472" y="19271"/>
                    <a:pt x="22326" y="19982"/>
                  </a:cubicBezTo>
                  <a:cubicBezTo>
                    <a:pt x="22179" y="20631"/>
                    <a:pt x="22033" y="21259"/>
                    <a:pt x="21844" y="21907"/>
                  </a:cubicBezTo>
                  <a:cubicBezTo>
                    <a:pt x="21656" y="22577"/>
                    <a:pt x="21593" y="23205"/>
                    <a:pt x="21844" y="23853"/>
                  </a:cubicBezTo>
                  <a:cubicBezTo>
                    <a:pt x="21865" y="23937"/>
                    <a:pt x="21928" y="24041"/>
                    <a:pt x="21865" y="24104"/>
                  </a:cubicBezTo>
                  <a:cubicBezTo>
                    <a:pt x="21530" y="24732"/>
                    <a:pt x="21698" y="25422"/>
                    <a:pt x="21740" y="26071"/>
                  </a:cubicBezTo>
                  <a:cubicBezTo>
                    <a:pt x="21802" y="26887"/>
                    <a:pt x="21844" y="27724"/>
                    <a:pt x="22137" y="28477"/>
                  </a:cubicBezTo>
                  <a:cubicBezTo>
                    <a:pt x="22807" y="30319"/>
                    <a:pt x="23518" y="32139"/>
                    <a:pt x="24460" y="33876"/>
                  </a:cubicBezTo>
                  <a:cubicBezTo>
                    <a:pt x="24627" y="34148"/>
                    <a:pt x="24836" y="34420"/>
                    <a:pt x="25046" y="34650"/>
                  </a:cubicBezTo>
                  <a:lnTo>
                    <a:pt x="27473" y="37077"/>
                  </a:lnTo>
                  <a:cubicBezTo>
                    <a:pt x="27682" y="37286"/>
                    <a:pt x="27912" y="37474"/>
                    <a:pt x="28184" y="37663"/>
                  </a:cubicBezTo>
                  <a:cubicBezTo>
                    <a:pt x="28645" y="37977"/>
                    <a:pt x="29126" y="38311"/>
                    <a:pt x="29649" y="38542"/>
                  </a:cubicBezTo>
                  <a:cubicBezTo>
                    <a:pt x="30590" y="39002"/>
                    <a:pt x="31532" y="39483"/>
                    <a:pt x="32536" y="39797"/>
                  </a:cubicBezTo>
                  <a:cubicBezTo>
                    <a:pt x="33959" y="40257"/>
                    <a:pt x="35424" y="40467"/>
                    <a:pt x="36888" y="40508"/>
                  </a:cubicBezTo>
                  <a:cubicBezTo>
                    <a:pt x="37872" y="40529"/>
                    <a:pt x="38876" y="40571"/>
                    <a:pt x="39860" y="40425"/>
                  </a:cubicBezTo>
                  <a:cubicBezTo>
                    <a:pt x="41157" y="40278"/>
                    <a:pt x="42412" y="39964"/>
                    <a:pt x="43605" y="39462"/>
                  </a:cubicBezTo>
                  <a:cubicBezTo>
                    <a:pt x="44421" y="39148"/>
                    <a:pt x="45237" y="38834"/>
                    <a:pt x="46011" y="38479"/>
                  </a:cubicBezTo>
                  <a:cubicBezTo>
                    <a:pt x="48062" y="37537"/>
                    <a:pt x="49945" y="36386"/>
                    <a:pt x="51472" y="34733"/>
                  </a:cubicBezTo>
                  <a:cubicBezTo>
                    <a:pt x="51828" y="34399"/>
                    <a:pt x="52142" y="34022"/>
                    <a:pt x="52497" y="33708"/>
                  </a:cubicBezTo>
                  <a:cubicBezTo>
                    <a:pt x="53104" y="33185"/>
                    <a:pt x="53523" y="32536"/>
                    <a:pt x="53837" y="31804"/>
                  </a:cubicBezTo>
                  <a:cubicBezTo>
                    <a:pt x="53920" y="31616"/>
                    <a:pt x="53962" y="31407"/>
                    <a:pt x="54046" y="31218"/>
                  </a:cubicBezTo>
                  <a:cubicBezTo>
                    <a:pt x="54088" y="31093"/>
                    <a:pt x="54150" y="30946"/>
                    <a:pt x="54234" y="30842"/>
                  </a:cubicBezTo>
                  <a:cubicBezTo>
                    <a:pt x="54569" y="30444"/>
                    <a:pt x="54757" y="29963"/>
                    <a:pt x="54925" y="29482"/>
                  </a:cubicBezTo>
                  <a:cubicBezTo>
                    <a:pt x="55238" y="28645"/>
                    <a:pt x="55552" y="27766"/>
                    <a:pt x="55866" y="26929"/>
                  </a:cubicBezTo>
                  <a:cubicBezTo>
                    <a:pt x="56013" y="26594"/>
                    <a:pt x="56054" y="26259"/>
                    <a:pt x="55971" y="25946"/>
                  </a:cubicBezTo>
                  <a:cubicBezTo>
                    <a:pt x="55699" y="25736"/>
                    <a:pt x="55448" y="25569"/>
                    <a:pt x="55238" y="25402"/>
                  </a:cubicBezTo>
                  <a:cubicBezTo>
                    <a:pt x="54799" y="25736"/>
                    <a:pt x="54339" y="26029"/>
                    <a:pt x="53962" y="26385"/>
                  </a:cubicBezTo>
                  <a:cubicBezTo>
                    <a:pt x="53293" y="27075"/>
                    <a:pt x="52497" y="27243"/>
                    <a:pt x="51577" y="27222"/>
                  </a:cubicBezTo>
                  <a:cubicBezTo>
                    <a:pt x="51221" y="27222"/>
                    <a:pt x="50949" y="27096"/>
                    <a:pt x="50698" y="26866"/>
                  </a:cubicBezTo>
                  <a:cubicBezTo>
                    <a:pt x="49568" y="25736"/>
                    <a:pt x="48857" y="24397"/>
                    <a:pt x="48919" y="22744"/>
                  </a:cubicBezTo>
                  <a:cubicBezTo>
                    <a:pt x="48919" y="22619"/>
                    <a:pt x="48940" y="22514"/>
                    <a:pt x="48919" y="22389"/>
                  </a:cubicBezTo>
                  <a:cubicBezTo>
                    <a:pt x="48899" y="22263"/>
                    <a:pt x="49003" y="22075"/>
                    <a:pt x="48731" y="21970"/>
                  </a:cubicBezTo>
                  <a:cubicBezTo>
                    <a:pt x="48606" y="22117"/>
                    <a:pt x="48480" y="22284"/>
                    <a:pt x="48375" y="22430"/>
                  </a:cubicBezTo>
                  <a:cubicBezTo>
                    <a:pt x="47685" y="23330"/>
                    <a:pt x="46492" y="23665"/>
                    <a:pt x="45446" y="23225"/>
                  </a:cubicBezTo>
                  <a:cubicBezTo>
                    <a:pt x="45049" y="23058"/>
                    <a:pt x="44672" y="22891"/>
                    <a:pt x="44316" y="22681"/>
                  </a:cubicBezTo>
                  <a:cubicBezTo>
                    <a:pt x="43563" y="22284"/>
                    <a:pt x="43103" y="21635"/>
                    <a:pt x="42789" y="20840"/>
                  </a:cubicBezTo>
                  <a:cubicBezTo>
                    <a:pt x="42684" y="20547"/>
                    <a:pt x="42559" y="20296"/>
                    <a:pt x="42412" y="20024"/>
                  </a:cubicBezTo>
                  <a:cubicBezTo>
                    <a:pt x="42161" y="19668"/>
                    <a:pt x="42036" y="19271"/>
                    <a:pt x="42098" y="18831"/>
                  </a:cubicBezTo>
                  <a:cubicBezTo>
                    <a:pt x="42119" y="18601"/>
                    <a:pt x="42119" y="18350"/>
                    <a:pt x="42098" y="18099"/>
                  </a:cubicBezTo>
                  <a:cubicBezTo>
                    <a:pt x="42098" y="17995"/>
                    <a:pt x="42015" y="17911"/>
                    <a:pt x="41952" y="17785"/>
                  </a:cubicBezTo>
                  <a:cubicBezTo>
                    <a:pt x="41826" y="17869"/>
                    <a:pt x="41722" y="17890"/>
                    <a:pt x="41680" y="17932"/>
                  </a:cubicBezTo>
                  <a:cubicBezTo>
                    <a:pt x="41052" y="18643"/>
                    <a:pt x="40278" y="19187"/>
                    <a:pt x="39588" y="19794"/>
                  </a:cubicBezTo>
                  <a:cubicBezTo>
                    <a:pt x="39378" y="19982"/>
                    <a:pt x="39169" y="20108"/>
                    <a:pt x="38876" y="20129"/>
                  </a:cubicBezTo>
                  <a:cubicBezTo>
                    <a:pt x="38081" y="20192"/>
                    <a:pt x="37328" y="20108"/>
                    <a:pt x="36616" y="19668"/>
                  </a:cubicBezTo>
                  <a:cubicBezTo>
                    <a:pt x="36282" y="19459"/>
                    <a:pt x="36093" y="19187"/>
                    <a:pt x="36093" y="18811"/>
                  </a:cubicBezTo>
                  <a:cubicBezTo>
                    <a:pt x="36135" y="17827"/>
                    <a:pt x="36135" y="16886"/>
                    <a:pt x="36156" y="15902"/>
                  </a:cubicBezTo>
                  <a:cubicBezTo>
                    <a:pt x="35675" y="16091"/>
                    <a:pt x="35298" y="16446"/>
                    <a:pt x="34901" y="16844"/>
                  </a:cubicBezTo>
                  <a:cubicBezTo>
                    <a:pt x="34106" y="17660"/>
                    <a:pt x="33206" y="18287"/>
                    <a:pt x="32264" y="18852"/>
                  </a:cubicBezTo>
                  <a:cubicBezTo>
                    <a:pt x="31678" y="19187"/>
                    <a:pt x="31051" y="19334"/>
                    <a:pt x="30381" y="19334"/>
                  </a:cubicBezTo>
                  <a:cubicBezTo>
                    <a:pt x="29816" y="19334"/>
                    <a:pt x="29377" y="19145"/>
                    <a:pt x="28958" y="18831"/>
                  </a:cubicBezTo>
                  <a:cubicBezTo>
                    <a:pt x="28707" y="18643"/>
                    <a:pt x="28540" y="18413"/>
                    <a:pt x="28540" y="18078"/>
                  </a:cubicBezTo>
                  <a:cubicBezTo>
                    <a:pt x="28498" y="16948"/>
                    <a:pt x="28645" y="15839"/>
                    <a:pt x="29377" y="14898"/>
                  </a:cubicBezTo>
                  <a:cubicBezTo>
                    <a:pt x="29691" y="14626"/>
                    <a:pt x="29963" y="14312"/>
                    <a:pt x="30130" y="13810"/>
                  </a:cubicBezTo>
                  <a:close/>
                  <a:moveTo>
                    <a:pt x="36784" y="41617"/>
                  </a:moveTo>
                  <a:cubicBezTo>
                    <a:pt x="36491" y="42371"/>
                    <a:pt x="35821" y="42580"/>
                    <a:pt x="35319" y="42998"/>
                  </a:cubicBezTo>
                  <a:cubicBezTo>
                    <a:pt x="35215" y="43082"/>
                    <a:pt x="35026" y="43124"/>
                    <a:pt x="34901" y="43124"/>
                  </a:cubicBezTo>
                  <a:cubicBezTo>
                    <a:pt x="34294" y="43145"/>
                    <a:pt x="33687" y="43187"/>
                    <a:pt x="33101" y="43124"/>
                  </a:cubicBezTo>
                  <a:cubicBezTo>
                    <a:pt x="32411" y="43040"/>
                    <a:pt x="31804" y="42705"/>
                    <a:pt x="31490" y="42078"/>
                  </a:cubicBezTo>
                  <a:cubicBezTo>
                    <a:pt x="31218" y="41534"/>
                    <a:pt x="31030" y="40906"/>
                    <a:pt x="30841" y="40425"/>
                  </a:cubicBezTo>
                  <a:cubicBezTo>
                    <a:pt x="29733" y="39797"/>
                    <a:pt x="28728" y="39232"/>
                    <a:pt x="27724" y="38625"/>
                  </a:cubicBezTo>
                  <a:cubicBezTo>
                    <a:pt x="27347" y="38395"/>
                    <a:pt x="26992" y="38102"/>
                    <a:pt x="26678" y="37788"/>
                  </a:cubicBezTo>
                  <a:cubicBezTo>
                    <a:pt x="25904" y="37035"/>
                    <a:pt x="25150" y="36240"/>
                    <a:pt x="24376" y="35487"/>
                  </a:cubicBezTo>
                  <a:cubicBezTo>
                    <a:pt x="24251" y="35382"/>
                    <a:pt x="24125" y="35277"/>
                    <a:pt x="23958" y="35194"/>
                  </a:cubicBezTo>
                  <a:cubicBezTo>
                    <a:pt x="23895" y="35298"/>
                    <a:pt x="23811" y="35382"/>
                    <a:pt x="23790" y="35466"/>
                  </a:cubicBezTo>
                  <a:cubicBezTo>
                    <a:pt x="23686" y="36010"/>
                    <a:pt x="23393" y="36491"/>
                    <a:pt x="23100" y="36930"/>
                  </a:cubicBezTo>
                  <a:cubicBezTo>
                    <a:pt x="22870" y="37286"/>
                    <a:pt x="22598" y="37684"/>
                    <a:pt x="22388" y="38081"/>
                  </a:cubicBezTo>
                  <a:cubicBezTo>
                    <a:pt x="21635" y="39630"/>
                    <a:pt x="20714" y="41094"/>
                    <a:pt x="19773" y="42517"/>
                  </a:cubicBezTo>
                  <a:cubicBezTo>
                    <a:pt x="19459" y="42998"/>
                    <a:pt x="19187" y="43500"/>
                    <a:pt x="19020" y="44065"/>
                  </a:cubicBezTo>
                  <a:cubicBezTo>
                    <a:pt x="18894" y="44568"/>
                    <a:pt x="18664" y="45028"/>
                    <a:pt x="18413" y="45467"/>
                  </a:cubicBezTo>
                  <a:cubicBezTo>
                    <a:pt x="18141" y="45990"/>
                    <a:pt x="17785" y="46513"/>
                    <a:pt x="17618" y="47099"/>
                  </a:cubicBezTo>
                  <a:cubicBezTo>
                    <a:pt x="17409" y="47706"/>
                    <a:pt x="17137" y="48271"/>
                    <a:pt x="16885" y="48857"/>
                  </a:cubicBezTo>
                  <a:cubicBezTo>
                    <a:pt x="16593" y="49485"/>
                    <a:pt x="16404" y="50133"/>
                    <a:pt x="16404" y="50866"/>
                  </a:cubicBezTo>
                  <a:cubicBezTo>
                    <a:pt x="16613" y="50970"/>
                    <a:pt x="16802" y="51075"/>
                    <a:pt x="16969" y="51158"/>
                  </a:cubicBezTo>
                  <a:cubicBezTo>
                    <a:pt x="18036" y="51619"/>
                    <a:pt x="19187" y="51786"/>
                    <a:pt x="20275" y="52037"/>
                  </a:cubicBezTo>
                  <a:cubicBezTo>
                    <a:pt x="20401" y="52058"/>
                    <a:pt x="20568" y="52058"/>
                    <a:pt x="20714" y="52037"/>
                  </a:cubicBezTo>
                  <a:cubicBezTo>
                    <a:pt x="21007" y="51995"/>
                    <a:pt x="21300" y="51933"/>
                    <a:pt x="21614" y="51849"/>
                  </a:cubicBezTo>
                  <a:cubicBezTo>
                    <a:pt x="21740" y="51828"/>
                    <a:pt x="21886" y="51786"/>
                    <a:pt x="21991" y="51682"/>
                  </a:cubicBezTo>
                  <a:cubicBezTo>
                    <a:pt x="22681" y="51158"/>
                    <a:pt x="23372" y="50635"/>
                    <a:pt x="24230" y="50259"/>
                  </a:cubicBezTo>
                  <a:cubicBezTo>
                    <a:pt x="24146" y="49840"/>
                    <a:pt x="24125" y="49443"/>
                    <a:pt x="23979" y="49087"/>
                  </a:cubicBezTo>
                  <a:cubicBezTo>
                    <a:pt x="23644" y="48125"/>
                    <a:pt x="23455" y="47120"/>
                    <a:pt x="23309" y="46116"/>
                  </a:cubicBezTo>
                  <a:cubicBezTo>
                    <a:pt x="23288" y="45907"/>
                    <a:pt x="23183" y="45697"/>
                    <a:pt x="23183" y="45488"/>
                  </a:cubicBezTo>
                  <a:cubicBezTo>
                    <a:pt x="23142" y="45091"/>
                    <a:pt x="22911" y="44819"/>
                    <a:pt x="22660" y="44651"/>
                  </a:cubicBezTo>
                  <a:cubicBezTo>
                    <a:pt x="22807" y="43961"/>
                    <a:pt x="22891" y="43772"/>
                    <a:pt x="23246" y="43542"/>
                  </a:cubicBezTo>
                  <a:cubicBezTo>
                    <a:pt x="24230" y="42894"/>
                    <a:pt x="25297" y="42559"/>
                    <a:pt x="26427" y="42371"/>
                  </a:cubicBezTo>
                  <a:cubicBezTo>
                    <a:pt x="26678" y="42308"/>
                    <a:pt x="26971" y="42350"/>
                    <a:pt x="27222" y="42371"/>
                  </a:cubicBezTo>
                  <a:cubicBezTo>
                    <a:pt x="27410" y="42391"/>
                    <a:pt x="27619" y="42496"/>
                    <a:pt x="27787" y="42622"/>
                  </a:cubicBezTo>
                  <a:cubicBezTo>
                    <a:pt x="28100" y="42831"/>
                    <a:pt x="28121" y="43187"/>
                    <a:pt x="28121" y="43521"/>
                  </a:cubicBezTo>
                  <a:cubicBezTo>
                    <a:pt x="28121" y="44337"/>
                    <a:pt x="28038" y="45132"/>
                    <a:pt x="28352" y="45928"/>
                  </a:cubicBezTo>
                  <a:cubicBezTo>
                    <a:pt x="28414" y="46053"/>
                    <a:pt x="28373" y="46221"/>
                    <a:pt x="28373" y="46367"/>
                  </a:cubicBezTo>
                  <a:cubicBezTo>
                    <a:pt x="28435" y="46848"/>
                    <a:pt x="28477" y="47329"/>
                    <a:pt x="28561" y="47811"/>
                  </a:cubicBezTo>
                  <a:cubicBezTo>
                    <a:pt x="28749" y="48731"/>
                    <a:pt x="28958" y="49631"/>
                    <a:pt x="29147" y="50552"/>
                  </a:cubicBezTo>
                  <a:cubicBezTo>
                    <a:pt x="29189" y="50866"/>
                    <a:pt x="29272" y="51200"/>
                    <a:pt x="29251" y="51556"/>
                  </a:cubicBezTo>
                  <a:cubicBezTo>
                    <a:pt x="29189" y="52665"/>
                    <a:pt x="29691" y="53711"/>
                    <a:pt x="29607" y="54841"/>
                  </a:cubicBezTo>
                  <a:cubicBezTo>
                    <a:pt x="29607" y="54904"/>
                    <a:pt x="29649" y="54946"/>
                    <a:pt x="29670" y="55029"/>
                  </a:cubicBezTo>
                  <a:cubicBezTo>
                    <a:pt x="29900" y="55469"/>
                    <a:pt x="29879" y="55971"/>
                    <a:pt x="29795" y="56431"/>
                  </a:cubicBezTo>
                  <a:cubicBezTo>
                    <a:pt x="29712" y="56912"/>
                    <a:pt x="29670" y="57373"/>
                    <a:pt x="29544" y="57854"/>
                  </a:cubicBezTo>
                  <a:cubicBezTo>
                    <a:pt x="29398" y="58377"/>
                    <a:pt x="29481" y="58775"/>
                    <a:pt x="29879" y="59151"/>
                  </a:cubicBezTo>
                  <a:cubicBezTo>
                    <a:pt x="30130" y="59423"/>
                    <a:pt x="30339" y="59674"/>
                    <a:pt x="30632" y="59925"/>
                  </a:cubicBezTo>
                  <a:cubicBezTo>
                    <a:pt x="30821" y="60072"/>
                    <a:pt x="31030" y="60218"/>
                    <a:pt x="31093" y="60449"/>
                  </a:cubicBezTo>
                  <a:cubicBezTo>
                    <a:pt x="31260" y="60783"/>
                    <a:pt x="31511" y="60930"/>
                    <a:pt x="31825" y="60993"/>
                  </a:cubicBezTo>
                  <a:cubicBezTo>
                    <a:pt x="31909" y="60972"/>
                    <a:pt x="31992" y="60972"/>
                    <a:pt x="32013" y="60909"/>
                  </a:cubicBezTo>
                  <a:cubicBezTo>
                    <a:pt x="32871" y="60093"/>
                    <a:pt x="33896" y="59570"/>
                    <a:pt x="35026" y="59214"/>
                  </a:cubicBezTo>
                  <a:cubicBezTo>
                    <a:pt x="35968" y="58900"/>
                    <a:pt x="36888" y="58503"/>
                    <a:pt x="37872" y="58398"/>
                  </a:cubicBezTo>
                  <a:cubicBezTo>
                    <a:pt x="38060" y="58377"/>
                    <a:pt x="38207" y="58314"/>
                    <a:pt x="38395" y="58273"/>
                  </a:cubicBezTo>
                  <a:cubicBezTo>
                    <a:pt x="39441" y="57959"/>
                    <a:pt x="40487" y="57708"/>
                    <a:pt x="41554" y="57582"/>
                  </a:cubicBezTo>
                  <a:cubicBezTo>
                    <a:pt x="43186" y="57394"/>
                    <a:pt x="44777" y="57164"/>
                    <a:pt x="46430" y="57226"/>
                  </a:cubicBezTo>
                  <a:cubicBezTo>
                    <a:pt x="46995" y="57247"/>
                    <a:pt x="47580" y="57226"/>
                    <a:pt x="48145" y="57226"/>
                  </a:cubicBezTo>
                  <a:cubicBezTo>
                    <a:pt x="48313" y="57226"/>
                    <a:pt x="48501" y="57164"/>
                    <a:pt x="48668" y="57122"/>
                  </a:cubicBezTo>
                  <a:cubicBezTo>
                    <a:pt x="48752" y="56599"/>
                    <a:pt x="48752" y="56159"/>
                    <a:pt x="48710" y="55594"/>
                  </a:cubicBezTo>
                  <a:cubicBezTo>
                    <a:pt x="48313" y="55762"/>
                    <a:pt x="48145" y="56034"/>
                    <a:pt x="47978" y="56327"/>
                  </a:cubicBezTo>
                  <a:cubicBezTo>
                    <a:pt x="47811" y="56536"/>
                    <a:pt x="47643" y="56745"/>
                    <a:pt x="47434" y="56912"/>
                  </a:cubicBezTo>
                  <a:cubicBezTo>
                    <a:pt x="47350" y="56954"/>
                    <a:pt x="47141" y="56933"/>
                    <a:pt x="46995" y="56850"/>
                  </a:cubicBezTo>
                  <a:cubicBezTo>
                    <a:pt x="46848" y="56745"/>
                    <a:pt x="46764" y="56557"/>
                    <a:pt x="46848" y="56389"/>
                  </a:cubicBezTo>
                  <a:cubicBezTo>
                    <a:pt x="46911" y="56285"/>
                    <a:pt x="46974" y="56180"/>
                    <a:pt x="47036" y="56076"/>
                  </a:cubicBezTo>
                  <a:cubicBezTo>
                    <a:pt x="47246" y="55762"/>
                    <a:pt x="47434" y="55427"/>
                    <a:pt x="47664" y="55050"/>
                  </a:cubicBezTo>
                  <a:cubicBezTo>
                    <a:pt x="47246" y="55260"/>
                    <a:pt x="46911" y="55427"/>
                    <a:pt x="46555" y="55573"/>
                  </a:cubicBezTo>
                  <a:cubicBezTo>
                    <a:pt x="46367" y="55657"/>
                    <a:pt x="46199" y="55594"/>
                    <a:pt x="46053" y="55469"/>
                  </a:cubicBezTo>
                  <a:cubicBezTo>
                    <a:pt x="45927" y="55343"/>
                    <a:pt x="45927" y="55050"/>
                    <a:pt x="46095" y="54904"/>
                  </a:cubicBezTo>
                  <a:cubicBezTo>
                    <a:pt x="46220" y="54757"/>
                    <a:pt x="46346" y="54653"/>
                    <a:pt x="46513" y="54548"/>
                  </a:cubicBezTo>
                  <a:cubicBezTo>
                    <a:pt x="46995" y="54276"/>
                    <a:pt x="47518" y="54025"/>
                    <a:pt x="48020" y="53753"/>
                  </a:cubicBezTo>
                  <a:cubicBezTo>
                    <a:pt x="48145" y="53690"/>
                    <a:pt x="48250" y="53586"/>
                    <a:pt x="48438" y="53481"/>
                  </a:cubicBezTo>
                  <a:cubicBezTo>
                    <a:pt x="48124" y="53272"/>
                    <a:pt x="47852" y="53355"/>
                    <a:pt x="47601" y="53376"/>
                  </a:cubicBezTo>
                  <a:cubicBezTo>
                    <a:pt x="46513" y="53544"/>
                    <a:pt x="45404" y="53753"/>
                    <a:pt x="44379" y="54171"/>
                  </a:cubicBezTo>
                  <a:cubicBezTo>
                    <a:pt x="44295" y="54213"/>
                    <a:pt x="44128" y="54234"/>
                    <a:pt x="44044" y="54213"/>
                  </a:cubicBezTo>
                  <a:cubicBezTo>
                    <a:pt x="43919" y="54171"/>
                    <a:pt x="43793" y="54067"/>
                    <a:pt x="43730" y="53920"/>
                  </a:cubicBezTo>
                  <a:cubicBezTo>
                    <a:pt x="43710" y="53858"/>
                    <a:pt x="43793" y="53669"/>
                    <a:pt x="43856" y="53648"/>
                  </a:cubicBezTo>
                  <a:cubicBezTo>
                    <a:pt x="44107" y="53481"/>
                    <a:pt x="44337" y="53355"/>
                    <a:pt x="44567" y="53272"/>
                  </a:cubicBezTo>
                  <a:cubicBezTo>
                    <a:pt x="45342" y="53083"/>
                    <a:pt x="46095" y="52937"/>
                    <a:pt x="46848" y="52770"/>
                  </a:cubicBezTo>
                  <a:cubicBezTo>
                    <a:pt x="47120" y="52728"/>
                    <a:pt x="47371" y="52644"/>
                    <a:pt x="47685" y="52560"/>
                  </a:cubicBezTo>
                  <a:cubicBezTo>
                    <a:pt x="47267" y="51912"/>
                    <a:pt x="47287" y="51221"/>
                    <a:pt x="47225" y="50552"/>
                  </a:cubicBezTo>
                  <a:cubicBezTo>
                    <a:pt x="47225" y="50468"/>
                    <a:pt x="47162" y="50363"/>
                    <a:pt x="47162" y="50301"/>
                  </a:cubicBezTo>
                  <a:cubicBezTo>
                    <a:pt x="46764" y="48355"/>
                    <a:pt x="46325" y="46388"/>
                    <a:pt x="45802" y="44484"/>
                  </a:cubicBezTo>
                  <a:cubicBezTo>
                    <a:pt x="45718" y="44191"/>
                    <a:pt x="45614" y="43919"/>
                    <a:pt x="45488" y="43647"/>
                  </a:cubicBezTo>
                  <a:cubicBezTo>
                    <a:pt x="45258" y="43145"/>
                    <a:pt x="45070" y="42663"/>
                    <a:pt x="44944" y="42140"/>
                  </a:cubicBezTo>
                  <a:cubicBezTo>
                    <a:pt x="44818" y="41575"/>
                    <a:pt x="44630" y="41031"/>
                    <a:pt x="44316" y="40508"/>
                  </a:cubicBezTo>
                  <a:cubicBezTo>
                    <a:pt x="43479" y="40780"/>
                    <a:pt x="42684" y="41052"/>
                    <a:pt x="41889" y="41241"/>
                  </a:cubicBezTo>
                  <a:cubicBezTo>
                    <a:pt x="41052" y="41450"/>
                    <a:pt x="40173" y="41638"/>
                    <a:pt x="39316" y="41722"/>
                  </a:cubicBezTo>
                  <a:cubicBezTo>
                    <a:pt x="38541" y="41659"/>
                    <a:pt x="37704" y="41617"/>
                    <a:pt x="36784" y="41617"/>
                  </a:cubicBezTo>
                  <a:close/>
                  <a:moveTo>
                    <a:pt x="28665" y="61034"/>
                  </a:moveTo>
                  <a:cubicBezTo>
                    <a:pt x="28393" y="60721"/>
                    <a:pt x="28142" y="60386"/>
                    <a:pt x="27828" y="60156"/>
                  </a:cubicBezTo>
                  <a:cubicBezTo>
                    <a:pt x="27473" y="59842"/>
                    <a:pt x="27075" y="59570"/>
                    <a:pt x="26845" y="59151"/>
                  </a:cubicBezTo>
                  <a:cubicBezTo>
                    <a:pt x="26720" y="58921"/>
                    <a:pt x="26448" y="58817"/>
                    <a:pt x="26196" y="58712"/>
                  </a:cubicBezTo>
                  <a:cubicBezTo>
                    <a:pt x="25820" y="58586"/>
                    <a:pt x="25485" y="58419"/>
                    <a:pt x="25192" y="58105"/>
                  </a:cubicBezTo>
                  <a:cubicBezTo>
                    <a:pt x="25004" y="57938"/>
                    <a:pt x="24753" y="57833"/>
                    <a:pt x="24523" y="57666"/>
                  </a:cubicBezTo>
                  <a:cubicBezTo>
                    <a:pt x="24313" y="57540"/>
                    <a:pt x="24062" y="57456"/>
                    <a:pt x="23895" y="57310"/>
                  </a:cubicBezTo>
                  <a:cubicBezTo>
                    <a:pt x="23518" y="56933"/>
                    <a:pt x="23100" y="56808"/>
                    <a:pt x="22598" y="56682"/>
                  </a:cubicBezTo>
                  <a:cubicBezTo>
                    <a:pt x="21489" y="56389"/>
                    <a:pt x="20296" y="56159"/>
                    <a:pt x="19229" y="55678"/>
                  </a:cubicBezTo>
                  <a:cubicBezTo>
                    <a:pt x="18999" y="55573"/>
                    <a:pt x="18706" y="55573"/>
                    <a:pt x="18455" y="55573"/>
                  </a:cubicBezTo>
                  <a:lnTo>
                    <a:pt x="13287" y="55573"/>
                  </a:lnTo>
                  <a:cubicBezTo>
                    <a:pt x="13035" y="55573"/>
                    <a:pt x="12743" y="55594"/>
                    <a:pt x="12491" y="55636"/>
                  </a:cubicBezTo>
                  <a:cubicBezTo>
                    <a:pt x="11466" y="55783"/>
                    <a:pt x="10462" y="55992"/>
                    <a:pt x="9458" y="56159"/>
                  </a:cubicBezTo>
                  <a:cubicBezTo>
                    <a:pt x="8035" y="56327"/>
                    <a:pt x="6758" y="56933"/>
                    <a:pt x="5419" y="57456"/>
                  </a:cubicBezTo>
                  <a:cubicBezTo>
                    <a:pt x="5273" y="58168"/>
                    <a:pt x="5001" y="58796"/>
                    <a:pt x="4561" y="59340"/>
                  </a:cubicBezTo>
                  <a:cubicBezTo>
                    <a:pt x="3871" y="60177"/>
                    <a:pt x="3411" y="61181"/>
                    <a:pt x="2825" y="62081"/>
                  </a:cubicBezTo>
                  <a:cubicBezTo>
                    <a:pt x="2406" y="62771"/>
                    <a:pt x="2239" y="63503"/>
                    <a:pt x="1988" y="64340"/>
                  </a:cubicBezTo>
                  <a:cubicBezTo>
                    <a:pt x="2260" y="64257"/>
                    <a:pt x="2490" y="64257"/>
                    <a:pt x="2657" y="64152"/>
                  </a:cubicBezTo>
                  <a:cubicBezTo>
                    <a:pt x="3243" y="63713"/>
                    <a:pt x="3955" y="63545"/>
                    <a:pt x="4666" y="63420"/>
                  </a:cubicBezTo>
                  <a:cubicBezTo>
                    <a:pt x="5064" y="63336"/>
                    <a:pt x="5419" y="63210"/>
                    <a:pt x="5796" y="63106"/>
                  </a:cubicBezTo>
                  <a:cubicBezTo>
                    <a:pt x="6800" y="62792"/>
                    <a:pt x="7805" y="62499"/>
                    <a:pt x="8851" y="62353"/>
                  </a:cubicBezTo>
                  <a:cubicBezTo>
                    <a:pt x="9499" y="62248"/>
                    <a:pt x="10148" y="62122"/>
                    <a:pt x="10818" y="62039"/>
                  </a:cubicBezTo>
                  <a:cubicBezTo>
                    <a:pt x="11864" y="61871"/>
                    <a:pt x="12910" y="61746"/>
                    <a:pt x="13956" y="61746"/>
                  </a:cubicBezTo>
                  <a:cubicBezTo>
                    <a:pt x="15797" y="61767"/>
                    <a:pt x="17681" y="61767"/>
                    <a:pt x="19543" y="61746"/>
                  </a:cubicBezTo>
                  <a:cubicBezTo>
                    <a:pt x="20547" y="61746"/>
                    <a:pt x="21530" y="61809"/>
                    <a:pt x="22493" y="61976"/>
                  </a:cubicBezTo>
                  <a:cubicBezTo>
                    <a:pt x="22744" y="62039"/>
                    <a:pt x="22974" y="62081"/>
                    <a:pt x="23204" y="62122"/>
                  </a:cubicBezTo>
                  <a:cubicBezTo>
                    <a:pt x="25987" y="62562"/>
                    <a:pt x="28728" y="63022"/>
                    <a:pt x="31427" y="63901"/>
                  </a:cubicBezTo>
                  <a:cubicBezTo>
                    <a:pt x="31553" y="63943"/>
                    <a:pt x="31699" y="63922"/>
                    <a:pt x="31867" y="63922"/>
                  </a:cubicBezTo>
                  <a:cubicBezTo>
                    <a:pt x="31365" y="62646"/>
                    <a:pt x="31030" y="61348"/>
                    <a:pt x="29753" y="60658"/>
                  </a:cubicBezTo>
                  <a:cubicBezTo>
                    <a:pt x="29481" y="60930"/>
                    <a:pt x="29126" y="61034"/>
                    <a:pt x="28665" y="61034"/>
                  </a:cubicBezTo>
                  <a:close/>
                  <a:moveTo>
                    <a:pt x="45195" y="40090"/>
                  </a:moveTo>
                  <a:cubicBezTo>
                    <a:pt x="45258" y="40257"/>
                    <a:pt x="45300" y="40404"/>
                    <a:pt x="45362" y="40529"/>
                  </a:cubicBezTo>
                  <a:cubicBezTo>
                    <a:pt x="45572" y="41115"/>
                    <a:pt x="45760" y="41659"/>
                    <a:pt x="45948" y="42245"/>
                  </a:cubicBezTo>
                  <a:cubicBezTo>
                    <a:pt x="46011" y="42391"/>
                    <a:pt x="46053" y="42580"/>
                    <a:pt x="46137" y="42726"/>
                  </a:cubicBezTo>
                  <a:cubicBezTo>
                    <a:pt x="46597" y="43459"/>
                    <a:pt x="46806" y="44275"/>
                    <a:pt x="46995" y="45091"/>
                  </a:cubicBezTo>
                  <a:cubicBezTo>
                    <a:pt x="47371" y="46513"/>
                    <a:pt x="47706" y="47936"/>
                    <a:pt x="48041" y="49380"/>
                  </a:cubicBezTo>
                  <a:cubicBezTo>
                    <a:pt x="48187" y="49945"/>
                    <a:pt x="48229" y="50552"/>
                    <a:pt x="48250" y="51158"/>
                  </a:cubicBezTo>
                  <a:cubicBezTo>
                    <a:pt x="48313" y="51975"/>
                    <a:pt x="48731" y="52623"/>
                    <a:pt x="49547" y="52937"/>
                  </a:cubicBezTo>
                  <a:cubicBezTo>
                    <a:pt x="49694" y="52979"/>
                    <a:pt x="49903" y="53042"/>
                    <a:pt x="50070" y="52958"/>
                  </a:cubicBezTo>
                  <a:cubicBezTo>
                    <a:pt x="50761" y="52707"/>
                    <a:pt x="51472" y="52498"/>
                    <a:pt x="52163" y="52121"/>
                  </a:cubicBezTo>
                  <a:cubicBezTo>
                    <a:pt x="53000" y="51682"/>
                    <a:pt x="53795" y="51138"/>
                    <a:pt x="54611" y="50614"/>
                  </a:cubicBezTo>
                  <a:cubicBezTo>
                    <a:pt x="55887" y="49778"/>
                    <a:pt x="57142" y="48878"/>
                    <a:pt x="58189" y="47748"/>
                  </a:cubicBezTo>
                  <a:cubicBezTo>
                    <a:pt x="59214" y="46660"/>
                    <a:pt x="59067" y="45404"/>
                    <a:pt x="57958" y="44568"/>
                  </a:cubicBezTo>
                  <a:cubicBezTo>
                    <a:pt x="57896" y="44505"/>
                    <a:pt x="57812" y="44463"/>
                    <a:pt x="57749" y="44400"/>
                  </a:cubicBezTo>
                  <a:cubicBezTo>
                    <a:pt x="56368" y="43396"/>
                    <a:pt x="54820" y="42622"/>
                    <a:pt x="53355" y="41743"/>
                  </a:cubicBezTo>
                  <a:cubicBezTo>
                    <a:pt x="53251" y="41680"/>
                    <a:pt x="53146" y="41638"/>
                    <a:pt x="53021" y="41575"/>
                  </a:cubicBezTo>
                  <a:cubicBezTo>
                    <a:pt x="52100" y="41262"/>
                    <a:pt x="51263" y="40801"/>
                    <a:pt x="50426" y="40299"/>
                  </a:cubicBezTo>
                  <a:cubicBezTo>
                    <a:pt x="49861" y="39964"/>
                    <a:pt x="49254" y="39692"/>
                    <a:pt x="48627" y="39462"/>
                  </a:cubicBezTo>
                  <a:cubicBezTo>
                    <a:pt x="48229" y="39337"/>
                    <a:pt x="47873" y="39127"/>
                    <a:pt x="47455" y="38939"/>
                  </a:cubicBezTo>
                  <a:cubicBezTo>
                    <a:pt x="46743" y="39378"/>
                    <a:pt x="45927" y="39630"/>
                    <a:pt x="45195" y="40090"/>
                  </a:cubicBezTo>
                  <a:close/>
                  <a:moveTo>
                    <a:pt x="33750" y="65198"/>
                  </a:moveTo>
                  <a:cubicBezTo>
                    <a:pt x="33896" y="65198"/>
                    <a:pt x="34001" y="65219"/>
                    <a:pt x="34085" y="65198"/>
                  </a:cubicBezTo>
                  <a:cubicBezTo>
                    <a:pt x="34922" y="64968"/>
                    <a:pt x="35759" y="64696"/>
                    <a:pt x="36533" y="64278"/>
                  </a:cubicBezTo>
                  <a:cubicBezTo>
                    <a:pt x="36888" y="64110"/>
                    <a:pt x="37244" y="63964"/>
                    <a:pt x="37621" y="63838"/>
                  </a:cubicBezTo>
                  <a:cubicBezTo>
                    <a:pt x="39316" y="63231"/>
                    <a:pt x="41094" y="62897"/>
                    <a:pt x="42893" y="62687"/>
                  </a:cubicBezTo>
                  <a:cubicBezTo>
                    <a:pt x="43835" y="62583"/>
                    <a:pt x="44839" y="62562"/>
                    <a:pt x="45781" y="62583"/>
                  </a:cubicBezTo>
                  <a:cubicBezTo>
                    <a:pt x="47392" y="62583"/>
                    <a:pt x="49024" y="62478"/>
                    <a:pt x="50635" y="62687"/>
                  </a:cubicBezTo>
                  <a:cubicBezTo>
                    <a:pt x="51221" y="62771"/>
                    <a:pt x="51765" y="62813"/>
                    <a:pt x="52351" y="62897"/>
                  </a:cubicBezTo>
                  <a:cubicBezTo>
                    <a:pt x="54297" y="63106"/>
                    <a:pt x="56222" y="63441"/>
                    <a:pt x="58042" y="64173"/>
                  </a:cubicBezTo>
                  <a:cubicBezTo>
                    <a:pt x="58314" y="64278"/>
                    <a:pt x="58586" y="64361"/>
                    <a:pt x="58942" y="64466"/>
                  </a:cubicBezTo>
                  <a:cubicBezTo>
                    <a:pt x="58942" y="64319"/>
                    <a:pt x="58942" y="64215"/>
                    <a:pt x="58900" y="64152"/>
                  </a:cubicBezTo>
                  <a:cubicBezTo>
                    <a:pt x="58649" y="63713"/>
                    <a:pt x="58377" y="63273"/>
                    <a:pt x="58105" y="62855"/>
                  </a:cubicBezTo>
                  <a:cubicBezTo>
                    <a:pt x="57603" y="62081"/>
                    <a:pt x="57059" y="61390"/>
                    <a:pt x="56578" y="60595"/>
                  </a:cubicBezTo>
                  <a:cubicBezTo>
                    <a:pt x="56368" y="60260"/>
                    <a:pt x="56138" y="60051"/>
                    <a:pt x="55803" y="59925"/>
                  </a:cubicBezTo>
                  <a:cubicBezTo>
                    <a:pt x="54862" y="59549"/>
                    <a:pt x="53899" y="59130"/>
                    <a:pt x="52937" y="58796"/>
                  </a:cubicBezTo>
                  <a:cubicBezTo>
                    <a:pt x="51681" y="58356"/>
                    <a:pt x="50384" y="58084"/>
                    <a:pt x="49045" y="58063"/>
                  </a:cubicBezTo>
                  <a:cubicBezTo>
                    <a:pt x="47057" y="58042"/>
                    <a:pt x="45070" y="57938"/>
                    <a:pt x="43082" y="58210"/>
                  </a:cubicBezTo>
                  <a:cubicBezTo>
                    <a:pt x="41701" y="58419"/>
                    <a:pt x="40257" y="58503"/>
                    <a:pt x="38897" y="58942"/>
                  </a:cubicBezTo>
                  <a:cubicBezTo>
                    <a:pt x="38541" y="59089"/>
                    <a:pt x="38144" y="59151"/>
                    <a:pt x="37746" y="59214"/>
                  </a:cubicBezTo>
                  <a:cubicBezTo>
                    <a:pt x="37014" y="59298"/>
                    <a:pt x="36344" y="59528"/>
                    <a:pt x="35675" y="59821"/>
                  </a:cubicBezTo>
                  <a:cubicBezTo>
                    <a:pt x="35319" y="59967"/>
                    <a:pt x="34943" y="60135"/>
                    <a:pt x="34587" y="60239"/>
                  </a:cubicBezTo>
                  <a:cubicBezTo>
                    <a:pt x="33938" y="60407"/>
                    <a:pt x="33415" y="60825"/>
                    <a:pt x="32850" y="61181"/>
                  </a:cubicBezTo>
                  <a:cubicBezTo>
                    <a:pt x="32494" y="61411"/>
                    <a:pt x="32327" y="61746"/>
                    <a:pt x="32390" y="62164"/>
                  </a:cubicBezTo>
                  <a:cubicBezTo>
                    <a:pt x="32432" y="62541"/>
                    <a:pt x="32515" y="62876"/>
                    <a:pt x="32641" y="63210"/>
                  </a:cubicBezTo>
                  <a:cubicBezTo>
                    <a:pt x="32829" y="63650"/>
                    <a:pt x="33038" y="64110"/>
                    <a:pt x="33248" y="64529"/>
                  </a:cubicBezTo>
                  <a:cubicBezTo>
                    <a:pt x="33394" y="64738"/>
                    <a:pt x="33582" y="64968"/>
                    <a:pt x="33750" y="65198"/>
                  </a:cubicBezTo>
                  <a:close/>
                  <a:moveTo>
                    <a:pt x="15484" y="49945"/>
                  </a:moveTo>
                  <a:cubicBezTo>
                    <a:pt x="15546" y="49798"/>
                    <a:pt x="15630" y="49610"/>
                    <a:pt x="15672" y="49464"/>
                  </a:cubicBezTo>
                  <a:cubicBezTo>
                    <a:pt x="15839" y="48836"/>
                    <a:pt x="15986" y="48166"/>
                    <a:pt x="16153" y="47539"/>
                  </a:cubicBezTo>
                  <a:cubicBezTo>
                    <a:pt x="16362" y="46785"/>
                    <a:pt x="16697" y="46074"/>
                    <a:pt x="17116" y="45425"/>
                  </a:cubicBezTo>
                  <a:cubicBezTo>
                    <a:pt x="17534" y="44714"/>
                    <a:pt x="17932" y="44024"/>
                    <a:pt x="18141" y="43228"/>
                  </a:cubicBezTo>
                  <a:cubicBezTo>
                    <a:pt x="18204" y="42915"/>
                    <a:pt x="18371" y="42601"/>
                    <a:pt x="18559" y="42350"/>
                  </a:cubicBezTo>
                  <a:cubicBezTo>
                    <a:pt x="20024" y="40257"/>
                    <a:pt x="21133" y="37914"/>
                    <a:pt x="22598" y="35821"/>
                  </a:cubicBezTo>
                  <a:cubicBezTo>
                    <a:pt x="22786" y="35570"/>
                    <a:pt x="22932" y="35277"/>
                    <a:pt x="22932" y="34859"/>
                  </a:cubicBezTo>
                  <a:cubicBezTo>
                    <a:pt x="22619" y="34964"/>
                    <a:pt x="22388" y="35047"/>
                    <a:pt x="22158" y="35152"/>
                  </a:cubicBezTo>
                  <a:cubicBezTo>
                    <a:pt x="20233" y="36031"/>
                    <a:pt x="18434" y="37223"/>
                    <a:pt x="16634" y="38374"/>
                  </a:cubicBezTo>
                  <a:cubicBezTo>
                    <a:pt x="16593" y="38395"/>
                    <a:pt x="16530" y="38437"/>
                    <a:pt x="16509" y="38479"/>
                  </a:cubicBezTo>
                  <a:cubicBezTo>
                    <a:pt x="15588" y="39169"/>
                    <a:pt x="14730" y="39902"/>
                    <a:pt x="13789" y="40571"/>
                  </a:cubicBezTo>
                  <a:cubicBezTo>
                    <a:pt x="12868" y="41220"/>
                    <a:pt x="12094" y="41994"/>
                    <a:pt x="11424" y="42894"/>
                  </a:cubicBezTo>
                  <a:cubicBezTo>
                    <a:pt x="10839" y="43731"/>
                    <a:pt x="10629" y="44484"/>
                    <a:pt x="11299" y="45446"/>
                  </a:cubicBezTo>
                  <a:cubicBezTo>
                    <a:pt x="11885" y="46262"/>
                    <a:pt x="12408" y="47099"/>
                    <a:pt x="12973" y="47915"/>
                  </a:cubicBezTo>
                  <a:cubicBezTo>
                    <a:pt x="13496" y="48648"/>
                    <a:pt x="14521" y="49464"/>
                    <a:pt x="15484" y="49945"/>
                  </a:cubicBezTo>
                  <a:close/>
                  <a:moveTo>
                    <a:pt x="23686" y="44275"/>
                  </a:moveTo>
                  <a:cubicBezTo>
                    <a:pt x="24041" y="46137"/>
                    <a:pt x="24418" y="47957"/>
                    <a:pt x="25087" y="49736"/>
                  </a:cubicBezTo>
                  <a:cubicBezTo>
                    <a:pt x="25276" y="49715"/>
                    <a:pt x="25464" y="49652"/>
                    <a:pt x="25611" y="49631"/>
                  </a:cubicBezTo>
                  <a:cubicBezTo>
                    <a:pt x="25799" y="49610"/>
                    <a:pt x="26008" y="49694"/>
                    <a:pt x="26029" y="49903"/>
                  </a:cubicBezTo>
                  <a:cubicBezTo>
                    <a:pt x="26050" y="50029"/>
                    <a:pt x="26008" y="50217"/>
                    <a:pt x="25904" y="50301"/>
                  </a:cubicBezTo>
                  <a:cubicBezTo>
                    <a:pt x="25694" y="50510"/>
                    <a:pt x="25464" y="50677"/>
                    <a:pt x="25213" y="50866"/>
                  </a:cubicBezTo>
                  <a:cubicBezTo>
                    <a:pt x="25318" y="51619"/>
                    <a:pt x="25360" y="52330"/>
                    <a:pt x="25611" y="53021"/>
                  </a:cubicBezTo>
                  <a:cubicBezTo>
                    <a:pt x="26029" y="54171"/>
                    <a:pt x="26301" y="55343"/>
                    <a:pt x="26322" y="56599"/>
                  </a:cubicBezTo>
                  <a:cubicBezTo>
                    <a:pt x="26992" y="56431"/>
                    <a:pt x="27598" y="56180"/>
                    <a:pt x="28289" y="56117"/>
                  </a:cubicBezTo>
                  <a:cubicBezTo>
                    <a:pt x="28456" y="56117"/>
                    <a:pt x="28645" y="55950"/>
                    <a:pt x="28854" y="55804"/>
                  </a:cubicBezTo>
                  <a:cubicBezTo>
                    <a:pt x="28770" y="55448"/>
                    <a:pt x="28624" y="55071"/>
                    <a:pt x="28624" y="54736"/>
                  </a:cubicBezTo>
                  <a:cubicBezTo>
                    <a:pt x="28624" y="53983"/>
                    <a:pt x="28561" y="53251"/>
                    <a:pt x="28393" y="52519"/>
                  </a:cubicBezTo>
                  <a:cubicBezTo>
                    <a:pt x="28352" y="52372"/>
                    <a:pt x="28352" y="52226"/>
                    <a:pt x="28352" y="52058"/>
                  </a:cubicBezTo>
                  <a:cubicBezTo>
                    <a:pt x="28414" y="51326"/>
                    <a:pt x="28247" y="50635"/>
                    <a:pt x="28121" y="49924"/>
                  </a:cubicBezTo>
                  <a:cubicBezTo>
                    <a:pt x="27912" y="48689"/>
                    <a:pt x="27515" y="47476"/>
                    <a:pt x="27598" y="46179"/>
                  </a:cubicBezTo>
                  <a:cubicBezTo>
                    <a:pt x="27598" y="45990"/>
                    <a:pt x="27556" y="45823"/>
                    <a:pt x="27494" y="45656"/>
                  </a:cubicBezTo>
                  <a:cubicBezTo>
                    <a:pt x="27347" y="45258"/>
                    <a:pt x="27347" y="44840"/>
                    <a:pt x="27347" y="44400"/>
                  </a:cubicBezTo>
                  <a:lnTo>
                    <a:pt x="27347" y="43584"/>
                  </a:lnTo>
                  <a:cubicBezTo>
                    <a:pt x="27305" y="43208"/>
                    <a:pt x="27180" y="43061"/>
                    <a:pt x="26761" y="43061"/>
                  </a:cubicBezTo>
                  <a:cubicBezTo>
                    <a:pt x="26510" y="43061"/>
                    <a:pt x="26238" y="43124"/>
                    <a:pt x="25987" y="43166"/>
                  </a:cubicBezTo>
                  <a:cubicBezTo>
                    <a:pt x="25820" y="43208"/>
                    <a:pt x="25694" y="43270"/>
                    <a:pt x="25569" y="43312"/>
                  </a:cubicBezTo>
                  <a:cubicBezTo>
                    <a:pt x="24836" y="43375"/>
                    <a:pt x="24271" y="43710"/>
                    <a:pt x="23686" y="44275"/>
                  </a:cubicBezTo>
                  <a:close/>
                  <a:moveTo>
                    <a:pt x="25067" y="54276"/>
                  </a:moveTo>
                  <a:cubicBezTo>
                    <a:pt x="24313" y="54485"/>
                    <a:pt x="23853" y="54485"/>
                    <a:pt x="23309" y="54171"/>
                  </a:cubicBezTo>
                  <a:cubicBezTo>
                    <a:pt x="22702" y="53816"/>
                    <a:pt x="22137" y="53439"/>
                    <a:pt x="21572" y="53042"/>
                  </a:cubicBezTo>
                  <a:cubicBezTo>
                    <a:pt x="21321" y="52853"/>
                    <a:pt x="21049" y="52770"/>
                    <a:pt x="20735" y="52832"/>
                  </a:cubicBezTo>
                  <a:cubicBezTo>
                    <a:pt x="20484" y="52874"/>
                    <a:pt x="20191" y="52916"/>
                    <a:pt x="19940" y="52853"/>
                  </a:cubicBezTo>
                  <a:cubicBezTo>
                    <a:pt x="18810" y="52623"/>
                    <a:pt x="17681" y="52456"/>
                    <a:pt x="16634" y="51995"/>
                  </a:cubicBezTo>
                  <a:cubicBezTo>
                    <a:pt x="16446" y="51912"/>
                    <a:pt x="16237" y="51891"/>
                    <a:pt x="16090" y="51828"/>
                  </a:cubicBezTo>
                  <a:cubicBezTo>
                    <a:pt x="15651" y="52309"/>
                    <a:pt x="15881" y="52937"/>
                    <a:pt x="15504" y="53376"/>
                  </a:cubicBezTo>
                  <a:lnTo>
                    <a:pt x="15504" y="54653"/>
                  </a:lnTo>
                  <a:cubicBezTo>
                    <a:pt x="15714" y="54695"/>
                    <a:pt x="15902" y="54715"/>
                    <a:pt x="16111" y="54715"/>
                  </a:cubicBezTo>
                  <a:lnTo>
                    <a:pt x="18643" y="54715"/>
                  </a:lnTo>
                  <a:cubicBezTo>
                    <a:pt x="18936" y="54715"/>
                    <a:pt x="19250" y="54736"/>
                    <a:pt x="19543" y="54841"/>
                  </a:cubicBezTo>
                  <a:cubicBezTo>
                    <a:pt x="20694" y="55301"/>
                    <a:pt x="21886" y="55573"/>
                    <a:pt x="23100" y="55866"/>
                  </a:cubicBezTo>
                  <a:cubicBezTo>
                    <a:pt x="23602" y="55992"/>
                    <a:pt x="24062" y="56117"/>
                    <a:pt x="24439" y="56536"/>
                  </a:cubicBezTo>
                  <a:cubicBezTo>
                    <a:pt x="24774" y="56912"/>
                    <a:pt x="25025" y="56954"/>
                    <a:pt x="25548" y="56975"/>
                  </a:cubicBezTo>
                  <a:cubicBezTo>
                    <a:pt x="25485" y="56306"/>
                    <a:pt x="25297" y="55657"/>
                    <a:pt x="25234" y="54967"/>
                  </a:cubicBezTo>
                  <a:cubicBezTo>
                    <a:pt x="25192" y="54715"/>
                    <a:pt x="25108" y="54506"/>
                    <a:pt x="25067" y="54276"/>
                  </a:cubicBezTo>
                  <a:close/>
                  <a:moveTo>
                    <a:pt x="20714" y="22953"/>
                  </a:moveTo>
                  <a:cubicBezTo>
                    <a:pt x="20777" y="22640"/>
                    <a:pt x="20798" y="22409"/>
                    <a:pt x="20840" y="22158"/>
                  </a:cubicBezTo>
                  <a:cubicBezTo>
                    <a:pt x="20924" y="21886"/>
                    <a:pt x="21007" y="21635"/>
                    <a:pt x="21112" y="21384"/>
                  </a:cubicBezTo>
                  <a:cubicBezTo>
                    <a:pt x="21468" y="20589"/>
                    <a:pt x="21510" y="19710"/>
                    <a:pt x="21447" y="18852"/>
                  </a:cubicBezTo>
                  <a:cubicBezTo>
                    <a:pt x="21405" y="18246"/>
                    <a:pt x="21007" y="17869"/>
                    <a:pt x="20401" y="17869"/>
                  </a:cubicBezTo>
                  <a:cubicBezTo>
                    <a:pt x="20170" y="17869"/>
                    <a:pt x="19940" y="17869"/>
                    <a:pt x="19689" y="17890"/>
                  </a:cubicBezTo>
                  <a:cubicBezTo>
                    <a:pt x="19438" y="17911"/>
                    <a:pt x="19208" y="18078"/>
                    <a:pt x="19208" y="18308"/>
                  </a:cubicBezTo>
                  <a:cubicBezTo>
                    <a:pt x="19166" y="19166"/>
                    <a:pt x="19020" y="20066"/>
                    <a:pt x="19438" y="20861"/>
                  </a:cubicBezTo>
                  <a:cubicBezTo>
                    <a:pt x="19752" y="21489"/>
                    <a:pt x="20150" y="22117"/>
                    <a:pt x="20505" y="22723"/>
                  </a:cubicBezTo>
                  <a:cubicBezTo>
                    <a:pt x="20568" y="22786"/>
                    <a:pt x="20610" y="22828"/>
                    <a:pt x="20714" y="22953"/>
                  </a:cubicBezTo>
                  <a:close/>
                  <a:moveTo>
                    <a:pt x="54088" y="33771"/>
                  </a:moveTo>
                  <a:cubicBezTo>
                    <a:pt x="54485" y="33792"/>
                    <a:pt x="54778" y="33792"/>
                    <a:pt x="55071" y="33792"/>
                  </a:cubicBezTo>
                  <a:cubicBezTo>
                    <a:pt x="56368" y="33792"/>
                    <a:pt x="57331" y="33080"/>
                    <a:pt x="58147" y="32160"/>
                  </a:cubicBezTo>
                  <a:cubicBezTo>
                    <a:pt x="58544" y="31720"/>
                    <a:pt x="58210" y="30884"/>
                    <a:pt x="57624" y="30863"/>
                  </a:cubicBezTo>
                  <a:cubicBezTo>
                    <a:pt x="56954" y="30842"/>
                    <a:pt x="56243" y="30758"/>
                    <a:pt x="55510" y="30863"/>
                  </a:cubicBezTo>
                  <a:cubicBezTo>
                    <a:pt x="55071" y="31804"/>
                    <a:pt x="54611" y="32746"/>
                    <a:pt x="54088" y="33771"/>
                  </a:cubicBezTo>
                  <a:close/>
                  <a:moveTo>
                    <a:pt x="35738" y="41555"/>
                  </a:moveTo>
                  <a:cubicBezTo>
                    <a:pt x="34482" y="41324"/>
                    <a:pt x="33310" y="41073"/>
                    <a:pt x="32160" y="40864"/>
                  </a:cubicBezTo>
                  <a:cubicBezTo>
                    <a:pt x="32097" y="41596"/>
                    <a:pt x="32432" y="41994"/>
                    <a:pt x="33059" y="42182"/>
                  </a:cubicBezTo>
                  <a:cubicBezTo>
                    <a:pt x="33206" y="42224"/>
                    <a:pt x="33352" y="42224"/>
                    <a:pt x="33520" y="42224"/>
                  </a:cubicBezTo>
                  <a:lnTo>
                    <a:pt x="34817" y="42224"/>
                  </a:lnTo>
                  <a:cubicBezTo>
                    <a:pt x="35110" y="41994"/>
                    <a:pt x="35361" y="41806"/>
                    <a:pt x="35738" y="41555"/>
                  </a:cubicBezTo>
                  <a:close/>
                  <a:moveTo>
                    <a:pt x="26887" y="57833"/>
                  </a:moveTo>
                  <a:cubicBezTo>
                    <a:pt x="27222" y="58482"/>
                    <a:pt x="27724" y="58984"/>
                    <a:pt x="28310" y="59402"/>
                  </a:cubicBezTo>
                  <a:cubicBezTo>
                    <a:pt x="28540" y="59256"/>
                    <a:pt x="28728" y="59130"/>
                    <a:pt x="28896" y="59005"/>
                  </a:cubicBezTo>
                  <a:lnTo>
                    <a:pt x="28896" y="57143"/>
                  </a:lnTo>
                  <a:cubicBezTo>
                    <a:pt x="28226" y="57268"/>
                    <a:pt x="27556" y="57268"/>
                    <a:pt x="26887" y="57833"/>
                  </a:cubicBezTo>
                  <a:close/>
                  <a:moveTo>
                    <a:pt x="22472" y="52707"/>
                  </a:moveTo>
                  <a:cubicBezTo>
                    <a:pt x="22974" y="52979"/>
                    <a:pt x="23435" y="53251"/>
                    <a:pt x="23937" y="53544"/>
                  </a:cubicBezTo>
                  <a:cubicBezTo>
                    <a:pt x="24041" y="53586"/>
                    <a:pt x="24167" y="53607"/>
                    <a:pt x="24271" y="53607"/>
                  </a:cubicBezTo>
                  <a:cubicBezTo>
                    <a:pt x="24460" y="53648"/>
                    <a:pt x="24690" y="53376"/>
                    <a:pt x="24690" y="53188"/>
                  </a:cubicBezTo>
                  <a:cubicBezTo>
                    <a:pt x="24669" y="52979"/>
                    <a:pt x="24564" y="52853"/>
                    <a:pt x="24355" y="52853"/>
                  </a:cubicBezTo>
                  <a:cubicBezTo>
                    <a:pt x="23853" y="52874"/>
                    <a:pt x="23435" y="52623"/>
                    <a:pt x="22974" y="52456"/>
                  </a:cubicBezTo>
                  <a:cubicBezTo>
                    <a:pt x="22765" y="52414"/>
                    <a:pt x="22639" y="52456"/>
                    <a:pt x="22472" y="52707"/>
                  </a:cubicBezTo>
                  <a:close/>
                  <a:moveTo>
                    <a:pt x="23497" y="51723"/>
                  </a:moveTo>
                  <a:cubicBezTo>
                    <a:pt x="23832" y="51912"/>
                    <a:pt x="24083" y="52142"/>
                    <a:pt x="24460" y="51891"/>
                  </a:cubicBezTo>
                  <a:cubicBezTo>
                    <a:pt x="24418" y="51682"/>
                    <a:pt x="24376" y="51451"/>
                    <a:pt x="24334" y="51242"/>
                  </a:cubicBezTo>
                  <a:cubicBezTo>
                    <a:pt x="23937" y="51263"/>
                    <a:pt x="23707" y="51389"/>
                    <a:pt x="23497" y="51723"/>
                  </a:cubicBezTo>
                  <a:close/>
                  <a:moveTo>
                    <a:pt x="12596" y="62792"/>
                  </a:moveTo>
                  <a:lnTo>
                    <a:pt x="12596" y="62750"/>
                  </a:lnTo>
                  <a:lnTo>
                    <a:pt x="12199" y="62750"/>
                  </a:lnTo>
                  <a:lnTo>
                    <a:pt x="12199" y="6279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380;p37"/>
            <p:cNvSpPr/>
            <p:nvPr/>
          </p:nvSpPr>
          <p:spPr>
            <a:xfrm>
              <a:off x="-1599125" y="1614225"/>
              <a:ext cx="429475" cy="219725"/>
            </a:xfrm>
            <a:custGeom>
              <a:avLst/>
              <a:gdLst/>
              <a:ahLst/>
              <a:cxnLst/>
              <a:rect l="l" t="t" r="r" b="b"/>
              <a:pathLst>
                <a:path w="17179" h="8789" extrusionOk="0">
                  <a:moveTo>
                    <a:pt x="16970" y="5482"/>
                  </a:moveTo>
                  <a:cubicBezTo>
                    <a:pt x="17179" y="5671"/>
                    <a:pt x="17158" y="5859"/>
                    <a:pt x="17012" y="5985"/>
                  </a:cubicBezTo>
                  <a:cubicBezTo>
                    <a:pt x="16740" y="6299"/>
                    <a:pt x="16447" y="6591"/>
                    <a:pt x="16237" y="6947"/>
                  </a:cubicBezTo>
                  <a:cubicBezTo>
                    <a:pt x="16237" y="6989"/>
                    <a:pt x="16216" y="7010"/>
                    <a:pt x="16175" y="7010"/>
                  </a:cubicBezTo>
                  <a:cubicBezTo>
                    <a:pt x="15170" y="7575"/>
                    <a:pt x="14291" y="8412"/>
                    <a:pt x="13120" y="8705"/>
                  </a:cubicBezTo>
                  <a:cubicBezTo>
                    <a:pt x="12911" y="8747"/>
                    <a:pt x="12701" y="8788"/>
                    <a:pt x="12492" y="8788"/>
                  </a:cubicBezTo>
                  <a:lnTo>
                    <a:pt x="7701" y="8788"/>
                  </a:lnTo>
                  <a:cubicBezTo>
                    <a:pt x="7449" y="8788"/>
                    <a:pt x="7157" y="8747"/>
                    <a:pt x="6885" y="8684"/>
                  </a:cubicBezTo>
                  <a:cubicBezTo>
                    <a:pt x="6529" y="8579"/>
                    <a:pt x="6131" y="8516"/>
                    <a:pt x="5755" y="8495"/>
                  </a:cubicBezTo>
                  <a:cubicBezTo>
                    <a:pt x="5399" y="8475"/>
                    <a:pt x="5043" y="8349"/>
                    <a:pt x="4708" y="8203"/>
                  </a:cubicBezTo>
                  <a:cubicBezTo>
                    <a:pt x="4353" y="8077"/>
                    <a:pt x="4039" y="7889"/>
                    <a:pt x="3725" y="7742"/>
                  </a:cubicBezTo>
                  <a:cubicBezTo>
                    <a:pt x="3160" y="7470"/>
                    <a:pt x="2763" y="7115"/>
                    <a:pt x="2365" y="6591"/>
                  </a:cubicBezTo>
                  <a:cubicBezTo>
                    <a:pt x="1905" y="5964"/>
                    <a:pt x="1403" y="5357"/>
                    <a:pt x="984" y="4708"/>
                  </a:cubicBezTo>
                  <a:cubicBezTo>
                    <a:pt x="231" y="3558"/>
                    <a:pt x="1" y="2281"/>
                    <a:pt x="126" y="921"/>
                  </a:cubicBezTo>
                  <a:cubicBezTo>
                    <a:pt x="147" y="565"/>
                    <a:pt x="356" y="314"/>
                    <a:pt x="566" y="42"/>
                  </a:cubicBezTo>
                  <a:cubicBezTo>
                    <a:pt x="628" y="1"/>
                    <a:pt x="754" y="1"/>
                    <a:pt x="796" y="1"/>
                  </a:cubicBezTo>
                  <a:cubicBezTo>
                    <a:pt x="879" y="21"/>
                    <a:pt x="963" y="105"/>
                    <a:pt x="984" y="189"/>
                  </a:cubicBezTo>
                  <a:cubicBezTo>
                    <a:pt x="1005" y="293"/>
                    <a:pt x="1005" y="419"/>
                    <a:pt x="984" y="524"/>
                  </a:cubicBezTo>
                  <a:cubicBezTo>
                    <a:pt x="545" y="1779"/>
                    <a:pt x="963" y="2909"/>
                    <a:pt x="1507" y="3976"/>
                  </a:cubicBezTo>
                  <a:cubicBezTo>
                    <a:pt x="2009" y="4918"/>
                    <a:pt x="2784" y="5650"/>
                    <a:pt x="3411" y="6487"/>
                  </a:cubicBezTo>
                  <a:cubicBezTo>
                    <a:pt x="3495" y="6571"/>
                    <a:pt x="3600" y="6633"/>
                    <a:pt x="3704" y="6696"/>
                  </a:cubicBezTo>
                  <a:cubicBezTo>
                    <a:pt x="4206" y="6926"/>
                    <a:pt x="4667" y="7156"/>
                    <a:pt x="5169" y="7366"/>
                  </a:cubicBezTo>
                  <a:cubicBezTo>
                    <a:pt x="5273" y="7428"/>
                    <a:pt x="5399" y="7470"/>
                    <a:pt x="5504" y="7470"/>
                  </a:cubicBezTo>
                  <a:cubicBezTo>
                    <a:pt x="6320" y="7575"/>
                    <a:pt x="7115" y="7742"/>
                    <a:pt x="7910" y="7763"/>
                  </a:cubicBezTo>
                  <a:cubicBezTo>
                    <a:pt x="9333" y="7826"/>
                    <a:pt x="10734" y="7763"/>
                    <a:pt x="12157" y="7763"/>
                  </a:cubicBezTo>
                  <a:cubicBezTo>
                    <a:pt x="12973" y="7763"/>
                    <a:pt x="13664" y="7470"/>
                    <a:pt x="14291" y="6989"/>
                  </a:cubicBezTo>
                  <a:cubicBezTo>
                    <a:pt x="14480" y="6822"/>
                    <a:pt x="14689" y="6696"/>
                    <a:pt x="14898" y="6591"/>
                  </a:cubicBezTo>
                  <a:cubicBezTo>
                    <a:pt x="15233" y="6403"/>
                    <a:pt x="15589" y="6257"/>
                    <a:pt x="15819" y="5901"/>
                  </a:cubicBezTo>
                  <a:cubicBezTo>
                    <a:pt x="16133" y="5629"/>
                    <a:pt x="16593" y="5566"/>
                    <a:pt x="16970" y="548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381;p37"/>
            <p:cNvSpPr/>
            <p:nvPr/>
          </p:nvSpPr>
          <p:spPr>
            <a:xfrm>
              <a:off x="-1261200" y="1599050"/>
              <a:ext cx="39250" cy="46575"/>
            </a:xfrm>
            <a:custGeom>
              <a:avLst/>
              <a:gdLst/>
              <a:ahLst/>
              <a:cxnLst/>
              <a:rect l="l" t="t" r="r" b="b"/>
              <a:pathLst>
                <a:path w="1570" h="1863" extrusionOk="0">
                  <a:moveTo>
                    <a:pt x="1570" y="817"/>
                  </a:moveTo>
                  <a:cubicBezTo>
                    <a:pt x="1570" y="1361"/>
                    <a:pt x="1235" y="1758"/>
                    <a:pt x="774" y="1842"/>
                  </a:cubicBezTo>
                  <a:cubicBezTo>
                    <a:pt x="523" y="1863"/>
                    <a:pt x="314" y="1800"/>
                    <a:pt x="147" y="1570"/>
                  </a:cubicBezTo>
                  <a:cubicBezTo>
                    <a:pt x="21" y="1382"/>
                    <a:pt x="0" y="1152"/>
                    <a:pt x="105" y="963"/>
                  </a:cubicBezTo>
                  <a:cubicBezTo>
                    <a:pt x="293" y="712"/>
                    <a:pt x="502" y="440"/>
                    <a:pt x="754" y="231"/>
                  </a:cubicBezTo>
                  <a:cubicBezTo>
                    <a:pt x="1046" y="1"/>
                    <a:pt x="1402" y="147"/>
                    <a:pt x="1507" y="524"/>
                  </a:cubicBezTo>
                  <a:cubicBezTo>
                    <a:pt x="1549" y="628"/>
                    <a:pt x="1549" y="733"/>
                    <a:pt x="1570" y="8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382;p37"/>
            <p:cNvSpPr/>
            <p:nvPr/>
          </p:nvSpPr>
          <p:spPr>
            <a:xfrm>
              <a:off x="-1527450" y="1533150"/>
              <a:ext cx="41350" cy="38725"/>
            </a:xfrm>
            <a:custGeom>
              <a:avLst/>
              <a:gdLst/>
              <a:ahLst/>
              <a:cxnLst/>
              <a:rect l="l" t="t" r="r" b="b"/>
              <a:pathLst>
                <a:path w="1654" h="1549" extrusionOk="0">
                  <a:moveTo>
                    <a:pt x="649" y="21"/>
                  </a:moveTo>
                  <a:cubicBezTo>
                    <a:pt x="1151" y="0"/>
                    <a:pt x="1402" y="84"/>
                    <a:pt x="1507" y="356"/>
                  </a:cubicBezTo>
                  <a:cubicBezTo>
                    <a:pt x="1611" y="649"/>
                    <a:pt x="1653" y="963"/>
                    <a:pt x="1465" y="1235"/>
                  </a:cubicBezTo>
                  <a:cubicBezTo>
                    <a:pt x="1381" y="1339"/>
                    <a:pt x="1235" y="1402"/>
                    <a:pt x="1088" y="1444"/>
                  </a:cubicBezTo>
                  <a:cubicBezTo>
                    <a:pt x="461" y="1549"/>
                    <a:pt x="0" y="1130"/>
                    <a:pt x="0" y="461"/>
                  </a:cubicBezTo>
                  <a:cubicBezTo>
                    <a:pt x="0" y="356"/>
                    <a:pt x="126" y="189"/>
                    <a:pt x="230" y="126"/>
                  </a:cubicBezTo>
                  <a:cubicBezTo>
                    <a:pt x="440" y="21"/>
                    <a:pt x="649" y="21"/>
                    <a:pt x="649" y="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383;p37"/>
            <p:cNvSpPr/>
            <p:nvPr/>
          </p:nvSpPr>
          <p:spPr>
            <a:xfrm flipH="1">
              <a:off x="-590075" y="1442125"/>
              <a:ext cx="257900" cy="310750"/>
            </a:xfrm>
            <a:custGeom>
              <a:avLst/>
              <a:gdLst/>
              <a:ahLst/>
              <a:cxnLst/>
              <a:rect l="l" t="t" r="r" b="b"/>
              <a:pathLst>
                <a:path w="10316" h="12430" extrusionOk="0">
                  <a:moveTo>
                    <a:pt x="4624" y="168"/>
                  </a:moveTo>
                  <a:cubicBezTo>
                    <a:pt x="3934" y="1110"/>
                    <a:pt x="3453" y="2114"/>
                    <a:pt x="3118" y="3223"/>
                  </a:cubicBezTo>
                  <a:cubicBezTo>
                    <a:pt x="3034" y="3516"/>
                    <a:pt x="2929" y="3830"/>
                    <a:pt x="2929" y="4144"/>
                  </a:cubicBezTo>
                  <a:cubicBezTo>
                    <a:pt x="2909" y="5294"/>
                    <a:pt x="2909" y="6403"/>
                    <a:pt x="2888" y="7554"/>
                  </a:cubicBezTo>
                  <a:cubicBezTo>
                    <a:pt x="2888" y="7993"/>
                    <a:pt x="2992" y="8370"/>
                    <a:pt x="3327" y="8663"/>
                  </a:cubicBezTo>
                  <a:cubicBezTo>
                    <a:pt x="3536" y="8830"/>
                    <a:pt x="3725" y="9040"/>
                    <a:pt x="3892" y="9228"/>
                  </a:cubicBezTo>
                  <a:cubicBezTo>
                    <a:pt x="4352" y="9730"/>
                    <a:pt x="4813" y="10170"/>
                    <a:pt x="5566" y="10065"/>
                  </a:cubicBezTo>
                  <a:cubicBezTo>
                    <a:pt x="5629" y="10065"/>
                    <a:pt x="5712" y="10065"/>
                    <a:pt x="5775" y="10086"/>
                  </a:cubicBezTo>
                  <a:cubicBezTo>
                    <a:pt x="7114" y="10609"/>
                    <a:pt x="8432" y="10462"/>
                    <a:pt x="9730" y="9960"/>
                  </a:cubicBezTo>
                  <a:cubicBezTo>
                    <a:pt x="9855" y="9918"/>
                    <a:pt x="10002" y="9877"/>
                    <a:pt x="10127" y="9835"/>
                  </a:cubicBezTo>
                  <a:cubicBezTo>
                    <a:pt x="10148" y="9835"/>
                    <a:pt x="10169" y="9835"/>
                    <a:pt x="10315" y="9877"/>
                  </a:cubicBezTo>
                  <a:cubicBezTo>
                    <a:pt x="10211" y="9981"/>
                    <a:pt x="10148" y="10086"/>
                    <a:pt x="10064" y="10149"/>
                  </a:cubicBezTo>
                  <a:cubicBezTo>
                    <a:pt x="9018" y="10902"/>
                    <a:pt x="7867" y="11446"/>
                    <a:pt x="6696" y="11948"/>
                  </a:cubicBezTo>
                  <a:cubicBezTo>
                    <a:pt x="5838" y="12325"/>
                    <a:pt x="4896" y="12429"/>
                    <a:pt x="3955" y="12157"/>
                  </a:cubicBezTo>
                  <a:cubicBezTo>
                    <a:pt x="3515" y="12032"/>
                    <a:pt x="3097" y="11948"/>
                    <a:pt x="2637" y="11843"/>
                  </a:cubicBezTo>
                  <a:cubicBezTo>
                    <a:pt x="1988" y="11697"/>
                    <a:pt x="1444" y="11341"/>
                    <a:pt x="1067" y="10755"/>
                  </a:cubicBezTo>
                  <a:cubicBezTo>
                    <a:pt x="712" y="10170"/>
                    <a:pt x="230" y="9646"/>
                    <a:pt x="105" y="8914"/>
                  </a:cubicBezTo>
                  <a:cubicBezTo>
                    <a:pt x="84" y="8684"/>
                    <a:pt x="0" y="8454"/>
                    <a:pt x="21" y="8224"/>
                  </a:cubicBezTo>
                  <a:cubicBezTo>
                    <a:pt x="168" y="6696"/>
                    <a:pt x="272" y="5148"/>
                    <a:pt x="795" y="3725"/>
                  </a:cubicBezTo>
                  <a:cubicBezTo>
                    <a:pt x="1318" y="2260"/>
                    <a:pt x="2260" y="1047"/>
                    <a:pt x="3620" y="231"/>
                  </a:cubicBezTo>
                  <a:cubicBezTo>
                    <a:pt x="3955" y="84"/>
                    <a:pt x="4269" y="1"/>
                    <a:pt x="4624" y="1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384;p37"/>
            <p:cNvSpPr/>
            <p:nvPr/>
          </p:nvSpPr>
          <p:spPr>
            <a:xfrm flipH="1">
              <a:off x="-640300" y="1431675"/>
              <a:ext cx="339000" cy="350475"/>
            </a:xfrm>
            <a:custGeom>
              <a:avLst/>
              <a:gdLst/>
              <a:ahLst/>
              <a:cxnLst/>
              <a:rect l="l" t="t" r="r" b="b"/>
              <a:pathLst>
                <a:path w="13560" h="14019" extrusionOk="0">
                  <a:moveTo>
                    <a:pt x="7324" y="523"/>
                  </a:moveTo>
                  <a:cubicBezTo>
                    <a:pt x="6424" y="1172"/>
                    <a:pt x="6382" y="1214"/>
                    <a:pt x="6006" y="2197"/>
                  </a:cubicBezTo>
                  <a:cubicBezTo>
                    <a:pt x="5524" y="3327"/>
                    <a:pt x="5169" y="4478"/>
                    <a:pt x="5273" y="5733"/>
                  </a:cubicBezTo>
                  <a:cubicBezTo>
                    <a:pt x="5315" y="6298"/>
                    <a:pt x="5294" y="6905"/>
                    <a:pt x="5273" y="7512"/>
                  </a:cubicBezTo>
                  <a:cubicBezTo>
                    <a:pt x="5232" y="7930"/>
                    <a:pt x="5336" y="8244"/>
                    <a:pt x="5692" y="8537"/>
                  </a:cubicBezTo>
                  <a:cubicBezTo>
                    <a:pt x="5901" y="8704"/>
                    <a:pt x="6068" y="8914"/>
                    <a:pt x="6278" y="9102"/>
                  </a:cubicBezTo>
                  <a:cubicBezTo>
                    <a:pt x="6382" y="9186"/>
                    <a:pt x="6529" y="9290"/>
                    <a:pt x="6633" y="9311"/>
                  </a:cubicBezTo>
                  <a:cubicBezTo>
                    <a:pt x="7575" y="9437"/>
                    <a:pt x="8517" y="9834"/>
                    <a:pt x="9479" y="9625"/>
                  </a:cubicBezTo>
                  <a:cubicBezTo>
                    <a:pt x="10211" y="9479"/>
                    <a:pt x="10923" y="9186"/>
                    <a:pt x="11634" y="8976"/>
                  </a:cubicBezTo>
                  <a:cubicBezTo>
                    <a:pt x="12136" y="8809"/>
                    <a:pt x="12639" y="8663"/>
                    <a:pt x="13141" y="8537"/>
                  </a:cubicBezTo>
                  <a:cubicBezTo>
                    <a:pt x="13245" y="8495"/>
                    <a:pt x="13371" y="8579"/>
                    <a:pt x="13559" y="8600"/>
                  </a:cubicBezTo>
                  <a:cubicBezTo>
                    <a:pt x="13329" y="9792"/>
                    <a:pt x="12722" y="10671"/>
                    <a:pt x="11927" y="11466"/>
                  </a:cubicBezTo>
                  <a:cubicBezTo>
                    <a:pt x="11383" y="12010"/>
                    <a:pt x="10776" y="12450"/>
                    <a:pt x="10065" y="12764"/>
                  </a:cubicBezTo>
                  <a:cubicBezTo>
                    <a:pt x="9270" y="13119"/>
                    <a:pt x="8496" y="13621"/>
                    <a:pt x="7596" y="13810"/>
                  </a:cubicBezTo>
                  <a:cubicBezTo>
                    <a:pt x="7073" y="13914"/>
                    <a:pt x="6571" y="14019"/>
                    <a:pt x="6048" y="13977"/>
                  </a:cubicBezTo>
                  <a:cubicBezTo>
                    <a:pt x="4771" y="13810"/>
                    <a:pt x="3516" y="13601"/>
                    <a:pt x="2386" y="12952"/>
                  </a:cubicBezTo>
                  <a:cubicBezTo>
                    <a:pt x="1988" y="12722"/>
                    <a:pt x="1654" y="12429"/>
                    <a:pt x="1423" y="12031"/>
                  </a:cubicBezTo>
                  <a:cubicBezTo>
                    <a:pt x="1172" y="11634"/>
                    <a:pt x="900" y="11299"/>
                    <a:pt x="691" y="10901"/>
                  </a:cubicBezTo>
                  <a:cubicBezTo>
                    <a:pt x="210" y="10127"/>
                    <a:pt x="1" y="9269"/>
                    <a:pt x="126" y="8328"/>
                  </a:cubicBezTo>
                  <a:cubicBezTo>
                    <a:pt x="294" y="6926"/>
                    <a:pt x="503" y="5566"/>
                    <a:pt x="900" y="4248"/>
                  </a:cubicBezTo>
                  <a:cubicBezTo>
                    <a:pt x="1047" y="3745"/>
                    <a:pt x="1214" y="3264"/>
                    <a:pt x="1549" y="2846"/>
                  </a:cubicBezTo>
                  <a:cubicBezTo>
                    <a:pt x="1779" y="2574"/>
                    <a:pt x="1988" y="2218"/>
                    <a:pt x="2198" y="1904"/>
                  </a:cubicBezTo>
                  <a:cubicBezTo>
                    <a:pt x="2595" y="1339"/>
                    <a:pt x="3139" y="921"/>
                    <a:pt x="3746" y="544"/>
                  </a:cubicBezTo>
                  <a:cubicBezTo>
                    <a:pt x="4562" y="21"/>
                    <a:pt x="5441" y="0"/>
                    <a:pt x="6341" y="84"/>
                  </a:cubicBezTo>
                  <a:cubicBezTo>
                    <a:pt x="6445" y="84"/>
                    <a:pt x="6550" y="105"/>
                    <a:pt x="6613" y="168"/>
                  </a:cubicBezTo>
                  <a:cubicBezTo>
                    <a:pt x="6843" y="230"/>
                    <a:pt x="7052" y="377"/>
                    <a:pt x="7324" y="523"/>
                  </a:cubicBezTo>
                  <a:close/>
                  <a:moveTo>
                    <a:pt x="5859" y="586"/>
                  </a:moveTo>
                  <a:cubicBezTo>
                    <a:pt x="5483" y="419"/>
                    <a:pt x="5169" y="481"/>
                    <a:pt x="4876" y="649"/>
                  </a:cubicBezTo>
                  <a:cubicBezTo>
                    <a:pt x="3516" y="1486"/>
                    <a:pt x="2595" y="2699"/>
                    <a:pt x="2051" y="4143"/>
                  </a:cubicBezTo>
                  <a:cubicBezTo>
                    <a:pt x="1528" y="5566"/>
                    <a:pt x="1403" y="7114"/>
                    <a:pt x="1298" y="8642"/>
                  </a:cubicBezTo>
                  <a:cubicBezTo>
                    <a:pt x="1256" y="8872"/>
                    <a:pt x="1340" y="9102"/>
                    <a:pt x="1361" y="9332"/>
                  </a:cubicBezTo>
                  <a:cubicBezTo>
                    <a:pt x="1465" y="10044"/>
                    <a:pt x="1967" y="10567"/>
                    <a:pt x="2344" y="11173"/>
                  </a:cubicBezTo>
                  <a:cubicBezTo>
                    <a:pt x="2700" y="11780"/>
                    <a:pt x="3244" y="12115"/>
                    <a:pt x="3913" y="12261"/>
                  </a:cubicBezTo>
                  <a:cubicBezTo>
                    <a:pt x="4353" y="12366"/>
                    <a:pt x="4792" y="12471"/>
                    <a:pt x="5211" y="12575"/>
                  </a:cubicBezTo>
                  <a:cubicBezTo>
                    <a:pt x="6152" y="12847"/>
                    <a:pt x="7094" y="12764"/>
                    <a:pt x="7952" y="12366"/>
                  </a:cubicBezTo>
                  <a:cubicBezTo>
                    <a:pt x="9144" y="11864"/>
                    <a:pt x="10295" y="11299"/>
                    <a:pt x="11341" y="10567"/>
                  </a:cubicBezTo>
                  <a:cubicBezTo>
                    <a:pt x="11404" y="10504"/>
                    <a:pt x="11467" y="10399"/>
                    <a:pt x="11571" y="10295"/>
                  </a:cubicBezTo>
                  <a:cubicBezTo>
                    <a:pt x="11467" y="10274"/>
                    <a:pt x="11404" y="10253"/>
                    <a:pt x="11383" y="10253"/>
                  </a:cubicBezTo>
                  <a:cubicBezTo>
                    <a:pt x="11258" y="10274"/>
                    <a:pt x="11132" y="10336"/>
                    <a:pt x="10986" y="10378"/>
                  </a:cubicBezTo>
                  <a:cubicBezTo>
                    <a:pt x="9688" y="10880"/>
                    <a:pt x="8370" y="11027"/>
                    <a:pt x="7052" y="10504"/>
                  </a:cubicBezTo>
                  <a:cubicBezTo>
                    <a:pt x="6989" y="10483"/>
                    <a:pt x="6905" y="10462"/>
                    <a:pt x="6843" y="10483"/>
                  </a:cubicBezTo>
                  <a:cubicBezTo>
                    <a:pt x="6068" y="10588"/>
                    <a:pt x="5608" y="10148"/>
                    <a:pt x="5169" y="9646"/>
                  </a:cubicBezTo>
                  <a:cubicBezTo>
                    <a:pt x="4980" y="9437"/>
                    <a:pt x="4792" y="9269"/>
                    <a:pt x="4583" y="9081"/>
                  </a:cubicBezTo>
                  <a:cubicBezTo>
                    <a:pt x="4248" y="8788"/>
                    <a:pt x="4123" y="8432"/>
                    <a:pt x="4144" y="7972"/>
                  </a:cubicBezTo>
                  <a:cubicBezTo>
                    <a:pt x="4164" y="6821"/>
                    <a:pt x="4144" y="5712"/>
                    <a:pt x="4185" y="4562"/>
                  </a:cubicBezTo>
                  <a:cubicBezTo>
                    <a:pt x="4185" y="4248"/>
                    <a:pt x="4290" y="3955"/>
                    <a:pt x="4374" y="3641"/>
                  </a:cubicBezTo>
                  <a:cubicBezTo>
                    <a:pt x="4688" y="2532"/>
                    <a:pt x="5190" y="1528"/>
                    <a:pt x="5859" y="5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85" name="Google Shape;385;p37"/>
          <p:cNvSpPr/>
          <p:nvPr/>
        </p:nvSpPr>
        <p:spPr>
          <a:xfrm flipH="1">
            <a:off x="4532188" y="1717240"/>
            <a:ext cx="3708196" cy="171605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GB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A5FFBFDA-5F8C-2F4E-A888-4AC76155F2D3}"/>
              </a:ext>
            </a:extLst>
          </p:cNvPr>
          <p:cNvSpPr/>
          <p:nvPr/>
        </p:nvSpPr>
        <p:spPr>
          <a:xfrm>
            <a:off x="692325" y="325136"/>
            <a:ext cx="10880376" cy="1392104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 chuyển biến về kinh tế - xã hội trong thời kì Bắc thuộc.</a:t>
            </a:r>
            <a:endParaRPr kumimoji="0" lang="vi-VN" sz="3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19D593-2A24-7E43-A197-5B64CEAD1D4F}"/>
              </a:ext>
            </a:extLst>
          </p:cNvPr>
          <p:cNvSpPr/>
          <p:nvPr/>
        </p:nvSpPr>
        <p:spPr>
          <a:xfrm>
            <a:off x="2520955" y="2028136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Chuyển biến về xã hội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9B6FA0D-2439-0745-AEFD-D4F55330775A}"/>
              </a:ext>
            </a:extLst>
          </p:cNvPr>
          <p:cNvGrpSpPr/>
          <p:nvPr/>
        </p:nvGrpSpPr>
        <p:grpSpPr>
          <a:xfrm>
            <a:off x="3385137" y="2805288"/>
            <a:ext cx="8187563" cy="3764037"/>
            <a:chOff x="3385137" y="2805288"/>
            <a:chExt cx="8187563" cy="376403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A8767FE-86C8-8640-8DA8-18600A7C9B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288" t="17681" r="6571" b="23043"/>
            <a:stretch/>
          </p:blipFill>
          <p:spPr>
            <a:xfrm>
              <a:off x="3385137" y="2805288"/>
              <a:ext cx="8187563" cy="376403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85A30B8-EF1C-D94F-8C96-7838DD5CAFE6}"/>
                </a:ext>
              </a:extLst>
            </p:cNvPr>
            <p:cNvSpPr txBox="1"/>
            <p:nvPr/>
          </p:nvSpPr>
          <p:spPr>
            <a:xfrm>
              <a:off x="5165481" y="4188988"/>
              <a:ext cx="46268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</a:t>
              </a:r>
              <a:r>
                <a:rPr kumimoji="0" lang="en-V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oàn thành phiếu học tập sau</a:t>
              </a:r>
            </a:p>
          </p:txBody>
        </p:sp>
      </p:grpSp>
      <p:grpSp>
        <p:nvGrpSpPr>
          <p:cNvPr id="40" name="Google Shape;426;p38">
            <a:extLst>
              <a:ext uri="{FF2B5EF4-FFF2-40B4-BE49-F238E27FC236}">
                <a16:creationId xmlns:a16="http://schemas.microsoft.com/office/drawing/2014/main" id="{0E2BA35E-C43C-8F4B-A022-DE99C6251EC0}"/>
              </a:ext>
            </a:extLst>
          </p:cNvPr>
          <p:cNvGrpSpPr/>
          <p:nvPr/>
        </p:nvGrpSpPr>
        <p:grpSpPr>
          <a:xfrm>
            <a:off x="11333400" y="6532864"/>
            <a:ext cx="858600" cy="260900"/>
            <a:chOff x="806663" y="3241275"/>
            <a:chExt cx="643950" cy="195675"/>
          </a:xfrm>
        </p:grpSpPr>
        <p:sp>
          <p:nvSpPr>
            <p:cNvPr id="41" name="Google Shape;427;p38">
              <a:extLst>
                <a:ext uri="{FF2B5EF4-FFF2-40B4-BE49-F238E27FC236}">
                  <a16:creationId xmlns:a16="http://schemas.microsoft.com/office/drawing/2014/main" id="{0E78F40C-0044-5A4E-9B33-D07328C6EE9D}"/>
                </a:ext>
              </a:extLst>
            </p:cNvPr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" name="Google Shape;428;p38">
              <a:extLst>
                <a:ext uri="{FF2B5EF4-FFF2-40B4-BE49-F238E27FC236}">
                  <a16:creationId xmlns:a16="http://schemas.microsoft.com/office/drawing/2014/main" id="{A96DC356-BF08-FF43-B4E7-A167242EEE3F}"/>
                </a:ext>
              </a:extLst>
            </p:cNvPr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29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4">
            <a:extLst>
              <a:ext uri="{FF2B5EF4-FFF2-40B4-BE49-F238E27FC236}">
                <a16:creationId xmlns:a16="http://schemas.microsoft.com/office/drawing/2014/main" id="{E4D4E0EA-B888-482F-A3EC-C61F872893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20875" y="-255422"/>
            <a:ext cx="8950249" cy="1864766"/>
            <a:chOff x="1541" y="-64"/>
            <a:chExt cx="4577" cy="1193"/>
          </a:xfrm>
        </p:grpSpPr>
        <p:sp>
          <p:nvSpPr>
            <p:cNvPr id="77" name="AutoShape 3">
              <a:extLst>
                <a:ext uri="{FF2B5EF4-FFF2-40B4-BE49-F238E27FC236}">
                  <a16:creationId xmlns:a16="http://schemas.microsoft.com/office/drawing/2014/main" id="{E7956FE0-4611-474C-B847-DAA3B146066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573" y="0"/>
              <a:ext cx="4534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8" name="Freeform 5">
              <a:extLst>
                <a:ext uri="{FF2B5EF4-FFF2-40B4-BE49-F238E27FC236}">
                  <a16:creationId xmlns:a16="http://schemas.microsoft.com/office/drawing/2014/main" id="{F7B6E95B-9038-412C-9512-8A4EC0150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489"/>
              <a:ext cx="3177" cy="640"/>
            </a:xfrm>
            <a:custGeom>
              <a:avLst/>
              <a:gdLst>
                <a:gd name="T0" fmla="*/ 67 w 1190"/>
                <a:gd name="T1" fmla="*/ 133 h 238"/>
                <a:gd name="T2" fmla="*/ 172 w 1190"/>
                <a:gd name="T3" fmla="*/ 23 h 238"/>
                <a:gd name="T4" fmla="*/ 401 w 1190"/>
                <a:gd name="T5" fmla="*/ 19 h 238"/>
                <a:gd name="T6" fmla="*/ 874 w 1190"/>
                <a:gd name="T7" fmla="*/ 38 h 238"/>
                <a:gd name="T8" fmla="*/ 1190 w 1190"/>
                <a:gd name="T9" fmla="*/ 119 h 238"/>
                <a:gd name="T10" fmla="*/ 874 w 1190"/>
                <a:gd name="T11" fmla="*/ 148 h 238"/>
                <a:gd name="T12" fmla="*/ 538 w 1190"/>
                <a:gd name="T13" fmla="*/ 171 h 238"/>
                <a:gd name="T14" fmla="*/ 67 w 1190"/>
                <a:gd name="T15" fmla="*/ 13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0" h="238">
                  <a:moveTo>
                    <a:pt x="67" y="133"/>
                  </a:moveTo>
                  <a:cubicBezTo>
                    <a:pt x="0" y="59"/>
                    <a:pt x="134" y="28"/>
                    <a:pt x="172" y="23"/>
                  </a:cubicBezTo>
                  <a:cubicBezTo>
                    <a:pt x="244" y="9"/>
                    <a:pt x="325" y="19"/>
                    <a:pt x="401" y="19"/>
                  </a:cubicBezTo>
                  <a:cubicBezTo>
                    <a:pt x="559" y="23"/>
                    <a:pt x="717" y="43"/>
                    <a:pt x="874" y="38"/>
                  </a:cubicBezTo>
                  <a:cubicBezTo>
                    <a:pt x="946" y="38"/>
                    <a:pt x="1190" y="0"/>
                    <a:pt x="1190" y="119"/>
                  </a:cubicBezTo>
                  <a:cubicBezTo>
                    <a:pt x="1190" y="238"/>
                    <a:pt x="932" y="162"/>
                    <a:pt x="874" y="148"/>
                  </a:cubicBezTo>
                  <a:cubicBezTo>
                    <a:pt x="773" y="126"/>
                    <a:pt x="656" y="149"/>
                    <a:pt x="538" y="171"/>
                  </a:cubicBezTo>
                  <a:cubicBezTo>
                    <a:pt x="367" y="203"/>
                    <a:pt x="194" y="235"/>
                    <a:pt x="67" y="133"/>
                  </a:cubicBezTo>
                </a:path>
              </a:pathLst>
            </a:custGeom>
            <a:solidFill>
              <a:srgbClr val="E6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Freeform 6">
              <a:extLst>
                <a:ext uri="{FF2B5EF4-FFF2-40B4-BE49-F238E27FC236}">
                  <a16:creationId xmlns:a16="http://schemas.microsoft.com/office/drawing/2014/main" id="{4FD1BCD4-AE03-4C83-8A60-18CAFF8F7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" y="-64"/>
              <a:ext cx="881" cy="835"/>
            </a:xfrm>
            <a:custGeom>
              <a:avLst/>
              <a:gdLst>
                <a:gd name="T0" fmla="*/ 179 w 330"/>
                <a:gd name="T1" fmla="*/ 136 h 311"/>
                <a:gd name="T2" fmla="*/ 319 w 330"/>
                <a:gd name="T3" fmla="*/ 115 h 311"/>
                <a:gd name="T4" fmla="*/ 248 w 330"/>
                <a:gd name="T5" fmla="*/ 201 h 311"/>
                <a:gd name="T6" fmla="*/ 253 w 330"/>
                <a:gd name="T7" fmla="*/ 311 h 311"/>
                <a:gd name="T8" fmla="*/ 125 w 330"/>
                <a:gd name="T9" fmla="*/ 261 h 311"/>
                <a:gd name="T10" fmla="*/ 4 w 330"/>
                <a:gd name="T11" fmla="*/ 171 h 311"/>
                <a:gd name="T12" fmla="*/ 85 w 330"/>
                <a:gd name="T13" fmla="*/ 98 h 311"/>
                <a:gd name="T14" fmla="*/ 177 w 330"/>
                <a:gd name="T15" fmla="*/ 167 h 311"/>
                <a:gd name="T16" fmla="*/ 179 w 330"/>
                <a:gd name="T17" fmla="*/ 13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0" h="311">
                  <a:moveTo>
                    <a:pt x="179" y="136"/>
                  </a:moveTo>
                  <a:cubicBezTo>
                    <a:pt x="158" y="23"/>
                    <a:pt x="330" y="0"/>
                    <a:pt x="319" y="115"/>
                  </a:cubicBezTo>
                  <a:cubicBezTo>
                    <a:pt x="315" y="165"/>
                    <a:pt x="276" y="165"/>
                    <a:pt x="248" y="201"/>
                  </a:cubicBezTo>
                  <a:cubicBezTo>
                    <a:pt x="221" y="236"/>
                    <a:pt x="234" y="276"/>
                    <a:pt x="253" y="311"/>
                  </a:cubicBezTo>
                  <a:cubicBezTo>
                    <a:pt x="213" y="261"/>
                    <a:pt x="184" y="274"/>
                    <a:pt x="125" y="261"/>
                  </a:cubicBezTo>
                  <a:cubicBezTo>
                    <a:pt x="79" y="251"/>
                    <a:pt x="10" y="228"/>
                    <a:pt x="4" y="171"/>
                  </a:cubicBezTo>
                  <a:cubicBezTo>
                    <a:pt x="0" y="125"/>
                    <a:pt x="44" y="98"/>
                    <a:pt x="85" y="98"/>
                  </a:cubicBezTo>
                  <a:cubicBezTo>
                    <a:pt x="129" y="96"/>
                    <a:pt x="163" y="127"/>
                    <a:pt x="177" y="167"/>
                  </a:cubicBezTo>
                  <a:cubicBezTo>
                    <a:pt x="179" y="136"/>
                    <a:pt x="179" y="136"/>
                    <a:pt x="179" y="136"/>
                  </a:cubicBezTo>
                </a:path>
              </a:pathLst>
            </a:custGeom>
            <a:solidFill>
              <a:srgbClr val="E3A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Freeform 7">
              <a:extLst>
                <a:ext uri="{FF2B5EF4-FFF2-40B4-BE49-F238E27FC236}">
                  <a16:creationId xmlns:a16="http://schemas.microsoft.com/office/drawing/2014/main" id="{F1270E42-DF3E-49EC-BE37-19CDB1B42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8" y="653"/>
              <a:ext cx="24" cy="5"/>
            </a:xfrm>
            <a:custGeom>
              <a:avLst/>
              <a:gdLst>
                <a:gd name="T0" fmla="*/ 4 w 9"/>
                <a:gd name="T1" fmla="*/ 0 h 2"/>
                <a:gd name="T2" fmla="*/ 0 w 9"/>
                <a:gd name="T3" fmla="*/ 1 h 2"/>
                <a:gd name="T4" fmla="*/ 9 w 9"/>
                <a:gd name="T5" fmla="*/ 2 h 2"/>
                <a:gd name="T6" fmla="*/ 4 w 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4" y="1"/>
                    <a:pt x="7" y="1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1" name="Freeform 8">
              <a:extLst>
                <a:ext uri="{FF2B5EF4-FFF2-40B4-BE49-F238E27FC236}">
                  <a16:creationId xmlns:a16="http://schemas.microsoft.com/office/drawing/2014/main" id="{971B8011-AE61-451A-8029-3C46A3947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2" y="656"/>
              <a:ext cx="42" cy="37"/>
            </a:xfrm>
            <a:custGeom>
              <a:avLst/>
              <a:gdLst>
                <a:gd name="T0" fmla="*/ 8 w 16"/>
                <a:gd name="T1" fmla="*/ 0 h 14"/>
                <a:gd name="T2" fmla="*/ 0 w 16"/>
                <a:gd name="T3" fmla="*/ 7 h 14"/>
                <a:gd name="T4" fmla="*/ 13 w 16"/>
                <a:gd name="T5" fmla="*/ 14 h 14"/>
                <a:gd name="T6" fmla="*/ 16 w 16"/>
                <a:gd name="T7" fmla="*/ 8 h 14"/>
                <a:gd name="T8" fmla="*/ 8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8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5" y="9"/>
                    <a:pt x="9" y="11"/>
                    <a:pt x="13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Freeform 9">
              <a:extLst>
                <a:ext uri="{FF2B5EF4-FFF2-40B4-BE49-F238E27FC236}">
                  <a16:creationId xmlns:a16="http://schemas.microsoft.com/office/drawing/2014/main" id="{A02A7A61-CB3A-4776-9DB6-9EE8E2281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" y="204"/>
              <a:ext cx="46" cy="27"/>
            </a:xfrm>
            <a:custGeom>
              <a:avLst/>
              <a:gdLst>
                <a:gd name="T0" fmla="*/ 17 w 17"/>
                <a:gd name="T1" fmla="*/ 0 h 10"/>
                <a:gd name="T2" fmla="*/ 0 w 17"/>
                <a:gd name="T3" fmla="*/ 5 h 10"/>
                <a:gd name="T4" fmla="*/ 8 w 17"/>
                <a:gd name="T5" fmla="*/ 10 h 10"/>
                <a:gd name="T6" fmla="*/ 17 w 17"/>
                <a:gd name="T7" fmla="*/ 1 h 10"/>
                <a:gd name="T8" fmla="*/ 17 w 1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0"/>
                  </a:moveTo>
                  <a:cubicBezTo>
                    <a:pt x="11" y="1"/>
                    <a:pt x="5" y="3"/>
                    <a:pt x="0" y="5"/>
                  </a:cubicBezTo>
                  <a:cubicBezTo>
                    <a:pt x="1" y="8"/>
                    <a:pt x="4" y="10"/>
                    <a:pt x="8" y="10"/>
                  </a:cubicBezTo>
                  <a:cubicBezTo>
                    <a:pt x="13" y="10"/>
                    <a:pt x="17" y="6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Oval 10">
              <a:extLst>
                <a:ext uri="{FF2B5EF4-FFF2-40B4-BE49-F238E27FC236}">
                  <a16:creationId xmlns:a16="http://schemas.microsoft.com/office/drawing/2014/main" id="{F2DEC316-A0C5-43FC-9E9E-0E9CF0BE7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247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Oval 11">
              <a:extLst>
                <a:ext uri="{FF2B5EF4-FFF2-40B4-BE49-F238E27FC236}">
                  <a16:creationId xmlns:a16="http://schemas.microsoft.com/office/drawing/2014/main" id="{1D107C01-A7F4-4453-B5F5-87E9BCA7C1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" y="365"/>
              <a:ext cx="48" cy="49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5" name="Oval 12">
              <a:extLst>
                <a:ext uri="{FF2B5EF4-FFF2-40B4-BE49-F238E27FC236}">
                  <a16:creationId xmlns:a16="http://schemas.microsoft.com/office/drawing/2014/main" id="{AEC6A18B-F50A-4608-B52F-51CA24175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3" y="390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6" name="Freeform 13">
              <a:extLst>
                <a:ext uri="{FF2B5EF4-FFF2-40B4-BE49-F238E27FC236}">
                  <a16:creationId xmlns:a16="http://schemas.microsoft.com/office/drawing/2014/main" id="{2098DBF0-8150-4136-99D1-0EE5D4E3C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290"/>
              <a:ext cx="40" cy="43"/>
            </a:xfrm>
            <a:custGeom>
              <a:avLst/>
              <a:gdLst>
                <a:gd name="T0" fmla="*/ 7 w 15"/>
                <a:gd name="T1" fmla="*/ 0 h 16"/>
                <a:gd name="T2" fmla="*/ 5 w 15"/>
                <a:gd name="T3" fmla="*/ 0 h 16"/>
                <a:gd name="T4" fmla="*/ 0 w 15"/>
                <a:gd name="T5" fmla="*/ 11 h 16"/>
                <a:gd name="T6" fmla="*/ 7 w 15"/>
                <a:gd name="T7" fmla="*/ 16 h 16"/>
                <a:gd name="T8" fmla="*/ 15 w 15"/>
                <a:gd name="T9" fmla="*/ 8 h 16"/>
                <a:gd name="T10" fmla="*/ 7 w 15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3" y="4"/>
                    <a:pt x="1" y="8"/>
                    <a:pt x="0" y="11"/>
                  </a:cubicBezTo>
                  <a:cubicBezTo>
                    <a:pt x="1" y="14"/>
                    <a:pt x="4" y="16"/>
                    <a:pt x="7" y="16"/>
                  </a:cubicBezTo>
                  <a:cubicBezTo>
                    <a:pt x="11" y="16"/>
                    <a:pt x="15" y="13"/>
                    <a:pt x="15" y="8"/>
                  </a:cubicBezTo>
                  <a:cubicBezTo>
                    <a:pt x="15" y="4"/>
                    <a:pt x="11" y="0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Oval 14">
              <a:extLst>
                <a:ext uri="{FF2B5EF4-FFF2-40B4-BE49-F238E27FC236}">
                  <a16:creationId xmlns:a16="http://schemas.microsoft.com/office/drawing/2014/main" id="{4D39E2F2-FA5B-415A-94C5-5FDB6C5F7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" y="105"/>
              <a:ext cx="37" cy="37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Freeform 15">
              <a:extLst>
                <a:ext uri="{FF2B5EF4-FFF2-40B4-BE49-F238E27FC236}">
                  <a16:creationId xmlns:a16="http://schemas.microsoft.com/office/drawing/2014/main" id="{55C2F64A-B3C3-49A4-9CB3-5EA6436BF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159"/>
              <a:ext cx="3" cy="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9" name="Freeform 16">
              <a:extLst>
                <a:ext uri="{FF2B5EF4-FFF2-40B4-BE49-F238E27FC236}">
                  <a16:creationId xmlns:a16="http://schemas.microsoft.com/office/drawing/2014/main" id="{132CCD87-ECE1-4B8E-BDDF-288D4EA8B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9" y="67"/>
              <a:ext cx="37" cy="38"/>
            </a:xfrm>
            <a:custGeom>
              <a:avLst/>
              <a:gdLst>
                <a:gd name="T0" fmla="*/ 1 w 14"/>
                <a:gd name="T1" fmla="*/ 0 h 14"/>
                <a:gd name="T2" fmla="*/ 0 w 14"/>
                <a:gd name="T3" fmla="*/ 5 h 14"/>
                <a:gd name="T4" fmla="*/ 9 w 14"/>
                <a:gd name="T5" fmla="*/ 14 h 14"/>
                <a:gd name="T6" fmla="*/ 14 w 14"/>
                <a:gd name="T7" fmla="*/ 12 h 14"/>
                <a:gd name="T8" fmla="*/ 1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" y="0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10"/>
                    <a:pt x="4" y="14"/>
                    <a:pt x="9" y="14"/>
                  </a:cubicBezTo>
                  <a:cubicBezTo>
                    <a:pt x="11" y="14"/>
                    <a:pt x="13" y="14"/>
                    <a:pt x="14" y="12"/>
                  </a:cubicBezTo>
                  <a:cubicBezTo>
                    <a:pt x="11" y="8"/>
                    <a:pt x="6" y="4"/>
                    <a:pt x="1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0" name="Freeform 17">
              <a:extLst>
                <a:ext uri="{FF2B5EF4-FFF2-40B4-BE49-F238E27FC236}">
                  <a16:creationId xmlns:a16="http://schemas.microsoft.com/office/drawing/2014/main" id="{E408C4F5-B503-4807-BC1A-E3A7DDCEF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" y="59"/>
              <a:ext cx="29" cy="19"/>
            </a:xfrm>
            <a:custGeom>
              <a:avLst/>
              <a:gdLst>
                <a:gd name="T0" fmla="*/ 11 w 11"/>
                <a:gd name="T1" fmla="*/ 0 h 7"/>
                <a:gd name="T2" fmla="*/ 0 w 11"/>
                <a:gd name="T3" fmla="*/ 7 h 7"/>
                <a:gd name="T4" fmla="*/ 3 w 11"/>
                <a:gd name="T5" fmla="*/ 7 h 7"/>
                <a:gd name="T6" fmla="*/ 11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7" y="2"/>
                    <a:pt x="3" y="4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7"/>
                    <a:pt x="10" y="4"/>
                    <a:pt x="11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Oval 18">
              <a:extLst>
                <a:ext uri="{FF2B5EF4-FFF2-40B4-BE49-F238E27FC236}">
                  <a16:creationId xmlns:a16="http://schemas.microsoft.com/office/drawing/2014/main" id="{79DB5922-B5AF-4CD9-992A-23592931E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4" y="134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2" name="Oval 19">
              <a:extLst>
                <a:ext uri="{FF2B5EF4-FFF2-40B4-BE49-F238E27FC236}">
                  <a16:creationId xmlns:a16="http://schemas.microsoft.com/office/drawing/2014/main" id="{83D82F72-432C-49FF-BEC4-B99C61960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" y="46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3" name="Freeform 20">
              <a:extLst>
                <a:ext uri="{FF2B5EF4-FFF2-40B4-BE49-F238E27FC236}">
                  <a16:creationId xmlns:a16="http://schemas.microsoft.com/office/drawing/2014/main" id="{93432AEE-BB34-41A4-9575-634696B99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" y="202"/>
              <a:ext cx="43" cy="18"/>
            </a:xfrm>
            <a:custGeom>
              <a:avLst/>
              <a:gdLst>
                <a:gd name="T0" fmla="*/ 0 w 16"/>
                <a:gd name="T1" fmla="*/ 0 h 7"/>
                <a:gd name="T2" fmla="*/ 9 w 16"/>
                <a:gd name="T3" fmla="*/ 7 h 7"/>
                <a:gd name="T4" fmla="*/ 16 w 16"/>
                <a:gd name="T5" fmla="*/ 4 h 7"/>
                <a:gd name="T6" fmla="*/ 0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0" y="0"/>
                  </a:moveTo>
                  <a:cubicBezTo>
                    <a:pt x="1" y="4"/>
                    <a:pt x="5" y="7"/>
                    <a:pt x="9" y="7"/>
                  </a:cubicBezTo>
                  <a:cubicBezTo>
                    <a:pt x="12" y="7"/>
                    <a:pt x="14" y="6"/>
                    <a:pt x="16" y="4"/>
                  </a:cubicBezTo>
                  <a:cubicBezTo>
                    <a:pt x="11" y="2"/>
                    <a:pt x="6" y="1"/>
                    <a:pt x="0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4" name="Oval 21">
              <a:extLst>
                <a:ext uri="{FF2B5EF4-FFF2-40B4-BE49-F238E27FC236}">
                  <a16:creationId xmlns:a16="http://schemas.microsoft.com/office/drawing/2014/main" id="{FBCEA7F2-9E9B-4323-8294-61337CECE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" y="253"/>
              <a:ext cx="37" cy="37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5" name="Freeform 22">
              <a:extLst>
                <a:ext uri="{FF2B5EF4-FFF2-40B4-BE49-F238E27FC236}">
                  <a16:creationId xmlns:a16="http://schemas.microsoft.com/office/drawing/2014/main" id="{15D2E6A3-E691-475C-88A6-BC3D6BC45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18"/>
              <a:ext cx="14" cy="40"/>
            </a:xfrm>
            <a:custGeom>
              <a:avLst/>
              <a:gdLst>
                <a:gd name="T0" fmla="*/ 0 w 5"/>
                <a:gd name="T1" fmla="*/ 0 h 15"/>
                <a:gd name="T2" fmla="*/ 0 w 5"/>
                <a:gd name="T3" fmla="*/ 12 h 15"/>
                <a:gd name="T4" fmla="*/ 0 w 5"/>
                <a:gd name="T5" fmla="*/ 15 h 15"/>
                <a:gd name="T6" fmla="*/ 5 w 5"/>
                <a:gd name="T7" fmla="*/ 7 h 15"/>
                <a:gd name="T8" fmla="*/ 0 w 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0" y="4"/>
                    <a:pt x="0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3" y="14"/>
                    <a:pt x="5" y="11"/>
                    <a:pt x="5" y="7"/>
                  </a:cubicBezTo>
                  <a:cubicBezTo>
                    <a:pt x="5" y="4"/>
                    <a:pt x="3" y="1"/>
                    <a:pt x="0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6" name="Oval 23">
              <a:extLst>
                <a:ext uri="{FF2B5EF4-FFF2-40B4-BE49-F238E27FC236}">
                  <a16:creationId xmlns:a16="http://schemas.microsoft.com/office/drawing/2014/main" id="{6D56D91A-142B-4E92-908B-CCD0B3A36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5" y="304"/>
              <a:ext cx="48" cy="4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7" name="Freeform 24">
              <a:extLst>
                <a:ext uri="{FF2B5EF4-FFF2-40B4-BE49-F238E27FC236}">
                  <a16:creationId xmlns:a16="http://schemas.microsoft.com/office/drawing/2014/main" id="{EC718258-583E-4BF2-838C-D407F73DB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" y="236"/>
              <a:ext cx="43" cy="41"/>
            </a:xfrm>
            <a:custGeom>
              <a:avLst/>
              <a:gdLst>
                <a:gd name="T0" fmla="*/ 2 w 16"/>
                <a:gd name="T1" fmla="*/ 0 h 15"/>
                <a:gd name="T2" fmla="*/ 0 w 16"/>
                <a:gd name="T3" fmla="*/ 6 h 15"/>
                <a:gd name="T4" fmla="*/ 9 w 16"/>
                <a:gd name="T5" fmla="*/ 15 h 15"/>
                <a:gd name="T6" fmla="*/ 16 w 16"/>
                <a:gd name="T7" fmla="*/ 12 h 15"/>
                <a:gd name="T8" fmla="*/ 2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12" y="15"/>
                    <a:pt x="14" y="13"/>
                    <a:pt x="16" y="12"/>
                  </a:cubicBezTo>
                  <a:cubicBezTo>
                    <a:pt x="11" y="7"/>
                    <a:pt x="7" y="4"/>
                    <a:pt x="2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8" name="Oval 25">
              <a:extLst>
                <a:ext uri="{FF2B5EF4-FFF2-40B4-BE49-F238E27FC236}">
                  <a16:creationId xmlns:a16="http://schemas.microsoft.com/office/drawing/2014/main" id="{1B393BDA-C915-4B18-A855-2F3066BF9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3" y="210"/>
              <a:ext cx="48" cy="4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9" name="Oval 26">
              <a:extLst>
                <a:ext uri="{FF2B5EF4-FFF2-40B4-BE49-F238E27FC236}">
                  <a16:creationId xmlns:a16="http://schemas.microsoft.com/office/drawing/2014/main" id="{BA47BD34-3095-418D-85EF-7012403FA1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172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" name="Oval 27">
              <a:extLst>
                <a:ext uri="{FF2B5EF4-FFF2-40B4-BE49-F238E27FC236}">
                  <a16:creationId xmlns:a16="http://schemas.microsoft.com/office/drawing/2014/main" id="{D34B9301-F907-4948-8C1B-67CDFD69A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8" y="250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1" name="Oval 28">
              <a:extLst>
                <a:ext uri="{FF2B5EF4-FFF2-40B4-BE49-F238E27FC236}">
                  <a16:creationId xmlns:a16="http://schemas.microsoft.com/office/drawing/2014/main" id="{1130CBD3-3528-492B-84F4-9285DBD56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196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" name="Oval 29">
              <a:extLst>
                <a:ext uri="{FF2B5EF4-FFF2-40B4-BE49-F238E27FC236}">
                  <a16:creationId xmlns:a16="http://schemas.microsoft.com/office/drawing/2014/main" id="{1ECB8B72-CB4A-4640-A60A-360488D99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266"/>
              <a:ext cx="48" cy="4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" name="Oval 30">
              <a:extLst>
                <a:ext uri="{FF2B5EF4-FFF2-40B4-BE49-F238E27FC236}">
                  <a16:creationId xmlns:a16="http://schemas.microsoft.com/office/drawing/2014/main" id="{2E4B48F4-611F-4B13-A8A9-4C27B2B2C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312"/>
              <a:ext cx="38" cy="37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4" name="Oval 31">
              <a:extLst>
                <a:ext uri="{FF2B5EF4-FFF2-40B4-BE49-F238E27FC236}">
                  <a16:creationId xmlns:a16="http://schemas.microsoft.com/office/drawing/2014/main" id="{90E3DE60-DAC9-456D-9800-FBA07B6D7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387"/>
              <a:ext cx="38" cy="3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5" name="Freeform 32">
              <a:extLst>
                <a:ext uri="{FF2B5EF4-FFF2-40B4-BE49-F238E27FC236}">
                  <a16:creationId xmlns:a16="http://schemas.microsoft.com/office/drawing/2014/main" id="{9E8FAE2C-F758-4547-9032-4CAF71BDC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1" y="317"/>
              <a:ext cx="40" cy="46"/>
            </a:xfrm>
            <a:custGeom>
              <a:avLst/>
              <a:gdLst>
                <a:gd name="T0" fmla="*/ 7 w 15"/>
                <a:gd name="T1" fmla="*/ 0 h 17"/>
                <a:gd name="T2" fmla="*/ 0 w 15"/>
                <a:gd name="T3" fmla="*/ 8 h 17"/>
                <a:gd name="T4" fmla="*/ 9 w 15"/>
                <a:gd name="T5" fmla="*/ 17 h 17"/>
                <a:gd name="T6" fmla="*/ 15 w 15"/>
                <a:gd name="T7" fmla="*/ 15 h 17"/>
                <a:gd name="T8" fmla="*/ 7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7" y="0"/>
                  </a:moveTo>
                  <a:cubicBezTo>
                    <a:pt x="3" y="1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6"/>
                    <a:pt x="15" y="15"/>
                  </a:cubicBezTo>
                  <a:cubicBezTo>
                    <a:pt x="13" y="10"/>
                    <a:pt x="10" y="5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6" name="Oval 33">
              <a:extLst>
                <a:ext uri="{FF2B5EF4-FFF2-40B4-BE49-F238E27FC236}">
                  <a16:creationId xmlns:a16="http://schemas.microsoft.com/office/drawing/2014/main" id="{31F41E27-E3F8-4CA6-998F-07C505EAD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0" y="384"/>
              <a:ext cx="48" cy="49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7" name="Oval 34">
              <a:extLst>
                <a:ext uri="{FF2B5EF4-FFF2-40B4-BE49-F238E27FC236}">
                  <a16:creationId xmlns:a16="http://schemas.microsoft.com/office/drawing/2014/main" id="{2340E4AB-41B4-4257-80C2-0910DFD34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0" y="384"/>
              <a:ext cx="48" cy="49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8" name="Freeform 35">
              <a:extLst>
                <a:ext uri="{FF2B5EF4-FFF2-40B4-BE49-F238E27FC236}">
                  <a16:creationId xmlns:a16="http://schemas.microsoft.com/office/drawing/2014/main" id="{0E24AEEF-269F-4803-BC2B-D5826A055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0" y="328"/>
              <a:ext cx="48" cy="48"/>
            </a:xfrm>
            <a:custGeom>
              <a:avLst/>
              <a:gdLst>
                <a:gd name="T0" fmla="*/ 9 w 18"/>
                <a:gd name="T1" fmla="*/ 0 h 18"/>
                <a:gd name="T2" fmla="*/ 0 w 18"/>
                <a:gd name="T3" fmla="*/ 9 h 18"/>
                <a:gd name="T4" fmla="*/ 6 w 18"/>
                <a:gd name="T5" fmla="*/ 18 h 18"/>
                <a:gd name="T6" fmla="*/ 18 w 18"/>
                <a:gd name="T7" fmla="*/ 8 h 18"/>
                <a:gd name="T8" fmla="*/ 9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3" y="17"/>
                    <a:pt x="6" y="18"/>
                  </a:cubicBezTo>
                  <a:cubicBezTo>
                    <a:pt x="11" y="15"/>
                    <a:pt x="14" y="12"/>
                    <a:pt x="18" y="8"/>
                  </a:cubicBezTo>
                  <a:cubicBezTo>
                    <a:pt x="17" y="4"/>
                    <a:pt x="14" y="0"/>
                    <a:pt x="9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9" name="Oval 36">
              <a:extLst>
                <a:ext uri="{FF2B5EF4-FFF2-40B4-BE49-F238E27FC236}">
                  <a16:creationId xmlns:a16="http://schemas.microsoft.com/office/drawing/2014/main" id="{A08EA424-8DC6-411B-9465-C1C373EFE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" y="317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0" name="Freeform 37">
              <a:extLst>
                <a:ext uri="{FF2B5EF4-FFF2-40B4-BE49-F238E27FC236}">
                  <a16:creationId xmlns:a16="http://schemas.microsoft.com/office/drawing/2014/main" id="{4143FFAF-FFE2-4996-8770-199AFF7B9B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4" y="390"/>
              <a:ext cx="40" cy="35"/>
            </a:xfrm>
            <a:custGeom>
              <a:avLst/>
              <a:gdLst>
                <a:gd name="T0" fmla="*/ 8 w 15"/>
                <a:gd name="T1" fmla="*/ 0 h 13"/>
                <a:gd name="T2" fmla="*/ 0 w 15"/>
                <a:gd name="T3" fmla="*/ 8 h 13"/>
                <a:gd name="T4" fmla="*/ 2 w 15"/>
                <a:gd name="T5" fmla="*/ 13 h 13"/>
                <a:gd name="T6" fmla="*/ 15 w 15"/>
                <a:gd name="T7" fmla="*/ 4 h 13"/>
                <a:gd name="T8" fmla="*/ 8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10"/>
                    <a:pt x="1" y="12"/>
                    <a:pt x="2" y="13"/>
                  </a:cubicBezTo>
                  <a:cubicBezTo>
                    <a:pt x="6" y="10"/>
                    <a:pt x="11" y="7"/>
                    <a:pt x="15" y="4"/>
                  </a:cubicBezTo>
                  <a:cubicBezTo>
                    <a:pt x="13" y="1"/>
                    <a:pt x="11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1" name="Oval 38">
              <a:extLst>
                <a:ext uri="{FF2B5EF4-FFF2-40B4-BE49-F238E27FC236}">
                  <a16:creationId xmlns:a16="http://schemas.microsoft.com/office/drawing/2014/main" id="{B4A42F60-EA35-41BB-A96F-14C7AC80E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3" y="293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2" name="Freeform 39">
              <a:extLst>
                <a:ext uri="{FF2B5EF4-FFF2-40B4-BE49-F238E27FC236}">
                  <a16:creationId xmlns:a16="http://schemas.microsoft.com/office/drawing/2014/main" id="{37E7AC67-D425-4151-A2D7-C0FF9544D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" y="134"/>
              <a:ext cx="32" cy="46"/>
            </a:xfrm>
            <a:custGeom>
              <a:avLst/>
              <a:gdLst>
                <a:gd name="T0" fmla="*/ 7 w 12"/>
                <a:gd name="T1" fmla="*/ 0 h 17"/>
                <a:gd name="T2" fmla="*/ 0 w 12"/>
                <a:gd name="T3" fmla="*/ 8 h 17"/>
                <a:gd name="T4" fmla="*/ 9 w 12"/>
                <a:gd name="T5" fmla="*/ 17 h 17"/>
                <a:gd name="T6" fmla="*/ 12 w 12"/>
                <a:gd name="T7" fmla="*/ 17 h 17"/>
                <a:gd name="T8" fmla="*/ 7 w 1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7" y="0"/>
                  </a:moveTo>
                  <a:cubicBezTo>
                    <a:pt x="3" y="1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1" y="11"/>
                    <a:pt x="9" y="5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3" name="Freeform 40">
              <a:extLst>
                <a:ext uri="{FF2B5EF4-FFF2-40B4-BE49-F238E27FC236}">
                  <a16:creationId xmlns:a16="http://schemas.microsoft.com/office/drawing/2014/main" id="{1B4A1766-72AD-402F-86CB-B45DFEC1D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" y="-16"/>
              <a:ext cx="918" cy="755"/>
            </a:xfrm>
            <a:custGeom>
              <a:avLst/>
              <a:gdLst>
                <a:gd name="T0" fmla="*/ 193 w 344"/>
                <a:gd name="T1" fmla="*/ 103 h 281"/>
                <a:gd name="T2" fmla="*/ 237 w 344"/>
                <a:gd name="T3" fmla="*/ 14 h 281"/>
                <a:gd name="T4" fmla="*/ 321 w 344"/>
                <a:gd name="T5" fmla="*/ 40 h 281"/>
                <a:gd name="T6" fmla="*/ 326 w 344"/>
                <a:gd name="T7" fmla="*/ 94 h 281"/>
                <a:gd name="T8" fmla="*/ 279 w 344"/>
                <a:gd name="T9" fmla="*/ 146 h 281"/>
                <a:gd name="T10" fmla="*/ 260 w 344"/>
                <a:gd name="T11" fmla="*/ 280 h 281"/>
                <a:gd name="T12" fmla="*/ 266 w 344"/>
                <a:gd name="T13" fmla="*/ 278 h 281"/>
                <a:gd name="T14" fmla="*/ 175 w 344"/>
                <a:gd name="T15" fmla="*/ 233 h 281"/>
                <a:gd name="T16" fmla="*/ 59 w 344"/>
                <a:gd name="T17" fmla="*/ 197 h 281"/>
                <a:gd name="T18" fmla="*/ 48 w 344"/>
                <a:gd name="T19" fmla="*/ 80 h 281"/>
                <a:gd name="T20" fmla="*/ 185 w 344"/>
                <a:gd name="T21" fmla="*/ 136 h 281"/>
                <a:gd name="T22" fmla="*/ 191 w 344"/>
                <a:gd name="T23" fmla="*/ 134 h 281"/>
                <a:gd name="T24" fmla="*/ 86 w 344"/>
                <a:gd name="T25" fmla="*/ 65 h 281"/>
                <a:gd name="T26" fmla="*/ 13 w 344"/>
                <a:gd name="T27" fmla="*/ 149 h 281"/>
                <a:gd name="T28" fmla="*/ 117 w 344"/>
                <a:gd name="T29" fmla="*/ 226 h 281"/>
                <a:gd name="T30" fmla="*/ 190 w 344"/>
                <a:gd name="T31" fmla="*/ 239 h 281"/>
                <a:gd name="T32" fmla="*/ 261 w 344"/>
                <a:gd name="T33" fmla="*/ 280 h 281"/>
                <a:gd name="T34" fmla="*/ 266 w 344"/>
                <a:gd name="T35" fmla="*/ 278 h 281"/>
                <a:gd name="T36" fmla="*/ 258 w 344"/>
                <a:gd name="T37" fmla="*/ 174 h 281"/>
                <a:gd name="T38" fmla="*/ 319 w 344"/>
                <a:gd name="T39" fmla="*/ 119 h 281"/>
                <a:gd name="T40" fmla="*/ 307 w 344"/>
                <a:gd name="T41" fmla="*/ 16 h 281"/>
                <a:gd name="T42" fmla="*/ 228 w 344"/>
                <a:gd name="T43" fmla="*/ 15 h 281"/>
                <a:gd name="T44" fmla="*/ 187 w 344"/>
                <a:gd name="T45" fmla="*/ 104 h 281"/>
                <a:gd name="T46" fmla="*/ 193 w 344"/>
                <a:gd name="T47" fmla="*/ 10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4" h="281">
                  <a:moveTo>
                    <a:pt x="193" y="103"/>
                  </a:moveTo>
                  <a:cubicBezTo>
                    <a:pt x="187" y="65"/>
                    <a:pt x="201" y="30"/>
                    <a:pt x="237" y="14"/>
                  </a:cubicBezTo>
                  <a:cubicBezTo>
                    <a:pt x="267" y="1"/>
                    <a:pt x="305" y="10"/>
                    <a:pt x="321" y="40"/>
                  </a:cubicBezTo>
                  <a:cubicBezTo>
                    <a:pt x="329" y="56"/>
                    <a:pt x="329" y="77"/>
                    <a:pt x="326" y="94"/>
                  </a:cubicBezTo>
                  <a:cubicBezTo>
                    <a:pt x="321" y="120"/>
                    <a:pt x="298" y="132"/>
                    <a:pt x="279" y="146"/>
                  </a:cubicBezTo>
                  <a:cubicBezTo>
                    <a:pt x="232" y="182"/>
                    <a:pt x="236" y="232"/>
                    <a:pt x="260" y="280"/>
                  </a:cubicBezTo>
                  <a:cubicBezTo>
                    <a:pt x="262" y="279"/>
                    <a:pt x="264" y="278"/>
                    <a:pt x="266" y="278"/>
                  </a:cubicBezTo>
                  <a:cubicBezTo>
                    <a:pt x="241" y="247"/>
                    <a:pt x="214" y="238"/>
                    <a:pt x="175" y="233"/>
                  </a:cubicBezTo>
                  <a:cubicBezTo>
                    <a:pt x="135" y="228"/>
                    <a:pt x="94" y="219"/>
                    <a:pt x="59" y="197"/>
                  </a:cubicBezTo>
                  <a:cubicBezTo>
                    <a:pt x="15" y="170"/>
                    <a:pt x="0" y="111"/>
                    <a:pt x="48" y="80"/>
                  </a:cubicBezTo>
                  <a:cubicBezTo>
                    <a:pt x="103" y="44"/>
                    <a:pt x="164" y="82"/>
                    <a:pt x="185" y="136"/>
                  </a:cubicBezTo>
                  <a:cubicBezTo>
                    <a:pt x="186" y="137"/>
                    <a:pt x="192" y="136"/>
                    <a:pt x="191" y="134"/>
                  </a:cubicBezTo>
                  <a:cubicBezTo>
                    <a:pt x="173" y="88"/>
                    <a:pt x="136" y="61"/>
                    <a:pt x="86" y="65"/>
                  </a:cubicBezTo>
                  <a:cubicBezTo>
                    <a:pt x="42" y="68"/>
                    <a:pt x="3" y="103"/>
                    <a:pt x="13" y="149"/>
                  </a:cubicBezTo>
                  <a:cubicBezTo>
                    <a:pt x="23" y="195"/>
                    <a:pt x="78" y="215"/>
                    <a:pt x="117" y="226"/>
                  </a:cubicBezTo>
                  <a:cubicBezTo>
                    <a:pt x="141" y="233"/>
                    <a:pt x="166" y="235"/>
                    <a:pt x="190" y="239"/>
                  </a:cubicBezTo>
                  <a:cubicBezTo>
                    <a:pt x="220" y="243"/>
                    <a:pt x="242" y="257"/>
                    <a:pt x="261" y="280"/>
                  </a:cubicBezTo>
                  <a:cubicBezTo>
                    <a:pt x="262" y="281"/>
                    <a:pt x="267" y="280"/>
                    <a:pt x="266" y="278"/>
                  </a:cubicBezTo>
                  <a:cubicBezTo>
                    <a:pt x="249" y="245"/>
                    <a:pt x="238" y="209"/>
                    <a:pt x="258" y="174"/>
                  </a:cubicBezTo>
                  <a:cubicBezTo>
                    <a:pt x="272" y="150"/>
                    <a:pt x="300" y="139"/>
                    <a:pt x="319" y="119"/>
                  </a:cubicBezTo>
                  <a:cubicBezTo>
                    <a:pt x="344" y="91"/>
                    <a:pt x="337" y="37"/>
                    <a:pt x="307" y="16"/>
                  </a:cubicBezTo>
                  <a:cubicBezTo>
                    <a:pt x="284" y="0"/>
                    <a:pt x="252" y="3"/>
                    <a:pt x="228" y="15"/>
                  </a:cubicBezTo>
                  <a:cubicBezTo>
                    <a:pt x="195" y="33"/>
                    <a:pt x="181" y="67"/>
                    <a:pt x="187" y="104"/>
                  </a:cubicBezTo>
                  <a:cubicBezTo>
                    <a:pt x="188" y="106"/>
                    <a:pt x="193" y="105"/>
                    <a:pt x="193" y="10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4" name="Freeform 41">
              <a:extLst>
                <a:ext uri="{FF2B5EF4-FFF2-40B4-BE49-F238E27FC236}">
                  <a16:creationId xmlns:a16="http://schemas.microsoft.com/office/drawing/2014/main" id="{CF11DE17-CE96-4830-801D-31353129D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" y="314"/>
              <a:ext cx="564" cy="600"/>
            </a:xfrm>
            <a:custGeom>
              <a:avLst/>
              <a:gdLst>
                <a:gd name="T0" fmla="*/ 113 w 211"/>
                <a:gd name="T1" fmla="*/ 81 h 223"/>
                <a:gd name="T2" fmla="*/ 195 w 211"/>
                <a:gd name="T3" fmla="*/ 35 h 223"/>
                <a:gd name="T4" fmla="*/ 211 w 211"/>
                <a:gd name="T5" fmla="*/ 79 h 223"/>
                <a:gd name="T6" fmla="*/ 176 w 211"/>
                <a:gd name="T7" fmla="*/ 119 h 223"/>
                <a:gd name="T8" fmla="*/ 131 w 211"/>
                <a:gd name="T9" fmla="*/ 167 h 223"/>
                <a:gd name="T10" fmla="*/ 86 w 211"/>
                <a:gd name="T11" fmla="*/ 200 h 223"/>
                <a:gd name="T12" fmla="*/ 19 w 211"/>
                <a:gd name="T13" fmla="*/ 35 h 223"/>
                <a:gd name="T14" fmla="*/ 82 w 211"/>
                <a:gd name="T15" fmla="*/ 25 h 223"/>
                <a:gd name="T16" fmla="*/ 109 w 211"/>
                <a:gd name="T17" fmla="*/ 90 h 223"/>
                <a:gd name="T18" fmla="*/ 113 w 211"/>
                <a:gd name="T19" fmla="*/ 8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23">
                  <a:moveTo>
                    <a:pt x="113" y="81"/>
                  </a:moveTo>
                  <a:cubicBezTo>
                    <a:pt x="126" y="48"/>
                    <a:pt x="161" y="0"/>
                    <a:pt x="195" y="35"/>
                  </a:cubicBezTo>
                  <a:cubicBezTo>
                    <a:pt x="203" y="44"/>
                    <a:pt x="211" y="69"/>
                    <a:pt x="211" y="79"/>
                  </a:cubicBezTo>
                  <a:cubicBezTo>
                    <a:pt x="209" y="106"/>
                    <a:pt x="195" y="104"/>
                    <a:pt x="176" y="119"/>
                  </a:cubicBezTo>
                  <a:cubicBezTo>
                    <a:pt x="151" y="137"/>
                    <a:pt x="147" y="142"/>
                    <a:pt x="131" y="167"/>
                  </a:cubicBezTo>
                  <a:cubicBezTo>
                    <a:pt x="116" y="190"/>
                    <a:pt x="115" y="223"/>
                    <a:pt x="86" y="200"/>
                  </a:cubicBezTo>
                  <a:cubicBezTo>
                    <a:pt x="55" y="177"/>
                    <a:pt x="0" y="73"/>
                    <a:pt x="19" y="35"/>
                  </a:cubicBezTo>
                  <a:cubicBezTo>
                    <a:pt x="30" y="10"/>
                    <a:pt x="59" y="8"/>
                    <a:pt x="82" y="25"/>
                  </a:cubicBezTo>
                  <a:cubicBezTo>
                    <a:pt x="105" y="42"/>
                    <a:pt x="94" y="69"/>
                    <a:pt x="109" y="90"/>
                  </a:cubicBezTo>
                  <a:cubicBezTo>
                    <a:pt x="113" y="81"/>
                    <a:pt x="113" y="81"/>
                    <a:pt x="113" y="81"/>
                  </a:cubicBezTo>
                </a:path>
              </a:pathLst>
            </a:custGeom>
            <a:solidFill>
              <a:srgbClr val="E3A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5" name="Oval 42">
              <a:extLst>
                <a:ext uri="{FF2B5EF4-FFF2-40B4-BE49-F238E27FC236}">
                  <a16:creationId xmlns:a16="http://schemas.microsoft.com/office/drawing/2014/main" id="{80FCB16E-38B2-444E-8A43-7751266A5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4" y="739"/>
              <a:ext cx="37" cy="3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6" name="Freeform 43">
              <a:extLst>
                <a:ext uri="{FF2B5EF4-FFF2-40B4-BE49-F238E27FC236}">
                  <a16:creationId xmlns:a16="http://schemas.microsoft.com/office/drawing/2014/main" id="{27AE0303-9E7A-4E83-A3D3-322503B23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3" y="691"/>
              <a:ext cx="26" cy="32"/>
            </a:xfrm>
            <a:custGeom>
              <a:avLst/>
              <a:gdLst>
                <a:gd name="T0" fmla="*/ 9 w 10"/>
                <a:gd name="T1" fmla="*/ 0 h 12"/>
                <a:gd name="T2" fmla="*/ 0 w 10"/>
                <a:gd name="T3" fmla="*/ 9 h 12"/>
                <a:gd name="T4" fmla="*/ 0 w 10"/>
                <a:gd name="T5" fmla="*/ 12 h 12"/>
                <a:gd name="T6" fmla="*/ 10 w 10"/>
                <a:gd name="T7" fmla="*/ 0 h 12"/>
                <a:gd name="T8" fmla="*/ 9 w 1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3" y="7"/>
                    <a:pt x="6" y="4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7" name="Oval 44">
              <a:extLst>
                <a:ext uri="{FF2B5EF4-FFF2-40B4-BE49-F238E27FC236}">
                  <a16:creationId xmlns:a16="http://schemas.microsoft.com/office/drawing/2014/main" id="{0875D6B3-9AEA-49BB-9599-2E9B59144A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6" y="669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8" name="Freeform 45">
              <a:extLst>
                <a:ext uri="{FF2B5EF4-FFF2-40B4-BE49-F238E27FC236}">
                  <a16:creationId xmlns:a16="http://schemas.microsoft.com/office/drawing/2014/main" id="{A14B296C-F8C1-43D3-BE97-8B62172B0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" y="768"/>
              <a:ext cx="40" cy="43"/>
            </a:xfrm>
            <a:custGeom>
              <a:avLst/>
              <a:gdLst>
                <a:gd name="T0" fmla="*/ 8 w 15"/>
                <a:gd name="T1" fmla="*/ 0 h 16"/>
                <a:gd name="T2" fmla="*/ 0 w 15"/>
                <a:gd name="T3" fmla="*/ 8 h 16"/>
                <a:gd name="T4" fmla="*/ 8 w 15"/>
                <a:gd name="T5" fmla="*/ 16 h 16"/>
                <a:gd name="T6" fmla="*/ 9 w 15"/>
                <a:gd name="T7" fmla="*/ 16 h 16"/>
                <a:gd name="T8" fmla="*/ 15 w 15"/>
                <a:gd name="T9" fmla="*/ 4 h 16"/>
                <a:gd name="T10" fmla="*/ 8 w 15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11" y="12"/>
                    <a:pt x="13" y="8"/>
                    <a:pt x="15" y="4"/>
                  </a:cubicBezTo>
                  <a:cubicBezTo>
                    <a:pt x="13" y="2"/>
                    <a:pt x="11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9" name="Oval 46">
              <a:extLst>
                <a:ext uri="{FF2B5EF4-FFF2-40B4-BE49-F238E27FC236}">
                  <a16:creationId xmlns:a16="http://schemas.microsoft.com/office/drawing/2014/main" id="{82BD810A-ABEC-45E4-A466-1A9D467C6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2" y="680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0" name="Freeform 47">
              <a:extLst>
                <a:ext uri="{FF2B5EF4-FFF2-40B4-BE49-F238E27FC236}">
                  <a16:creationId xmlns:a16="http://schemas.microsoft.com/office/drawing/2014/main" id="{C90110A7-B845-419D-8D2D-54FE20D26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" y="836"/>
              <a:ext cx="40" cy="35"/>
            </a:xfrm>
            <a:custGeom>
              <a:avLst/>
              <a:gdLst>
                <a:gd name="T0" fmla="*/ 7 w 15"/>
                <a:gd name="T1" fmla="*/ 0 h 13"/>
                <a:gd name="T2" fmla="*/ 0 w 15"/>
                <a:gd name="T3" fmla="*/ 5 h 13"/>
                <a:gd name="T4" fmla="*/ 1 w 15"/>
                <a:gd name="T5" fmla="*/ 6 h 13"/>
                <a:gd name="T6" fmla="*/ 13 w 15"/>
                <a:gd name="T7" fmla="*/ 13 h 13"/>
                <a:gd name="T8" fmla="*/ 15 w 15"/>
                <a:gd name="T9" fmla="*/ 8 h 13"/>
                <a:gd name="T10" fmla="*/ 7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7" y="0"/>
                  </a:moveTo>
                  <a:cubicBezTo>
                    <a:pt x="4" y="0"/>
                    <a:pt x="1" y="2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6" y="10"/>
                    <a:pt x="10" y="12"/>
                    <a:pt x="13" y="13"/>
                  </a:cubicBezTo>
                  <a:cubicBezTo>
                    <a:pt x="14" y="12"/>
                    <a:pt x="15" y="10"/>
                    <a:pt x="15" y="8"/>
                  </a:cubicBezTo>
                  <a:cubicBezTo>
                    <a:pt x="15" y="3"/>
                    <a:pt x="12" y="0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1" name="Freeform 48">
              <a:extLst>
                <a:ext uri="{FF2B5EF4-FFF2-40B4-BE49-F238E27FC236}">
                  <a16:creationId xmlns:a16="http://schemas.microsoft.com/office/drawing/2014/main" id="{886B58EE-F92E-4FC3-B61D-F13A95019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" y="382"/>
              <a:ext cx="35" cy="34"/>
            </a:xfrm>
            <a:custGeom>
              <a:avLst/>
              <a:gdLst>
                <a:gd name="T0" fmla="*/ 3 w 13"/>
                <a:gd name="T1" fmla="*/ 0 h 13"/>
                <a:gd name="T2" fmla="*/ 0 w 13"/>
                <a:gd name="T3" fmla="*/ 6 h 13"/>
                <a:gd name="T4" fmla="*/ 7 w 13"/>
                <a:gd name="T5" fmla="*/ 13 h 13"/>
                <a:gd name="T6" fmla="*/ 13 w 13"/>
                <a:gd name="T7" fmla="*/ 10 h 13"/>
                <a:gd name="T8" fmla="*/ 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3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" y="13"/>
                    <a:pt x="11" y="12"/>
                    <a:pt x="13" y="10"/>
                  </a:cubicBezTo>
                  <a:cubicBezTo>
                    <a:pt x="10" y="7"/>
                    <a:pt x="7" y="3"/>
                    <a:pt x="3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" name="Freeform 49">
              <a:extLst>
                <a:ext uri="{FF2B5EF4-FFF2-40B4-BE49-F238E27FC236}">
                  <a16:creationId xmlns:a16="http://schemas.microsoft.com/office/drawing/2014/main" id="{3DED48F9-CB82-41D0-B655-7101737FA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" y="382"/>
              <a:ext cx="43" cy="48"/>
            </a:xfrm>
            <a:custGeom>
              <a:avLst/>
              <a:gdLst>
                <a:gd name="T0" fmla="*/ 8 w 16"/>
                <a:gd name="T1" fmla="*/ 0 h 18"/>
                <a:gd name="T2" fmla="*/ 1 w 16"/>
                <a:gd name="T3" fmla="*/ 10 h 18"/>
                <a:gd name="T4" fmla="*/ 0 w 16"/>
                <a:gd name="T5" fmla="*/ 14 h 18"/>
                <a:gd name="T6" fmla="*/ 7 w 16"/>
                <a:gd name="T7" fmla="*/ 18 h 18"/>
                <a:gd name="T8" fmla="*/ 16 w 16"/>
                <a:gd name="T9" fmla="*/ 9 h 18"/>
                <a:gd name="T10" fmla="*/ 8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8" y="0"/>
                  </a:moveTo>
                  <a:cubicBezTo>
                    <a:pt x="5" y="3"/>
                    <a:pt x="3" y="6"/>
                    <a:pt x="1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6"/>
                    <a:pt x="4" y="18"/>
                    <a:pt x="7" y="18"/>
                  </a:cubicBezTo>
                  <a:cubicBezTo>
                    <a:pt x="12" y="18"/>
                    <a:pt x="16" y="14"/>
                    <a:pt x="16" y="9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" name="Freeform 50">
              <a:extLst>
                <a:ext uri="{FF2B5EF4-FFF2-40B4-BE49-F238E27FC236}">
                  <a16:creationId xmlns:a16="http://schemas.microsoft.com/office/drawing/2014/main" id="{E999E69D-9E04-4498-A7E6-3DC2D5B39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5" y="379"/>
              <a:ext cx="24" cy="11"/>
            </a:xfrm>
            <a:custGeom>
              <a:avLst/>
              <a:gdLst>
                <a:gd name="T0" fmla="*/ 9 w 9"/>
                <a:gd name="T1" fmla="*/ 0 h 4"/>
                <a:gd name="T2" fmla="*/ 0 w 9"/>
                <a:gd name="T3" fmla="*/ 4 h 4"/>
                <a:gd name="T4" fmla="*/ 2 w 9"/>
                <a:gd name="T5" fmla="*/ 4 h 4"/>
                <a:gd name="T6" fmla="*/ 9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6" y="1"/>
                    <a:pt x="3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5" y="4"/>
                    <a:pt x="7" y="2"/>
                    <a:pt x="9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4" name="Freeform 51">
              <a:extLst>
                <a:ext uri="{FF2B5EF4-FFF2-40B4-BE49-F238E27FC236}">
                  <a16:creationId xmlns:a16="http://schemas.microsoft.com/office/drawing/2014/main" id="{CA5C0933-78E7-48F0-B9BE-489996942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" y="352"/>
              <a:ext cx="43" cy="38"/>
            </a:xfrm>
            <a:custGeom>
              <a:avLst/>
              <a:gdLst>
                <a:gd name="T0" fmla="*/ 5 w 16"/>
                <a:gd name="T1" fmla="*/ 0 h 14"/>
                <a:gd name="T2" fmla="*/ 2 w 16"/>
                <a:gd name="T3" fmla="*/ 0 h 14"/>
                <a:gd name="T4" fmla="*/ 0 w 16"/>
                <a:gd name="T5" fmla="*/ 6 h 14"/>
                <a:gd name="T6" fmla="*/ 8 w 16"/>
                <a:gd name="T7" fmla="*/ 14 h 14"/>
                <a:gd name="T8" fmla="*/ 16 w 16"/>
                <a:gd name="T9" fmla="*/ 6 h 14"/>
                <a:gd name="T10" fmla="*/ 14 w 16"/>
                <a:gd name="T11" fmla="*/ 1 h 14"/>
                <a:gd name="T12" fmla="*/ 5 w 1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4"/>
                    <a:pt x="8" y="14"/>
                  </a:cubicBezTo>
                  <a:cubicBezTo>
                    <a:pt x="12" y="14"/>
                    <a:pt x="16" y="10"/>
                    <a:pt x="16" y="6"/>
                  </a:cubicBezTo>
                  <a:cubicBezTo>
                    <a:pt x="16" y="4"/>
                    <a:pt x="15" y="2"/>
                    <a:pt x="14" y="1"/>
                  </a:cubicBezTo>
                  <a:cubicBezTo>
                    <a:pt x="11" y="0"/>
                    <a:pt x="8" y="0"/>
                    <a:pt x="5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5" name="Freeform 52">
              <a:extLst>
                <a:ext uri="{FF2B5EF4-FFF2-40B4-BE49-F238E27FC236}">
                  <a16:creationId xmlns:a16="http://schemas.microsoft.com/office/drawing/2014/main" id="{E874D08B-F6D1-4F49-8391-609CF54B3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" y="392"/>
              <a:ext cx="30" cy="27"/>
            </a:xfrm>
            <a:custGeom>
              <a:avLst/>
              <a:gdLst>
                <a:gd name="T0" fmla="*/ 0 w 11"/>
                <a:gd name="T1" fmla="*/ 0 h 10"/>
                <a:gd name="T2" fmla="*/ 0 w 11"/>
                <a:gd name="T3" fmla="*/ 1 h 10"/>
                <a:gd name="T4" fmla="*/ 9 w 11"/>
                <a:gd name="T5" fmla="*/ 10 h 10"/>
                <a:gd name="T6" fmla="*/ 11 w 11"/>
                <a:gd name="T7" fmla="*/ 10 h 10"/>
                <a:gd name="T8" fmla="*/ 8 w 11"/>
                <a:gd name="T9" fmla="*/ 6 h 10"/>
                <a:gd name="T10" fmla="*/ 0 w 1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4" y="10"/>
                    <a:pt x="9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0" y="9"/>
                    <a:pt x="9" y="7"/>
                    <a:pt x="8" y="6"/>
                  </a:cubicBezTo>
                  <a:cubicBezTo>
                    <a:pt x="5" y="4"/>
                    <a:pt x="3" y="2"/>
                    <a:pt x="0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6" name="Freeform 53">
              <a:extLst>
                <a:ext uri="{FF2B5EF4-FFF2-40B4-BE49-F238E27FC236}">
                  <a16:creationId xmlns:a16="http://schemas.microsoft.com/office/drawing/2014/main" id="{5D224A46-391B-4EFC-992A-9E884138E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277"/>
              <a:ext cx="567" cy="569"/>
            </a:xfrm>
            <a:custGeom>
              <a:avLst/>
              <a:gdLst>
                <a:gd name="T0" fmla="*/ 107 w 212"/>
                <a:gd name="T1" fmla="*/ 80 h 212"/>
                <a:gd name="T2" fmla="*/ 185 w 212"/>
                <a:gd name="T3" fmla="*/ 39 h 212"/>
                <a:gd name="T4" fmla="*/ 199 w 212"/>
                <a:gd name="T5" fmla="*/ 76 h 212"/>
                <a:gd name="T6" fmla="*/ 177 w 212"/>
                <a:gd name="T7" fmla="*/ 111 h 212"/>
                <a:gd name="T8" fmla="*/ 131 w 212"/>
                <a:gd name="T9" fmla="*/ 150 h 212"/>
                <a:gd name="T10" fmla="*/ 110 w 212"/>
                <a:gd name="T11" fmla="*/ 185 h 212"/>
                <a:gd name="T12" fmla="*/ 80 w 212"/>
                <a:gd name="T13" fmla="*/ 199 h 212"/>
                <a:gd name="T14" fmla="*/ 42 w 212"/>
                <a:gd name="T15" fmla="*/ 151 h 212"/>
                <a:gd name="T16" fmla="*/ 13 w 212"/>
                <a:gd name="T17" fmla="*/ 80 h 212"/>
                <a:gd name="T18" fmla="*/ 51 w 212"/>
                <a:gd name="T19" fmla="*/ 16 h 212"/>
                <a:gd name="T20" fmla="*/ 97 w 212"/>
                <a:gd name="T21" fmla="*/ 90 h 212"/>
                <a:gd name="T22" fmla="*/ 103 w 212"/>
                <a:gd name="T23" fmla="*/ 89 h 212"/>
                <a:gd name="T24" fmla="*/ 86 w 212"/>
                <a:gd name="T25" fmla="*/ 36 h 212"/>
                <a:gd name="T26" fmla="*/ 46 w 212"/>
                <a:gd name="T27" fmla="*/ 13 h 212"/>
                <a:gd name="T28" fmla="*/ 3 w 212"/>
                <a:gd name="T29" fmla="*/ 51 h 212"/>
                <a:gd name="T30" fmla="*/ 34 w 212"/>
                <a:gd name="T31" fmla="*/ 148 h 212"/>
                <a:gd name="T32" fmla="*/ 91 w 212"/>
                <a:gd name="T33" fmla="*/ 209 h 212"/>
                <a:gd name="T34" fmla="*/ 106 w 212"/>
                <a:gd name="T35" fmla="*/ 202 h 212"/>
                <a:gd name="T36" fmla="*/ 131 w 212"/>
                <a:gd name="T37" fmla="*/ 157 h 212"/>
                <a:gd name="T38" fmla="*/ 169 w 212"/>
                <a:gd name="T39" fmla="*/ 118 h 212"/>
                <a:gd name="T40" fmla="*/ 203 w 212"/>
                <a:gd name="T41" fmla="*/ 89 h 212"/>
                <a:gd name="T42" fmla="*/ 161 w 212"/>
                <a:gd name="T43" fmla="*/ 21 h 212"/>
                <a:gd name="T44" fmla="*/ 101 w 212"/>
                <a:gd name="T45" fmla="*/ 82 h 212"/>
                <a:gd name="T46" fmla="*/ 107 w 212"/>
                <a:gd name="T47" fmla="*/ 8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212">
                  <a:moveTo>
                    <a:pt x="107" y="80"/>
                  </a:moveTo>
                  <a:cubicBezTo>
                    <a:pt x="118" y="51"/>
                    <a:pt x="153" y="0"/>
                    <a:pt x="185" y="39"/>
                  </a:cubicBezTo>
                  <a:cubicBezTo>
                    <a:pt x="193" y="48"/>
                    <a:pt x="197" y="64"/>
                    <a:pt x="199" y="76"/>
                  </a:cubicBezTo>
                  <a:cubicBezTo>
                    <a:pt x="202" y="93"/>
                    <a:pt x="190" y="103"/>
                    <a:pt x="177" y="111"/>
                  </a:cubicBezTo>
                  <a:cubicBezTo>
                    <a:pt x="159" y="120"/>
                    <a:pt x="143" y="134"/>
                    <a:pt x="131" y="150"/>
                  </a:cubicBezTo>
                  <a:cubicBezTo>
                    <a:pt x="123" y="161"/>
                    <a:pt x="116" y="172"/>
                    <a:pt x="110" y="185"/>
                  </a:cubicBezTo>
                  <a:cubicBezTo>
                    <a:pt x="103" y="200"/>
                    <a:pt x="97" y="212"/>
                    <a:pt x="80" y="199"/>
                  </a:cubicBezTo>
                  <a:cubicBezTo>
                    <a:pt x="63" y="187"/>
                    <a:pt x="52" y="168"/>
                    <a:pt x="42" y="151"/>
                  </a:cubicBezTo>
                  <a:cubicBezTo>
                    <a:pt x="29" y="129"/>
                    <a:pt x="19" y="105"/>
                    <a:pt x="13" y="80"/>
                  </a:cubicBezTo>
                  <a:cubicBezTo>
                    <a:pt x="6" y="53"/>
                    <a:pt x="7" y="7"/>
                    <a:pt x="51" y="16"/>
                  </a:cubicBezTo>
                  <a:cubicBezTo>
                    <a:pt x="90" y="24"/>
                    <a:pt x="81" y="64"/>
                    <a:pt x="97" y="90"/>
                  </a:cubicBezTo>
                  <a:cubicBezTo>
                    <a:pt x="98" y="91"/>
                    <a:pt x="103" y="89"/>
                    <a:pt x="103" y="89"/>
                  </a:cubicBezTo>
                  <a:cubicBezTo>
                    <a:pt x="93" y="72"/>
                    <a:pt x="94" y="53"/>
                    <a:pt x="86" y="36"/>
                  </a:cubicBezTo>
                  <a:cubicBezTo>
                    <a:pt x="80" y="22"/>
                    <a:pt x="60" y="12"/>
                    <a:pt x="46" y="13"/>
                  </a:cubicBezTo>
                  <a:cubicBezTo>
                    <a:pt x="22" y="13"/>
                    <a:pt x="6" y="27"/>
                    <a:pt x="3" y="51"/>
                  </a:cubicBezTo>
                  <a:cubicBezTo>
                    <a:pt x="0" y="83"/>
                    <a:pt x="19" y="120"/>
                    <a:pt x="34" y="148"/>
                  </a:cubicBezTo>
                  <a:cubicBezTo>
                    <a:pt x="44" y="166"/>
                    <a:pt x="66" y="209"/>
                    <a:pt x="91" y="209"/>
                  </a:cubicBezTo>
                  <a:cubicBezTo>
                    <a:pt x="98" y="209"/>
                    <a:pt x="102" y="206"/>
                    <a:pt x="106" y="202"/>
                  </a:cubicBezTo>
                  <a:cubicBezTo>
                    <a:pt x="117" y="190"/>
                    <a:pt x="122" y="170"/>
                    <a:pt x="131" y="157"/>
                  </a:cubicBezTo>
                  <a:cubicBezTo>
                    <a:pt x="141" y="141"/>
                    <a:pt x="154" y="130"/>
                    <a:pt x="169" y="118"/>
                  </a:cubicBezTo>
                  <a:cubicBezTo>
                    <a:pt x="182" y="109"/>
                    <a:pt x="197" y="105"/>
                    <a:pt x="203" y="89"/>
                  </a:cubicBezTo>
                  <a:cubicBezTo>
                    <a:pt x="212" y="65"/>
                    <a:pt x="190" y="18"/>
                    <a:pt x="161" y="21"/>
                  </a:cubicBezTo>
                  <a:cubicBezTo>
                    <a:pt x="130" y="25"/>
                    <a:pt x="112" y="55"/>
                    <a:pt x="101" y="82"/>
                  </a:cubicBezTo>
                  <a:cubicBezTo>
                    <a:pt x="101" y="82"/>
                    <a:pt x="106" y="82"/>
                    <a:pt x="107" y="8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7" name="Freeform 54">
              <a:extLst>
                <a:ext uri="{FF2B5EF4-FFF2-40B4-BE49-F238E27FC236}">
                  <a16:creationId xmlns:a16="http://schemas.microsoft.com/office/drawing/2014/main" id="{1A591E97-C999-4C03-8613-3B8C3F54E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4" y="489"/>
              <a:ext cx="3180" cy="631"/>
            </a:xfrm>
            <a:custGeom>
              <a:avLst/>
              <a:gdLst>
                <a:gd name="T0" fmla="*/ 65 w 1191"/>
                <a:gd name="T1" fmla="*/ 118 h 235"/>
                <a:gd name="T2" fmla="*/ 167 w 1191"/>
                <a:gd name="T3" fmla="*/ 10 h 235"/>
                <a:gd name="T4" fmla="*/ 365 w 1191"/>
                <a:gd name="T5" fmla="*/ 5 h 235"/>
                <a:gd name="T6" fmla="*/ 561 w 1191"/>
                <a:gd name="T7" fmla="*/ 14 h 235"/>
                <a:gd name="T8" fmla="*/ 895 w 1191"/>
                <a:gd name="T9" fmla="*/ 24 h 235"/>
                <a:gd name="T10" fmla="*/ 1096 w 1191"/>
                <a:gd name="T11" fmla="*/ 26 h 235"/>
                <a:gd name="T12" fmla="*/ 1170 w 1191"/>
                <a:gd name="T13" fmla="*/ 65 h 235"/>
                <a:gd name="T14" fmla="*/ 1170 w 1191"/>
                <a:gd name="T15" fmla="*/ 145 h 235"/>
                <a:gd name="T16" fmla="*/ 1082 w 1191"/>
                <a:gd name="T17" fmla="*/ 179 h 235"/>
                <a:gd name="T18" fmla="*/ 979 w 1191"/>
                <a:gd name="T19" fmla="*/ 174 h 235"/>
                <a:gd name="T20" fmla="*/ 794 w 1191"/>
                <a:gd name="T21" fmla="*/ 147 h 235"/>
                <a:gd name="T22" fmla="*/ 515 w 1191"/>
                <a:gd name="T23" fmla="*/ 175 h 235"/>
                <a:gd name="T24" fmla="*/ 65 w 1191"/>
                <a:gd name="T25" fmla="*/ 118 h 235"/>
                <a:gd name="T26" fmla="*/ 60 w 1191"/>
                <a:gd name="T27" fmla="*/ 120 h 235"/>
                <a:gd name="T28" fmla="*/ 578 w 1191"/>
                <a:gd name="T29" fmla="*/ 168 h 235"/>
                <a:gd name="T30" fmla="*/ 864 w 1191"/>
                <a:gd name="T31" fmla="*/ 156 h 235"/>
                <a:gd name="T32" fmla="*/ 1035 w 1191"/>
                <a:gd name="T33" fmla="*/ 182 h 235"/>
                <a:gd name="T34" fmla="*/ 1177 w 1191"/>
                <a:gd name="T35" fmla="*/ 142 h 235"/>
                <a:gd name="T36" fmla="*/ 1182 w 1191"/>
                <a:gd name="T37" fmla="*/ 73 h 235"/>
                <a:gd name="T38" fmla="*/ 1125 w 1191"/>
                <a:gd name="T39" fmla="*/ 30 h 235"/>
                <a:gd name="T40" fmla="*/ 934 w 1191"/>
                <a:gd name="T41" fmla="*/ 19 h 235"/>
                <a:gd name="T42" fmla="*/ 635 w 1191"/>
                <a:gd name="T43" fmla="*/ 16 h 235"/>
                <a:gd name="T44" fmla="*/ 391 w 1191"/>
                <a:gd name="T45" fmla="*/ 3 h 235"/>
                <a:gd name="T46" fmla="*/ 271 w 1191"/>
                <a:gd name="T47" fmla="*/ 0 h 235"/>
                <a:gd name="T48" fmla="*/ 166 w 1191"/>
                <a:gd name="T49" fmla="*/ 8 h 235"/>
                <a:gd name="T50" fmla="*/ 60 w 1191"/>
                <a:gd name="T51" fmla="*/ 120 h 235"/>
                <a:gd name="T52" fmla="*/ 65 w 1191"/>
                <a:gd name="T53" fmla="*/ 11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1" h="235">
                  <a:moveTo>
                    <a:pt x="65" y="118"/>
                  </a:moveTo>
                  <a:cubicBezTo>
                    <a:pt x="7" y="50"/>
                    <a:pt x="115" y="17"/>
                    <a:pt x="167" y="10"/>
                  </a:cubicBezTo>
                  <a:cubicBezTo>
                    <a:pt x="234" y="2"/>
                    <a:pt x="298" y="3"/>
                    <a:pt x="365" y="5"/>
                  </a:cubicBezTo>
                  <a:cubicBezTo>
                    <a:pt x="431" y="7"/>
                    <a:pt x="496" y="10"/>
                    <a:pt x="561" y="14"/>
                  </a:cubicBezTo>
                  <a:cubicBezTo>
                    <a:pt x="672" y="21"/>
                    <a:pt x="783" y="30"/>
                    <a:pt x="895" y="24"/>
                  </a:cubicBezTo>
                  <a:cubicBezTo>
                    <a:pt x="961" y="20"/>
                    <a:pt x="1029" y="13"/>
                    <a:pt x="1096" y="26"/>
                  </a:cubicBezTo>
                  <a:cubicBezTo>
                    <a:pt x="1123" y="32"/>
                    <a:pt x="1152" y="42"/>
                    <a:pt x="1170" y="65"/>
                  </a:cubicBezTo>
                  <a:cubicBezTo>
                    <a:pt x="1187" y="87"/>
                    <a:pt x="1187" y="122"/>
                    <a:pt x="1170" y="145"/>
                  </a:cubicBezTo>
                  <a:cubicBezTo>
                    <a:pt x="1151" y="171"/>
                    <a:pt x="1112" y="177"/>
                    <a:pt x="1082" y="179"/>
                  </a:cubicBezTo>
                  <a:cubicBezTo>
                    <a:pt x="1048" y="182"/>
                    <a:pt x="1013" y="179"/>
                    <a:pt x="979" y="174"/>
                  </a:cubicBezTo>
                  <a:cubicBezTo>
                    <a:pt x="917" y="166"/>
                    <a:pt x="858" y="148"/>
                    <a:pt x="794" y="147"/>
                  </a:cubicBezTo>
                  <a:cubicBezTo>
                    <a:pt x="700" y="146"/>
                    <a:pt x="607" y="162"/>
                    <a:pt x="515" y="175"/>
                  </a:cubicBezTo>
                  <a:cubicBezTo>
                    <a:pt x="366" y="196"/>
                    <a:pt x="192" y="218"/>
                    <a:pt x="65" y="118"/>
                  </a:cubicBezTo>
                  <a:cubicBezTo>
                    <a:pt x="64" y="117"/>
                    <a:pt x="59" y="119"/>
                    <a:pt x="60" y="120"/>
                  </a:cubicBezTo>
                  <a:cubicBezTo>
                    <a:pt x="206" y="235"/>
                    <a:pt x="410" y="192"/>
                    <a:pt x="578" y="168"/>
                  </a:cubicBezTo>
                  <a:cubicBezTo>
                    <a:pt x="672" y="155"/>
                    <a:pt x="769" y="141"/>
                    <a:pt x="864" y="156"/>
                  </a:cubicBezTo>
                  <a:cubicBezTo>
                    <a:pt x="921" y="165"/>
                    <a:pt x="976" y="180"/>
                    <a:pt x="1035" y="182"/>
                  </a:cubicBezTo>
                  <a:cubicBezTo>
                    <a:pt x="1081" y="185"/>
                    <a:pt x="1147" y="184"/>
                    <a:pt x="1177" y="142"/>
                  </a:cubicBezTo>
                  <a:cubicBezTo>
                    <a:pt x="1191" y="123"/>
                    <a:pt x="1191" y="94"/>
                    <a:pt x="1182" y="73"/>
                  </a:cubicBezTo>
                  <a:cubicBezTo>
                    <a:pt x="1171" y="51"/>
                    <a:pt x="1148" y="38"/>
                    <a:pt x="1125" y="30"/>
                  </a:cubicBezTo>
                  <a:cubicBezTo>
                    <a:pt x="1065" y="10"/>
                    <a:pt x="996" y="15"/>
                    <a:pt x="934" y="19"/>
                  </a:cubicBezTo>
                  <a:cubicBezTo>
                    <a:pt x="834" y="25"/>
                    <a:pt x="735" y="22"/>
                    <a:pt x="635" y="16"/>
                  </a:cubicBezTo>
                  <a:cubicBezTo>
                    <a:pt x="554" y="11"/>
                    <a:pt x="472" y="3"/>
                    <a:pt x="391" y="3"/>
                  </a:cubicBezTo>
                  <a:cubicBezTo>
                    <a:pt x="351" y="3"/>
                    <a:pt x="311" y="0"/>
                    <a:pt x="271" y="0"/>
                  </a:cubicBezTo>
                  <a:cubicBezTo>
                    <a:pt x="235" y="0"/>
                    <a:pt x="201" y="4"/>
                    <a:pt x="166" y="8"/>
                  </a:cubicBezTo>
                  <a:cubicBezTo>
                    <a:pt x="113" y="15"/>
                    <a:pt x="0" y="50"/>
                    <a:pt x="60" y="120"/>
                  </a:cubicBezTo>
                  <a:cubicBezTo>
                    <a:pt x="61" y="121"/>
                    <a:pt x="66" y="119"/>
                    <a:pt x="65" y="118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8" name="Freeform 55">
              <a:extLst>
                <a:ext uri="{FF2B5EF4-FFF2-40B4-BE49-F238E27FC236}">
                  <a16:creationId xmlns:a16="http://schemas.microsoft.com/office/drawing/2014/main" id="{FF341E5E-0D82-4ECF-9AB1-B91CDD0CB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621"/>
              <a:ext cx="86" cy="260"/>
            </a:xfrm>
            <a:custGeom>
              <a:avLst/>
              <a:gdLst>
                <a:gd name="T0" fmla="*/ 16 w 32"/>
                <a:gd name="T1" fmla="*/ 0 h 97"/>
                <a:gd name="T2" fmla="*/ 0 w 32"/>
                <a:gd name="T3" fmla="*/ 10 h 97"/>
                <a:gd name="T4" fmla="*/ 13 w 32"/>
                <a:gd name="T5" fmla="*/ 74 h 97"/>
                <a:gd name="T6" fmla="*/ 15 w 32"/>
                <a:gd name="T7" fmla="*/ 87 h 97"/>
                <a:gd name="T8" fmla="*/ 32 w 32"/>
                <a:gd name="T9" fmla="*/ 97 h 97"/>
                <a:gd name="T10" fmla="*/ 30 w 32"/>
                <a:gd name="T11" fmla="*/ 72 h 97"/>
                <a:gd name="T12" fmla="*/ 16 w 3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7">
                  <a:moveTo>
                    <a:pt x="16" y="0"/>
                  </a:moveTo>
                  <a:cubicBezTo>
                    <a:pt x="10" y="3"/>
                    <a:pt x="5" y="6"/>
                    <a:pt x="0" y="10"/>
                  </a:cubicBezTo>
                  <a:cubicBezTo>
                    <a:pt x="4" y="31"/>
                    <a:pt x="9" y="53"/>
                    <a:pt x="13" y="74"/>
                  </a:cubicBezTo>
                  <a:cubicBezTo>
                    <a:pt x="13" y="78"/>
                    <a:pt x="14" y="82"/>
                    <a:pt x="15" y="87"/>
                  </a:cubicBezTo>
                  <a:cubicBezTo>
                    <a:pt x="21" y="90"/>
                    <a:pt x="26" y="93"/>
                    <a:pt x="32" y="97"/>
                  </a:cubicBezTo>
                  <a:cubicBezTo>
                    <a:pt x="31" y="88"/>
                    <a:pt x="31" y="79"/>
                    <a:pt x="30" y="72"/>
                  </a:cubicBezTo>
                  <a:cubicBezTo>
                    <a:pt x="26" y="48"/>
                    <a:pt x="21" y="24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9" name="Freeform 56">
              <a:extLst>
                <a:ext uri="{FF2B5EF4-FFF2-40B4-BE49-F238E27FC236}">
                  <a16:creationId xmlns:a16="http://schemas.microsoft.com/office/drawing/2014/main" id="{9D49E0AE-0895-4635-A653-0B9759ED6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2" y="892"/>
              <a:ext cx="40" cy="30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1 h 11"/>
                <a:gd name="T4" fmla="*/ 15 w 15"/>
                <a:gd name="T5" fmla="*/ 11 h 11"/>
                <a:gd name="T6" fmla="*/ 15 w 15"/>
                <a:gd name="T7" fmla="*/ 9 h 11"/>
                <a:gd name="T8" fmla="*/ 0 w 1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5"/>
                    <a:pt x="10" y="8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0" y="6"/>
                    <a:pt x="5" y="3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0" name="Freeform 57">
              <a:extLst>
                <a:ext uri="{FF2B5EF4-FFF2-40B4-BE49-F238E27FC236}">
                  <a16:creationId xmlns:a16="http://schemas.microsoft.com/office/drawing/2014/main" id="{94B546AB-E4DE-468A-9707-5F987B03C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" y="871"/>
              <a:ext cx="45" cy="45"/>
            </a:xfrm>
            <a:custGeom>
              <a:avLst/>
              <a:gdLst>
                <a:gd name="T0" fmla="*/ 0 w 17"/>
                <a:gd name="T1" fmla="*/ 0 h 17"/>
                <a:gd name="T2" fmla="*/ 2 w 17"/>
                <a:gd name="T3" fmla="*/ 8 h 17"/>
                <a:gd name="T4" fmla="*/ 17 w 17"/>
                <a:gd name="T5" fmla="*/ 17 h 17"/>
                <a:gd name="T6" fmla="*/ 16 w 17"/>
                <a:gd name="T7" fmla="*/ 9 h 17"/>
                <a:gd name="T8" fmla="*/ 0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cubicBezTo>
                    <a:pt x="1" y="3"/>
                    <a:pt x="1" y="5"/>
                    <a:pt x="2" y="8"/>
                  </a:cubicBezTo>
                  <a:cubicBezTo>
                    <a:pt x="7" y="11"/>
                    <a:pt x="12" y="14"/>
                    <a:pt x="17" y="17"/>
                  </a:cubicBezTo>
                  <a:cubicBezTo>
                    <a:pt x="17" y="15"/>
                    <a:pt x="16" y="12"/>
                    <a:pt x="16" y="9"/>
                  </a:cubicBezTo>
                  <a:cubicBezTo>
                    <a:pt x="11" y="6"/>
                    <a:pt x="6" y="3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1" name="Freeform 58">
              <a:extLst>
                <a:ext uri="{FF2B5EF4-FFF2-40B4-BE49-F238E27FC236}">
                  <a16:creationId xmlns:a16="http://schemas.microsoft.com/office/drawing/2014/main" id="{3C5EEB25-1B4A-4F46-B9C6-10616CBF3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854"/>
              <a:ext cx="46" cy="41"/>
            </a:xfrm>
            <a:custGeom>
              <a:avLst/>
              <a:gdLst>
                <a:gd name="T0" fmla="*/ 0 w 17"/>
                <a:gd name="T1" fmla="*/ 0 h 15"/>
                <a:gd name="T2" fmla="*/ 1 w 17"/>
                <a:gd name="T3" fmla="*/ 6 h 15"/>
                <a:gd name="T4" fmla="*/ 17 w 17"/>
                <a:gd name="T5" fmla="*/ 15 h 15"/>
                <a:gd name="T6" fmla="*/ 17 w 17"/>
                <a:gd name="T7" fmla="*/ 10 h 15"/>
                <a:gd name="T8" fmla="*/ 0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7" y="9"/>
                    <a:pt x="12" y="12"/>
                    <a:pt x="17" y="15"/>
                  </a:cubicBezTo>
                  <a:cubicBezTo>
                    <a:pt x="17" y="13"/>
                    <a:pt x="17" y="11"/>
                    <a:pt x="17" y="10"/>
                  </a:cubicBezTo>
                  <a:cubicBezTo>
                    <a:pt x="11" y="6"/>
                    <a:pt x="6" y="3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2" name="Freeform 59">
              <a:extLst>
                <a:ext uri="{FF2B5EF4-FFF2-40B4-BE49-F238E27FC236}">
                  <a16:creationId xmlns:a16="http://schemas.microsoft.com/office/drawing/2014/main" id="{B0776C4F-2567-4C4A-B190-E2A1E9451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562"/>
              <a:ext cx="80" cy="395"/>
            </a:xfrm>
            <a:custGeom>
              <a:avLst/>
              <a:gdLst>
                <a:gd name="T0" fmla="*/ 16 w 30"/>
                <a:gd name="T1" fmla="*/ 0 h 147"/>
                <a:gd name="T2" fmla="*/ 0 w 30"/>
                <a:gd name="T3" fmla="*/ 3 h 147"/>
                <a:gd name="T4" fmla="*/ 12 w 30"/>
                <a:gd name="T5" fmla="*/ 141 h 147"/>
                <a:gd name="T6" fmla="*/ 30 w 30"/>
                <a:gd name="T7" fmla="*/ 147 h 147"/>
                <a:gd name="T8" fmla="*/ 16 w 3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7">
                  <a:moveTo>
                    <a:pt x="16" y="0"/>
                  </a:moveTo>
                  <a:cubicBezTo>
                    <a:pt x="11" y="1"/>
                    <a:pt x="6" y="2"/>
                    <a:pt x="0" y="3"/>
                  </a:cubicBezTo>
                  <a:cubicBezTo>
                    <a:pt x="7" y="49"/>
                    <a:pt x="12" y="95"/>
                    <a:pt x="12" y="141"/>
                  </a:cubicBezTo>
                  <a:cubicBezTo>
                    <a:pt x="18" y="143"/>
                    <a:pt x="24" y="145"/>
                    <a:pt x="30" y="147"/>
                  </a:cubicBezTo>
                  <a:cubicBezTo>
                    <a:pt x="26" y="98"/>
                    <a:pt x="24" y="49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" name="Freeform 60">
              <a:extLst>
                <a:ext uri="{FF2B5EF4-FFF2-40B4-BE49-F238E27FC236}">
                  <a16:creationId xmlns:a16="http://schemas.microsoft.com/office/drawing/2014/main" id="{85D9D724-D6BF-4952-A719-E0476FF0F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0" y="975"/>
              <a:ext cx="57" cy="22"/>
            </a:xfrm>
            <a:custGeom>
              <a:avLst/>
              <a:gdLst>
                <a:gd name="T0" fmla="*/ 0 w 21"/>
                <a:gd name="T1" fmla="*/ 0 h 8"/>
                <a:gd name="T2" fmla="*/ 0 w 21"/>
                <a:gd name="T3" fmla="*/ 2 h 8"/>
                <a:gd name="T4" fmla="*/ 21 w 21"/>
                <a:gd name="T5" fmla="*/ 8 h 8"/>
                <a:gd name="T6" fmla="*/ 21 w 21"/>
                <a:gd name="T7" fmla="*/ 7 h 8"/>
                <a:gd name="T8" fmla="*/ 0 w 2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7" y="4"/>
                    <a:pt x="14" y="6"/>
                    <a:pt x="21" y="8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14" y="5"/>
                    <a:pt x="7" y="3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4" name="Freeform 61">
              <a:extLst>
                <a:ext uri="{FF2B5EF4-FFF2-40B4-BE49-F238E27FC236}">
                  <a16:creationId xmlns:a16="http://schemas.microsoft.com/office/drawing/2014/main" id="{F0500E07-032E-4D95-A1A3-36A3F9F90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0" y="951"/>
              <a:ext cx="57" cy="43"/>
            </a:xfrm>
            <a:custGeom>
              <a:avLst/>
              <a:gdLst>
                <a:gd name="T0" fmla="*/ 1 w 21"/>
                <a:gd name="T1" fmla="*/ 0 h 16"/>
                <a:gd name="T2" fmla="*/ 0 w 21"/>
                <a:gd name="T3" fmla="*/ 9 h 16"/>
                <a:gd name="T4" fmla="*/ 21 w 21"/>
                <a:gd name="T5" fmla="*/ 16 h 16"/>
                <a:gd name="T6" fmla="*/ 20 w 21"/>
                <a:gd name="T7" fmla="*/ 6 h 16"/>
                <a:gd name="T8" fmla="*/ 1 w 2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1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7" y="12"/>
                    <a:pt x="14" y="14"/>
                    <a:pt x="21" y="16"/>
                  </a:cubicBezTo>
                  <a:cubicBezTo>
                    <a:pt x="20" y="13"/>
                    <a:pt x="20" y="10"/>
                    <a:pt x="20" y="6"/>
                  </a:cubicBezTo>
                  <a:cubicBezTo>
                    <a:pt x="13" y="5"/>
                    <a:pt x="7" y="3"/>
                    <a:pt x="1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5" name="Freeform 62">
              <a:extLst>
                <a:ext uri="{FF2B5EF4-FFF2-40B4-BE49-F238E27FC236}">
                  <a16:creationId xmlns:a16="http://schemas.microsoft.com/office/drawing/2014/main" id="{3FB85DF5-3109-459B-A96D-C0BE9B901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3" y="940"/>
              <a:ext cx="51" cy="27"/>
            </a:xfrm>
            <a:custGeom>
              <a:avLst/>
              <a:gdLst>
                <a:gd name="T0" fmla="*/ 0 w 19"/>
                <a:gd name="T1" fmla="*/ 0 h 10"/>
                <a:gd name="T2" fmla="*/ 0 w 19"/>
                <a:gd name="T3" fmla="*/ 4 h 10"/>
                <a:gd name="T4" fmla="*/ 19 w 19"/>
                <a:gd name="T5" fmla="*/ 10 h 10"/>
                <a:gd name="T6" fmla="*/ 18 w 19"/>
                <a:gd name="T7" fmla="*/ 6 h 10"/>
                <a:gd name="T8" fmla="*/ 0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6" y="7"/>
                    <a:pt x="12" y="9"/>
                    <a:pt x="19" y="10"/>
                  </a:cubicBezTo>
                  <a:cubicBezTo>
                    <a:pt x="19" y="9"/>
                    <a:pt x="18" y="8"/>
                    <a:pt x="18" y="6"/>
                  </a:cubicBezTo>
                  <a:cubicBezTo>
                    <a:pt x="12" y="4"/>
                    <a:pt x="6" y="2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6" name="Freeform 63">
              <a:extLst>
                <a:ext uri="{FF2B5EF4-FFF2-40B4-BE49-F238E27FC236}">
                  <a16:creationId xmlns:a16="http://schemas.microsoft.com/office/drawing/2014/main" id="{6AAE1B9D-80F8-494D-8539-E43F801AB5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7" y="537"/>
              <a:ext cx="107" cy="479"/>
            </a:xfrm>
            <a:custGeom>
              <a:avLst/>
              <a:gdLst>
                <a:gd name="T0" fmla="*/ 16 w 40"/>
                <a:gd name="T1" fmla="*/ 172 h 178"/>
                <a:gd name="T2" fmla="*/ 17 w 40"/>
                <a:gd name="T3" fmla="*/ 173 h 178"/>
                <a:gd name="T4" fmla="*/ 26 w 40"/>
                <a:gd name="T5" fmla="*/ 178 h 178"/>
                <a:gd name="T6" fmla="*/ 33 w 40"/>
                <a:gd name="T7" fmla="*/ 174 h 178"/>
                <a:gd name="T8" fmla="*/ 16 w 40"/>
                <a:gd name="T9" fmla="*/ 172 h 178"/>
                <a:gd name="T10" fmla="*/ 18 w 40"/>
                <a:gd name="T11" fmla="*/ 0 h 178"/>
                <a:gd name="T12" fmla="*/ 0 w 40"/>
                <a:gd name="T13" fmla="*/ 1 h 178"/>
                <a:gd name="T14" fmla="*/ 6 w 40"/>
                <a:gd name="T15" fmla="*/ 60 h 178"/>
                <a:gd name="T16" fmla="*/ 12 w 40"/>
                <a:gd name="T17" fmla="*/ 124 h 178"/>
                <a:gd name="T18" fmla="*/ 15 w 40"/>
                <a:gd name="T19" fmla="*/ 168 h 178"/>
                <a:gd name="T20" fmla="*/ 34 w 40"/>
                <a:gd name="T21" fmla="*/ 171 h 178"/>
                <a:gd name="T22" fmla="*/ 25 w 40"/>
                <a:gd name="T23" fmla="*/ 77 h 178"/>
                <a:gd name="T24" fmla="*/ 18 w 40"/>
                <a:gd name="T2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78">
                  <a:moveTo>
                    <a:pt x="16" y="172"/>
                  </a:moveTo>
                  <a:cubicBezTo>
                    <a:pt x="17" y="172"/>
                    <a:pt x="17" y="172"/>
                    <a:pt x="17" y="173"/>
                  </a:cubicBezTo>
                  <a:cubicBezTo>
                    <a:pt x="18" y="176"/>
                    <a:pt x="22" y="178"/>
                    <a:pt x="26" y="178"/>
                  </a:cubicBezTo>
                  <a:cubicBezTo>
                    <a:pt x="29" y="178"/>
                    <a:pt x="31" y="177"/>
                    <a:pt x="33" y="174"/>
                  </a:cubicBezTo>
                  <a:cubicBezTo>
                    <a:pt x="27" y="173"/>
                    <a:pt x="22" y="173"/>
                    <a:pt x="16" y="172"/>
                  </a:cubicBezTo>
                  <a:moveTo>
                    <a:pt x="18" y="0"/>
                  </a:moveTo>
                  <a:cubicBezTo>
                    <a:pt x="12" y="0"/>
                    <a:pt x="6" y="1"/>
                    <a:pt x="0" y="1"/>
                  </a:cubicBezTo>
                  <a:cubicBezTo>
                    <a:pt x="1" y="21"/>
                    <a:pt x="5" y="41"/>
                    <a:pt x="6" y="60"/>
                  </a:cubicBezTo>
                  <a:cubicBezTo>
                    <a:pt x="8" y="82"/>
                    <a:pt x="10" y="103"/>
                    <a:pt x="12" y="124"/>
                  </a:cubicBezTo>
                  <a:cubicBezTo>
                    <a:pt x="13" y="138"/>
                    <a:pt x="12" y="154"/>
                    <a:pt x="15" y="168"/>
                  </a:cubicBezTo>
                  <a:cubicBezTo>
                    <a:pt x="21" y="169"/>
                    <a:pt x="27" y="170"/>
                    <a:pt x="34" y="171"/>
                  </a:cubicBezTo>
                  <a:cubicBezTo>
                    <a:pt x="40" y="141"/>
                    <a:pt x="29" y="106"/>
                    <a:pt x="25" y="77"/>
                  </a:cubicBezTo>
                  <a:cubicBezTo>
                    <a:pt x="22" y="52"/>
                    <a:pt x="21" y="26"/>
                    <a:pt x="18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7" name="Freeform 64">
              <a:extLst>
                <a:ext uri="{FF2B5EF4-FFF2-40B4-BE49-F238E27FC236}">
                  <a16:creationId xmlns:a16="http://schemas.microsoft.com/office/drawing/2014/main" id="{0526E8EF-F4F0-461C-B386-B99CDCA71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" y="989"/>
              <a:ext cx="51" cy="16"/>
            </a:xfrm>
            <a:custGeom>
              <a:avLst/>
              <a:gdLst>
                <a:gd name="T0" fmla="*/ 0 w 19"/>
                <a:gd name="T1" fmla="*/ 0 h 6"/>
                <a:gd name="T2" fmla="*/ 1 w 19"/>
                <a:gd name="T3" fmla="*/ 4 h 6"/>
                <a:gd name="T4" fmla="*/ 18 w 19"/>
                <a:gd name="T5" fmla="*/ 6 h 6"/>
                <a:gd name="T6" fmla="*/ 18 w 19"/>
                <a:gd name="T7" fmla="*/ 5 h 6"/>
                <a:gd name="T8" fmla="*/ 19 w 19"/>
                <a:gd name="T9" fmla="*/ 3 h 6"/>
                <a:gd name="T10" fmla="*/ 0 w 19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6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7" y="5"/>
                    <a:pt x="12" y="5"/>
                    <a:pt x="18" y="6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8" y="4"/>
                    <a:pt x="18" y="3"/>
                    <a:pt x="19" y="3"/>
                  </a:cubicBezTo>
                  <a:cubicBezTo>
                    <a:pt x="12" y="2"/>
                    <a:pt x="6" y="1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8" name="Freeform 65">
              <a:extLst>
                <a:ext uri="{FF2B5EF4-FFF2-40B4-BE49-F238E27FC236}">
                  <a16:creationId xmlns:a16="http://schemas.microsoft.com/office/drawing/2014/main" id="{E1084321-0EC9-4B07-8787-CF1AE4A2C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" y="535"/>
              <a:ext cx="96" cy="473"/>
            </a:xfrm>
            <a:custGeom>
              <a:avLst/>
              <a:gdLst>
                <a:gd name="T0" fmla="*/ 2 w 36"/>
                <a:gd name="T1" fmla="*/ 0 h 176"/>
                <a:gd name="T2" fmla="*/ 0 w 36"/>
                <a:gd name="T3" fmla="*/ 0 h 176"/>
                <a:gd name="T4" fmla="*/ 17 w 36"/>
                <a:gd name="T5" fmla="*/ 169 h 176"/>
                <a:gd name="T6" fmla="*/ 19 w 36"/>
                <a:gd name="T7" fmla="*/ 175 h 176"/>
                <a:gd name="T8" fmla="*/ 34 w 36"/>
                <a:gd name="T9" fmla="*/ 176 h 176"/>
                <a:gd name="T10" fmla="*/ 36 w 36"/>
                <a:gd name="T11" fmla="*/ 169 h 176"/>
                <a:gd name="T12" fmla="*/ 16 w 36"/>
                <a:gd name="T13" fmla="*/ 0 h 176"/>
                <a:gd name="T14" fmla="*/ 2 w 36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76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4" y="56"/>
                    <a:pt x="16" y="112"/>
                    <a:pt x="17" y="169"/>
                  </a:cubicBezTo>
                  <a:cubicBezTo>
                    <a:pt x="17" y="172"/>
                    <a:pt x="18" y="174"/>
                    <a:pt x="19" y="175"/>
                  </a:cubicBezTo>
                  <a:cubicBezTo>
                    <a:pt x="24" y="175"/>
                    <a:pt x="29" y="176"/>
                    <a:pt x="34" y="176"/>
                  </a:cubicBezTo>
                  <a:cubicBezTo>
                    <a:pt x="35" y="174"/>
                    <a:pt x="36" y="172"/>
                    <a:pt x="36" y="169"/>
                  </a:cubicBezTo>
                  <a:cubicBezTo>
                    <a:pt x="32" y="112"/>
                    <a:pt x="23" y="56"/>
                    <a:pt x="16" y="0"/>
                  </a:cubicBezTo>
                  <a:cubicBezTo>
                    <a:pt x="12" y="0"/>
                    <a:pt x="7" y="0"/>
                    <a:pt x="2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9" name="Freeform 66">
              <a:extLst>
                <a:ext uri="{FF2B5EF4-FFF2-40B4-BE49-F238E27FC236}">
                  <a16:creationId xmlns:a16="http://schemas.microsoft.com/office/drawing/2014/main" id="{075BC05B-030F-48AE-8D65-03476B957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" y="1005"/>
              <a:ext cx="40" cy="8"/>
            </a:xfrm>
            <a:custGeom>
              <a:avLst/>
              <a:gdLst>
                <a:gd name="T0" fmla="*/ 0 w 15"/>
                <a:gd name="T1" fmla="*/ 0 h 3"/>
                <a:gd name="T2" fmla="*/ 8 w 15"/>
                <a:gd name="T3" fmla="*/ 3 h 3"/>
                <a:gd name="T4" fmla="*/ 15 w 15"/>
                <a:gd name="T5" fmla="*/ 1 h 3"/>
                <a:gd name="T6" fmla="*/ 0 w 1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cubicBezTo>
                    <a:pt x="2" y="2"/>
                    <a:pt x="5" y="3"/>
                    <a:pt x="8" y="3"/>
                  </a:cubicBezTo>
                  <a:cubicBezTo>
                    <a:pt x="10" y="3"/>
                    <a:pt x="13" y="2"/>
                    <a:pt x="15" y="1"/>
                  </a:cubicBezTo>
                  <a:cubicBezTo>
                    <a:pt x="10" y="1"/>
                    <a:pt x="5" y="0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0" name="Freeform 67">
              <a:extLst>
                <a:ext uri="{FF2B5EF4-FFF2-40B4-BE49-F238E27FC236}">
                  <a16:creationId xmlns:a16="http://schemas.microsoft.com/office/drawing/2014/main" id="{F36E6C64-ABAC-4D81-840F-B2F4FD0B6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588"/>
              <a:ext cx="91" cy="65"/>
            </a:xfrm>
            <a:custGeom>
              <a:avLst/>
              <a:gdLst>
                <a:gd name="T0" fmla="*/ 19 w 34"/>
                <a:gd name="T1" fmla="*/ 0 h 24"/>
                <a:gd name="T2" fmla="*/ 4 w 34"/>
                <a:gd name="T3" fmla="*/ 6 h 24"/>
                <a:gd name="T4" fmla="*/ 8 w 34"/>
                <a:gd name="T5" fmla="*/ 22 h 24"/>
                <a:gd name="T6" fmla="*/ 16 w 34"/>
                <a:gd name="T7" fmla="*/ 24 h 24"/>
                <a:gd name="T8" fmla="*/ 29 w 34"/>
                <a:gd name="T9" fmla="*/ 9 h 24"/>
                <a:gd name="T10" fmla="*/ 19 w 34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4">
                  <a:moveTo>
                    <a:pt x="19" y="0"/>
                  </a:moveTo>
                  <a:cubicBezTo>
                    <a:pt x="14" y="2"/>
                    <a:pt x="9" y="4"/>
                    <a:pt x="4" y="6"/>
                  </a:cubicBezTo>
                  <a:cubicBezTo>
                    <a:pt x="2" y="9"/>
                    <a:pt x="0" y="18"/>
                    <a:pt x="8" y="22"/>
                  </a:cubicBezTo>
                  <a:cubicBezTo>
                    <a:pt x="10" y="24"/>
                    <a:pt x="13" y="24"/>
                    <a:pt x="16" y="24"/>
                  </a:cubicBezTo>
                  <a:cubicBezTo>
                    <a:pt x="25" y="24"/>
                    <a:pt x="34" y="17"/>
                    <a:pt x="29" y="9"/>
                  </a:cubicBezTo>
                  <a:cubicBezTo>
                    <a:pt x="27" y="5"/>
                    <a:pt x="23" y="2"/>
                    <a:pt x="19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1" name="Freeform 68">
              <a:extLst>
                <a:ext uri="{FF2B5EF4-FFF2-40B4-BE49-F238E27FC236}">
                  <a16:creationId xmlns:a16="http://schemas.microsoft.com/office/drawing/2014/main" id="{A3F29AE8-0515-4371-AE66-89E48A537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" y="728"/>
              <a:ext cx="91" cy="70"/>
            </a:xfrm>
            <a:custGeom>
              <a:avLst/>
              <a:gdLst>
                <a:gd name="T0" fmla="*/ 20 w 34"/>
                <a:gd name="T1" fmla="*/ 0 h 26"/>
                <a:gd name="T2" fmla="*/ 15 w 34"/>
                <a:gd name="T3" fmla="*/ 2 h 26"/>
                <a:gd name="T4" fmla="*/ 8 w 34"/>
                <a:gd name="T5" fmla="*/ 18 h 26"/>
                <a:gd name="T6" fmla="*/ 22 w 34"/>
                <a:gd name="T7" fmla="*/ 26 h 26"/>
                <a:gd name="T8" fmla="*/ 33 w 34"/>
                <a:gd name="T9" fmla="*/ 18 h 26"/>
                <a:gd name="T10" fmla="*/ 20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0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15" y="2"/>
                    <a:pt x="0" y="4"/>
                    <a:pt x="8" y="18"/>
                  </a:cubicBezTo>
                  <a:cubicBezTo>
                    <a:pt x="11" y="24"/>
                    <a:pt x="17" y="26"/>
                    <a:pt x="22" y="26"/>
                  </a:cubicBezTo>
                  <a:cubicBezTo>
                    <a:pt x="27" y="26"/>
                    <a:pt x="32" y="23"/>
                    <a:pt x="33" y="18"/>
                  </a:cubicBezTo>
                  <a:cubicBezTo>
                    <a:pt x="34" y="11"/>
                    <a:pt x="28" y="0"/>
                    <a:pt x="2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2" name="Freeform 69">
              <a:extLst>
                <a:ext uri="{FF2B5EF4-FFF2-40B4-BE49-F238E27FC236}">
                  <a16:creationId xmlns:a16="http://schemas.microsoft.com/office/drawing/2014/main" id="{D5EAB5A9-3324-4A61-87F9-03B76E5E2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" y="897"/>
              <a:ext cx="58" cy="30"/>
            </a:xfrm>
            <a:custGeom>
              <a:avLst/>
              <a:gdLst>
                <a:gd name="T0" fmla="*/ 6 w 22"/>
                <a:gd name="T1" fmla="*/ 0 h 11"/>
                <a:gd name="T2" fmla="*/ 0 w 22"/>
                <a:gd name="T3" fmla="*/ 2 h 11"/>
                <a:gd name="T4" fmla="*/ 22 w 22"/>
                <a:gd name="T5" fmla="*/ 11 h 11"/>
                <a:gd name="T6" fmla="*/ 20 w 22"/>
                <a:gd name="T7" fmla="*/ 9 h 11"/>
                <a:gd name="T8" fmla="*/ 6 w 2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6" y="0"/>
                  </a:moveTo>
                  <a:cubicBezTo>
                    <a:pt x="4" y="0"/>
                    <a:pt x="2" y="0"/>
                    <a:pt x="0" y="2"/>
                  </a:cubicBezTo>
                  <a:cubicBezTo>
                    <a:pt x="7" y="5"/>
                    <a:pt x="15" y="8"/>
                    <a:pt x="22" y="11"/>
                  </a:cubicBezTo>
                  <a:cubicBezTo>
                    <a:pt x="22" y="10"/>
                    <a:pt x="21" y="10"/>
                    <a:pt x="20" y="9"/>
                  </a:cubicBezTo>
                  <a:cubicBezTo>
                    <a:pt x="16" y="4"/>
                    <a:pt x="11" y="0"/>
                    <a:pt x="6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3" name="Freeform 70">
              <a:extLst>
                <a:ext uri="{FF2B5EF4-FFF2-40B4-BE49-F238E27FC236}">
                  <a16:creationId xmlns:a16="http://schemas.microsoft.com/office/drawing/2014/main" id="{3628E96C-B656-4722-BE75-FDA2AA7B3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" y="932"/>
              <a:ext cx="61" cy="30"/>
            </a:xfrm>
            <a:custGeom>
              <a:avLst/>
              <a:gdLst>
                <a:gd name="T0" fmla="*/ 0 w 23"/>
                <a:gd name="T1" fmla="*/ 0 h 11"/>
                <a:gd name="T2" fmla="*/ 0 w 23"/>
                <a:gd name="T3" fmla="*/ 1 h 11"/>
                <a:gd name="T4" fmla="*/ 22 w 23"/>
                <a:gd name="T5" fmla="*/ 11 h 11"/>
                <a:gd name="T6" fmla="*/ 23 w 23"/>
                <a:gd name="T7" fmla="*/ 10 h 11"/>
                <a:gd name="T8" fmla="*/ 0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7" y="5"/>
                    <a:pt x="14" y="8"/>
                    <a:pt x="22" y="11"/>
                  </a:cubicBezTo>
                  <a:cubicBezTo>
                    <a:pt x="22" y="11"/>
                    <a:pt x="22" y="11"/>
                    <a:pt x="23" y="10"/>
                  </a:cubicBezTo>
                  <a:cubicBezTo>
                    <a:pt x="15" y="7"/>
                    <a:pt x="7" y="4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4" name="Freeform 71">
              <a:extLst>
                <a:ext uri="{FF2B5EF4-FFF2-40B4-BE49-F238E27FC236}">
                  <a16:creationId xmlns:a16="http://schemas.microsoft.com/office/drawing/2014/main" id="{4E6B06C3-055B-411A-9EBB-C2823CD98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" y="911"/>
              <a:ext cx="72" cy="48"/>
            </a:xfrm>
            <a:custGeom>
              <a:avLst/>
              <a:gdLst>
                <a:gd name="T0" fmla="*/ 1 w 27"/>
                <a:gd name="T1" fmla="*/ 0 h 18"/>
                <a:gd name="T2" fmla="*/ 0 w 27"/>
                <a:gd name="T3" fmla="*/ 2 h 18"/>
                <a:gd name="T4" fmla="*/ 0 w 27"/>
                <a:gd name="T5" fmla="*/ 8 h 18"/>
                <a:gd name="T6" fmla="*/ 23 w 27"/>
                <a:gd name="T7" fmla="*/ 18 h 18"/>
                <a:gd name="T8" fmla="*/ 27 w 27"/>
                <a:gd name="T9" fmla="*/ 11 h 18"/>
                <a:gd name="T10" fmla="*/ 1 w 27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8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4"/>
                    <a:pt x="0" y="8"/>
                  </a:cubicBezTo>
                  <a:cubicBezTo>
                    <a:pt x="7" y="12"/>
                    <a:pt x="15" y="15"/>
                    <a:pt x="23" y="18"/>
                  </a:cubicBezTo>
                  <a:cubicBezTo>
                    <a:pt x="25" y="16"/>
                    <a:pt x="26" y="14"/>
                    <a:pt x="27" y="11"/>
                  </a:cubicBezTo>
                  <a:cubicBezTo>
                    <a:pt x="18" y="8"/>
                    <a:pt x="10" y="4"/>
                    <a:pt x="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5" name="Freeform 72">
              <a:extLst>
                <a:ext uri="{FF2B5EF4-FFF2-40B4-BE49-F238E27FC236}">
                  <a16:creationId xmlns:a16="http://schemas.microsoft.com/office/drawing/2014/main" id="{3ADE66C7-CC36-4D23-AA23-14A2B9D1E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903"/>
              <a:ext cx="69" cy="37"/>
            </a:xfrm>
            <a:custGeom>
              <a:avLst/>
              <a:gdLst>
                <a:gd name="T0" fmla="*/ 3 w 26"/>
                <a:gd name="T1" fmla="*/ 0 h 14"/>
                <a:gd name="T2" fmla="*/ 0 w 26"/>
                <a:gd name="T3" fmla="*/ 3 h 14"/>
                <a:gd name="T4" fmla="*/ 26 w 26"/>
                <a:gd name="T5" fmla="*/ 14 h 14"/>
                <a:gd name="T6" fmla="*/ 25 w 26"/>
                <a:gd name="T7" fmla="*/ 9 h 14"/>
                <a:gd name="T8" fmla="*/ 3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9" y="7"/>
                    <a:pt x="17" y="11"/>
                    <a:pt x="26" y="14"/>
                  </a:cubicBezTo>
                  <a:cubicBezTo>
                    <a:pt x="26" y="12"/>
                    <a:pt x="26" y="11"/>
                    <a:pt x="25" y="9"/>
                  </a:cubicBezTo>
                  <a:cubicBezTo>
                    <a:pt x="18" y="6"/>
                    <a:pt x="10" y="3"/>
                    <a:pt x="3" y="0"/>
                  </a:cubicBezTo>
                </a:path>
              </a:pathLst>
            </a:custGeom>
            <a:solidFill>
              <a:srgbClr val="E3D6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6" name="Freeform 73">
              <a:extLst>
                <a:ext uri="{FF2B5EF4-FFF2-40B4-BE49-F238E27FC236}">
                  <a16:creationId xmlns:a16="http://schemas.microsoft.com/office/drawing/2014/main" id="{481F7FEE-0F2F-4C08-A1A4-BCEC3CC36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889"/>
              <a:ext cx="94" cy="76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7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7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9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7" name="Freeform 74">
              <a:extLst>
                <a:ext uri="{FF2B5EF4-FFF2-40B4-BE49-F238E27FC236}">
                  <a16:creationId xmlns:a16="http://schemas.microsoft.com/office/drawing/2014/main" id="{E0A99078-5C8C-4332-8AA5-A51CF09F8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" y="712"/>
              <a:ext cx="94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5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8" name="Freeform 75">
              <a:extLst>
                <a:ext uri="{FF2B5EF4-FFF2-40B4-BE49-F238E27FC236}">
                  <a16:creationId xmlns:a16="http://schemas.microsoft.com/office/drawing/2014/main" id="{78D38D22-6F9A-4492-AE96-9CE333BE4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" y="564"/>
              <a:ext cx="93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9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9" name="Freeform 76">
              <a:extLst>
                <a:ext uri="{FF2B5EF4-FFF2-40B4-BE49-F238E27FC236}">
                  <a16:creationId xmlns:a16="http://schemas.microsoft.com/office/drawing/2014/main" id="{F9607761-E230-4105-9F14-797FEC56A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537"/>
              <a:ext cx="134" cy="468"/>
            </a:xfrm>
            <a:custGeom>
              <a:avLst/>
              <a:gdLst>
                <a:gd name="T0" fmla="*/ 0 w 50"/>
                <a:gd name="T1" fmla="*/ 0 h 174"/>
                <a:gd name="T2" fmla="*/ 21 w 50"/>
                <a:gd name="T3" fmla="*/ 105 h 174"/>
                <a:gd name="T4" fmla="*/ 29 w 50"/>
                <a:gd name="T5" fmla="*/ 172 h 174"/>
                <a:gd name="T6" fmla="*/ 30 w 50"/>
                <a:gd name="T7" fmla="*/ 174 h 174"/>
                <a:gd name="T8" fmla="*/ 50 w 50"/>
                <a:gd name="T9" fmla="*/ 173 h 174"/>
                <a:gd name="T10" fmla="*/ 49 w 50"/>
                <a:gd name="T11" fmla="*/ 167 h 174"/>
                <a:gd name="T12" fmla="*/ 38 w 50"/>
                <a:gd name="T13" fmla="*/ 103 h 174"/>
                <a:gd name="T14" fmla="*/ 18 w 50"/>
                <a:gd name="T15" fmla="*/ 1 h 174"/>
                <a:gd name="T16" fmla="*/ 0 w 50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74">
                  <a:moveTo>
                    <a:pt x="0" y="0"/>
                  </a:moveTo>
                  <a:cubicBezTo>
                    <a:pt x="7" y="35"/>
                    <a:pt x="14" y="70"/>
                    <a:pt x="21" y="105"/>
                  </a:cubicBezTo>
                  <a:cubicBezTo>
                    <a:pt x="24" y="126"/>
                    <a:pt x="31" y="151"/>
                    <a:pt x="29" y="172"/>
                  </a:cubicBezTo>
                  <a:cubicBezTo>
                    <a:pt x="29" y="172"/>
                    <a:pt x="30" y="173"/>
                    <a:pt x="30" y="174"/>
                  </a:cubicBezTo>
                  <a:cubicBezTo>
                    <a:pt x="37" y="173"/>
                    <a:pt x="43" y="173"/>
                    <a:pt x="50" y="173"/>
                  </a:cubicBezTo>
                  <a:cubicBezTo>
                    <a:pt x="50" y="171"/>
                    <a:pt x="50" y="169"/>
                    <a:pt x="49" y="167"/>
                  </a:cubicBezTo>
                  <a:cubicBezTo>
                    <a:pt x="38" y="152"/>
                    <a:pt x="41" y="121"/>
                    <a:pt x="38" y="103"/>
                  </a:cubicBezTo>
                  <a:cubicBezTo>
                    <a:pt x="32" y="69"/>
                    <a:pt x="25" y="35"/>
                    <a:pt x="18" y="1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0" name="Freeform 77">
              <a:extLst>
                <a:ext uri="{FF2B5EF4-FFF2-40B4-BE49-F238E27FC236}">
                  <a16:creationId xmlns:a16="http://schemas.microsoft.com/office/drawing/2014/main" id="{F872CFFA-5CEE-46F2-BE8C-D0FDF0F69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4" y="1021"/>
              <a:ext cx="24" cy="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3 w 9"/>
                <a:gd name="T5" fmla="*/ 1 h 1"/>
                <a:gd name="T6" fmla="*/ 3 w 9"/>
                <a:gd name="T7" fmla="*/ 1 h 1"/>
                <a:gd name="T8" fmla="*/ 4 w 9"/>
                <a:gd name="T9" fmla="*/ 1 h 1"/>
                <a:gd name="T10" fmla="*/ 9 w 9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7" y="0"/>
                    <a:pt x="9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1" name="Freeform 78">
              <a:extLst>
                <a:ext uri="{FF2B5EF4-FFF2-40B4-BE49-F238E27FC236}">
                  <a16:creationId xmlns:a16="http://schemas.microsoft.com/office/drawing/2014/main" id="{4135A657-14F7-479E-8F82-354191406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8" y="1010"/>
              <a:ext cx="48" cy="11"/>
            </a:xfrm>
            <a:custGeom>
              <a:avLst/>
              <a:gdLst>
                <a:gd name="T0" fmla="*/ 18 w 18"/>
                <a:gd name="T1" fmla="*/ 0 h 4"/>
                <a:gd name="T2" fmla="*/ 0 w 18"/>
                <a:gd name="T3" fmla="*/ 1 h 4"/>
                <a:gd name="T4" fmla="*/ 6 w 18"/>
                <a:gd name="T5" fmla="*/ 4 h 4"/>
                <a:gd name="T6" fmla="*/ 15 w 18"/>
                <a:gd name="T7" fmla="*/ 4 h 4"/>
                <a:gd name="T8" fmla="*/ 17 w 18"/>
                <a:gd name="T9" fmla="*/ 1 h 4"/>
                <a:gd name="T10" fmla="*/ 18 w 18"/>
                <a:gd name="T11" fmla="*/ 0 h 4"/>
                <a:gd name="T12" fmla="*/ 18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cubicBezTo>
                    <a:pt x="12" y="0"/>
                    <a:pt x="6" y="1"/>
                    <a:pt x="0" y="1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9" y="4"/>
                    <a:pt x="12" y="4"/>
                    <a:pt x="15" y="4"/>
                  </a:cubicBezTo>
                  <a:cubicBezTo>
                    <a:pt x="16" y="3"/>
                    <a:pt x="17" y="2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2" name="Freeform 79">
              <a:extLst>
                <a:ext uri="{FF2B5EF4-FFF2-40B4-BE49-F238E27FC236}">
                  <a16:creationId xmlns:a16="http://schemas.microsoft.com/office/drawing/2014/main" id="{810A2164-455C-48CE-B79E-D02436C85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002"/>
              <a:ext cx="54" cy="11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1 h 4"/>
                <a:gd name="T4" fmla="*/ 1 w 20"/>
                <a:gd name="T5" fmla="*/ 4 h 4"/>
                <a:gd name="T6" fmla="*/ 19 w 20"/>
                <a:gd name="T7" fmla="*/ 3 h 4"/>
                <a:gd name="T8" fmla="*/ 20 w 2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13" y="0"/>
                    <a:pt x="7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7" y="4"/>
                    <a:pt x="13" y="3"/>
                    <a:pt x="19" y="3"/>
                  </a:cubicBezTo>
                  <a:cubicBezTo>
                    <a:pt x="20" y="2"/>
                    <a:pt x="20" y="1"/>
                    <a:pt x="2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" name="Freeform 80">
              <a:extLst>
                <a:ext uri="{FF2B5EF4-FFF2-40B4-BE49-F238E27FC236}">
                  <a16:creationId xmlns:a16="http://schemas.microsoft.com/office/drawing/2014/main" id="{81C0F419-98B3-4754-BACE-FBE152AE4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543"/>
              <a:ext cx="88" cy="448"/>
            </a:xfrm>
            <a:custGeom>
              <a:avLst/>
              <a:gdLst>
                <a:gd name="T0" fmla="*/ 0 w 33"/>
                <a:gd name="T1" fmla="*/ 0 h 167"/>
                <a:gd name="T2" fmla="*/ 13 w 33"/>
                <a:gd name="T3" fmla="*/ 167 h 167"/>
                <a:gd name="T4" fmla="*/ 33 w 33"/>
                <a:gd name="T5" fmla="*/ 165 h 167"/>
                <a:gd name="T6" fmla="*/ 17 w 33"/>
                <a:gd name="T7" fmla="*/ 1 h 167"/>
                <a:gd name="T8" fmla="*/ 0 w 33"/>
                <a:gd name="T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67">
                  <a:moveTo>
                    <a:pt x="0" y="0"/>
                  </a:moveTo>
                  <a:cubicBezTo>
                    <a:pt x="10" y="55"/>
                    <a:pt x="15" y="112"/>
                    <a:pt x="13" y="167"/>
                  </a:cubicBezTo>
                  <a:cubicBezTo>
                    <a:pt x="20" y="167"/>
                    <a:pt x="26" y="166"/>
                    <a:pt x="33" y="165"/>
                  </a:cubicBezTo>
                  <a:cubicBezTo>
                    <a:pt x="28" y="110"/>
                    <a:pt x="26" y="55"/>
                    <a:pt x="17" y="1"/>
                  </a:cubicBezTo>
                  <a:cubicBezTo>
                    <a:pt x="11" y="0"/>
                    <a:pt x="5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" name="Freeform 81">
              <a:extLst>
                <a:ext uri="{FF2B5EF4-FFF2-40B4-BE49-F238E27FC236}">
                  <a16:creationId xmlns:a16="http://schemas.microsoft.com/office/drawing/2014/main" id="{69C809C4-0AFC-4AF0-9A00-64EB66E89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" y="997"/>
              <a:ext cx="56" cy="11"/>
            </a:xfrm>
            <a:custGeom>
              <a:avLst/>
              <a:gdLst>
                <a:gd name="T0" fmla="*/ 20 w 21"/>
                <a:gd name="T1" fmla="*/ 0 h 4"/>
                <a:gd name="T2" fmla="*/ 0 w 21"/>
                <a:gd name="T3" fmla="*/ 3 h 4"/>
                <a:gd name="T4" fmla="*/ 0 w 21"/>
                <a:gd name="T5" fmla="*/ 4 h 4"/>
                <a:gd name="T6" fmla="*/ 21 w 21"/>
                <a:gd name="T7" fmla="*/ 1 h 4"/>
                <a:gd name="T8" fmla="*/ 2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4" y="1"/>
                    <a:pt x="7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7" y="3"/>
                    <a:pt x="14" y="2"/>
                    <a:pt x="21" y="1"/>
                  </a:cubicBezTo>
                  <a:cubicBezTo>
                    <a:pt x="20" y="1"/>
                    <a:pt x="20" y="0"/>
                    <a:pt x="2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5" name="Freeform 82">
              <a:extLst>
                <a:ext uri="{FF2B5EF4-FFF2-40B4-BE49-F238E27FC236}">
                  <a16:creationId xmlns:a16="http://schemas.microsoft.com/office/drawing/2014/main" id="{C79391C5-718E-45AB-96CB-1907E75E1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" y="994"/>
              <a:ext cx="53" cy="11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2 h 4"/>
                <a:gd name="T4" fmla="*/ 0 w 20"/>
                <a:gd name="T5" fmla="*/ 4 h 4"/>
                <a:gd name="T6" fmla="*/ 20 w 20"/>
                <a:gd name="T7" fmla="*/ 1 h 4"/>
                <a:gd name="T8" fmla="*/ 20 w 2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14" y="1"/>
                    <a:pt x="7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7" y="3"/>
                    <a:pt x="14" y="2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6" name="Freeform 83">
              <a:extLst>
                <a:ext uri="{FF2B5EF4-FFF2-40B4-BE49-F238E27FC236}">
                  <a16:creationId xmlns:a16="http://schemas.microsoft.com/office/drawing/2014/main" id="{44817B1E-F47D-4A5C-85BC-04039B396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" y="986"/>
              <a:ext cx="53" cy="14"/>
            </a:xfrm>
            <a:custGeom>
              <a:avLst/>
              <a:gdLst>
                <a:gd name="T0" fmla="*/ 20 w 20"/>
                <a:gd name="T1" fmla="*/ 0 h 5"/>
                <a:gd name="T2" fmla="*/ 0 w 20"/>
                <a:gd name="T3" fmla="*/ 2 h 5"/>
                <a:gd name="T4" fmla="*/ 0 w 20"/>
                <a:gd name="T5" fmla="*/ 5 h 5"/>
                <a:gd name="T6" fmla="*/ 20 w 20"/>
                <a:gd name="T7" fmla="*/ 3 h 5"/>
                <a:gd name="T8" fmla="*/ 20 w 2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20" y="0"/>
                  </a:moveTo>
                  <a:cubicBezTo>
                    <a:pt x="13" y="1"/>
                    <a:pt x="7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7" y="5"/>
                    <a:pt x="14" y="4"/>
                    <a:pt x="20" y="3"/>
                  </a:cubicBezTo>
                  <a:cubicBezTo>
                    <a:pt x="20" y="2"/>
                    <a:pt x="20" y="1"/>
                    <a:pt x="2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7" name="Freeform 84">
              <a:extLst>
                <a:ext uri="{FF2B5EF4-FFF2-40B4-BE49-F238E27FC236}">
                  <a16:creationId xmlns:a16="http://schemas.microsoft.com/office/drawing/2014/main" id="{1DF8BAD9-91CC-4352-BC55-72E835F26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" y="551"/>
              <a:ext cx="98" cy="419"/>
            </a:xfrm>
            <a:custGeom>
              <a:avLst/>
              <a:gdLst>
                <a:gd name="T0" fmla="*/ 0 w 37"/>
                <a:gd name="T1" fmla="*/ 0 h 156"/>
                <a:gd name="T2" fmla="*/ 6 w 37"/>
                <a:gd name="T3" fmla="*/ 55 h 156"/>
                <a:gd name="T4" fmla="*/ 12 w 37"/>
                <a:gd name="T5" fmla="*/ 119 h 156"/>
                <a:gd name="T6" fmla="*/ 14 w 37"/>
                <a:gd name="T7" fmla="*/ 156 h 156"/>
                <a:gd name="T8" fmla="*/ 35 w 37"/>
                <a:gd name="T9" fmla="*/ 153 h 156"/>
                <a:gd name="T10" fmla="*/ 25 w 37"/>
                <a:gd name="T11" fmla="*/ 72 h 156"/>
                <a:gd name="T12" fmla="*/ 18 w 37"/>
                <a:gd name="T13" fmla="*/ 1 h 156"/>
                <a:gd name="T14" fmla="*/ 0 w 37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56">
                  <a:moveTo>
                    <a:pt x="0" y="0"/>
                  </a:moveTo>
                  <a:cubicBezTo>
                    <a:pt x="2" y="19"/>
                    <a:pt x="5" y="38"/>
                    <a:pt x="6" y="55"/>
                  </a:cubicBezTo>
                  <a:cubicBezTo>
                    <a:pt x="8" y="77"/>
                    <a:pt x="10" y="98"/>
                    <a:pt x="12" y="119"/>
                  </a:cubicBezTo>
                  <a:cubicBezTo>
                    <a:pt x="13" y="131"/>
                    <a:pt x="12" y="144"/>
                    <a:pt x="14" y="156"/>
                  </a:cubicBezTo>
                  <a:cubicBezTo>
                    <a:pt x="21" y="155"/>
                    <a:pt x="28" y="154"/>
                    <a:pt x="35" y="153"/>
                  </a:cubicBezTo>
                  <a:cubicBezTo>
                    <a:pt x="37" y="127"/>
                    <a:pt x="28" y="97"/>
                    <a:pt x="25" y="72"/>
                  </a:cubicBezTo>
                  <a:cubicBezTo>
                    <a:pt x="22" y="49"/>
                    <a:pt x="21" y="25"/>
                    <a:pt x="18" y="1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8" name="Freeform 85">
              <a:extLst>
                <a:ext uri="{FF2B5EF4-FFF2-40B4-BE49-F238E27FC236}">
                  <a16:creationId xmlns:a16="http://schemas.microsoft.com/office/drawing/2014/main" id="{A21A7D3B-76C7-4C71-BBE5-AC8211AE7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975"/>
              <a:ext cx="13" cy="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9" name="Freeform 86">
              <a:extLst>
                <a:ext uri="{FF2B5EF4-FFF2-40B4-BE49-F238E27FC236}">
                  <a16:creationId xmlns:a16="http://schemas.microsoft.com/office/drawing/2014/main" id="{54101653-5038-45E3-B079-676F3E9F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962"/>
              <a:ext cx="56" cy="16"/>
            </a:xfrm>
            <a:custGeom>
              <a:avLst/>
              <a:gdLst>
                <a:gd name="T0" fmla="*/ 21 w 21"/>
                <a:gd name="T1" fmla="*/ 0 h 6"/>
                <a:gd name="T2" fmla="*/ 0 w 21"/>
                <a:gd name="T3" fmla="*/ 3 h 6"/>
                <a:gd name="T4" fmla="*/ 0 w 21"/>
                <a:gd name="T5" fmla="*/ 6 h 6"/>
                <a:gd name="T6" fmla="*/ 5 w 21"/>
                <a:gd name="T7" fmla="*/ 5 h 6"/>
                <a:gd name="T8" fmla="*/ 21 w 21"/>
                <a:gd name="T9" fmla="*/ 2 h 6"/>
                <a:gd name="T10" fmla="*/ 21 w 2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6">
                  <a:moveTo>
                    <a:pt x="21" y="0"/>
                  </a:moveTo>
                  <a:cubicBezTo>
                    <a:pt x="14" y="1"/>
                    <a:pt x="7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10" y="4"/>
                    <a:pt x="16" y="3"/>
                    <a:pt x="21" y="2"/>
                  </a:cubicBezTo>
                  <a:cubicBezTo>
                    <a:pt x="21" y="1"/>
                    <a:pt x="21" y="1"/>
                    <a:pt x="21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0" name="Freeform 87">
              <a:extLst>
                <a:ext uri="{FF2B5EF4-FFF2-40B4-BE49-F238E27FC236}">
                  <a16:creationId xmlns:a16="http://schemas.microsoft.com/office/drawing/2014/main" id="{B6EBE2BA-87B4-4227-916E-39138034A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935"/>
              <a:ext cx="51" cy="11"/>
            </a:xfrm>
            <a:custGeom>
              <a:avLst/>
              <a:gdLst>
                <a:gd name="T0" fmla="*/ 18 w 19"/>
                <a:gd name="T1" fmla="*/ 0 h 4"/>
                <a:gd name="T2" fmla="*/ 0 w 19"/>
                <a:gd name="T3" fmla="*/ 3 h 4"/>
                <a:gd name="T4" fmla="*/ 0 w 19"/>
                <a:gd name="T5" fmla="*/ 4 h 4"/>
                <a:gd name="T6" fmla="*/ 7 w 19"/>
                <a:gd name="T7" fmla="*/ 3 h 4"/>
                <a:gd name="T8" fmla="*/ 19 w 19"/>
                <a:gd name="T9" fmla="*/ 1 h 4"/>
                <a:gd name="T10" fmla="*/ 18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18" y="0"/>
                  </a:moveTo>
                  <a:cubicBezTo>
                    <a:pt x="12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5" y="4"/>
                    <a:pt x="7" y="3"/>
                  </a:cubicBezTo>
                  <a:cubicBezTo>
                    <a:pt x="11" y="3"/>
                    <a:pt x="15" y="2"/>
                    <a:pt x="19" y="1"/>
                  </a:cubicBezTo>
                  <a:cubicBezTo>
                    <a:pt x="18" y="1"/>
                    <a:pt x="18" y="0"/>
                    <a:pt x="18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1" name="Freeform 88">
              <a:extLst>
                <a:ext uri="{FF2B5EF4-FFF2-40B4-BE49-F238E27FC236}">
                  <a16:creationId xmlns:a16="http://schemas.microsoft.com/office/drawing/2014/main" id="{79BA8F24-8B47-43A6-B9F9-72175EBD3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7" y="559"/>
              <a:ext cx="88" cy="384"/>
            </a:xfrm>
            <a:custGeom>
              <a:avLst/>
              <a:gdLst>
                <a:gd name="T0" fmla="*/ 0 w 33"/>
                <a:gd name="T1" fmla="*/ 0 h 143"/>
                <a:gd name="T2" fmla="*/ 15 w 33"/>
                <a:gd name="T3" fmla="*/ 143 h 143"/>
                <a:gd name="T4" fmla="*/ 33 w 33"/>
                <a:gd name="T5" fmla="*/ 140 h 143"/>
                <a:gd name="T6" fmla="*/ 17 w 33"/>
                <a:gd name="T7" fmla="*/ 1 h 143"/>
                <a:gd name="T8" fmla="*/ 0 w 33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3">
                  <a:moveTo>
                    <a:pt x="0" y="0"/>
                  </a:moveTo>
                  <a:cubicBezTo>
                    <a:pt x="3" y="48"/>
                    <a:pt x="12" y="96"/>
                    <a:pt x="15" y="143"/>
                  </a:cubicBezTo>
                  <a:cubicBezTo>
                    <a:pt x="21" y="142"/>
                    <a:pt x="27" y="141"/>
                    <a:pt x="33" y="140"/>
                  </a:cubicBezTo>
                  <a:cubicBezTo>
                    <a:pt x="29" y="94"/>
                    <a:pt x="22" y="47"/>
                    <a:pt x="17" y="1"/>
                  </a:cubicBezTo>
                  <a:cubicBezTo>
                    <a:pt x="11" y="1"/>
                    <a:pt x="5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2" name="Freeform 89">
              <a:extLst>
                <a:ext uri="{FF2B5EF4-FFF2-40B4-BE49-F238E27FC236}">
                  <a16:creationId xmlns:a16="http://schemas.microsoft.com/office/drawing/2014/main" id="{53ED28BE-08CB-458B-BE2D-DA4EEE33D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943"/>
              <a:ext cx="19" cy="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0 w 7"/>
                <a:gd name="T5" fmla="*/ 2 h 2"/>
                <a:gd name="T6" fmla="*/ 7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5" y="1"/>
                    <a:pt x="7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" name="Freeform 90">
              <a:extLst>
                <a:ext uri="{FF2B5EF4-FFF2-40B4-BE49-F238E27FC236}">
                  <a16:creationId xmlns:a16="http://schemas.microsoft.com/office/drawing/2014/main" id="{7922FE28-653C-4DB7-A31C-2383F8232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1" y="586"/>
              <a:ext cx="96" cy="67"/>
            </a:xfrm>
            <a:custGeom>
              <a:avLst/>
              <a:gdLst>
                <a:gd name="T0" fmla="*/ 16 w 36"/>
                <a:gd name="T1" fmla="*/ 0 h 25"/>
                <a:gd name="T2" fmla="*/ 7 w 36"/>
                <a:gd name="T3" fmla="*/ 5 h 25"/>
                <a:gd name="T4" fmla="*/ 11 w 36"/>
                <a:gd name="T5" fmla="*/ 23 h 25"/>
                <a:gd name="T6" fmla="*/ 18 w 36"/>
                <a:gd name="T7" fmla="*/ 25 h 25"/>
                <a:gd name="T8" fmla="*/ 32 w 36"/>
                <a:gd name="T9" fmla="*/ 10 h 25"/>
                <a:gd name="T10" fmla="*/ 16 w 3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6" y="0"/>
                  </a:moveTo>
                  <a:cubicBezTo>
                    <a:pt x="13" y="0"/>
                    <a:pt x="10" y="1"/>
                    <a:pt x="7" y="5"/>
                  </a:cubicBezTo>
                  <a:cubicBezTo>
                    <a:pt x="7" y="5"/>
                    <a:pt x="0" y="17"/>
                    <a:pt x="11" y="23"/>
                  </a:cubicBezTo>
                  <a:cubicBezTo>
                    <a:pt x="13" y="25"/>
                    <a:pt x="16" y="25"/>
                    <a:pt x="18" y="25"/>
                  </a:cubicBezTo>
                  <a:cubicBezTo>
                    <a:pt x="28" y="25"/>
                    <a:pt x="36" y="18"/>
                    <a:pt x="32" y="10"/>
                  </a:cubicBezTo>
                  <a:cubicBezTo>
                    <a:pt x="28" y="4"/>
                    <a:pt x="22" y="0"/>
                    <a:pt x="16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" name="Freeform 91">
              <a:extLst>
                <a:ext uri="{FF2B5EF4-FFF2-40B4-BE49-F238E27FC236}">
                  <a16:creationId xmlns:a16="http://schemas.microsoft.com/office/drawing/2014/main" id="{906D3C21-6A66-443E-A517-2FF8E10D4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728"/>
              <a:ext cx="93" cy="70"/>
            </a:xfrm>
            <a:custGeom>
              <a:avLst/>
              <a:gdLst>
                <a:gd name="T0" fmla="*/ 21 w 35"/>
                <a:gd name="T1" fmla="*/ 0 h 26"/>
                <a:gd name="T2" fmla="*/ 15 w 35"/>
                <a:gd name="T3" fmla="*/ 2 h 26"/>
                <a:gd name="T4" fmla="*/ 8 w 35"/>
                <a:gd name="T5" fmla="*/ 18 h 26"/>
                <a:gd name="T6" fmla="*/ 23 w 35"/>
                <a:gd name="T7" fmla="*/ 26 h 26"/>
                <a:gd name="T8" fmla="*/ 34 w 35"/>
                <a:gd name="T9" fmla="*/ 18 h 26"/>
                <a:gd name="T10" fmla="*/ 21 w 3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6">
                  <a:moveTo>
                    <a:pt x="21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15" y="2"/>
                    <a:pt x="0" y="4"/>
                    <a:pt x="8" y="18"/>
                  </a:cubicBezTo>
                  <a:cubicBezTo>
                    <a:pt x="12" y="24"/>
                    <a:pt x="18" y="26"/>
                    <a:pt x="23" y="26"/>
                  </a:cubicBezTo>
                  <a:cubicBezTo>
                    <a:pt x="28" y="26"/>
                    <a:pt x="33" y="23"/>
                    <a:pt x="34" y="18"/>
                  </a:cubicBezTo>
                  <a:cubicBezTo>
                    <a:pt x="35" y="11"/>
                    <a:pt x="29" y="0"/>
                    <a:pt x="2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5" name="Freeform 92">
              <a:extLst>
                <a:ext uri="{FF2B5EF4-FFF2-40B4-BE49-F238E27FC236}">
                  <a16:creationId xmlns:a16="http://schemas.microsoft.com/office/drawing/2014/main" id="{55014C36-4D5D-47E5-BEB4-C01DAE96F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897"/>
              <a:ext cx="93" cy="76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7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7"/>
                  </a:cubicBezTo>
                  <a:cubicBezTo>
                    <a:pt x="13" y="28"/>
                    <a:pt x="14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6" name="Freeform 93">
              <a:extLst>
                <a:ext uri="{FF2B5EF4-FFF2-40B4-BE49-F238E27FC236}">
                  <a16:creationId xmlns:a16="http://schemas.microsoft.com/office/drawing/2014/main" id="{AFF78DFE-B8AF-4F54-BB82-7C7C0645C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1" y="948"/>
              <a:ext cx="27" cy="6"/>
            </a:xfrm>
            <a:custGeom>
              <a:avLst/>
              <a:gdLst>
                <a:gd name="T0" fmla="*/ 10 w 10"/>
                <a:gd name="T1" fmla="*/ 0 h 2"/>
                <a:gd name="T2" fmla="*/ 0 w 10"/>
                <a:gd name="T3" fmla="*/ 2 h 2"/>
                <a:gd name="T4" fmla="*/ 10 w 10"/>
                <a:gd name="T5" fmla="*/ 1 h 2"/>
                <a:gd name="T6" fmla="*/ 10 w 1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7" y="1"/>
                    <a:pt x="4" y="2"/>
                    <a:pt x="0" y="2"/>
                  </a:cubicBezTo>
                  <a:cubicBezTo>
                    <a:pt x="4" y="2"/>
                    <a:pt x="7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7" name="Freeform 94">
              <a:extLst>
                <a:ext uri="{FF2B5EF4-FFF2-40B4-BE49-F238E27FC236}">
                  <a16:creationId xmlns:a16="http://schemas.microsoft.com/office/drawing/2014/main" id="{96BE34A3-30B2-4BCB-B901-0370D66A8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" y="889"/>
              <a:ext cx="83" cy="70"/>
            </a:xfrm>
            <a:custGeom>
              <a:avLst/>
              <a:gdLst>
                <a:gd name="T0" fmla="*/ 12 w 31"/>
                <a:gd name="T1" fmla="*/ 0 h 26"/>
                <a:gd name="T2" fmla="*/ 3 w 31"/>
                <a:gd name="T3" fmla="*/ 7 h 26"/>
                <a:gd name="T4" fmla="*/ 7 w 31"/>
                <a:gd name="T5" fmla="*/ 26 h 26"/>
                <a:gd name="T6" fmla="*/ 16 w 31"/>
                <a:gd name="T7" fmla="*/ 24 h 26"/>
                <a:gd name="T8" fmla="*/ 26 w 31"/>
                <a:gd name="T9" fmla="*/ 22 h 26"/>
                <a:gd name="T10" fmla="*/ 27 w 31"/>
                <a:gd name="T11" fmla="*/ 9 h 26"/>
                <a:gd name="T12" fmla="*/ 12 w 3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2" y="0"/>
                  </a:moveTo>
                  <a:cubicBezTo>
                    <a:pt x="9" y="0"/>
                    <a:pt x="6" y="2"/>
                    <a:pt x="3" y="7"/>
                  </a:cubicBezTo>
                  <a:cubicBezTo>
                    <a:pt x="3" y="7"/>
                    <a:pt x="0" y="20"/>
                    <a:pt x="7" y="26"/>
                  </a:cubicBezTo>
                  <a:cubicBezTo>
                    <a:pt x="10" y="25"/>
                    <a:pt x="13" y="25"/>
                    <a:pt x="16" y="24"/>
                  </a:cubicBezTo>
                  <a:cubicBezTo>
                    <a:pt x="20" y="24"/>
                    <a:pt x="23" y="23"/>
                    <a:pt x="26" y="22"/>
                  </a:cubicBezTo>
                  <a:cubicBezTo>
                    <a:pt x="30" y="19"/>
                    <a:pt x="31" y="13"/>
                    <a:pt x="27" y="9"/>
                  </a:cubicBezTo>
                  <a:cubicBezTo>
                    <a:pt x="22" y="4"/>
                    <a:pt x="17" y="0"/>
                    <a:pt x="12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8" name="Freeform 95">
              <a:extLst>
                <a:ext uri="{FF2B5EF4-FFF2-40B4-BE49-F238E27FC236}">
                  <a16:creationId xmlns:a16="http://schemas.microsoft.com/office/drawing/2014/main" id="{B38BE061-895D-45D3-83A6-604DA95F4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" y="951"/>
              <a:ext cx="51" cy="11"/>
            </a:xfrm>
            <a:custGeom>
              <a:avLst/>
              <a:gdLst>
                <a:gd name="T0" fmla="*/ 19 w 19"/>
                <a:gd name="T1" fmla="*/ 0 h 4"/>
                <a:gd name="T2" fmla="*/ 9 w 19"/>
                <a:gd name="T3" fmla="*/ 1 h 4"/>
                <a:gd name="T4" fmla="*/ 0 w 19"/>
                <a:gd name="T5" fmla="*/ 3 h 4"/>
                <a:gd name="T6" fmla="*/ 2 w 19"/>
                <a:gd name="T7" fmla="*/ 4 h 4"/>
                <a:gd name="T8" fmla="*/ 18 w 19"/>
                <a:gd name="T9" fmla="*/ 1 h 4"/>
                <a:gd name="T10" fmla="*/ 19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19" y="0"/>
                  </a:moveTo>
                  <a:cubicBezTo>
                    <a:pt x="16" y="0"/>
                    <a:pt x="13" y="1"/>
                    <a:pt x="9" y="1"/>
                  </a:cubicBezTo>
                  <a:cubicBezTo>
                    <a:pt x="6" y="2"/>
                    <a:pt x="3" y="2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7" y="3"/>
                    <a:pt x="13" y="2"/>
                    <a:pt x="18" y="1"/>
                  </a:cubicBezTo>
                  <a:cubicBezTo>
                    <a:pt x="18" y="1"/>
                    <a:pt x="19" y="0"/>
                    <a:pt x="19" y="0"/>
                  </a:cubicBezTo>
                </a:path>
              </a:pathLst>
            </a:custGeom>
            <a:solidFill>
              <a:srgbClr val="E3D6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9" name="Freeform 96">
              <a:extLst>
                <a:ext uri="{FF2B5EF4-FFF2-40B4-BE49-F238E27FC236}">
                  <a16:creationId xmlns:a16="http://schemas.microsoft.com/office/drawing/2014/main" id="{0760000D-2720-41CF-A916-04B10A72A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712"/>
              <a:ext cx="94" cy="75"/>
            </a:xfrm>
            <a:custGeom>
              <a:avLst/>
              <a:gdLst>
                <a:gd name="T0" fmla="*/ 13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5 w 35"/>
                <a:gd name="T7" fmla="*/ 28 h 28"/>
                <a:gd name="T8" fmla="*/ 28 w 35"/>
                <a:gd name="T9" fmla="*/ 9 h 28"/>
                <a:gd name="T10" fmla="*/ 13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3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3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0" name="Freeform 97">
              <a:extLst>
                <a:ext uri="{FF2B5EF4-FFF2-40B4-BE49-F238E27FC236}">
                  <a16:creationId xmlns:a16="http://schemas.microsoft.com/office/drawing/2014/main" id="{41111CFF-110C-4FF4-B3E6-76B978740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" y="564"/>
              <a:ext cx="93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5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1" name="Freeform 98">
              <a:extLst>
                <a:ext uri="{FF2B5EF4-FFF2-40B4-BE49-F238E27FC236}">
                  <a16:creationId xmlns:a16="http://schemas.microsoft.com/office/drawing/2014/main" id="{FFF0721B-B670-4A29-9D82-5244F57E2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" y="897"/>
              <a:ext cx="35" cy="11"/>
            </a:xfrm>
            <a:custGeom>
              <a:avLst/>
              <a:gdLst>
                <a:gd name="T0" fmla="*/ 13 w 13"/>
                <a:gd name="T1" fmla="*/ 0 h 4"/>
                <a:gd name="T2" fmla="*/ 0 w 13"/>
                <a:gd name="T3" fmla="*/ 3 h 4"/>
                <a:gd name="T4" fmla="*/ 0 w 13"/>
                <a:gd name="T5" fmla="*/ 4 h 4"/>
                <a:gd name="T6" fmla="*/ 13 w 13"/>
                <a:gd name="T7" fmla="*/ 2 h 4"/>
                <a:gd name="T8" fmla="*/ 13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0"/>
                  </a:moveTo>
                  <a:cubicBezTo>
                    <a:pt x="9" y="1"/>
                    <a:pt x="5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5" y="3"/>
                    <a:pt x="9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2" name="Freeform 99">
              <a:extLst>
                <a:ext uri="{FF2B5EF4-FFF2-40B4-BE49-F238E27FC236}">
                  <a16:creationId xmlns:a16="http://schemas.microsoft.com/office/drawing/2014/main" id="{B78CF91A-B664-4E28-AC64-FD580841E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2" y="572"/>
              <a:ext cx="99" cy="333"/>
            </a:xfrm>
            <a:custGeom>
              <a:avLst/>
              <a:gdLst>
                <a:gd name="T0" fmla="*/ 0 w 37"/>
                <a:gd name="T1" fmla="*/ 0 h 124"/>
                <a:gd name="T2" fmla="*/ 17 w 37"/>
                <a:gd name="T3" fmla="*/ 84 h 124"/>
                <a:gd name="T4" fmla="*/ 24 w 37"/>
                <a:gd name="T5" fmla="*/ 124 h 124"/>
                <a:gd name="T6" fmla="*/ 37 w 37"/>
                <a:gd name="T7" fmla="*/ 121 h 124"/>
                <a:gd name="T8" fmla="*/ 34 w 37"/>
                <a:gd name="T9" fmla="*/ 82 h 124"/>
                <a:gd name="T10" fmla="*/ 19 w 37"/>
                <a:gd name="T11" fmla="*/ 1 h 124"/>
                <a:gd name="T12" fmla="*/ 0 w 37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24">
                  <a:moveTo>
                    <a:pt x="0" y="0"/>
                  </a:moveTo>
                  <a:cubicBezTo>
                    <a:pt x="6" y="28"/>
                    <a:pt x="12" y="56"/>
                    <a:pt x="17" y="84"/>
                  </a:cubicBezTo>
                  <a:cubicBezTo>
                    <a:pt x="19" y="96"/>
                    <a:pt x="22" y="110"/>
                    <a:pt x="24" y="124"/>
                  </a:cubicBezTo>
                  <a:cubicBezTo>
                    <a:pt x="29" y="123"/>
                    <a:pt x="33" y="122"/>
                    <a:pt x="37" y="121"/>
                  </a:cubicBezTo>
                  <a:cubicBezTo>
                    <a:pt x="36" y="108"/>
                    <a:pt x="36" y="92"/>
                    <a:pt x="34" y="82"/>
                  </a:cubicBezTo>
                  <a:cubicBezTo>
                    <a:pt x="29" y="55"/>
                    <a:pt x="24" y="28"/>
                    <a:pt x="19" y="1"/>
                  </a:cubicBezTo>
                  <a:cubicBezTo>
                    <a:pt x="12" y="1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3" name="Freeform 100">
              <a:extLst>
                <a:ext uri="{FF2B5EF4-FFF2-40B4-BE49-F238E27FC236}">
                  <a16:creationId xmlns:a16="http://schemas.microsoft.com/office/drawing/2014/main" id="{B3D32B98-FBF4-4C66-95D7-1FBF30891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876"/>
              <a:ext cx="45" cy="8"/>
            </a:xfrm>
            <a:custGeom>
              <a:avLst/>
              <a:gdLst>
                <a:gd name="T0" fmla="*/ 17 w 17"/>
                <a:gd name="T1" fmla="*/ 0 h 3"/>
                <a:gd name="T2" fmla="*/ 0 w 17"/>
                <a:gd name="T3" fmla="*/ 2 h 3"/>
                <a:gd name="T4" fmla="*/ 0 w 17"/>
                <a:gd name="T5" fmla="*/ 3 h 3"/>
                <a:gd name="T6" fmla="*/ 17 w 17"/>
                <a:gd name="T7" fmla="*/ 1 h 3"/>
                <a:gd name="T8" fmla="*/ 17 w 1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17" y="0"/>
                  </a:moveTo>
                  <a:cubicBezTo>
                    <a:pt x="11" y="0"/>
                    <a:pt x="5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5" y="2"/>
                    <a:pt x="11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" name="Freeform 101">
              <a:extLst>
                <a:ext uri="{FF2B5EF4-FFF2-40B4-BE49-F238E27FC236}">
                  <a16:creationId xmlns:a16="http://schemas.microsoft.com/office/drawing/2014/main" id="{6A1B981D-07F1-40DD-871E-E4AE257D3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5" y="583"/>
              <a:ext cx="72" cy="298"/>
            </a:xfrm>
            <a:custGeom>
              <a:avLst/>
              <a:gdLst>
                <a:gd name="T0" fmla="*/ 0 w 27"/>
                <a:gd name="T1" fmla="*/ 0 h 111"/>
                <a:gd name="T2" fmla="*/ 10 w 27"/>
                <a:gd name="T3" fmla="*/ 111 h 111"/>
                <a:gd name="T4" fmla="*/ 27 w 27"/>
                <a:gd name="T5" fmla="*/ 109 h 111"/>
                <a:gd name="T6" fmla="*/ 17 w 27"/>
                <a:gd name="T7" fmla="*/ 1 h 111"/>
                <a:gd name="T8" fmla="*/ 0 w 2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1">
                  <a:moveTo>
                    <a:pt x="0" y="0"/>
                  </a:moveTo>
                  <a:cubicBezTo>
                    <a:pt x="6" y="37"/>
                    <a:pt x="9" y="74"/>
                    <a:pt x="10" y="111"/>
                  </a:cubicBezTo>
                  <a:cubicBezTo>
                    <a:pt x="15" y="110"/>
                    <a:pt x="21" y="109"/>
                    <a:pt x="27" y="109"/>
                  </a:cubicBezTo>
                  <a:cubicBezTo>
                    <a:pt x="24" y="73"/>
                    <a:pt x="21" y="37"/>
                    <a:pt x="17" y="1"/>
                  </a:cubicBezTo>
                  <a:cubicBezTo>
                    <a:pt x="11" y="1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5" name="Freeform 102">
              <a:extLst>
                <a:ext uri="{FF2B5EF4-FFF2-40B4-BE49-F238E27FC236}">
                  <a16:creationId xmlns:a16="http://schemas.microsoft.com/office/drawing/2014/main" id="{84AD05F6-4E3E-44F1-9FCC-F77C13F7B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" y="863"/>
              <a:ext cx="59" cy="5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1 h 2"/>
                <a:gd name="T4" fmla="*/ 0 w 22"/>
                <a:gd name="T5" fmla="*/ 2 h 2"/>
                <a:gd name="T6" fmla="*/ 22 w 22"/>
                <a:gd name="T7" fmla="*/ 1 h 2"/>
                <a:gd name="T8" fmla="*/ 22 w 2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15" y="0"/>
                    <a:pt x="8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8" y="2"/>
                    <a:pt x="15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6" name="Freeform 103">
              <a:extLst>
                <a:ext uri="{FF2B5EF4-FFF2-40B4-BE49-F238E27FC236}">
                  <a16:creationId xmlns:a16="http://schemas.microsoft.com/office/drawing/2014/main" id="{B23CA427-AB95-46D6-9B6D-0BCF56FE7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" y="591"/>
              <a:ext cx="83" cy="274"/>
            </a:xfrm>
            <a:custGeom>
              <a:avLst/>
              <a:gdLst>
                <a:gd name="T0" fmla="*/ 0 w 31"/>
                <a:gd name="T1" fmla="*/ 0 h 102"/>
                <a:gd name="T2" fmla="*/ 4 w 31"/>
                <a:gd name="T3" fmla="*/ 32 h 102"/>
                <a:gd name="T4" fmla="*/ 9 w 31"/>
                <a:gd name="T5" fmla="*/ 96 h 102"/>
                <a:gd name="T6" fmla="*/ 9 w 31"/>
                <a:gd name="T7" fmla="*/ 102 h 102"/>
                <a:gd name="T8" fmla="*/ 31 w 31"/>
                <a:gd name="T9" fmla="*/ 101 h 102"/>
                <a:gd name="T10" fmla="*/ 22 w 31"/>
                <a:gd name="T11" fmla="*/ 49 h 102"/>
                <a:gd name="T12" fmla="*/ 18 w 31"/>
                <a:gd name="T13" fmla="*/ 1 h 102"/>
                <a:gd name="T14" fmla="*/ 0 w 31"/>
                <a:gd name="T1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02">
                  <a:moveTo>
                    <a:pt x="0" y="0"/>
                  </a:moveTo>
                  <a:cubicBezTo>
                    <a:pt x="1" y="11"/>
                    <a:pt x="3" y="22"/>
                    <a:pt x="4" y="32"/>
                  </a:cubicBezTo>
                  <a:cubicBezTo>
                    <a:pt x="5" y="53"/>
                    <a:pt x="7" y="74"/>
                    <a:pt x="9" y="96"/>
                  </a:cubicBezTo>
                  <a:cubicBezTo>
                    <a:pt x="9" y="98"/>
                    <a:pt x="9" y="100"/>
                    <a:pt x="9" y="102"/>
                  </a:cubicBezTo>
                  <a:cubicBezTo>
                    <a:pt x="17" y="101"/>
                    <a:pt x="24" y="101"/>
                    <a:pt x="31" y="101"/>
                  </a:cubicBezTo>
                  <a:cubicBezTo>
                    <a:pt x="29" y="83"/>
                    <a:pt x="24" y="65"/>
                    <a:pt x="22" y="49"/>
                  </a:cubicBezTo>
                  <a:cubicBezTo>
                    <a:pt x="20" y="33"/>
                    <a:pt x="19" y="17"/>
                    <a:pt x="18" y="1"/>
                  </a:cubicBezTo>
                  <a:cubicBezTo>
                    <a:pt x="12" y="1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7" name="Freeform 104">
              <a:extLst>
                <a:ext uri="{FF2B5EF4-FFF2-40B4-BE49-F238E27FC236}">
                  <a16:creationId xmlns:a16="http://schemas.microsoft.com/office/drawing/2014/main" id="{E142E0D3-84CD-44B3-BD5F-CBF664C6E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1" y="865"/>
              <a:ext cx="48" cy="8"/>
            </a:xfrm>
            <a:custGeom>
              <a:avLst/>
              <a:gdLst>
                <a:gd name="T0" fmla="*/ 0 w 18"/>
                <a:gd name="T1" fmla="*/ 0 h 3"/>
                <a:gd name="T2" fmla="*/ 0 w 18"/>
                <a:gd name="T3" fmla="*/ 1 h 3"/>
                <a:gd name="T4" fmla="*/ 18 w 18"/>
                <a:gd name="T5" fmla="*/ 3 h 3"/>
                <a:gd name="T6" fmla="*/ 18 w 18"/>
                <a:gd name="T7" fmla="*/ 2 h 3"/>
                <a:gd name="T8" fmla="*/ 0 w 1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" y="2"/>
                    <a:pt x="12" y="2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2" y="1"/>
                    <a:pt x="6" y="0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8" name="Freeform 105">
              <a:extLst>
                <a:ext uri="{FF2B5EF4-FFF2-40B4-BE49-F238E27FC236}">
                  <a16:creationId xmlns:a16="http://schemas.microsoft.com/office/drawing/2014/main" id="{080B2791-F0D6-45EC-A350-7B4AC22BB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" y="597"/>
              <a:ext cx="80" cy="274"/>
            </a:xfrm>
            <a:custGeom>
              <a:avLst/>
              <a:gdLst>
                <a:gd name="T0" fmla="*/ 0 w 30"/>
                <a:gd name="T1" fmla="*/ 0 h 102"/>
                <a:gd name="T2" fmla="*/ 12 w 30"/>
                <a:gd name="T3" fmla="*/ 100 h 102"/>
                <a:gd name="T4" fmla="*/ 30 w 30"/>
                <a:gd name="T5" fmla="*/ 102 h 102"/>
                <a:gd name="T6" fmla="*/ 18 w 30"/>
                <a:gd name="T7" fmla="*/ 0 h 102"/>
                <a:gd name="T8" fmla="*/ 0 w 30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2">
                  <a:moveTo>
                    <a:pt x="0" y="0"/>
                  </a:moveTo>
                  <a:cubicBezTo>
                    <a:pt x="4" y="33"/>
                    <a:pt x="9" y="66"/>
                    <a:pt x="12" y="100"/>
                  </a:cubicBezTo>
                  <a:cubicBezTo>
                    <a:pt x="18" y="100"/>
                    <a:pt x="24" y="101"/>
                    <a:pt x="30" y="102"/>
                  </a:cubicBezTo>
                  <a:cubicBezTo>
                    <a:pt x="27" y="68"/>
                    <a:pt x="22" y="34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9" name="Freeform 106">
              <a:extLst>
                <a:ext uri="{FF2B5EF4-FFF2-40B4-BE49-F238E27FC236}">
                  <a16:creationId xmlns:a16="http://schemas.microsoft.com/office/drawing/2014/main" id="{C79CC4D6-9ACE-47A4-9549-A5938E4E6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" y="578"/>
              <a:ext cx="94" cy="53"/>
            </a:xfrm>
            <a:custGeom>
              <a:avLst/>
              <a:gdLst>
                <a:gd name="T0" fmla="*/ 5 w 35"/>
                <a:gd name="T1" fmla="*/ 0 h 20"/>
                <a:gd name="T2" fmla="*/ 9 w 35"/>
                <a:gd name="T3" fmla="*/ 18 h 20"/>
                <a:gd name="T4" fmla="*/ 17 w 35"/>
                <a:gd name="T5" fmla="*/ 20 h 20"/>
                <a:gd name="T6" fmla="*/ 30 w 35"/>
                <a:gd name="T7" fmla="*/ 5 h 20"/>
                <a:gd name="T8" fmla="*/ 27 w 35"/>
                <a:gd name="T9" fmla="*/ 1 h 20"/>
                <a:gd name="T10" fmla="*/ 5 w 35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0">
                  <a:moveTo>
                    <a:pt x="5" y="0"/>
                  </a:moveTo>
                  <a:cubicBezTo>
                    <a:pt x="4" y="3"/>
                    <a:pt x="0" y="13"/>
                    <a:pt x="9" y="18"/>
                  </a:cubicBezTo>
                  <a:cubicBezTo>
                    <a:pt x="12" y="19"/>
                    <a:pt x="14" y="20"/>
                    <a:pt x="17" y="20"/>
                  </a:cubicBezTo>
                  <a:cubicBezTo>
                    <a:pt x="26" y="20"/>
                    <a:pt x="35" y="12"/>
                    <a:pt x="30" y="5"/>
                  </a:cubicBezTo>
                  <a:cubicBezTo>
                    <a:pt x="29" y="4"/>
                    <a:pt x="29" y="3"/>
                    <a:pt x="27" y="1"/>
                  </a:cubicBezTo>
                  <a:cubicBezTo>
                    <a:pt x="20" y="1"/>
                    <a:pt x="13" y="1"/>
                    <a:pt x="5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0" name="Freeform 107">
              <a:extLst>
                <a:ext uri="{FF2B5EF4-FFF2-40B4-BE49-F238E27FC236}">
                  <a16:creationId xmlns:a16="http://schemas.microsoft.com/office/drawing/2014/main" id="{9202F4E0-206D-4DA3-B3B7-3B2A98E1F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" y="707"/>
              <a:ext cx="91" cy="70"/>
            </a:xfrm>
            <a:custGeom>
              <a:avLst/>
              <a:gdLst>
                <a:gd name="T0" fmla="*/ 21 w 34"/>
                <a:gd name="T1" fmla="*/ 0 h 26"/>
                <a:gd name="T2" fmla="*/ 15 w 34"/>
                <a:gd name="T3" fmla="*/ 2 h 26"/>
                <a:gd name="T4" fmla="*/ 8 w 34"/>
                <a:gd name="T5" fmla="*/ 17 h 26"/>
                <a:gd name="T6" fmla="*/ 22 w 34"/>
                <a:gd name="T7" fmla="*/ 26 h 26"/>
                <a:gd name="T8" fmla="*/ 33 w 34"/>
                <a:gd name="T9" fmla="*/ 18 h 26"/>
                <a:gd name="T10" fmla="*/ 21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1" y="0"/>
                  </a:moveTo>
                  <a:cubicBezTo>
                    <a:pt x="19" y="0"/>
                    <a:pt x="17" y="0"/>
                    <a:pt x="15" y="2"/>
                  </a:cubicBezTo>
                  <a:cubicBezTo>
                    <a:pt x="15" y="2"/>
                    <a:pt x="0" y="4"/>
                    <a:pt x="8" y="17"/>
                  </a:cubicBezTo>
                  <a:cubicBezTo>
                    <a:pt x="11" y="23"/>
                    <a:pt x="17" y="26"/>
                    <a:pt x="22" y="26"/>
                  </a:cubicBezTo>
                  <a:cubicBezTo>
                    <a:pt x="28" y="26"/>
                    <a:pt x="33" y="23"/>
                    <a:pt x="33" y="18"/>
                  </a:cubicBezTo>
                  <a:cubicBezTo>
                    <a:pt x="34" y="11"/>
                    <a:pt x="28" y="0"/>
                    <a:pt x="2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1" name="Freeform 108">
              <a:extLst>
                <a:ext uri="{FF2B5EF4-FFF2-40B4-BE49-F238E27FC236}">
                  <a16:creationId xmlns:a16="http://schemas.microsoft.com/office/drawing/2014/main" id="{6CB695AE-8FC8-42D7-BAEE-8BE71A5C0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" y="887"/>
              <a:ext cx="56" cy="10"/>
            </a:xfrm>
            <a:custGeom>
              <a:avLst/>
              <a:gdLst>
                <a:gd name="T0" fmla="*/ 20 w 21"/>
                <a:gd name="T1" fmla="*/ 0 h 4"/>
                <a:gd name="T2" fmla="*/ 0 w 21"/>
                <a:gd name="T3" fmla="*/ 3 h 4"/>
                <a:gd name="T4" fmla="*/ 0 w 21"/>
                <a:gd name="T5" fmla="*/ 4 h 4"/>
                <a:gd name="T6" fmla="*/ 21 w 21"/>
                <a:gd name="T7" fmla="*/ 1 h 4"/>
                <a:gd name="T8" fmla="*/ 2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3" y="1"/>
                    <a:pt x="7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7" y="3"/>
                    <a:pt x="14" y="2"/>
                    <a:pt x="21" y="1"/>
                  </a:cubicBezTo>
                  <a:cubicBezTo>
                    <a:pt x="21" y="1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2" name="Freeform 109">
              <a:extLst>
                <a:ext uri="{FF2B5EF4-FFF2-40B4-BE49-F238E27FC236}">
                  <a16:creationId xmlns:a16="http://schemas.microsoft.com/office/drawing/2014/main" id="{CD3A602A-AF0F-4408-99CE-6FD70EE1F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" y="873"/>
              <a:ext cx="53" cy="22"/>
            </a:xfrm>
            <a:custGeom>
              <a:avLst/>
              <a:gdLst>
                <a:gd name="T0" fmla="*/ 10 w 20"/>
                <a:gd name="T1" fmla="*/ 0 h 8"/>
                <a:gd name="T2" fmla="*/ 0 w 20"/>
                <a:gd name="T3" fmla="*/ 7 h 8"/>
                <a:gd name="T4" fmla="*/ 0 w 20"/>
                <a:gd name="T5" fmla="*/ 8 h 8"/>
                <a:gd name="T6" fmla="*/ 20 w 20"/>
                <a:gd name="T7" fmla="*/ 5 h 8"/>
                <a:gd name="T8" fmla="*/ 10 w 2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8">
                  <a:moveTo>
                    <a:pt x="10" y="0"/>
                  </a:moveTo>
                  <a:cubicBezTo>
                    <a:pt x="7" y="0"/>
                    <a:pt x="3" y="2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7" y="7"/>
                    <a:pt x="13" y="6"/>
                    <a:pt x="20" y="5"/>
                  </a:cubicBezTo>
                  <a:cubicBezTo>
                    <a:pt x="17" y="2"/>
                    <a:pt x="13" y="0"/>
                    <a:pt x="1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3" name="Freeform 110">
              <a:extLst>
                <a:ext uri="{FF2B5EF4-FFF2-40B4-BE49-F238E27FC236}">
                  <a16:creationId xmlns:a16="http://schemas.microsoft.com/office/drawing/2014/main" id="{27607C79-0BCE-4950-B22F-4D1161D25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1" y="691"/>
              <a:ext cx="93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9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" name="Freeform 111">
              <a:extLst>
                <a:ext uri="{FF2B5EF4-FFF2-40B4-BE49-F238E27FC236}">
                  <a16:creationId xmlns:a16="http://schemas.microsoft.com/office/drawing/2014/main" id="{FED76B2A-E59C-4477-AB22-FDF846CA0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8" y="594"/>
              <a:ext cx="69" cy="24"/>
            </a:xfrm>
            <a:custGeom>
              <a:avLst/>
              <a:gdLst>
                <a:gd name="T0" fmla="*/ 0 w 26"/>
                <a:gd name="T1" fmla="*/ 0 h 9"/>
                <a:gd name="T2" fmla="*/ 9 w 26"/>
                <a:gd name="T3" fmla="*/ 8 h 9"/>
                <a:gd name="T4" fmla="*/ 12 w 26"/>
                <a:gd name="T5" fmla="*/ 9 h 9"/>
                <a:gd name="T6" fmla="*/ 26 w 26"/>
                <a:gd name="T7" fmla="*/ 1 h 9"/>
                <a:gd name="T8" fmla="*/ 0 w 2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cubicBezTo>
                    <a:pt x="1" y="4"/>
                    <a:pt x="4" y="7"/>
                    <a:pt x="9" y="8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8" y="9"/>
                    <a:pt x="24" y="5"/>
                    <a:pt x="26" y="1"/>
                  </a:cubicBezTo>
                  <a:cubicBezTo>
                    <a:pt x="17" y="0"/>
                    <a:pt x="9" y="0"/>
                    <a:pt x="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5" name="Freeform 112">
              <a:extLst>
                <a:ext uri="{FF2B5EF4-FFF2-40B4-BE49-F238E27FC236}">
                  <a16:creationId xmlns:a16="http://schemas.microsoft.com/office/drawing/2014/main" id="{1BA9427A-9B3E-40D1-A314-D545CB0CE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" y="887"/>
              <a:ext cx="40" cy="13"/>
            </a:xfrm>
            <a:custGeom>
              <a:avLst/>
              <a:gdLst>
                <a:gd name="T0" fmla="*/ 0 w 15"/>
                <a:gd name="T1" fmla="*/ 0 h 5"/>
                <a:gd name="T2" fmla="*/ 1 w 15"/>
                <a:gd name="T3" fmla="*/ 2 h 5"/>
                <a:gd name="T4" fmla="*/ 15 w 15"/>
                <a:gd name="T5" fmla="*/ 5 h 5"/>
                <a:gd name="T6" fmla="*/ 15 w 15"/>
                <a:gd name="T7" fmla="*/ 4 h 5"/>
                <a:gd name="T8" fmla="*/ 0 w 1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5" y="3"/>
                    <a:pt x="9" y="4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9" y="3"/>
                    <a:pt x="4" y="1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6" name="Freeform 113">
              <a:extLst>
                <a:ext uri="{FF2B5EF4-FFF2-40B4-BE49-F238E27FC236}">
                  <a16:creationId xmlns:a16="http://schemas.microsoft.com/office/drawing/2014/main" id="{00960348-D2E9-4B4A-89C4-CDFF738E9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5" y="594"/>
              <a:ext cx="96" cy="303"/>
            </a:xfrm>
            <a:custGeom>
              <a:avLst/>
              <a:gdLst>
                <a:gd name="T0" fmla="*/ 18 w 36"/>
                <a:gd name="T1" fmla="*/ 0 h 113"/>
                <a:gd name="T2" fmla="*/ 0 w 36"/>
                <a:gd name="T3" fmla="*/ 0 h 113"/>
                <a:gd name="T4" fmla="*/ 16 w 36"/>
                <a:gd name="T5" fmla="*/ 79 h 113"/>
                <a:gd name="T6" fmla="*/ 21 w 36"/>
                <a:gd name="T7" fmla="*/ 109 h 113"/>
                <a:gd name="T8" fmla="*/ 36 w 36"/>
                <a:gd name="T9" fmla="*/ 113 h 113"/>
                <a:gd name="T10" fmla="*/ 33 w 36"/>
                <a:gd name="T11" fmla="*/ 77 h 113"/>
                <a:gd name="T12" fmla="*/ 18 w 36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3">
                  <a:moveTo>
                    <a:pt x="18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5" y="27"/>
                    <a:pt x="11" y="53"/>
                    <a:pt x="16" y="79"/>
                  </a:cubicBezTo>
                  <a:cubicBezTo>
                    <a:pt x="17" y="89"/>
                    <a:pt x="20" y="99"/>
                    <a:pt x="21" y="109"/>
                  </a:cubicBezTo>
                  <a:cubicBezTo>
                    <a:pt x="25" y="110"/>
                    <a:pt x="30" y="112"/>
                    <a:pt x="36" y="113"/>
                  </a:cubicBezTo>
                  <a:cubicBezTo>
                    <a:pt x="34" y="100"/>
                    <a:pt x="35" y="87"/>
                    <a:pt x="33" y="77"/>
                  </a:cubicBezTo>
                  <a:cubicBezTo>
                    <a:pt x="28" y="51"/>
                    <a:pt x="23" y="26"/>
                    <a:pt x="18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7" name="Freeform 114">
              <a:extLst>
                <a:ext uri="{FF2B5EF4-FFF2-40B4-BE49-F238E27FC236}">
                  <a16:creationId xmlns:a16="http://schemas.microsoft.com/office/drawing/2014/main" id="{FF7B24C4-66CC-4D9F-BF17-B197D32D5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930"/>
              <a:ext cx="48" cy="16"/>
            </a:xfrm>
            <a:custGeom>
              <a:avLst/>
              <a:gdLst>
                <a:gd name="T0" fmla="*/ 0 w 18"/>
                <a:gd name="T1" fmla="*/ 0 h 6"/>
                <a:gd name="T2" fmla="*/ 0 w 18"/>
                <a:gd name="T3" fmla="*/ 1 h 6"/>
                <a:gd name="T4" fmla="*/ 18 w 18"/>
                <a:gd name="T5" fmla="*/ 6 h 6"/>
                <a:gd name="T6" fmla="*/ 18 w 18"/>
                <a:gd name="T7" fmla="*/ 4 h 6"/>
                <a:gd name="T8" fmla="*/ 0 w 1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3"/>
                    <a:pt x="12" y="4"/>
                    <a:pt x="18" y="6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2" y="3"/>
                    <a:pt x="6" y="2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8" name="Freeform 115">
              <a:extLst>
                <a:ext uri="{FF2B5EF4-FFF2-40B4-BE49-F238E27FC236}">
                  <a16:creationId xmlns:a16="http://schemas.microsoft.com/office/drawing/2014/main" id="{6B27D8E7-D8F3-4C1B-AF9D-F1928A15E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5" y="583"/>
              <a:ext cx="75" cy="357"/>
            </a:xfrm>
            <a:custGeom>
              <a:avLst/>
              <a:gdLst>
                <a:gd name="T0" fmla="*/ 16 w 28"/>
                <a:gd name="T1" fmla="*/ 0 h 133"/>
                <a:gd name="T2" fmla="*/ 0 w 28"/>
                <a:gd name="T3" fmla="*/ 1 h 133"/>
                <a:gd name="T4" fmla="*/ 10 w 28"/>
                <a:gd name="T5" fmla="*/ 129 h 133"/>
                <a:gd name="T6" fmla="*/ 28 w 28"/>
                <a:gd name="T7" fmla="*/ 133 h 133"/>
                <a:gd name="T8" fmla="*/ 16 w 28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3">
                  <a:moveTo>
                    <a:pt x="16" y="0"/>
                  </a:moveTo>
                  <a:cubicBezTo>
                    <a:pt x="10" y="1"/>
                    <a:pt x="5" y="1"/>
                    <a:pt x="0" y="1"/>
                  </a:cubicBezTo>
                  <a:cubicBezTo>
                    <a:pt x="6" y="44"/>
                    <a:pt x="10" y="87"/>
                    <a:pt x="10" y="129"/>
                  </a:cubicBezTo>
                  <a:cubicBezTo>
                    <a:pt x="16" y="131"/>
                    <a:pt x="22" y="132"/>
                    <a:pt x="28" y="133"/>
                  </a:cubicBezTo>
                  <a:cubicBezTo>
                    <a:pt x="25" y="89"/>
                    <a:pt x="22" y="45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9" name="Freeform 116">
              <a:extLst>
                <a:ext uri="{FF2B5EF4-FFF2-40B4-BE49-F238E27FC236}">
                  <a16:creationId xmlns:a16="http://schemas.microsoft.com/office/drawing/2014/main" id="{23AB0F87-128E-4615-A88E-A01144C00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" y="967"/>
              <a:ext cx="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0" name="Freeform 117">
              <a:extLst>
                <a:ext uri="{FF2B5EF4-FFF2-40B4-BE49-F238E27FC236}">
                  <a16:creationId xmlns:a16="http://schemas.microsoft.com/office/drawing/2014/main" id="{765EE40A-349A-49D7-B155-F9171C208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" y="578"/>
              <a:ext cx="99" cy="395"/>
            </a:xfrm>
            <a:custGeom>
              <a:avLst/>
              <a:gdLst>
                <a:gd name="T0" fmla="*/ 16 w 37"/>
                <a:gd name="T1" fmla="*/ 0 h 147"/>
                <a:gd name="T2" fmla="*/ 0 w 37"/>
                <a:gd name="T3" fmla="*/ 0 h 147"/>
                <a:gd name="T4" fmla="*/ 4 w 37"/>
                <a:gd name="T5" fmla="*/ 41 h 147"/>
                <a:gd name="T6" fmla="*/ 10 w 37"/>
                <a:gd name="T7" fmla="*/ 104 h 147"/>
                <a:gd name="T8" fmla="*/ 13 w 37"/>
                <a:gd name="T9" fmla="*/ 145 h 147"/>
                <a:gd name="T10" fmla="*/ 15 w 37"/>
                <a:gd name="T11" fmla="*/ 145 h 147"/>
                <a:gd name="T12" fmla="*/ 32 w 37"/>
                <a:gd name="T13" fmla="*/ 147 h 147"/>
                <a:gd name="T14" fmla="*/ 23 w 37"/>
                <a:gd name="T15" fmla="*/ 57 h 147"/>
                <a:gd name="T16" fmla="*/ 18 w 37"/>
                <a:gd name="T17" fmla="*/ 0 h 147"/>
                <a:gd name="T18" fmla="*/ 16 w 37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47">
                  <a:moveTo>
                    <a:pt x="16" y="0"/>
                  </a:moveTo>
                  <a:cubicBezTo>
                    <a:pt x="11" y="0"/>
                    <a:pt x="5" y="0"/>
                    <a:pt x="0" y="0"/>
                  </a:cubicBezTo>
                  <a:cubicBezTo>
                    <a:pt x="1" y="14"/>
                    <a:pt x="3" y="28"/>
                    <a:pt x="4" y="41"/>
                  </a:cubicBezTo>
                  <a:cubicBezTo>
                    <a:pt x="6" y="62"/>
                    <a:pt x="8" y="83"/>
                    <a:pt x="10" y="104"/>
                  </a:cubicBezTo>
                  <a:cubicBezTo>
                    <a:pt x="11" y="117"/>
                    <a:pt x="10" y="132"/>
                    <a:pt x="13" y="145"/>
                  </a:cubicBezTo>
                  <a:cubicBezTo>
                    <a:pt x="13" y="145"/>
                    <a:pt x="14" y="145"/>
                    <a:pt x="15" y="145"/>
                  </a:cubicBezTo>
                  <a:cubicBezTo>
                    <a:pt x="21" y="146"/>
                    <a:pt x="26" y="146"/>
                    <a:pt x="32" y="147"/>
                  </a:cubicBezTo>
                  <a:cubicBezTo>
                    <a:pt x="37" y="118"/>
                    <a:pt x="27" y="85"/>
                    <a:pt x="23" y="57"/>
                  </a:cubicBezTo>
                  <a:cubicBezTo>
                    <a:pt x="21" y="39"/>
                    <a:pt x="20" y="2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1" name="Freeform 118">
              <a:extLst>
                <a:ext uri="{FF2B5EF4-FFF2-40B4-BE49-F238E27FC236}">
                  <a16:creationId xmlns:a16="http://schemas.microsoft.com/office/drawing/2014/main" id="{8CA4AC11-0D79-49D5-BB88-96EAF1713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" y="967"/>
              <a:ext cx="51" cy="11"/>
            </a:xfrm>
            <a:custGeom>
              <a:avLst/>
              <a:gdLst>
                <a:gd name="T0" fmla="*/ 0 w 19"/>
                <a:gd name="T1" fmla="*/ 0 h 4"/>
                <a:gd name="T2" fmla="*/ 0 w 19"/>
                <a:gd name="T3" fmla="*/ 1 h 4"/>
                <a:gd name="T4" fmla="*/ 19 w 19"/>
                <a:gd name="T5" fmla="*/ 4 h 4"/>
                <a:gd name="T6" fmla="*/ 19 w 19"/>
                <a:gd name="T7" fmla="*/ 2 h 4"/>
                <a:gd name="T8" fmla="*/ 2 w 19"/>
                <a:gd name="T9" fmla="*/ 0 h 4"/>
                <a:gd name="T10" fmla="*/ 0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3" y="3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3" y="1"/>
                    <a:pt x="8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2" name="Freeform 119">
              <a:extLst>
                <a:ext uri="{FF2B5EF4-FFF2-40B4-BE49-F238E27FC236}">
                  <a16:creationId xmlns:a16="http://schemas.microsoft.com/office/drawing/2014/main" id="{0BF9B739-57F4-4447-BCF7-970914622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" y="580"/>
              <a:ext cx="91" cy="393"/>
            </a:xfrm>
            <a:custGeom>
              <a:avLst/>
              <a:gdLst>
                <a:gd name="T0" fmla="*/ 0 w 34"/>
                <a:gd name="T1" fmla="*/ 0 h 146"/>
                <a:gd name="T2" fmla="*/ 15 w 34"/>
                <a:gd name="T3" fmla="*/ 146 h 146"/>
                <a:gd name="T4" fmla="*/ 25 w 34"/>
                <a:gd name="T5" fmla="*/ 145 h 146"/>
                <a:gd name="T6" fmla="*/ 34 w 34"/>
                <a:gd name="T7" fmla="*/ 145 h 146"/>
                <a:gd name="T8" fmla="*/ 17 w 34"/>
                <a:gd name="T9" fmla="*/ 2 h 146"/>
                <a:gd name="T10" fmla="*/ 0 w 34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46">
                  <a:moveTo>
                    <a:pt x="0" y="0"/>
                  </a:moveTo>
                  <a:cubicBezTo>
                    <a:pt x="5" y="49"/>
                    <a:pt x="14" y="97"/>
                    <a:pt x="15" y="146"/>
                  </a:cubicBezTo>
                  <a:cubicBezTo>
                    <a:pt x="18" y="146"/>
                    <a:pt x="21" y="146"/>
                    <a:pt x="25" y="145"/>
                  </a:cubicBezTo>
                  <a:cubicBezTo>
                    <a:pt x="28" y="145"/>
                    <a:pt x="31" y="145"/>
                    <a:pt x="34" y="145"/>
                  </a:cubicBezTo>
                  <a:cubicBezTo>
                    <a:pt x="31" y="97"/>
                    <a:pt x="24" y="49"/>
                    <a:pt x="17" y="2"/>
                  </a:cubicBezTo>
                  <a:cubicBezTo>
                    <a:pt x="12" y="1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3" name="Freeform 120">
              <a:extLst>
                <a:ext uri="{FF2B5EF4-FFF2-40B4-BE49-F238E27FC236}">
                  <a16:creationId xmlns:a16="http://schemas.microsoft.com/office/drawing/2014/main" id="{02F74A47-D6F3-4C23-8D82-118FEEDE0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986"/>
              <a:ext cx="48" cy="3"/>
            </a:xfrm>
            <a:custGeom>
              <a:avLst/>
              <a:gdLst>
                <a:gd name="T0" fmla="*/ 0 w 18"/>
                <a:gd name="T1" fmla="*/ 0 h 1"/>
                <a:gd name="T2" fmla="*/ 0 w 18"/>
                <a:gd name="T3" fmla="*/ 1 h 1"/>
                <a:gd name="T4" fmla="*/ 16 w 18"/>
                <a:gd name="T5" fmla="*/ 1 h 1"/>
                <a:gd name="T6" fmla="*/ 17 w 18"/>
                <a:gd name="T7" fmla="*/ 1 h 1"/>
                <a:gd name="T8" fmla="*/ 18 w 18"/>
                <a:gd name="T9" fmla="*/ 0 h 1"/>
                <a:gd name="T10" fmla="*/ 16 w 18"/>
                <a:gd name="T11" fmla="*/ 0 h 1"/>
                <a:gd name="T12" fmla="*/ 0 w 18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5" y="1"/>
                    <a:pt x="11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7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" name="Freeform 121">
              <a:extLst>
                <a:ext uri="{FF2B5EF4-FFF2-40B4-BE49-F238E27FC236}">
                  <a16:creationId xmlns:a16="http://schemas.microsoft.com/office/drawing/2014/main" id="{AF71CB54-97F6-467B-AE7D-452F600C9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978"/>
              <a:ext cx="51" cy="8"/>
            </a:xfrm>
            <a:custGeom>
              <a:avLst/>
              <a:gdLst>
                <a:gd name="T0" fmla="*/ 19 w 19"/>
                <a:gd name="T1" fmla="*/ 0 h 3"/>
                <a:gd name="T2" fmla="*/ 0 w 19"/>
                <a:gd name="T3" fmla="*/ 1 h 3"/>
                <a:gd name="T4" fmla="*/ 1 w 19"/>
                <a:gd name="T5" fmla="*/ 3 h 3"/>
                <a:gd name="T6" fmla="*/ 17 w 19"/>
                <a:gd name="T7" fmla="*/ 3 h 3"/>
                <a:gd name="T8" fmla="*/ 19 w 19"/>
                <a:gd name="T9" fmla="*/ 3 h 3"/>
                <a:gd name="T10" fmla="*/ 19 w 19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">
                  <a:moveTo>
                    <a:pt x="19" y="0"/>
                  </a:moveTo>
                  <a:cubicBezTo>
                    <a:pt x="13" y="0"/>
                    <a:pt x="6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6" y="3"/>
                    <a:pt x="12" y="3"/>
                    <a:pt x="17" y="3"/>
                  </a:cubicBezTo>
                  <a:cubicBezTo>
                    <a:pt x="18" y="3"/>
                    <a:pt x="18" y="3"/>
                    <a:pt x="19" y="3"/>
                  </a:cubicBezTo>
                  <a:cubicBezTo>
                    <a:pt x="19" y="2"/>
                    <a:pt x="19" y="1"/>
                    <a:pt x="19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" name="Freeform 122">
              <a:extLst>
                <a:ext uri="{FF2B5EF4-FFF2-40B4-BE49-F238E27FC236}">
                  <a16:creationId xmlns:a16="http://schemas.microsoft.com/office/drawing/2014/main" id="{5D57D524-3CDA-40CC-BB75-C93D4F5EF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970"/>
              <a:ext cx="51" cy="11"/>
            </a:xfrm>
            <a:custGeom>
              <a:avLst/>
              <a:gdLst>
                <a:gd name="T0" fmla="*/ 19 w 19"/>
                <a:gd name="T1" fmla="*/ 0 h 4"/>
                <a:gd name="T2" fmla="*/ 10 w 19"/>
                <a:gd name="T3" fmla="*/ 0 h 4"/>
                <a:gd name="T4" fmla="*/ 0 w 19"/>
                <a:gd name="T5" fmla="*/ 1 h 4"/>
                <a:gd name="T6" fmla="*/ 0 w 19"/>
                <a:gd name="T7" fmla="*/ 2 h 4"/>
                <a:gd name="T8" fmla="*/ 0 w 19"/>
                <a:gd name="T9" fmla="*/ 4 h 4"/>
                <a:gd name="T10" fmla="*/ 19 w 19"/>
                <a:gd name="T11" fmla="*/ 3 h 4"/>
                <a:gd name="T12" fmla="*/ 19 w 19"/>
                <a:gd name="T13" fmla="*/ 2 h 4"/>
                <a:gd name="T14" fmla="*/ 19 w 19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">
                  <a:moveTo>
                    <a:pt x="19" y="0"/>
                  </a:moveTo>
                  <a:cubicBezTo>
                    <a:pt x="16" y="0"/>
                    <a:pt x="13" y="0"/>
                    <a:pt x="10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6" y="4"/>
                    <a:pt x="13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9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6" name="Freeform 123">
              <a:extLst>
                <a:ext uri="{FF2B5EF4-FFF2-40B4-BE49-F238E27FC236}">
                  <a16:creationId xmlns:a16="http://schemas.microsoft.com/office/drawing/2014/main" id="{6650E95E-79BB-455E-9058-FD31100BC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" y="588"/>
              <a:ext cx="91" cy="54"/>
            </a:xfrm>
            <a:custGeom>
              <a:avLst/>
              <a:gdLst>
                <a:gd name="T0" fmla="*/ 26 w 34"/>
                <a:gd name="T1" fmla="*/ 0 h 20"/>
                <a:gd name="T2" fmla="*/ 3 w 34"/>
                <a:gd name="T3" fmla="*/ 2 h 20"/>
                <a:gd name="T4" fmla="*/ 8 w 34"/>
                <a:gd name="T5" fmla="*/ 18 h 20"/>
                <a:gd name="T6" fmla="*/ 16 w 34"/>
                <a:gd name="T7" fmla="*/ 20 h 20"/>
                <a:gd name="T8" fmla="*/ 29 w 34"/>
                <a:gd name="T9" fmla="*/ 5 h 20"/>
                <a:gd name="T10" fmla="*/ 26 w 3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0">
                  <a:moveTo>
                    <a:pt x="26" y="0"/>
                  </a:moveTo>
                  <a:cubicBezTo>
                    <a:pt x="18" y="1"/>
                    <a:pt x="10" y="1"/>
                    <a:pt x="3" y="2"/>
                  </a:cubicBezTo>
                  <a:cubicBezTo>
                    <a:pt x="2" y="6"/>
                    <a:pt x="0" y="13"/>
                    <a:pt x="8" y="18"/>
                  </a:cubicBezTo>
                  <a:cubicBezTo>
                    <a:pt x="10" y="19"/>
                    <a:pt x="13" y="20"/>
                    <a:pt x="16" y="20"/>
                  </a:cubicBezTo>
                  <a:cubicBezTo>
                    <a:pt x="25" y="20"/>
                    <a:pt x="34" y="12"/>
                    <a:pt x="29" y="5"/>
                  </a:cubicBezTo>
                  <a:cubicBezTo>
                    <a:pt x="28" y="3"/>
                    <a:pt x="27" y="2"/>
                    <a:pt x="26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7" name="Freeform 124">
              <a:extLst>
                <a:ext uri="{FF2B5EF4-FFF2-40B4-BE49-F238E27FC236}">
                  <a16:creationId xmlns:a16="http://schemas.microsoft.com/office/drawing/2014/main" id="{D46762F9-4EE7-497B-9EB2-FCCA85D43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6" y="715"/>
              <a:ext cx="90" cy="70"/>
            </a:xfrm>
            <a:custGeom>
              <a:avLst/>
              <a:gdLst>
                <a:gd name="T0" fmla="*/ 20 w 34"/>
                <a:gd name="T1" fmla="*/ 0 h 26"/>
                <a:gd name="T2" fmla="*/ 15 w 34"/>
                <a:gd name="T3" fmla="*/ 3 h 26"/>
                <a:gd name="T4" fmla="*/ 8 w 34"/>
                <a:gd name="T5" fmla="*/ 18 h 26"/>
                <a:gd name="T6" fmla="*/ 22 w 34"/>
                <a:gd name="T7" fmla="*/ 26 h 26"/>
                <a:gd name="T8" fmla="*/ 33 w 34"/>
                <a:gd name="T9" fmla="*/ 18 h 26"/>
                <a:gd name="T10" fmla="*/ 20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0" y="0"/>
                  </a:moveTo>
                  <a:cubicBezTo>
                    <a:pt x="19" y="0"/>
                    <a:pt x="17" y="1"/>
                    <a:pt x="15" y="3"/>
                  </a:cubicBezTo>
                  <a:cubicBezTo>
                    <a:pt x="15" y="3"/>
                    <a:pt x="0" y="5"/>
                    <a:pt x="8" y="18"/>
                  </a:cubicBezTo>
                  <a:cubicBezTo>
                    <a:pt x="11" y="24"/>
                    <a:pt x="17" y="26"/>
                    <a:pt x="22" y="26"/>
                  </a:cubicBezTo>
                  <a:cubicBezTo>
                    <a:pt x="27" y="26"/>
                    <a:pt x="32" y="23"/>
                    <a:pt x="33" y="18"/>
                  </a:cubicBezTo>
                  <a:cubicBezTo>
                    <a:pt x="34" y="11"/>
                    <a:pt x="28" y="0"/>
                    <a:pt x="2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8" name="Freeform 125">
              <a:extLst>
                <a:ext uri="{FF2B5EF4-FFF2-40B4-BE49-F238E27FC236}">
                  <a16:creationId xmlns:a16="http://schemas.microsoft.com/office/drawing/2014/main" id="{78DF7E11-4070-437C-BD26-301FAEDF0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905"/>
              <a:ext cx="72" cy="22"/>
            </a:xfrm>
            <a:custGeom>
              <a:avLst/>
              <a:gdLst>
                <a:gd name="T0" fmla="*/ 0 w 27"/>
                <a:gd name="T1" fmla="*/ 0 h 8"/>
                <a:gd name="T2" fmla="*/ 0 w 27"/>
                <a:gd name="T3" fmla="*/ 1 h 8"/>
                <a:gd name="T4" fmla="*/ 27 w 27"/>
                <a:gd name="T5" fmla="*/ 8 h 8"/>
                <a:gd name="T6" fmla="*/ 27 w 27"/>
                <a:gd name="T7" fmla="*/ 6 h 8"/>
                <a:gd name="T8" fmla="*/ 0 w 2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8" y="3"/>
                    <a:pt x="17" y="5"/>
                    <a:pt x="27" y="8"/>
                  </a:cubicBezTo>
                  <a:cubicBezTo>
                    <a:pt x="27" y="7"/>
                    <a:pt x="27" y="7"/>
                    <a:pt x="27" y="6"/>
                  </a:cubicBezTo>
                  <a:cubicBezTo>
                    <a:pt x="17" y="4"/>
                    <a:pt x="8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9" name="Freeform 126">
              <a:extLst>
                <a:ext uri="{FF2B5EF4-FFF2-40B4-BE49-F238E27FC236}">
                  <a16:creationId xmlns:a16="http://schemas.microsoft.com/office/drawing/2014/main" id="{37F97315-1FA0-4219-865C-35265CFFF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884"/>
              <a:ext cx="72" cy="38"/>
            </a:xfrm>
            <a:custGeom>
              <a:avLst/>
              <a:gdLst>
                <a:gd name="T0" fmla="*/ 10 w 27"/>
                <a:gd name="T1" fmla="*/ 0 h 14"/>
                <a:gd name="T2" fmla="*/ 0 w 27"/>
                <a:gd name="T3" fmla="*/ 7 h 14"/>
                <a:gd name="T4" fmla="*/ 0 w 27"/>
                <a:gd name="T5" fmla="*/ 8 h 14"/>
                <a:gd name="T6" fmla="*/ 27 w 27"/>
                <a:gd name="T7" fmla="*/ 14 h 14"/>
                <a:gd name="T8" fmla="*/ 24 w 27"/>
                <a:gd name="T9" fmla="*/ 9 h 14"/>
                <a:gd name="T10" fmla="*/ 10 w 2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4">
                  <a:moveTo>
                    <a:pt x="10" y="0"/>
                  </a:moveTo>
                  <a:cubicBezTo>
                    <a:pt x="6" y="0"/>
                    <a:pt x="3" y="2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8" y="10"/>
                    <a:pt x="17" y="12"/>
                    <a:pt x="27" y="14"/>
                  </a:cubicBezTo>
                  <a:cubicBezTo>
                    <a:pt x="27" y="13"/>
                    <a:pt x="26" y="11"/>
                    <a:pt x="24" y="9"/>
                  </a:cubicBezTo>
                  <a:cubicBezTo>
                    <a:pt x="20" y="4"/>
                    <a:pt x="15" y="0"/>
                    <a:pt x="1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0" name="Freeform 127">
              <a:extLst>
                <a:ext uri="{FF2B5EF4-FFF2-40B4-BE49-F238E27FC236}">
                  <a16:creationId xmlns:a16="http://schemas.microsoft.com/office/drawing/2014/main" id="{20E450AD-5382-40B3-B2AE-D12A253F4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2" y="876"/>
              <a:ext cx="94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1" name="Freeform 128">
              <a:extLst>
                <a:ext uri="{FF2B5EF4-FFF2-40B4-BE49-F238E27FC236}">
                  <a16:creationId xmlns:a16="http://schemas.microsoft.com/office/drawing/2014/main" id="{853CFC31-B8E9-4F7E-8E69-0C7152FB9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" y="701"/>
              <a:ext cx="93" cy="76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7 h 28"/>
                <a:gd name="T6" fmla="*/ 15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1"/>
                    <a:pt x="4" y="7"/>
                  </a:cubicBezTo>
                  <a:cubicBezTo>
                    <a:pt x="4" y="7"/>
                    <a:pt x="0" y="25"/>
                    <a:pt x="12" y="27"/>
                  </a:cubicBezTo>
                  <a:cubicBezTo>
                    <a:pt x="13" y="27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2" name="Freeform 129">
              <a:extLst>
                <a:ext uri="{FF2B5EF4-FFF2-40B4-BE49-F238E27FC236}">
                  <a16:creationId xmlns:a16="http://schemas.microsoft.com/office/drawing/2014/main" id="{E13AE3DA-9E4A-4383-9213-FC73EFC9B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" y="578"/>
              <a:ext cx="83" cy="48"/>
            </a:xfrm>
            <a:custGeom>
              <a:avLst/>
              <a:gdLst>
                <a:gd name="T0" fmla="*/ 1 w 31"/>
                <a:gd name="T1" fmla="*/ 0 h 18"/>
                <a:gd name="T2" fmla="*/ 9 w 31"/>
                <a:gd name="T3" fmla="*/ 18 h 18"/>
                <a:gd name="T4" fmla="*/ 13 w 31"/>
                <a:gd name="T5" fmla="*/ 18 h 18"/>
                <a:gd name="T6" fmla="*/ 26 w 31"/>
                <a:gd name="T7" fmla="*/ 1 h 18"/>
                <a:gd name="T8" fmla="*/ 1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1" y="0"/>
                  </a:moveTo>
                  <a:cubicBezTo>
                    <a:pt x="0" y="5"/>
                    <a:pt x="0" y="16"/>
                    <a:pt x="9" y="18"/>
                  </a:cubicBezTo>
                  <a:cubicBezTo>
                    <a:pt x="10" y="18"/>
                    <a:pt x="12" y="18"/>
                    <a:pt x="13" y="18"/>
                  </a:cubicBezTo>
                  <a:cubicBezTo>
                    <a:pt x="23" y="18"/>
                    <a:pt x="31" y="9"/>
                    <a:pt x="26" y="1"/>
                  </a:cubicBezTo>
                  <a:cubicBezTo>
                    <a:pt x="18" y="1"/>
                    <a:pt x="9" y="0"/>
                    <a:pt x="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3" name="Freeform 130">
              <a:extLst>
                <a:ext uri="{FF2B5EF4-FFF2-40B4-BE49-F238E27FC236}">
                  <a16:creationId xmlns:a16="http://schemas.microsoft.com/office/drawing/2014/main" id="{A19EBE98-0593-414B-AF05-871467305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4" y="599"/>
              <a:ext cx="102" cy="349"/>
            </a:xfrm>
            <a:custGeom>
              <a:avLst/>
              <a:gdLst>
                <a:gd name="T0" fmla="*/ 0 w 38"/>
                <a:gd name="T1" fmla="*/ 0 h 130"/>
                <a:gd name="T2" fmla="*/ 17 w 38"/>
                <a:gd name="T3" fmla="*/ 88 h 130"/>
                <a:gd name="T4" fmla="*/ 25 w 38"/>
                <a:gd name="T5" fmla="*/ 130 h 130"/>
                <a:gd name="T6" fmla="*/ 38 w 38"/>
                <a:gd name="T7" fmla="*/ 125 h 130"/>
                <a:gd name="T8" fmla="*/ 34 w 38"/>
                <a:gd name="T9" fmla="*/ 86 h 130"/>
                <a:gd name="T10" fmla="*/ 19 w 38"/>
                <a:gd name="T11" fmla="*/ 4 h 130"/>
                <a:gd name="T12" fmla="*/ 0 w 38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0">
                  <a:moveTo>
                    <a:pt x="0" y="0"/>
                  </a:moveTo>
                  <a:cubicBezTo>
                    <a:pt x="6" y="29"/>
                    <a:pt x="12" y="59"/>
                    <a:pt x="17" y="88"/>
                  </a:cubicBezTo>
                  <a:cubicBezTo>
                    <a:pt x="20" y="101"/>
                    <a:pt x="23" y="116"/>
                    <a:pt x="25" y="130"/>
                  </a:cubicBezTo>
                  <a:cubicBezTo>
                    <a:pt x="29" y="129"/>
                    <a:pt x="33" y="127"/>
                    <a:pt x="38" y="125"/>
                  </a:cubicBezTo>
                  <a:cubicBezTo>
                    <a:pt x="36" y="112"/>
                    <a:pt x="36" y="96"/>
                    <a:pt x="34" y="86"/>
                  </a:cubicBezTo>
                  <a:cubicBezTo>
                    <a:pt x="29" y="59"/>
                    <a:pt x="24" y="31"/>
                    <a:pt x="19" y="4"/>
                  </a:cubicBezTo>
                  <a:cubicBezTo>
                    <a:pt x="13" y="2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" name="Freeform 131">
              <a:extLst>
                <a:ext uri="{FF2B5EF4-FFF2-40B4-BE49-F238E27FC236}">
                  <a16:creationId xmlns:a16="http://schemas.microsoft.com/office/drawing/2014/main" id="{A0FCFADE-6C49-4F77-AC42-052FDF72A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4" y="967"/>
              <a:ext cx="37" cy="14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4 w 14"/>
                <a:gd name="T7" fmla="*/ 1 h 5"/>
                <a:gd name="T8" fmla="*/ 14 w 1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cubicBezTo>
                    <a:pt x="9" y="1"/>
                    <a:pt x="5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5" y="4"/>
                    <a:pt x="10" y="3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" name="Freeform 132">
              <a:extLst>
                <a:ext uri="{FF2B5EF4-FFF2-40B4-BE49-F238E27FC236}">
                  <a16:creationId xmlns:a16="http://schemas.microsoft.com/office/drawing/2014/main" id="{CEA68433-B169-44BD-8CF7-91CB627DF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" y="943"/>
              <a:ext cx="40" cy="35"/>
            </a:xfrm>
            <a:custGeom>
              <a:avLst/>
              <a:gdLst>
                <a:gd name="T0" fmla="*/ 13 w 15"/>
                <a:gd name="T1" fmla="*/ 0 h 13"/>
                <a:gd name="T2" fmla="*/ 0 w 15"/>
                <a:gd name="T3" fmla="*/ 5 h 13"/>
                <a:gd name="T4" fmla="*/ 1 w 15"/>
                <a:gd name="T5" fmla="*/ 13 h 13"/>
                <a:gd name="T6" fmla="*/ 15 w 15"/>
                <a:gd name="T7" fmla="*/ 9 h 13"/>
                <a:gd name="T8" fmla="*/ 13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3" y="0"/>
                  </a:moveTo>
                  <a:cubicBezTo>
                    <a:pt x="9" y="2"/>
                    <a:pt x="5" y="4"/>
                    <a:pt x="0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6" y="12"/>
                    <a:pt x="10" y="10"/>
                    <a:pt x="15" y="9"/>
                  </a:cubicBezTo>
                  <a:cubicBezTo>
                    <a:pt x="14" y="6"/>
                    <a:pt x="13" y="3"/>
                    <a:pt x="13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6" name="Freeform 133">
              <a:extLst>
                <a:ext uri="{FF2B5EF4-FFF2-40B4-BE49-F238E27FC236}">
                  <a16:creationId xmlns:a16="http://schemas.microsoft.com/office/drawing/2014/main" id="{FFBA253E-FC8C-408E-B1D0-CABCA37A6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" y="935"/>
              <a:ext cx="35" cy="22"/>
            </a:xfrm>
            <a:custGeom>
              <a:avLst/>
              <a:gdLst>
                <a:gd name="T0" fmla="*/ 13 w 13"/>
                <a:gd name="T1" fmla="*/ 0 h 8"/>
                <a:gd name="T2" fmla="*/ 0 w 13"/>
                <a:gd name="T3" fmla="*/ 5 h 8"/>
                <a:gd name="T4" fmla="*/ 0 w 13"/>
                <a:gd name="T5" fmla="*/ 8 h 8"/>
                <a:gd name="T6" fmla="*/ 13 w 13"/>
                <a:gd name="T7" fmla="*/ 3 h 8"/>
                <a:gd name="T8" fmla="*/ 13 w 1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3" y="0"/>
                  </a:moveTo>
                  <a:cubicBezTo>
                    <a:pt x="8" y="2"/>
                    <a:pt x="4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5" y="7"/>
                    <a:pt x="9" y="5"/>
                    <a:pt x="13" y="3"/>
                  </a:cubicBezTo>
                  <a:cubicBezTo>
                    <a:pt x="13" y="2"/>
                    <a:pt x="13" y="1"/>
                    <a:pt x="13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7" name="Freeform 134">
              <a:extLst>
                <a:ext uri="{FF2B5EF4-FFF2-40B4-BE49-F238E27FC236}">
                  <a16:creationId xmlns:a16="http://schemas.microsoft.com/office/drawing/2014/main" id="{82110F19-11F8-4AAE-BF08-E127F3539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" y="629"/>
              <a:ext cx="64" cy="40"/>
            </a:xfrm>
            <a:custGeom>
              <a:avLst/>
              <a:gdLst>
                <a:gd name="T0" fmla="*/ 1 w 24"/>
                <a:gd name="T1" fmla="*/ 0 h 15"/>
                <a:gd name="T2" fmla="*/ 7 w 24"/>
                <a:gd name="T3" fmla="*/ 13 h 15"/>
                <a:gd name="T4" fmla="*/ 15 w 24"/>
                <a:gd name="T5" fmla="*/ 15 h 15"/>
                <a:gd name="T6" fmla="*/ 24 w 24"/>
                <a:gd name="T7" fmla="*/ 13 h 15"/>
                <a:gd name="T8" fmla="*/ 1 w 2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0" y="4"/>
                    <a:pt x="1" y="10"/>
                    <a:pt x="7" y="13"/>
                  </a:cubicBezTo>
                  <a:cubicBezTo>
                    <a:pt x="9" y="15"/>
                    <a:pt x="12" y="15"/>
                    <a:pt x="15" y="15"/>
                  </a:cubicBezTo>
                  <a:cubicBezTo>
                    <a:pt x="18" y="15"/>
                    <a:pt x="21" y="14"/>
                    <a:pt x="24" y="13"/>
                  </a:cubicBezTo>
                  <a:cubicBezTo>
                    <a:pt x="17" y="8"/>
                    <a:pt x="10" y="3"/>
                    <a:pt x="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8" name="Freeform 135">
              <a:extLst>
                <a:ext uri="{FF2B5EF4-FFF2-40B4-BE49-F238E27FC236}">
                  <a16:creationId xmlns:a16="http://schemas.microsoft.com/office/drawing/2014/main" id="{A7690A1D-E397-4117-A561-BC5C72C17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" y="744"/>
              <a:ext cx="90" cy="70"/>
            </a:xfrm>
            <a:custGeom>
              <a:avLst/>
              <a:gdLst>
                <a:gd name="T0" fmla="*/ 21 w 34"/>
                <a:gd name="T1" fmla="*/ 0 h 26"/>
                <a:gd name="T2" fmla="*/ 15 w 34"/>
                <a:gd name="T3" fmla="*/ 2 h 26"/>
                <a:gd name="T4" fmla="*/ 8 w 34"/>
                <a:gd name="T5" fmla="*/ 17 h 26"/>
                <a:gd name="T6" fmla="*/ 22 w 34"/>
                <a:gd name="T7" fmla="*/ 26 h 26"/>
                <a:gd name="T8" fmla="*/ 33 w 34"/>
                <a:gd name="T9" fmla="*/ 18 h 26"/>
                <a:gd name="T10" fmla="*/ 21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1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15" y="2"/>
                    <a:pt x="0" y="4"/>
                    <a:pt x="8" y="17"/>
                  </a:cubicBezTo>
                  <a:cubicBezTo>
                    <a:pt x="11" y="24"/>
                    <a:pt x="17" y="26"/>
                    <a:pt x="22" y="26"/>
                  </a:cubicBezTo>
                  <a:cubicBezTo>
                    <a:pt x="27" y="26"/>
                    <a:pt x="32" y="23"/>
                    <a:pt x="33" y="18"/>
                  </a:cubicBezTo>
                  <a:cubicBezTo>
                    <a:pt x="34" y="11"/>
                    <a:pt x="28" y="0"/>
                    <a:pt x="2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9" name="Freeform 136">
              <a:extLst>
                <a:ext uri="{FF2B5EF4-FFF2-40B4-BE49-F238E27FC236}">
                  <a16:creationId xmlns:a16="http://schemas.microsoft.com/office/drawing/2014/main" id="{BBCF8F5D-D24C-4952-B55F-691D5D001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" y="924"/>
              <a:ext cx="53" cy="35"/>
            </a:xfrm>
            <a:custGeom>
              <a:avLst/>
              <a:gdLst>
                <a:gd name="T0" fmla="*/ 19 w 20"/>
                <a:gd name="T1" fmla="*/ 0 h 13"/>
                <a:gd name="T2" fmla="*/ 0 w 20"/>
                <a:gd name="T3" fmla="*/ 12 h 13"/>
                <a:gd name="T4" fmla="*/ 0 w 20"/>
                <a:gd name="T5" fmla="*/ 13 h 13"/>
                <a:gd name="T6" fmla="*/ 20 w 20"/>
                <a:gd name="T7" fmla="*/ 0 h 13"/>
                <a:gd name="T8" fmla="*/ 19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9" y="0"/>
                  </a:moveTo>
                  <a:cubicBezTo>
                    <a:pt x="14" y="5"/>
                    <a:pt x="7" y="9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8" y="10"/>
                    <a:pt x="14" y="6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" name="Freeform 137">
              <a:extLst>
                <a:ext uri="{FF2B5EF4-FFF2-40B4-BE49-F238E27FC236}">
                  <a16:creationId xmlns:a16="http://schemas.microsoft.com/office/drawing/2014/main" id="{601FDA87-1F10-41D6-B297-ED360E89C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8" y="914"/>
              <a:ext cx="53" cy="43"/>
            </a:xfrm>
            <a:custGeom>
              <a:avLst/>
              <a:gdLst>
                <a:gd name="T0" fmla="*/ 11 w 20"/>
                <a:gd name="T1" fmla="*/ 0 h 16"/>
                <a:gd name="T2" fmla="*/ 1 w 20"/>
                <a:gd name="T3" fmla="*/ 7 h 16"/>
                <a:gd name="T4" fmla="*/ 1 w 20"/>
                <a:gd name="T5" fmla="*/ 16 h 16"/>
                <a:gd name="T6" fmla="*/ 20 w 20"/>
                <a:gd name="T7" fmla="*/ 4 h 16"/>
                <a:gd name="T8" fmla="*/ 11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1" y="0"/>
                  </a:moveTo>
                  <a:cubicBezTo>
                    <a:pt x="7" y="0"/>
                    <a:pt x="4" y="2"/>
                    <a:pt x="1" y="7"/>
                  </a:cubicBezTo>
                  <a:cubicBezTo>
                    <a:pt x="1" y="7"/>
                    <a:pt x="0" y="11"/>
                    <a:pt x="1" y="16"/>
                  </a:cubicBezTo>
                  <a:cubicBezTo>
                    <a:pt x="8" y="13"/>
                    <a:pt x="15" y="9"/>
                    <a:pt x="20" y="4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D09CFD5A-72E9-4E8B-8B50-9BFD599AA0F8}"/>
              </a:ext>
            </a:extLst>
          </p:cNvPr>
          <p:cNvGrpSpPr/>
          <p:nvPr/>
        </p:nvGrpSpPr>
        <p:grpSpPr>
          <a:xfrm>
            <a:off x="0" y="1609344"/>
            <a:ext cx="3950921" cy="4158001"/>
            <a:chOff x="1043676" y="2160813"/>
            <a:chExt cx="3297280" cy="2550888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36E32ACF-E8AA-4914-B74C-3C7E5C7294D7}"/>
                </a:ext>
              </a:extLst>
            </p:cNvPr>
            <p:cNvGrpSpPr/>
            <p:nvPr/>
          </p:nvGrpSpPr>
          <p:grpSpPr>
            <a:xfrm>
              <a:off x="1043676" y="2160813"/>
              <a:ext cx="3297280" cy="2550888"/>
              <a:chOff x="1743075" y="1765300"/>
              <a:chExt cx="3660776" cy="2832100"/>
            </a:xfrm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6290790-BB25-45CA-8CA2-EEFD82AC8742}"/>
                  </a:ext>
                </a:extLst>
              </p:cNvPr>
              <p:cNvSpPr/>
              <p:nvPr/>
            </p:nvSpPr>
            <p:spPr>
              <a:xfrm>
                <a:off x="1895475" y="2143125"/>
                <a:ext cx="3305175" cy="2333625"/>
              </a:xfrm>
              <a:custGeom>
                <a:avLst/>
                <a:gdLst>
                  <a:gd name="connsiteX0" fmla="*/ 0 w 3305175"/>
                  <a:gd name="connsiteY0" fmla="*/ 609600 h 2333625"/>
                  <a:gd name="connsiteX1" fmla="*/ 76200 w 3305175"/>
                  <a:gd name="connsiteY1" fmla="*/ 371475 h 2333625"/>
                  <a:gd name="connsiteX2" fmla="*/ 266700 w 3305175"/>
                  <a:gd name="connsiteY2" fmla="*/ 247650 h 2333625"/>
                  <a:gd name="connsiteX3" fmla="*/ 657225 w 3305175"/>
                  <a:gd name="connsiteY3" fmla="*/ 247650 h 2333625"/>
                  <a:gd name="connsiteX4" fmla="*/ 1057275 w 3305175"/>
                  <a:gd name="connsiteY4" fmla="*/ 276225 h 2333625"/>
                  <a:gd name="connsiteX5" fmla="*/ 1400175 w 3305175"/>
                  <a:gd name="connsiteY5" fmla="*/ 152400 h 2333625"/>
                  <a:gd name="connsiteX6" fmla="*/ 1609725 w 3305175"/>
                  <a:gd name="connsiteY6" fmla="*/ 238125 h 2333625"/>
                  <a:gd name="connsiteX7" fmla="*/ 2057400 w 3305175"/>
                  <a:gd name="connsiteY7" fmla="*/ 142875 h 2333625"/>
                  <a:gd name="connsiteX8" fmla="*/ 2533650 w 3305175"/>
                  <a:gd name="connsiteY8" fmla="*/ 0 h 2333625"/>
                  <a:gd name="connsiteX9" fmla="*/ 2886075 w 3305175"/>
                  <a:gd name="connsiteY9" fmla="*/ 19050 h 2333625"/>
                  <a:gd name="connsiteX10" fmla="*/ 3143250 w 3305175"/>
                  <a:gd name="connsiteY10" fmla="*/ 142875 h 2333625"/>
                  <a:gd name="connsiteX11" fmla="*/ 3305175 w 3305175"/>
                  <a:gd name="connsiteY11" fmla="*/ 352425 h 2333625"/>
                  <a:gd name="connsiteX12" fmla="*/ 3209925 w 3305175"/>
                  <a:gd name="connsiteY12" fmla="*/ 847725 h 2333625"/>
                  <a:gd name="connsiteX13" fmla="*/ 3048000 w 3305175"/>
                  <a:gd name="connsiteY13" fmla="*/ 1104900 h 2333625"/>
                  <a:gd name="connsiteX14" fmla="*/ 2905125 w 3305175"/>
                  <a:gd name="connsiteY14" fmla="*/ 1190625 h 2333625"/>
                  <a:gd name="connsiteX15" fmla="*/ 2990850 w 3305175"/>
                  <a:gd name="connsiteY15" fmla="*/ 1390650 h 2333625"/>
                  <a:gd name="connsiteX16" fmla="*/ 3200400 w 3305175"/>
                  <a:gd name="connsiteY16" fmla="*/ 1609725 h 2333625"/>
                  <a:gd name="connsiteX17" fmla="*/ 3276600 w 3305175"/>
                  <a:gd name="connsiteY17" fmla="*/ 1838325 h 2333625"/>
                  <a:gd name="connsiteX18" fmla="*/ 3067050 w 3305175"/>
                  <a:gd name="connsiteY18" fmla="*/ 2105025 h 2333625"/>
                  <a:gd name="connsiteX19" fmla="*/ 2876550 w 3305175"/>
                  <a:gd name="connsiteY19" fmla="*/ 2181225 h 2333625"/>
                  <a:gd name="connsiteX20" fmla="*/ 2486025 w 3305175"/>
                  <a:gd name="connsiteY20" fmla="*/ 2152650 h 2333625"/>
                  <a:gd name="connsiteX21" fmla="*/ 1981200 w 3305175"/>
                  <a:gd name="connsiteY21" fmla="*/ 2133600 h 2333625"/>
                  <a:gd name="connsiteX22" fmla="*/ 1609725 w 3305175"/>
                  <a:gd name="connsiteY22" fmla="*/ 2133600 h 2333625"/>
                  <a:gd name="connsiteX23" fmla="*/ 1085850 w 3305175"/>
                  <a:gd name="connsiteY23" fmla="*/ 2276475 h 2333625"/>
                  <a:gd name="connsiteX24" fmla="*/ 742950 w 3305175"/>
                  <a:gd name="connsiteY24" fmla="*/ 2333625 h 2333625"/>
                  <a:gd name="connsiteX25" fmla="*/ 400050 w 3305175"/>
                  <a:gd name="connsiteY25" fmla="*/ 2190750 h 2333625"/>
                  <a:gd name="connsiteX26" fmla="*/ 200025 w 3305175"/>
                  <a:gd name="connsiteY26" fmla="*/ 1962150 h 2333625"/>
                  <a:gd name="connsiteX27" fmla="*/ 95250 w 3305175"/>
                  <a:gd name="connsiteY27" fmla="*/ 1714500 h 2333625"/>
                  <a:gd name="connsiteX28" fmla="*/ 76200 w 3305175"/>
                  <a:gd name="connsiteY28" fmla="*/ 1447800 h 2333625"/>
                  <a:gd name="connsiteX29" fmla="*/ 209550 w 3305175"/>
                  <a:gd name="connsiteY29" fmla="*/ 1285875 h 2333625"/>
                  <a:gd name="connsiteX30" fmla="*/ 238125 w 3305175"/>
                  <a:gd name="connsiteY30" fmla="*/ 1200150 h 2333625"/>
                  <a:gd name="connsiteX31" fmla="*/ 57150 w 3305175"/>
                  <a:gd name="connsiteY31" fmla="*/ 904875 h 2333625"/>
                  <a:gd name="connsiteX32" fmla="*/ 0 w 3305175"/>
                  <a:gd name="connsiteY32" fmla="*/ 609600 h 233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305175" h="2333625">
                    <a:moveTo>
                      <a:pt x="0" y="609600"/>
                    </a:moveTo>
                    <a:lnTo>
                      <a:pt x="76200" y="371475"/>
                    </a:lnTo>
                    <a:lnTo>
                      <a:pt x="266700" y="247650"/>
                    </a:lnTo>
                    <a:lnTo>
                      <a:pt x="657225" y="247650"/>
                    </a:lnTo>
                    <a:lnTo>
                      <a:pt x="1057275" y="276225"/>
                    </a:lnTo>
                    <a:lnTo>
                      <a:pt x="1400175" y="152400"/>
                    </a:lnTo>
                    <a:lnTo>
                      <a:pt x="1609725" y="238125"/>
                    </a:lnTo>
                    <a:lnTo>
                      <a:pt x="2057400" y="142875"/>
                    </a:lnTo>
                    <a:lnTo>
                      <a:pt x="2533650" y="0"/>
                    </a:lnTo>
                    <a:lnTo>
                      <a:pt x="2886075" y="19050"/>
                    </a:lnTo>
                    <a:lnTo>
                      <a:pt x="3143250" y="142875"/>
                    </a:lnTo>
                    <a:lnTo>
                      <a:pt x="3305175" y="352425"/>
                    </a:lnTo>
                    <a:lnTo>
                      <a:pt x="3209925" y="847725"/>
                    </a:lnTo>
                    <a:lnTo>
                      <a:pt x="3048000" y="1104900"/>
                    </a:lnTo>
                    <a:lnTo>
                      <a:pt x="2905125" y="1190625"/>
                    </a:lnTo>
                    <a:lnTo>
                      <a:pt x="2990850" y="1390650"/>
                    </a:lnTo>
                    <a:lnTo>
                      <a:pt x="3200400" y="1609725"/>
                    </a:lnTo>
                    <a:lnTo>
                      <a:pt x="3276600" y="1838325"/>
                    </a:lnTo>
                    <a:lnTo>
                      <a:pt x="3067050" y="2105025"/>
                    </a:lnTo>
                    <a:lnTo>
                      <a:pt x="2876550" y="2181225"/>
                    </a:lnTo>
                    <a:lnTo>
                      <a:pt x="2486025" y="2152650"/>
                    </a:lnTo>
                    <a:lnTo>
                      <a:pt x="1981200" y="2133600"/>
                    </a:lnTo>
                    <a:lnTo>
                      <a:pt x="1609725" y="2133600"/>
                    </a:lnTo>
                    <a:lnTo>
                      <a:pt x="1085850" y="2276475"/>
                    </a:lnTo>
                    <a:lnTo>
                      <a:pt x="742950" y="2333625"/>
                    </a:lnTo>
                    <a:lnTo>
                      <a:pt x="400050" y="2190750"/>
                    </a:lnTo>
                    <a:lnTo>
                      <a:pt x="200025" y="1962150"/>
                    </a:lnTo>
                    <a:lnTo>
                      <a:pt x="95250" y="1714500"/>
                    </a:lnTo>
                    <a:lnTo>
                      <a:pt x="76200" y="1447800"/>
                    </a:lnTo>
                    <a:lnTo>
                      <a:pt x="209550" y="1285875"/>
                    </a:lnTo>
                    <a:lnTo>
                      <a:pt x="238125" y="1200150"/>
                    </a:lnTo>
                    <a:lnTo>
                      <a:pt x="57150" y="904875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EA247915-C075-4FDE-93CF-B11A252702AD}"/>
                  </a:ext>
                </a:extLst>
              </p:cNvPr>
              <p:cNvGrpSpPr/>
              <p:nvPr/>
            </p:nvGrpSpPr>
            <p:grpSpPr>
              <a:xfrm>
                <a:off x="1743075" y="1765300"/>
                <a:ext cx="3660776" cy="2832100"/>
                <a:chOff x="1743075" y="1765300"/>
                <a:chExt cx="3660776" cy="2832100"/>
              </a:xfrm>
            </p:grpSpPr>
            <p:sp>
              <p:nvSpPr>
                <p:cNvPr id="5" name="Freeform 5">
                  <a:extLst>
                    <a:ext uri="{FF2B5EF4-FFF2-40B4-BE49-F238E27FC236}">
                      <a16:creationId xmlns:a16="http://schemas.microsoft.com/office/drawing/2014/main" id="{B55DA580-D392-4A02-B5E1-C99678CE7C8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78000" y="1982788"/>
                  <a:ext cx="3621088" cy="2601913"/>
                </a:xfrm>
                <a:custGeom>
                  <a:avLst/>
                  <a:gdLst>
                    <a:gd name="T0" fmla="*/ 809 w 853"/>
                    <a:gd name="T1" fmla="*/ 415 h 612"/>
                    <a:gd name="T2" fmla="*/ 775 w 853"/>
                    <a:gd name="T3" fmla="*/ 359 h 612"/>
                    <a:gd name="T4" fmla="*/ 728 w 853"/>
                    <a:gd name="T5" fmla="*/ 329 h 612"/>
                    <a:gd name="T6" fmla="*/ 818 w 853"/>
                    <a:gd name="T7" fmla="*/ 110 h 612"/>
                    <a:gd name="T8" fmla="*/ 716 w 853"/>
                    <a:gd name="T9" fmla="*/ 15 h 612"/>
                    <a:gd name="T10" fmla="*/ 547 w 853"/>
                    <a:gd name="T11" fmla="*/ 31 h 612"/>
                    <a:gd name="T12" fmla="*/ 455 w 853"/>
                    <a:gd name="T13" fmla="*/ 67 h 612"/>
                    <a:gd name="T14" fmla="*/ 375 w 853"/>
                    <a:gd name="T15" fmla="*/ 58 h 612"/>
                    <a:gd name="T16" fmla="*/ 371 w 853"/>
                    <a:gd name="T17" fmla="*/ 56 h 612"/>
                    <a:gd name="T18" fmla="*/ 345 w 853"/>
                    <a:gd name="T19" fmla="*/ 56 h 612"/>
                    <a:gd name="T20" fmla="*/ 194 w 853"/>
                    <a:gd name="T21" fmla="*/ 66 h 612"/>
                    <a:gd name="T22" fmla="*/ 48 w 853"/>
                    <a:gd name="T23" fmla="*/ 94 h 612"/>
                    <a:gd name="T24" fmla="*/ 5 w 853"/>
                    <a:gd name="T25" fmla="*/ 229 h 612"/>
                    <a:gd name="T26" fmla="*/ 67 w 853"/>
                    <a:gd name="T27" fmla="*/ 330 h 612"/>
                    <a:gd name="T28" fmla="*/ 19 w 853"/>
                    <a:gd name="T29" fmla="*/ 402 h 612"/>
                    <a:gd name="T30" fmla="*/ 49 w 853"/>
                    <a:gd name="T31" fmla="*/ 513 h 612"/>
                    <a:gd name="T32" fmla="*/ 245 w 853"/>
                    <a:gd name="T33" fmla="*/ 599 h 612"/>
                    <a:gd name="T34" fmla="*/ 384 w 853"/>
                    <a:gd name="T35" fmla="*/ 565 h 612"/>
                    <a:gd name="T36" fmla="*/ 523 w 853"/>
                    <a:gd name="T37" fmla="*/ 550 h 612"/>
                    <a:gd name="T38" fmla="*/ 774 w 853"/>
                    <a:gd name="T39" fmla="*/ 539 h 612"/>
                    <a:gd name="T40" fmla="*/ 817 w 853"/>
                    <a:gd name="T41" fmla="*/ 434 h 612"/>
                    <a:gd name="T42" fmla="*/ 809 w 853"/>
                    <a:gd name="T43" fmla="*/ 415 h 612"/>
                    <a:gd name="T44" fmla="*/ 749 w 853"/>
                    <a:gd name="T45" fmla="*/ 506 h 612"/>
                    <a:gd name="T46" fmla="*/ 535 w 853"/>
                    <a:gd name="T47" fmla="*/ 509 h 612"/>
                    <a:gd name="T48" fmla="*/ 302 w 853"/>
                    <a:gd name="T49" fmla="*/ 543 h 612"/>
                    <a:gd name="T50" fmla="*/ 189 w 853"/>
                    <a:gd name="T51" fmla="*/ 561 h 612"/>
                    <a:gd name="T52" fmla="*/ 111 w 853"/>
                    <a:gd name="T53" fmla="*/ 523 h 612"/>
                    <a:gd name="T54" fmla="*/ 58 w 853"/>
                    <a:gd name="T55" fmla="*/ 435 h 612"/>
                    <a:gd name="T56" fmla="*/ 69 w 853"/>
                    <a:gd name="T57" fmla="*/ 381 h 612"/>
                    <a:gd name="T58" fmla="*/ 102 w 853"/>
                    <a:gd name="T59" fmla="*/ 335 h 612"/>
                    <a:gd name="T60" fmla="*/ 99 w 853"/>
                    <a:gd name="T61" fmla="*/ 320 h 612"/>
                    <a:gd name="T62" fmla="*/ 94 w 853"/>
                    <a:gd name="T63" fmla="*/ 311 h 612"/>
                    <a:gd name="T64" fmla="*/ 46 w 853"/>
                    <a:gd name="T65" fmla="*/ 197 h 612"/>
                    <a:gd name="T66" fmla="*/ 62 w 853"/>
                    <a:gd name="T67" fmla="*/ 138 h 612"/>
                    <a:gd name="T68" fmla="*/ 113 w 853"/>
                    <a:gd name="T69" fmla="*/ 112 h 612"/>
                    <a:gd name="T70" fmla="*/ 257 w 853"/>
                    <a:gd name="T71" fmla="*/ 117 h 612"/>
                    <a:gd name="T72" fmla="*/ 368 w 853"/>
                    <a:gd name="T73" fmla="*/ 89 h 612"/>
                    <a:gd name="T74" fmla="*/ 466 w 853"/>
                    <a:gd name="T75" fmla="*/ 106 h 612"/>
                    <a:gd name="T76" fmla="*/ 541 w 853"/>
                    <a:gd name="T77" fmla="*/ 77 h 612"/>
                    <a:gd name="T78" fmla="*/ 620 w 853"/>
                    <a:gd name="T79" fmla="*/ 56 h 612"/>
                    <a:gd name="T80" fmla="*/ 753 w 853"/>
                    <a:gd name="T81" fmla="*/ 84 h 612"/>
                    <a:gd name="T82" fmla="*/ 785 w 853"/>
                    <a:gd name="T83" fmla="*/ 195 h 612"/>
                    <a:gd name="T84" fmla="*/ 696 w 853"/>
                    <a:gd name="T85" fmla="*/ 298 h 612"/>
                    <a:gd name="T86" fmla="*/ 682 w 853"/>
                    <a:gd name="T87" fmla="*/ 324 h 612"/>
                    <a:gd name="T88" fmla="*/ 689 w 853"/>
                    <a:gd name="T89" fmla="*/ 335 h 612"/>
                    <a:gd name="T90" fmla="*/ 695 w 853"/>
                    <a:gd name="T91" fmla="*/ 352 h 612"/>
                    <a:gd name="T92" fmla="*/ 741 w 853"/>
                    <a:gd name="T93" fmla="*/ 393 h 612"/>
                    <a:gd name="T94" fmla="*/ 777 w 853"/>
                    <a:gd name="T95" fmla="*/ 432 h 612"/>
                    <a:gd name="T96" fmla="*/ 749 w 853"/>
                    <a:gd name="T97" fmla="*/ 506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53" h="612">
                      <a:moveTo>
                        <a:pt x="809" y="415"/>
                      </a:moveTo>
                      <a:cubicBezTo>
                        <a:pt x="813" y="395"/>
                        <a:pt x="788" y="372"/>
                        <a:pt x="775" y="359"/>
                      </a:cubicBezTo>
                      <a:cubicBezTo>
                        <a:pt x="761" y="346"/>
                        <a:pt x="745" y="336"/>
                        <a:pt x="728" y="329"/>
                      </a:cubicBezTo>
                      <a:cubicBezTo>
                        <a:pt x="805" y="287"/>
                        <a:pt x="853" y="197"/>
                        <a:pt x="818" y="110"/>
                      </a:cubicBezTo>
                      <a:cubicBezTo>
                        <a:pt x="800" y="64"/>
                        <a:pt x="764" y="28"/>
                        <a:pt x="716" y="15"/>
                      </a:cubicBezTo>
                      <a:cubicBezTo>
                        <a:pt x="661" y="0"/>
                        <a:pt x="600" y="15"/>
                        <a:pt x="547" y="31"/>
                      </a:cubicBezTo>
                      <a:cubicBezTo>
                        <a:pt x="515" y="41"/>
                        <a:pt x="486" y="56"/>
                        <a:pt x="455" y="67"/>
                      </a:cubicBezTo>
                      <a:cubicBezTo>
                        <a:pt x="430" y="75"/>
                        <a:pt x="395" y="79"/>
                        <a:pt x="375" y="58"/>
                      </a:cubicBezTo>
                      <a:cubicBezTo>
                        <a:pt x="374" y="57"/>
                        <a:pt x="372" y="56"/>
                        <a:pt x="371" y="56"/>
                      </a:cubicBezTo>
                      <a:cubicBezTo>
                        <a:pt x="364" y="50"/>
                        <a:pt x="353" y="49"/>
                        <a:pt x="345" y="56"/>
                      </a:cubicBezTo>
                      <a:cubicBezTo>
                        <a:pt x="303" y="94"/>
                        <a:pt x="244" y="70"/>
                        <a:pt x="194" y="66"/>
                      </a:cubicBezTo>
                      <a:cubicBezTo>
                        <a:pt x="147" y="63"/>
                        <a:pt x="88" y="64"/>
                        <a:pt x="48" y="94"/>
                      </a:cubicBezTo>
                      <a:cubicBezTo>
                        <a:pt x="6" y="125"/>
                        <a:pt x="0" y="180"/>
                        <a:pt x="5" y="229"/>
                      </a:cubicBezTo>
                      <a:cubicBezTo>
                        <a:pt x="8" y="268"/>
                        <a:pt x="26" y="319"/>
                        <a:pt x="67" y="330"/>
                      </a:cubicBezTo>
                      <a:cubicBezTo>
                        <a:pt x="43" y="347"/>
                        <a:pt x="24" y="374"/>
                        <a:pt x="19" y="402"/>
                      </a:cubicBezTo>
                      <a:cubicBezTo>
                        <a:pt x="12" y="441"/>
                        <a:pt x="28" y="482"/>
                        <a:pt x="49" y="513"/>
                      </a:cubicBezTo>
                      <a:cubicBezTo>
                        <a:pt x="93" y="580"/>
                        <a:pt x="166" y="612"/>
                        <a:pt x="245" y="599"/>
                      </a:cubicBezTo>
                      <a:cubicBezTo>
                        <a:pt x="292" y="592"/>
                        <a:pt x="338" y="575"/>
                        <a:pt x="384" y="565"/>
                      </a:cubicBezTo>
                      <a:cubicBezTo>
                        <a:pt x="430" y="555"/>
                        <a:pt x="476" y="548"/>
                        <a:pt x="523" y="550"/>
                      </a:cubicBezTo>
                      <a:cubicBezTo>
                        <a:pt x="605" y="553"/>
                        <a:pt x="699" y="594"/>
                        <a:pt x="774" y="539"/>
                      </a:cubicBezTo>
                      <a:cubicBezTo>
                        <a:pt x="806" y="515"/>
                        <a:pt x="826" y="474"/>
                        <a:pt x="817" y="434"/>
                      </a:cubicBezTo>
                      <a:cubicBezTo>
                        <a:pt x="815" y="427"/>
                        <a:pt x="812" y="421"/>
                        <a:pt x="809" y="415"/>
                      </a:cubicBezTo>
                      <a:close/>
                      <a:moveTo>
                        <a:pt x="749" y="506"/>
                      </a:moveTo>
                      <a:cubicBezTo>
                        <a:pt x="688" y="550"/>
                        <a:pt x="602" y="514"/>
                        <a:pt x="535" y="509"/>
                      </a:cubicBezTo>
                      <a:cubicBezTo>
                        <a:pt x="456" y="504"/>
                        <a:pt x="378" y="523"/>
                        <a:pt x="302" y="543"/>
                      </a:cubicBezTo>
                      <a:cubicBezTo>
                        <a:pt x="266" y="553"/>
                        <a:pt x="227" y="566"/>
                        <a:pt x="189" y="561"/>
                      </a:cubicBezTo>
                      <a:cubicBezTo>
                        <a:pt x="160" y="557"/>
                        <a:pt x="133" y="542"/>
                        <a:pt x="111" y="523"/>
                      </a:cubicBezTo>
                      <a:cubicBezTo>
                        <a:pt x="86" y="500"/>
                        <a:pt x="65" y="469"/>
                        <a:pt x="58" y="435"/>
                      </a:cubicBezTo>
                      <a:cubicBezTo>
                        <a:pt x="55" y="415"/>
                        <a:pt x="58" y="398"/>
                        <a:pt x="69" y="381"/>
                      </a:cubicBezTo>
                      <a:cubicBezTo>
                        <a:pt x="79" y="365"/>
                        <a:pt x="94" y="352"/>
                        <a:pt x="102" y="335"/>
                      </a:cubicBezTo>
                      <a:cubicBezTo>
                        <a:pt x="105" y="330"/>
                        <a:pt x="103" y="323"/>
                        <a:pt x="99" y="320"/>
                      </a:cubicBezTo>
                      <a:cubicBezTo>
                        <a:pt x="99" y="317"/>
                        <a:pt x="97" y="313"/>
                        <a:pt x="94" y="311"/>
                      </a:cubicBezTo>
                      <a:cubicBezTo>
                        <a:pt x="56" y="284"/>
                        <a:pt x="45" y="242"/>
                        <a:pt x="46" y="197"/>
                      </a:cubicBezTo>
                      <a:cubicBezTo>
                        <a:pt x="46" y="177"/>
                        <a:pt x="49" y="154"/>
                        <a:pt x="62" y="138"/>
                      </a:cubicBezTo>
                      <a:cubicBezTo>
                        <a:pt x="74" y="123"/>
                        <a:pt x="94" y="116"/>
                        <a:pt x="113" y="112"/>
                      </a:cubicBezTo>
                      <a:cubicBezTo>
                        <a:pt x="161" y="102"/>
                        <a:pt x="209" y="111"/>
                        <a:pt x="257" y="117"/>
                      </a:cubicBezTo>
                      <a:cubicBezTo>
                        <a:pt x="296" y="122"/>
                        <a:pt x="341" y="119"/>
                        <a:pt x="368" y="89"/>
                      </a:cubicBezTo>
                      <a:cubicBezTo>
                        <a:pt x="390" y="117"/>
                        <a:pt x="430" y="118"/>
                        <a:pt x="466" y="106"/>
                      </a:cubicBezTo>
                      <a:cubicBezTo>
                        <a:pt x="491" y="97"/>
                        <a:pt x="515" y="86"/>
                        <a:pt x="541" y="77"/>
                      </a:cubicBezTo>
                      <a:cubicBezTo>
                        <a:pt x="567" y="68"/>
                        <a:pt x="593" y="61"/>
                        <a:pt x="620" y="56"/>
                      </a:cubicBezTo>
                      <a:cubicBezTo>
                        <a:pt x="667" y="47"/>
                        <a:pt x="718" y="48"/>
                        <a:pt x="753" y="84"/>
                      </a:cubicBezTo>
                      <a:cubicBezTo>
                        <a:pt x="781" y="113"/>
                        <a:pt x="794" y="156"/>
                        <a:pt x="785" y="195"/>
                      </a:cubicBezTo>
                      <a:cubicBezTo>
                        <a:pt x="775" y="241"/>
                        <a:pt x="740" y="280"/>
                        <a:pt x="696" y="298"/>
                      </a:cubicBezTo>
                      <a:cubicBezTo>
                        <a:pt x="686" y="303"/>
                        <a:pt x="678" y="312"/>
                        <a:pt x="682" y="324"/>
                      </a:cubicBezTo>
                      <a:cubicBezTo>
                        <a:pt x="683" y="329"/>
                        <a:pt x="686" y="333"/>
                        <a:pt x="689" y="335"/>
                      </a:cubicBezTo>
                      <a:cubicBezTo>
                        <a:pt x="688" y="341"/>
                        <a:pt x="689" y="347"/>
                        <a:pt x="695" y="352"/>
                      </a:cubicBezTo>
                      <a:cubicBezTo>
                        <a:pt x="710" y="365"/>
                        <a:pt x="725" y="379"/>
                        <a:pt x="741" y="393"/>
                      </a:cubicBezTo>
                      <a:cubicBezTo>
                        <a:pt x="754" y="404"/>
                        <a:pt x="769" y="415"/>
                        <a:pt x="777" y="432"/>
                      </a:cubicBezTo>
                      <a:cubicBezTo>
                        <a:pt x="788" y="458"/>
                        <a:pt x="771" y="491"/>
                        <a:pt x="749" y="506"/>
                      </a:cubicBezTo>
                      <a:close/>
                    </a:path>
                  </a:pathLst>
                </a:custGeom>
                <a:solidFill>
                  <a:srgbClr val="FF9409">
                    <a:alpha val="64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" name="Freeform 6">
                  <a:extLst>
                    <a:ext uri="{FF2B5EF4-FFF2-40B4-BE49-F238E27FC236}">
                      <a16:creationId xmlns:a16="http://schemas.microsoft.com/office/drawing/2014/main" id="{D9D11683-F944-4113-AAA8-9D7DE796A0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43075" y="1765300"/>
                  <a:ext cx="3660776" cy="2832100"/>
                </a:xfrm>
                <a:custGeom>
                  <a:avLst/>
                  <a:gdLst>
                    <a:gd name="T0" fmla="*/ 746 w 862"/>
                    <a:gd name="T1" fmla="*/ 379 h 666"/>
                    <a:gd name="T2" fmla="*/ 826 w 862"/>
                    <a:gd name="T3" fmla="*/ 259 h 666"/>
                    <a:gd name="T4" fmla="*/ 782 w 862"/>
                    <a:gd name="T5" fmla="*/ 95 h 666"/>
                    <a:gd name="T6" fmla="*/ 630 w 862"/>
                    <a:gd name="T7" fmla="*/ 69 h 666"/>
                    <a:gd name="T8" fmla="*/ 432 w 862"/>
                    <a:gd name="T9" fmla="*/ 124 h 666"/>
                    <a:gd name="T10" fmla="*/ 377 w 862"/>
                    <a:gd name="T11" fmla="*/ 89 h 666"/>
                    <a:gd name="T12" fmla="*/ 377 w 862"/>
                    <a:gd name="T13" fmla="*/ 82 h 666"/>
                    <a:gd name="T14" fmla="*/ 379 w 862"/>
                    <a:gd name="T15" fmla="*/ 73 h 666"/>
                    <a:gd name="T16" fmla="*/ 412 w 862"/>
                    <a:gd name="T17" fmla="*/ 43 h 666"/>
                    <a:gd name="T18" fmla="*/ 452 w 862"/>
                    <a:gd name="T19" fmla="*/ 85 h 666"/>
                    <a:gd name="T20" fmla="*/ 422 w 862"/>
                    <a:gd name="T21" fmla="*/ 95 h 666"/>
                    <a:gd name="T22" fmla="*/ 416 w 862"/>
                    <a:gd name="T23" fmla="*/ 65 h 666"/>
                    <a:gd name="T24" fmla="*/ 410 w 862"/>
                    <a:gd name="T25" fmla="*/ 59 h 666"/>
                    <a:gd name="T26" fmla="*/ 426 w 862"/>
                    <a:gd name="T27" fmla="*/ 107 h 666"/>
                    <a:gd name="T28" fmla="*/ 463 w 862"/>
                    <a:gd name="T29" fmla="*/ 66 h 666"/>
                    <a:gd name="T30" fmla="*/ 401 w 862"/>
                    <a:gd name="T31" fmla="*/ 38 h 666"/>
                    <a:gd name="T32" fmla="*/ 379 w 862"/>
                    <a:gd name="T33" fmla="*/ 55 h 666"/>
                    <a:gd name="T34" fmla="*/ 307 w 862"/>
                    <a:gd name="T35" fmla="*/ 13 h 666"/>
                    <a:gd name="T36" fmla="*/ 282 w 862"/>
                    <a:gd name="T37" fmla="*/ 67 h 666"/>
                    <a:gd name="T38" fmla="*/ 329 w 862"/>
                    <a:gd name="T39" fmla="*/ 75 h 666"/>
                    <a:gd name="T40" fmla="*/ 324 w 862"/>
                    <a:gd name="T41" fmla="*/ 70 h 666"/>
                    <a:gd name="T42" fmla="*/ 289 w 862"/>
                    <a:gd name="T43" fmla="*/ 60 h 666"/>
                    <a:gd name="T44" fmla="*/ 318 w 862"/>
                    <a:gd name="T45" fmla="*/ 20 h 666"/>
                    <a:gd name="T46" fmla="*/ 370 w 862"/>
                    <a:gd name="T47" fmla="*/ 71 h 666"/>
                    <a:gd name="T48" fmla="*/ 368 w 862"/>
                    <a:gd name="T49" fmla="*/ 79 h 666"/>
                    <a:gd name="T50" fmla="*/ 367 w 862"/>
                    <a:gd name="T51" fmla="*/ 82 h 666"/>
                    <a:gd name="T52" fmla="*/ 292 w 862"/>
                    <a:gd name="T53" fmla="*/ 120 h 666"/>
                    <a:gd name="T54" fmla="*/ 205 w 862"/>
                    <a:gd name="T55" fmla="*/ 115 h 666"/>
                    <a:gd name="T56" fmla="*/ 112 w 862"/>
                    <a:gd name="T57" fmla="*/ 111 h 666"/>
                    <a:gd name="T58" fmla="*/ 52 w 862"/>
                    <a:gd name="T59" fmla="*/ 140 h 666"/>
                    <a:gd name="T60" fmla="*/ 4 w 862"/>
                    <a:gd name="T61" fmla="*/ 263 h 666"/>
                    <a:gd name="T62" fmla="*/ 75 w 862"/>
                    <a:gd name="T63" fmla="*/ 378 h 666"/>
                    <a:gd name="T64" fmla="*/ 47 w 862"/>
                    <a:gd name="T65" fmla="*/ 567 h 666"/>
                    <a:gd name="T66" fmla="*/ 256 w 862"/>
                    <a:gd name="T67" fmla="*/ 656 h 666"/>
                    <a:gd name="T68" fmla="*/ 549 w 862"/>
                    <a:gd name="T69" fmla="*/ 607 h 666"/>
                    <a:gd name="T70" fmla="*/ 806 w 862"/>
                    <a:gd name="T71" fmla="*/ 582 h 666"/>
                    <a:gd name="T72" fmla="*/ 746 w 862"/>
                    <a:gd name="T73" fmla="*/ 379 h 666"/>
                    <a:gd name="T74" fmla="*/ 794 w 862"/>
                    <a:gd name="T75" fmla="*/ 580 h 666"/>
                    <a:gd name="T76" fmla="*/ 555 w 862"/>
                    <a:gd name="T77" fmla="*/ 598 h 666"/>
                    <a:gd name="T78" fmla="*/ 310 w 862"/>
                    <a:gd name="T79" fmla="*/ 637 h 666"/>
                    <a:gd name="T80" fmla="*/ 82 w 862"/>
                    <a:gd name="T81" fmla="*/ 598 h 666"/>
                    <a:gd name="T82" fmla="*/ 34 w 862"/>
                    <a:gd name="T83" fmla="*/ 489 h 666"/>
                    <a:gd name="T84" fmla="*/ 87 w 862"/>
                    <a:gd name="T85" fmla="*/ 383 h 666"/>
                    <a:gd name="T86" fmla="*/ 87 w 862"/>
                    <a:gd name="T87" fmla="*/ 374 h 666"/>
                    <a:gd name="T88" fmla="*/ 20 w 862"/>
                    <a:gd name="T89" fmla="*/ 209 h 666"/>
                    <a:gd name="T90" fmla="*/ 82 w 862"/>
                    <a:gd name="T91" fmla="*/ 130 h 666"/>
                    <a:gd name="T92" fmla="*/ 196 w 862"/>
                    <a:gd name="T93" fmla="*/ 124 h 666"/>
                    <a:gd name="T94" fmla="*/ 303 w 862"/>
                    <a:gd name="T95" fmla="*/ 130 h 666"/>
                    <a:gd name="T96" fmla="*/ 369 w 862"/>
                    <a:gd name="T97" fmla="*/ 98 h 666"/>
                    <a:gd name="T98" fmla="*/ 369 w 862"/>
                    <a:gd name="T99" fmla="*/ 97 h 666"/>
                    <a:gd name="T100" fmla="*/ 371 w 862"/>
                    <a:gd name="T101" fmla="*/ 104 h 666"/>
                    <a:gd name="T102" fmla="*/ 453 w 862"/>
                    <a:gd name="T103" fmla="*/ 132 h 666"/>
                    <a:gd name="T104" fmla="*/ 578 w 862"/>
                    <a:gd name="T105" fmla="*/ 95 h 666"/>
                    <a:gd name="T106" fmla="*/ 793 w 862"/>
                    <a:gd name="T107" fmla="*/ 120 h 666"/>
                    <a:gd name="T108" fmla="*/ 815 w 862"/>
                    <a:gd name="T109" fmla="*/ 262 h 666"/>
                    <a:gd name="T110" fmla="*/ 729 w 862"/>
                    <a:gd name="T111" fmla="*/ 371 h 666"/>
                    <a:gd name="T112" fmla="*/ 728 w 862"/>
                    <a:gd name="T113" fmla="*/ 381 h 666"/>
                    <a:gd name="T114" fmla="*/ 794 w 862"/>
                    <a:gd name="T115" fmla="*/ 580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62" h="666">
                      <a:moveTo>
                        <a:pt x="746" y="379"/>
                      </a:moveTo>
                      <a:cubicBezTo>
                        <a:pt x="797" y="367"/>
                        <a:pt x="817" y="306"/>
                        <a:pt x="826" y="259"/>
                      </a:cubicBezTo>
                      <a:cubicBezTo>
                        <a:pt x="836" y="201"/>
                        <a:pt x="828" y="135"/>
                        <a:pt x="782" y="95"/>
                      </a:cubicBezTo>
                      <a:cubicBezTo>
                        <a:pt x="740" y="59"/>
                        <a:pt x="681" y="58"/>
                        <a:pt x="630" y="69"/>
                      </a:cubicBezTo>
                      <a:cubicBezTo>
                        <a:pt x="563" y="83"/>
                        <a:pt x="502" y="121"/>
                        <a:pt x="432" y="124"/>
                      </a:cubicBezTo>
                      <a:cubicBezTo>
                        <a:pt x="407" y="126"/>
                        <a:pt x="380" y="118"/>
                        <a:pt x="377" y="89"/>
                      </a:cubicBezTo>
                      <a:cubicBezTo>
                        <a:pt x="377" y="86"/>
                        <a:pt x="377" y="84"/>
                        <a:pt x="377" y="82"/>
                      </a:cubicBezTo>
                      <a:cubicBezTo>
                        <a:pt x="378" y="79"/>
                        <a:pt x="379" y="76"/>
                        <a:pt x="379" y="73"/>
                      </a:cubicBezTo>
                      <a:cubicBezTo>
                        <a:pt x="384" y="58"/>
                        <a:pt x="397" y="46"/>
                        <a:pt x="412" y="43"/>
                      </a:cubicBezTo>
                      <a:cubicBezTo>
                        <a:pt x="435" y="38"/>
                        <a:pt x="465" y="59"/>
                        <a:pt x="452" y="85"/>
                      </a:cubicBezTo>
                      <a:cubicBezTo>
                        <a:pt x="447" y="96"/>
                        <a:pt x="432" y="101"/>
                        <a:pt x="422" y="95"/>
                      </a:cubicBezTo>
                      <a:cubicBezTo>
                        <a:pt x="411" y="89"/>
                        <a:pt x="408" y="75"/>
                        <a:pt x="416" y="65"/>
                      </a:cubicBezTo>
                      <a:cubicBezTo>
                        <a:pt x="420" y="61"/>
                        <a:pt x="414" y="54"/>
                        <a:pt x="410" y="59"/>
                      </a:cubicBezTo>
                      <a:cubicBezTo>
                        <a:pt x="395" y="75"/>
                        <a:pt x="403" y="104"/>
                        <a:pt x="426" y="107"/>
                      </a:cubicBezTo>
                      <a:cubicBezTo>
                        <a:pt x="449" y="110"/>
                        <a:pt x="468" y="88"/>
                        <a:pt x="463" y="66"/>
                      </a:cubicBezTo>
                      <a:cubicBezTo>
                        <a:pt x="457" y="38"/>
                        <a:pt x="425" y="27"/>
                        <a:pt x="401" y="38"/>
                      </a:cubicBezTo>
                      <a:cubicBezTo>
                        <a:pt x="392" y="41"/>
                        <a:pt x="384" y="47"/>
                        <a:pt x="379" y="55"/>
                      </a:cubicBezTo>
                      <a:cubicBezTo>
                        <a:pt x="372" y="25"/>
                        <a:pt x="342" y="0"/>
                        <a:pt x="307" y="13"/>
                      </a:cubicBezTo>
                      <a:cubicBezTo>
                        <a:pt x="287" y="21"/>
                        <a:pt x="270" y="46"/>
                        <a:pt x="282" y="67"/>
                      </a:cubicBezTo>
                      <a:cubicBezTo>
                        <a:pt x="292" y="83"/>
                        <a:pt x="315" y="89"/>
                        <a:pt x="329" y="75"/>
                      </a:cubicBezTo>
                      <a:cubicBezTo>
                        <a:pt x="333" y="72"/>
                        <a:pt x="327" y="67"/>
                        <a:pt x="324" y="70"/>
                      </a:cubicBezTo>
                      <a:cubicBezTo>
                        <a:pt x="313" y="80"/>
                        <a:pt x="295" y="73"/>
                        <a:pt x="289" y="60"/>
                      </a:cubicBezTo>
                      <a:cubicBezTo>
                        <a:pt x="281" y="41"/>
                        <a:pt x="301" y="23"/>
                        <a:pt x="318" y="20"/>
                      </a:cubicBezTo>
                      <a:cubicBezTo>
                        <a:pt x="349" y="14"/>
                        <a:pt x="374" y="42"/>
                        <a:pt x="370" y="71"/>
                      </a:cubicBezTo>
                      <a:cubicBezTo>
                        <a:pt x="370" y="73"/>
                        <a:pt x="369" y="76"/>
                        <a:pt x="368" y="79"/>
                      </a:cubicBezTo>
                      <a:cubicBezTo>
                        <a:pt x="368" y="80"/>
                        <a:pt x="368" y="81"/>
                        <a:pt x="367" y="82"/>
                      </a:cubicBezTo>
                      <a:cubicBezTo>
                        <a:pt x="355" y="111"/>
                        <a:pt x="320" y="120"/>
                        <a:pt x="292" y="120"/>
                      </a:cubicBezTo>
                      <a:cubicBezTo>
                        <a:pt x="263" y="121"/>
                        <a:pt x="234" y="117"/>
                        <a:pt x="205" y="115"/>
                      </a:cubicBezTo>
                      <a:cubicBezTo>
                        <a:pt x="174" y="113"/>
                        <a:pt x="142" y="107"/>
                        <a:pt x="112" y="111"/>
                      </a:cubicBezTo>
                      <a:cubicBezTo>
                        <a:pt x="89" y="113"/>
                        <a:pt x="69" y="124"/>
                        <a:pt x="52" y="140"/>
                      </a:cubicBezTo>
                      <a:cubicBezTo>
                        <a:pt x="18" y="171"/>
                        <a:pt x="0" y="218"/>
                        <a:pt x="4" y="263"/>
                      </a:cubicBezTo>
                      <a:cubicBezTo>
                        <a:pt x="8" y="310"/>
                        <a:pt x="35" y="353"/>
                        <a:pt x="75" y="378"/>
                      </a:cubicBezTo>
                      <a:cubicBezTo>
                        <a:pt x="11" y="416"/>
                        <a:pt x="15" y="510"/>
                        <a:pt x="47" y="567"/>
                      </a:cubicBezTo>
                      <a:cubicBezTo>
                        <a:pt x="90" y="643"/>
                        <a:pt x="174" y="666"/>
                        <a:pt x="256" y="656"/>
                      </a:cubicBezTo>
                      <a:cubicBezTo>
                        <a:pt x="355" y="645"/>
                        <a:pt x="448" y="595"/>
                        <a:pt x="549" y="607"/>
                      </a:cubicBezTo>
                      <a:cubicBezTo>
                        <a:pt x="632" y="616"/>
                        <a:pt x="739" y="655"/>
                        <a:pt x="806" y="582"/>
                      </a:cubicBezTo>
                      <a:cubicBezTo>
                        <a:pt x="862" y="519"/>
                        <a:pt x="814" y="416"/>
                        <a:pt x="746" y="379"/>
                      </a:cubicBezTo>
                      <a:close/>
                      <a:moveTo>
                        <a:pt x="794" y="580"/>
                      </a:moveTo>
                      <a:cubicBezTo>
                        <a:pt x="730" y="643"/>
                        <a:pt x="632" y="608"/>
                        <a:pt x="555" y="598"/>
                      </a:cubicBezTo>
                      <a:cubicBezTo>
                        <a:pt x="470" y="587"/>
                        <a:pt x="391" y="618"/>
                        <a:pt x="310" y="637"/>
                      </a:cubicBezTo>
                      <a:cubicBezTo>
                        <a:pt x="233" y="655"/>
                        <a:pt x="142" y="659"/>
                        <a:pt x="82" y="598"/>
                      </a:cubicBezTo>
                      <a:cubicBezTo>
                        <a:pt x="54" y="569"/>
                        <a:pt x="36" y="530"/>
                        <a:pt x="34" y="489"/>
                      </a:cubicBezTo>
                      <a:cubicBezTo>
                        <a:pt x="32" y="448"/>
                        <a:pt x="47" y="402"/>
                        <a:pt x="87" y="383"/>
                      </a:cubicBezTo>
                      <a:cubicBezTo>
                        <a:pt x="90" y="381"/>
                        <a:pt x="90" y="376"/>
                        <a:pt x="87" y="374"/>
                      </a:cubicBezTo>
                      <a:cubicBezTo>
                        <a:pt x="29" y="341"/>
                        <a:pt x="0" y="273"/>
                        <a:pt x="20" y="209"/>
                      </a:cubicBezTo>
                      <a:cubicBezTo>
                        <a:pt x="30" y="177"/>
                        <a:pt x="52" y="146"/>
                        <a:pt x="82" y="130"/>
                      </a:cubicBezTo>
                      <a:cubicBezTo>
                        <a:pt x="116" y="112"/>
                        <a:pt x="159" y="122"/>
                        <a:pt x="196" y="124"/>
                      </a:cubicBezTo>
                      <a:cubicBezTo>
                        <a:pt x="231" y="127"/>
                        <a:pt x="268" y="133"/>
                        <a:pt x="303" y="130"/>
                      </a:cubicBezTo>
                      <a:cubicBezTo>
                        <a:pt x="328" y="128"/>
                        <a:pt x="354" y="119"/>
                        <a:pt x="369" y="98"/>
                      </a:cubicBezTo>
                      <a:cubicBezTo>
                        <a:pt x="369" y="98"/>
                        <a:pt x="369" y="98"/>
                        <a:pt x="369" y="97"/>
                      </a:cubicBezTo>
                      <a:cubicBezTo>
                        <a:pt x="370" y="100"/>
                        <a:pt x="371" y="102"/>
                        <a:pt x="371" y="104"/>
                      </a:cubicBezTo>
                      <a:cubicBezTo>
                        <a:pt x="385" y="138"/>
                        <a:pt x="423" y="137"/>
                        <a:pt x="453" y="132"/>
                      </a:cubicBezTo>
                      <a:cubicBezTo>
                        <a:pt x="496" y="126"/>
                        <a:pt x="537" y="109"/>
                        <a:pt x="578" y="95"/>
                      </a:cubicBezTo>
                      <a:cubicBezTo>
                        <a:pt x="646" y="70"/>
                        <a:pt x="742" y="51"/>
                        <a:pt x="793" y="120"/>
                      </a:cubicBezTo>
                      <a:cubicBezTo>
                        <a:pt x="822" y="161"/>
                        <a:pt x="824" y="214"/>
                        <a:pt x="815" y="262"/>
                      </a:cubicBezTo>
                      <a:cubicBezTo>
                        <a:pt x="806" y="308"/>
                        <a:pt x="786" y="370"/>
                        <a:pt x="729" y="371"/>
                      </a:cubicBezTo>
                      <a:cubicBezTo>
                        <a:pt x="724" y="372"/>
                        <a:pt x="723" y="379"/>
                        <a:pt x="728" y="381"/>
                      </a:cubicBezTo>
                      <a:cubicBezTo>
                        <a:pt x="799" y="408"/>
                        <a:pt x="856" y="519"/>
                        <a:pt x="794" y="580"/>
                      </a:cubicBezTo>
                      <a:close/>
                    </a:path>
                  </a:pathLst>
                </a:custGeom>
                <a:solidFill>
                  <a:srgbClr val="FF94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1EA42105-6697-427C-8D02-B1FBA153F04E}"/>
                </a:ext>
              </a:extLst>
            </p:cNvPr>
            <p:cNvGrpSpPr/>
            <p:nvPr/>
          </p:nvGrpSpPr>
          <p:grpSpPr>
            <a:xfrm>
              <a:off x="1234306" y="3052848"/>
              <a:ext cx="2739756" cy="660862"/>
              <a:chOff x="5572886" y="2291114"/>
              <a:chExt cx="2739756" cy="660862"/>
            </a:xfrm>
          </p:grpSpPr>
          <p:sp>
            <p:nvSpPr>
              <p:cNvPr id="214" name="文本框 213">
                <a:extLst>
                  <a:ext uri="{FF2B5EF4-FFF2-40B4-BE49-F238E27FC236}">
                    <a16:creationId xmlns:a16="http://schemas.microsoft.com/office/drawing/2014/main" id="{95FA203F-3CDF-40EB-B75B-245064C36801}"/>
                  </a:ext>
                </a:extLst>
              </p:cNvPr>
              <p:cNvSpPr txBox="1"/>
              <p:nvPr/>
            </p:nvSpPr>
            <p:spPr>
              <a:xfrm>
                <a:off x="5572886" y="2291114"/>
                <a:ext cx="2739756" cy="6608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342900" marR="0" lvl="0" indent="-34290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ü"/>
                  <a:tabLst/>
                  <a:defRPr/>
                </a:pPr>
                <a:r>
                  <a:rPr kumimoji="0" lang="vi-V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rPr>
                  <a:t>Tầng lớp nào bị Việt hoá?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" name="文本框 214">
                <a:extLst>
                  <a:ext uri="{FF2B5EF4-FFF2-40B4-BE49-F238E27FC236}">
                    <a16:creationId xmlns:a16="http://schemas.microsoft.com/office/drawing/2014/main" id="{28B0E7A1-E7E9-471D-B2CE-AAD1602B4BA1}"/>
                  </a:ext>
                </a:extLst>
              </p:cNvPr>
              <p:cNvSpPr txBox="1"/>
              <p:nvPr/>
            </p:nvSpPr>
            <p:spPr>
              <a:xfrm>
                <a:off x="6001796" y="2594188"/>
                <a:ext cx="2097295" cy="32099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C10AC3F2-4952-4727-809A-EC08A8AD8C70}"/>
              </a:ext>
            </a:extLst>
          </p:cNvPr>
          <p:cNvGrpSpPr/>
          <p:nvPr/>
        </p:nvGrpSpPr>
        <p:grpSpPr>
          <a:xfrm>
            <a:off x="4057925" y="1609344"/>
            <a:ext cx="3950927" cy="4158001"/>
            <a:chOff x="4460018" y="2160813"/>
            <a:chExt cx="3297280" cy="2550888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63F31C37-9C1E-4B02-A338-76DF5D0F7A19}"/>
                </a:ext>
              </a:extLst>
            </p:cNvPr>
            <p:cNvGrpSpPr/>
            <p:nvPr/>
          </p:nvGrpSpPr>
          <p:grpSpPr>
            <a:xfrm>
              <a:off x="4460018" y="2160813"/>
              <a:ext cx="3297280" cy="2550888"/>
              <a:chOff x="1743075" y="1765300"/>
              <a:chExt cx="3660776" cy="2832100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BE6868A-BE54-4DD8-A46C-1C09062EF375}"/>
                  </a:ext>
                </a:extLst>
              </p:cNvPr>
              <p:cNvSpPr/>
              <p:nvPr/>
            </p:nvSpPr>
            <p:spPr>
              <a:xfrm>
                <a:off x="1895475" y="2143125"/>
                <a:ext cx="3305175" cy="2333625"/>
              </a:xfrm>
              <a:custGeom>
                <a:avLst/>
                <a:gdLst>
                  <a:gd name="connsiteX0" fmla="*/ 0 w 3305175"/>
                  <a:gd name="connsiteY0" fmla="*/ 609600 h 2333625"/>
                  <a:gd name="connsiteX1" fmla="*/ 76200 w 3305175"/>
                  <a:gd name="connsiteY1" fmla="*/ 371475 h 2333625"/>
                  <a:gd name="connsiteX2" fmla="*/ 266700 w 3305175"/>
                  <a:gd name="connsiteY2" fmla="*/ 247650 h 2333625"/>
                  <a:gd name="connsiteX3" fmla="*/ 657225 w 3305175"/>
                  <a:gd name="connsiteY3" fmla="*/ 247650 h 2333625"/>
                  <a:gd name="connsiteX4" fmla="*/ 1057275 w 3305175"/>
                  <a:gd name="connsiteY4" fmla="*/ 276225 h 2333625"/>
                  <a:gd name="connsiteX5" fmla="*/ 1400175 w 3305175"/>
                  <a:gd name="connsiteY5" fmla="*/ 152400 h 2333625"/>
                  <a:gd name="connsiteX6" fmla="*/ 1609725 w 3305175"/>
                  <a:gd name="connsiteY6" fmla="*/ 238125 h 2333625"/>
                  <a:gd name="connsiteX7" fmla="*/ 2057400 w 3305175"/>
                  <a:gd name="connsiteY7" fmla="*/ 142875 h 2333625"/>
                  <a:gd name="connsiteX8" fmla="*/ 2533650 w 3305175"/>
                  <a:gd name="connsiteY8" fmla="*/ 0 h 2333625"/>
                  <a:gd name="connsiteX9" fmla="*/ 2886075 w 3305175"/>
                  <a:gd name="connsiteY9" fmla="*/ 19050 h 2333625"/>
                  <a:gd name="connsiteX10" fmla="*/ 3143250 w 3305175"/>
                  <a:gd name="connsiteY10" fmla="*/ 142875 h 2333625"/>
                  <a:gd name="connsiteX11" fmla="*/ 3305175 w 3305175"/>
                  <a:gd name="connsiteY11" fmla="*/ 352425 h 2333625"/>
                  <a:gd name="connsiteX12" fmla="*/ 3209925 w 3305175"/>
                  <a:gd name="connsiteY12" fmla="*/ 847725 h 2333625"/>
                  <a:gd name="connsiteX13" fmla="*/ 3048000 w 3305175"/>
                  <a:gd name="connsiteY13" fmla="*/ 1104900 h 2333625"/>
                  <a:gd name="connsiteX14" fmla="*/ 2905125 w 3305175"/>
                  <a:gd name="connsiteY14" fmla="*/ 1190625 h 2333625"/>
                  <a:gd name="connsiteX15" fmla="*/ 2990850 w 3305175"/>
                  <a:gd name="connsiteY15" fmla="*/ 1390650 h 2333625"/>
                  <a:gd name="connsiteX16" fmla="*/ 3200400 w 3305175"/>
                  <a:gd name="connsiteY16" fmla="*/ 1609725 h 2333625"/>
                  <a:gd name="connsiteX17" fmla="*/ 3276600 w 3305175"/>
                  <a:gd name="connsiteY17" fmla="*/ 1838325 h 2333625"/>
                  <a:gd name="connsiteX18" fmla="*/ 3067050 w 3305175"/>
                  <a:gd name="connsiteY18" fmla="*/ 2105025 h 2333625"/>
                  <a:gd name="connsiteX19" fmla="*/ 2876550 w 3305175"/>
                  <a:gd name="connsiteY19" fmla="*/ 2181225 h 2333625"/>
                  <a:gd name="connsiteX20" fmla="*/ 2486025 w 3305175"/>
                  <a:gd name="connsiteY20" fmla="*/ 2152650 h 2333625"/>
                  <a:gd name="connsiteX21" fmla="*/ 1981200 w 3305175"/>
                  <a:gd name="connsiteY21" fmla="*/ 2133600 h 2333625"/>
                  <a:gd name="connsiteX22" fmla="*/ 1609725 w 3305175"/>
                  <a:gd name="connsiteY22" fmla="*/ 2133600 h 2333625"/>
                  <a:gd name="connsiteX23" fmla="*/ 1085850 w 3305175"/>
                  <a:gd name="connsiteY23" fmla="*/ 2276475 h 2333625"/>
                  <a:gd name="connsiteX24" fmla="*/ 742950 w 3305175"/>
                  <a:gd name="connsiteY24" fmla="*/ 2333625 h 2333625"/>
                  <a:gd name="connsiteX25" fmla="*/ 400050 w 3305175"/>
                  <a:gd name="connsiteY25" fmla="*/ 2190750 h 2333625"/>
                  <a:gd name="connsiteX26" fmla="*/ 200025 w 3305175"/>
                  <a:gd name="connsiteY26" fmla="*/ 1962150 h 2333625"/>
                  <a:gd name="connsiteX27" fmla="*/ 95250 w 3305175"/>
                  <a:gd name="connsiteY27" fmla="*/ 1714500 h 2333625"/>
                  <a:gd name="connsiteX28" fmla="*/ 76200 w 3305175"/>
                  <a:gd name="connsiteY28" fmla="*/ 1447800 h 2333625"/>
                  <a:gd name="connsiteX29" fmla="*/ 209550 w 3305175"/>
                  <a:gd name="connsiteY29" fmla="*/ 1285875 h 2333625"/>
                  <a:gd name="connsiteX30" fmla="*/ 238125 w 3305175"/>
                  <a:gd name="connsiteY30" fmla="*/ 1200150 h 2333625"/>
                  <a:gd name="connsiteX31" fmla="*/ 57150 w 3305175"/>
                  <a:gd name="connsiteY31" fmla="*/ 904875 h 2333625"/>
                  <a:gd name="connsiteX32" fmla="*/ 0 w 3305175"/>
                  <a:gd name="connsiteY32" fmla="*/ 609600 h 233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305175" h="2333625">
                    <a:moveTo>
                      <a:pt x="0" y="609600"/>
                    </a:moveTo>
                    <a:lnTo>
                      <a:pt x="76200" y="371475"/>
                    </a:lnTo>
                    <a:lnTo>
                      <a:pt x="266700" y="247650"/>
                    </a:lnTo>
                    <a:lnTo>
                      <a:pt x="657225" y="247650"/>
                    </a:lnTo>
                    <a:lnTo>
                      <a:pt x="1057275" y="276225"/>
                    </a:lnTo>
                    <a:lnTo>
                      <a:pt x="1400175" y="152400"/>
                    </a:lnTo>
                    <a:lnTo>
                      <a:pt x="1609725" y="238125"/>
                    </a:lnTo>
                    <a:lnTo>
                      <a:pt x="2057400" y="142875"/>
                    </a:lnTo>
                    <a:lnTo>
                      <a:pt x="2533650" y="0"/>
                    </a:lnTo>
                    <a:lnTo>
                      <a:pt x="2886075" y="19050"/>
                    </a:lnTo>
                    <a:lnTo>
                      <a:pt x="3143250" y="142875"/>
                    </a:lnTo>
                    <a:lnTo>
                      <a:pt x="3305175" y="352425"/>
                    </a:lnTo>
                    <a:lnTo>
                      <a:pt x="3209925" y="847725"/>
                    </a:lnTo>
                    <a:lnTo>
                      <a:pt x="3048000" y="1104900"/>
                    </a:lnTo>
                    <a:lnTo>
                      <a:pt x="2905125" y="1190625"/>
                    </a:lnTo>
                    <a:lnTo>
                      <a:pt x="2990850" y="1390650"/>
                    </a:lnTo>
                    <a:lnTo>
                      <a:pt x="3200400" y="1609725"/>
                    </a:lnTo>
                    <a:lnTo>
                      <a:pt x="3276600" y="1838325"/>
                    </a:lnTo>
                    <a:lnTo>
                      <a:pt x="3067050" y="2105025"/>
                    </a:lnTo>
                    <a:lnTo>
                      <a:pt x="2876550" y="2181225"/>
                    </a:lnTo>
                    <a:lnTo>
                      <a:pt x="2486025" y="2152650"/>
                    </a:lnTo>
                    <a:lnTo>
                      <a:pt x="1981200" y="2133600"/>
                    </a:lnTo>
                    <a:lnTo>
                      <a:pt x="1609725" y="2133600"/>
                    </a:lnTo>
                    <a:lnTo>
                      <a:pt x="1085850" y="2276475"/>
                    </a:lnTo>
                    <a:lnTo>
                      <a:pt x="742950" y="2333625"/>
                    </a:lnTo>
                    <a:lnTo>
                      <a:pt x="400050" y="2190750"/>
                    </a:lnTo>
                    <a:lnTo>
                      <a:pt x="200025" y="1962150"/>
                    </a:lnTo>
                    <a:lnTo>
                      <a:pt x="95250" y="1714500"/>
                    </a:lnTo>
                    <a:lnTo>
                      <a:pt x="76200" y="1447800"/>
                    </a:lnTo>
                    <a:lnTo>
                      <a:pt x="209550" y="1285875"/>
                    </a:lnTo>
                    <a:lnTo>
                      <a:pt x="238125" y="1200150"/>
                    </a:lnTo>
                    <a:lnTo>
                      <a:pt x="57150" y="904875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96284B79-88B0-4BFA-B7EF-786961663A11}"/>
                  </a:ext>
                </a:extLst>
              </p:cNvPr>
              <p:cNvGrpSpPr/>
              <p:nvPr/>
            </p:nvGrpSpPr>
            <p:grpSpPr>
              <a:xfrm>
                <a:off x="1743075" y="1765300"/>
                <a:ext cx="3660776" cy="2832100"/>
                <a:chOff x="1743075" y="1765300"/>
                <a:chExt cx="3660776" cy="2832100"/>
              </a:xfrm>
            </p:grpSpPr>
            <p:sp>
              <p:nvSpPr>
                <p:cNvPr id="69" name="Freeform 5">
                  <a:extLst>
                    <a:ext uri="{FF2B5EF4-FFF2-40B4-BE49-F238E27FC236}">
                      <a16:creationId xmlns:a16="http://schemas.microsoft.com/office/drawing/2014/main" id="{171A390C-2DB5-41AB-9DA5-4845FBF123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78000" y="1982788"/>
                  <a:ext cx="3621088" cy="2601913"/>
                </a:xfrm>
                <a:custGeom>
                  <a:avLst/>
                  <a:gdLst>
                    <a:gd name="T0" fmla="*/ 809 w 853"/>
                    <a:gd name="T1" fmla="*/ 415 h 612"/>
                    <a:gd name="T2" fmla="*/ 775 w 853"/>
                    <a:gd name="T3" fmla="*/ 359 h 612"/>
                    <a:gd name="T4" fmla="*/ 728 w 853"/>
                    <a:gd name="T5" fmla="*/ 329 h 612"/>
                    <a:gd name="T6" fmla="*/ 818 w 853"/>
                    <a:gd name="T7" fmla="*/ 110 h 612"/>
                    <a:gd name="T8" fmla="*/ 716 w 853"/>
                    <a:gd name="T9" fmla="*/ 15 h 612"/>
                    <a:gd name="T10" fmla="*/ 547 w 853"/>
                    <a:gd name="T11" fmla="*/ 31 h 612"/>
                    <a:gd name="T12" fmla="*/ 455 w 853"/>
                    <a:gd name="T13" fmla="*/ 67 h 612"/>
                    <a:gd name="T14" fmla="*/ 375 w 853"/>
                    <a:gd name="T15" fmla="*/ 58 h 612"/>
                    <a:gd name="T16" fmla="*/ 371 w 853"/>
                    <a:gd name="T17" fmla="*/ 56 h 612"/>
                    <a:gd name="T18" fmla="*/ 345 w 853"/>
                    <a:gd name="T19" fmla="*/ 56 h 612"/>
                    <a:gd name="T20" fmla="*/ 194 w 853"/>
                    <a:gd name="T21" fmla="*/ 66 h 612"/>
                    <a:gd name="T22" fmla="*/ 48 w 853"/>
                    <a:gd name="T23" fmla="*/ 94 h 612"/>
                    <a:gd name="T24" fmla="*/ 5 w 853"/>
                    <a:gd name="T25" fmla="*/ 229 h 612"/>
                    <a:gd name="T26" fmla="*/ 67 w 853"/>
                    <a:gd name="T27" fmla="*/ 330 h 612"/>
                    <a:gd name="T28" fmla="*/ 19 w 853"/>
                    <a:gd name="T29" fmla="*/ 402 h 612"/>
                    <a:gd name="T30" fmla="*/ 49 w 853"/>
                    <a:gd name="T31" fmla="*/ 513 h 612"/>
                    <a:gd name="T32" fmla="*/ 245 w 853"/>
                    <a:gd name="T33" fmla="*/ 599 h 612"/>
                    <a:gd name="T34" fmla="*/ 384 w 853"/>
                    <a:gd name="T35" fmla="*/ 565 h 612"/>
                    <a:gd name="T36" fmla="*/ 523 w 853"/>
                    <a:gd name="T37" fmla="*/ 550 h 612"/>
                    <a:gd name="T38" fmla="*/ 774 w 853"/>
                    <a:gd name="T39" fmla="*/ 539 h 612"/>
                    <a:gd name="T40" fmla="*/ 817 w 853"/>
                    <a:gd name="T41" fmla="*/ 434 h 612"/>
                    <a:gd name="T42" fmla="*/ 809 w 853"/>
                    <a:gd name="T43" fmla="*/ 415 h 612"/>
                    <a:gd name="T44" fmla="*/ 749 w 853"/>
                    <a:gd name="T45" fmla="*/ 506 h 612"/>
                    <a:gd name="T46" fmla="*/ 535 w 853"/>
                    <a:gd name="T47" fmla="*/ 509 h 612"/>
                    <a:gd name="T48" fmla="*/ 302 w 853"/>
                    <a:gd name="T49" fmla="*/ 543 h 612"/>
                    <a:gd name="T50" fmla="*/ 189 w 853"/>
                    <a:gd name="T51" fmla="*/ 561 h 612"/>
                    <a:gd name="T52" fmla="*/ 111 w 853"/>
                    <a:gd name="T53" fmla="*/ 523 h 612"/>
                    <a:gd name="T54" fmla="*/ 58 w 853"/>
                    <a:gd name="T55" fmla="*/ 435 h 612"/>
                    <a:gd name="T56" fmla="*/ 69 w 853"/>
                    <a:gd name="T57" fmla="*/ 381 h 612"/>
                    <a:gd name="T58" fmla="*/ 102 w 853"/>
                    <a:gd name="T59" fmla="*/ 335 h 612"/>
                    <a:gd name="T60" fmla="*/ 99 w 853"/>
                    <a:gd name="T61" fmla="*/ 320 h 612"/>
                    <a:gd name="T62" fmla="*/ 94 w 853"/>
                    <a:gd name="T63" fmla="*/ 311 h 612"/>
                    <a:gd name="T64" fmla="*/ 46 w 853"/>
                    <a:gd name="T65" fmla="*/ 197 h 612"/>
                    <a:gd name="T66" fmla="*/ 62 w 853"/>
                    <a:gd name="T67" fmla="*/ 138 h 612"/>
                    <a:gd name="T68" fmla="*/ 113 w 853"/>
                    <a:gd name="T69" fmla="*/ 112 h 612"/>
                    <a:gd name="T70" fmla="*/ 257 w 853"/>
                    <a:gd name="T71" fmla="*/ 117 h 612"/>
                    <a:gd name="T72" fmla="*/ 368 w 853"/>
                    <a:gd name="T73" fmla="*/ 89 h 612"/>
                    <a:gd name="T74" fmla="*/ 466 w 853"/>
                    <a:gd name="T75" fmla="*/ 106 h 612"/>
                    <a:gd name="T76" fmla="*/ 541 w 853"/>
                    <a:gd name="T77" fmla="*/ 77 h 612"/>
                    <a:gd name="T78" fmla="*/ 620 w 853"/>
                    <a:gd name="T79" fmla="*/ 56 h 612"/>
                    <a:gd name="T80" fmla="*/ 753 w 853"/>
                    <a:gd name="T81" fmla="*/ 84 h 612"/>
                    <a:gd name="T82" fmla="*/ 785 w 853"/>
                    <a:gd name="T83" fmla="*/ 195 h 612"/>
                    <a:gd name="T84" fmla="*/ 696 w 853"/>
                    <a:gd name="T85" fmla="*/ 298 h 612"/>
                    <a:gd name="T86" fmla="*/ 682 w 853"/>
                    <a:gd name="T87" fmla="*/ 324 h 612"/>
                    <a:gd name="T88" fmla="*/ 689 w 853"/>
                    <a:gd name="T89" fmla="*/ 335 h 612"/>
                    <a:gd name="T90" fmla="*/ 695 w 853"/>
                    <a:gd name="T91" fmla="*/ 352 h 612"/>
                    <a:gd name="T92" fmla="*/ 741 w 853"/>
                    <a:gd name="T93" fmla="*/ 393 h 612"/>
                    <a:gd name="T94" fmla="*/ 777 w 853"/>
                    <a:gd name="T95" fmla="*/ 432 h 612"/>
                    <a:gd name="T96" fmla="*/ 749 w 853"/>
                    <a:gd name="T97" fmla="*/ 506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53" h="612">
                      <a:moveTo>
                        <a:pt x="809" y="415"/>
                      </a:moveTo>
                      <a:cubicBezTo>
                        <a:pt x="813" y="395"/>
                        <a:pt x="788" y="372"/>
                        <a:pt x="775" y="359"/>
                      </a:cubicBezTo>
                      <a:cubicBezTo>
                        <a:pt x="761" y="346"/>
                        <a:pt x="745" y="336"/>
                        <a:pt x="728" y="329"/>
                      </a:cubicBezTo>
                      <a:cubicBezTo>
                        <a:pt x="805" y="287"/>
                        <a:pt x="853" y="197"/>
                        <a:pt x="818" y="110"/>
                      </a:cubicBezTo>
                      <a:cubicBezTo>
                        <a:pt x="800" y="64"/>
                        <a:pt x="764" y="28"/>
                        <a:pt x="716" y="15"/>
                      </a:cubicBezTo>
                      <a:cubicBezTo>
                        <a:pt x="661" y="0"/>
                        <a:pt x="600" y="15"/>
                        <a:pt x="547" y="31"/>
                      </a:cubicBezTo>
                      <a:cubicBezTo>
                        <a:pt x="515" y="41"/>
                        <a:pt x="486" y="56"/>
                        <a:pt x="455" y="67"/>
                      </a:cubicBezTo>
                      <a:cubicBezTo>
                        <a:pt x="430" y="75"/>
                        <a:pt x="395" y="79"/>
                        <a:pt x="375" y="58"/>
                      </a:cubicBezTo>
                      <a:cubicBezTo>
                        <a:pt x="374" y="57"/>
                        <a:pt x="372" y="56"/>
                        <a:pt x="371" y="56"/>
                      </a:cubicBezTo>
                      <a:cubicBezTo>
                        <a:pt x="364" y="50"/>
                        <a:pt x="353" y="49"/>
                        <a:pt x="345" y="56"/>
                      </a:cubicBezTo>
                      <a:cubicBezTo>
                        <a:pt x="303" y="94"/>
                        <a:pt x="244" y="70"/>
                        <a:pt x="194" y="66"/>
                      </a:cubicBezTo>
                      <a:cubicBezTo>
                        <a:pt x="147" y="63"/>
                        <a:pt x="88" y="64"/>
                        <a:pt x="48" y="94"/>
                      </a:cubicBezTo>
                      <a:cubicBezTo>
                        <a:pt x="6" y="125"/>
                        <a:pt x="0" y="180"/>
                        <a:pt x="5" y="229"/>
                      </a:cubicBezTo>
                      <a:cubicBezTo>
                        <a:pt x="8" y="268"/>
                        <a:pt x="26" y="319"/>
                        <a:pt x="67" y="330"/>
                      </a:cubicBezTo>
                      <a:cubicBezTo>
                        <a:pt x="43" y="347"/>
                        <a:pt x="24" y="374"/>
                        <a:pt x="19" y="402"/>
                      </a:cubicBezTo>
                      <a:cubicBezTo>
                        <a:pt x="12" y="441"/>
                        <a:pt x="28" y="482"/>
                        <a:pt x="49" y="513"/>
                      </a:cubicBezTo>
                      <a:cubicBezTo>
                        <a:pt x="93" y="580"/>
                        <a:pt x="166" y="612"/>
                        <a:pt x="245" y="599"/>
                      </a:cubicBezTo>
                      <a:cubicBezTo>
                        <a:pt x="292" y="592"/>
                        <a:pt x="338" y="575"/>
                        <a:pt x="384" y="565"/>
                      </a:cubicBezTo>
                      <a:cubicBezTo>
                        <a:pt x="430" y="555"/>
                        <a:pt x="476" y="548"/>
                        <a:pt x="523" y="550"/>
                      </a:cubicBezTo>
                      <a:cubicBezTo>
                        <a:pt x="605" y="553"/>
                        <a:pt x="699" y="594"/>
                        <a:pt x="774" y="539"/>
                      </a:cubicBezTo>
                      <a:cubicBezTo>
                        <a:pt x="806" y="515"/>
                        <a:pt x="826" y="474"/>
                        <a:pt x="817" y="434"/>
                      </a:cubicBezTo>
                      <a:cubicBezTo>
                        <a:pt x="815" y="427"/>
                        <a:pt x="812" y="421"/>
                        <a:pt x="809" y="415"/>
                      </a:cubicBezTo>
                      <a:close/>
                      <a:moveTo>
                        <a:pt x="749" y="506"/>
                      </a:moveTo>
                      <a:cubicBezTo>
                        <a:pt x="688" y="550"/>
                        <a:pt x="602" y="514"/>
                        <a:pt x="535" y="509"/>
                      </a:cubicBezTo>
                      <a:cubicBezTo>
                        <a:pt x="456" y="504"/>
                        <a:pt x="378" y="523"/>
                        <a:pt x="302" y="543"/>
                      </a:cubicBezTo>
                      <a:cubicBezTo>
                        <a:pt x="266" y="553"/>
                        <a:pt x="227" y="566"/>
                        <a:pt x="189" y="561"/>
                      </a:cubicBezTo>
                      <a:cubicBezTo>
                        <a:pt x="160" y="557"/>
                        <a:pt x="133" y="542"/>
                        <a:pt x="111" y="523"/>
                      </a:cubicBezTo>
                      <a:cubicBezTo>
                        <a:pt x="86" y="500"/>
                        <a:pt x="65" y="469"/>
                        <a:pt x="58" y="435"/>
                      </a:cubicBezTo>
                      <a:cubicBezTo>
                        <a:pt x="55" y="415"/>
                        <a:pt x="58" y="398"/>
                        <a:pt x="69" y="381"/>
                      </a:cubicBezTo>
                      <a:cubicBezTo>
                        <a:pt x="79" y="365"/>
                        <a:pt x="94" y="352"/>
                        <a:pt x="102" y="335"/>
                      </a:cubicBezTo>
                      <a:cubicBezTo>
                        <a:pt x="105" y="330"/>
                        <a:pt x="103" y="323"/>
                        <a:pt x="99" y="320"/>
                      </a:cubicBezTo>
                      <a:cubicBezTo>
                        <a:pt x="99" y="317"/>
                        <a:pt x="97" y="313"/>
                        <a:pt x="94" y="311"/>
                      </a:cubicBezTo>
                      <a:cubicBezTo>
                        <a:pt x="56" y="284"/>
                        <a:pt x="45" y="242"/>
                        <a:pt x="46" y="197"/>
                      </a:cubicBezTo>
                      <a:cubicBezTo>
                        <a:pt x="46" y="177"/>
                        <a:pt x="49" y="154"/>
                        <a:pt x="62" y="138"/>
                      </a:cubicBezTo>
                      <a:cubicBezTo>
                        <a:pt x="74" y="123"/>
                        <a:pt x="94" y="116"/>
                        <a:pt x="113" y="112"/>
                      </a:cubicBezTo>
                      <a:cubicBezTo>
                        <a:pt x="161" y="102"/>
                        <a:pt x="209" y="111"/>
                        <a:pt x="257" y="117"/>
                      </a:cubicBezTo>
                      <a:cubicBezTo>
                        <a:pt x="296" y="122"/>
                        <a:pt x="341" y="119"/>
                        <a:pt x="368" y="89"/>
                      </a:cubicBezTo>
                      <a:cubicBezTo>
                        <a:pt x="390" y="117"/>
                        <a:pt x="430" y="118"/>
                        <a:pt x="466" y="106"/>
                      </a:cubicBezTo>
                      <a:cubicBezTo>
                        <a:pt x="491" y="97"/>
                        <a:pt x="515" y="86"/>
                        <a:pt x="541" y="77"/>
                      </a:cubicBezTo>
                      <a:cubicBezTo>
                        <a:pt x="567" y="68"/>
                        <a:pt x="593" y="61"/>
                        <a:pt x="620" y="56"/>
                      </a:cubicBezTo>
                      <a:cubicBezTo>
                        <a:pt x="667" y="47"/>
                        <a:pt x="718" y="48"/>
                        <a:pt x="753" y="84"/>
                      </a:cubicBezTo>
                      <a:cubicBezTo>
                        <a:pt x="781" y="113"/>
                        <a:pt x="794" y="156"/>
                        <a:pt x="785" y="195"/>
                      </a:cubicBezTo>
                      <a:cubicBezTo>
                        <a:pt x="775" y="241"/>
                        <a:pt x="740" y="280"/>
                        <a:pt x="696" y="298"/>
                      </a:cubicBezTo>
                      <a:cubicBezTo>
                        <a:pt x="686" y="303"/>
                        <a:pt x="678" y="312"/>
                        <a:pt x="682" y="324"/>
                      </a:cubicBezTo>
                      <a:cubicBezTo>
                        <a:pt x="683" y="329"/>
                        <a:pt x="686" y="333"/>
                        <a:pt x="689" y="335"/>
                      </a:cubicBezTo>
                      <a:cubicBezTo>
                        <a:pt x="688" y="341"/>
                        <a:pt x="689" y="347"/>
                        <a:pt x="695" y="352"/>
                      </a:cubicBezTo>
                      <a:cubicBezTo>
                        <a:pt x="710" y="365"/>
                        <a:pt x="725" y="379"/>
                        <a:pt x="741" y="393"/>
                      </a:cubicBezTo>
                      <a:cubicBezTo>
                        <a:pt x="754" y="404"/>
                        <a:pt x="769" y="415"/>
                        <a:pt x="777" y="432"/>
                      </a:cubicBezTo>
                      <a:cubicBezTo>
                        <a:pt x="788" y="458"/>
                        <a:pt x="771" y="491"/>
                        <a:pt x="749" y="506"/>
                      </a:cubicBezTo>
                      <a:close/>
                    </a:path>
                  </a:pathLst>
                </a:custGeom>
                <a:solidFill>
                  <a:srgbClr val="7363E3">
                    <a:alpha val="64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0" name="Freeform 6">
                  <a:extLst>
                    <a:ext uri="{FF2B5EF4-FFF2-40B4-BE49-F238E27FC236}">
                      <a16:creationId xmlns:a16="http://schemas.microsoft.com/office/drawing/2014/main" id="{798C1403-CCCF-4A40-9C97-469183DCA00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43075" y="1765300"/>
                  <a:ext cx="3660776" cy="2832100"/>
                </a:xfrm>
                <a:custGeom>
                  <a:avLst/>
                  <a:gdLst>
                    <a:gd name="T0" fmla="*/ 746 w 862"/>
                    <a:gd name="T1" fmla="*/ 379 h 666"/>
                    <a:gd name="T2" fmla="*/ 826 w 862"/>
                    <a:gd name="T3" fmla="*/ 259 h 666"/>
                    <a:gd name="T4" fmla="*/ 782 w 862"/>
                    <a:gd name="T5" fmla="*/ 95 h 666"/>
                    <a:gd name="T6" fmla="*/ 630 w 862"/>
                    <a:gd name="T7" fmla="*/ 69 h 666"/>
                    <a:gd name="T8" fmla="*/ 432 w 862"/>
                    <a:gd name="T9" fmla="*/ 124 h 666"/>
                    <a:gd name="T10" fmla="*/ 377 w 862"/>
                    <a:gd name="T11" fmla="*/ 89 h 666"/>
                    <a:gd name="T12" fmla="*/ 377 w 862"/>
                    <a:gd name="T13" fmla="*/ 82 h 666"/>
                    <a:gd name="T14" fmla="*/ 379 w 862"/>
                    <a:gd name="T15" fmla="*/ 73 h 666"/>
                    <a:gd name="T16" fmla="*/ 412 w 862"/>
                    <a:gd name="T17" fmla="*/ 43 h 666"/>
                    <a:gd name="T18" fmla="*/ 452 w 862"/>
                    <a:gd name="T19" fmla="*/ 85 h 666"/>
                    <a:gd name="T20" fmla="*/ 422 w 862"/>
                    <a:gd name="T21" fmla="*/ 95 h 666"/>
                    <a:gd name="T22" fmla="*/ 416 w 862"/>
                    <a:gd name="T23" fmla="*/ 65 h 666"/>
                    <a:gd name="T24" fmla="*/ 410 w 862"/>
                    <a:gd name="T25" fmla="*/ 59 h 666"/>
                    <a:gd name="T26" fmla="*/ 426 w 862"/>
                    <a:gd name="T27" fmla="*/ 107 h 666"/>
                    <a:gd name="T28" fmla="*/ 463 w 862"/>
                    <a:gd name="T29" fmla="*/ 66 h 666"/>
                    <a:gd name="T30" fmla="*/ 401 w 862"/>
                    <a:gd name="T31" fmla="*/ 38 h 666"/>
                    <a:gd name="T32" fmla="*/ 379 w 862"/>
                    <a:gd name="T33" fmla="*/ 55 h 666"/>
                    <a:gd name="T34" fmla="*/ 307 w 862"/>
                    <a:gd name="T35" fmla="*/ 13 h 666"/>
                    <a:gd name="T36" fmla="*/ 282 w 862"/>
                    <a:gd name="T37" fmla="*/ 67 h 666"/>
                    <a:gd name="T38" fmla="*/ 329 w 862"/>
                    <a:gd name="T39" fmla="*/ 75 h 666"/>
                    <a:gd name="T40" fmla="*/ 324 w 862"/>
                    <a:gd name="T41" fmla="*/ 70 h 666"/>
                    <a:gd name="T42" fmla="*/ 289 w 862"/>
                    <a:gd name="T43" fmla="*/ 60 h 666"/>
                    <a:gd name="T44" fmla="*/ 318 w 862"/>
                    <a:gd name="T45" fmla="*/ 20 h 666"/>
                    <a:gd name="T46" fmla="*/ 370 w 862"/>
                    <a:gd name="T47" fmla="*/ 71 h 666"/>
                    <a:gd name="T48" fmla="*/ 368 w 862"/>
                    <a:gd name="T49" fmla="*/ 79 h 666"/>
                    <a:gd name="T50" fmla="*/ 367 w 862"/>
                    <a:gd name="T51" fmla="*/ 82 h 666"/>
                    <a:gd name="T52" fmla="*/ 292 w 862"/>
                    <a:gd name="T53" fmla="*/ 120 h 666"/>
                    <a:gd name="T54" fmla="*/ 205 w 862"/>
                    <a:gd name="T55" fmla="*/ 115 h 666"/>
                    <a:gd name="T56" fmla="*/ 112 w 862"/>
                    <a:gd name="T57" fmla="*/ 111 h 666"/>
                    <a:gd name="T58" fmla="*/ 52 w 862"/>
                    <a:gd name="T59" fmla="*/ 140 h 666"/>
                    <a:gd name="T60" fmla="*/ 4 w 862"/>
                    <a:gd name="T61" fmla="*/ 263 h 666"/>
                    <a:gd name="T62" fmla="*/ 75 w 862"/>
                    <a:gd name="T63" fmla="*/ 378 h 666"/>
                    <a:gd name="T64" fmla="*/ 47 w 862"/>
                    <a:gd name="T65" fmla="*/ 567 h 666"/>
                    <a:gd name="T66" fmla="*/ 256 w 862"/>
                    <a:gd name="T67" fmla="*/ 656 h 666"/>
                    <a:gd name="T68" fmla="*/ 549 w 862"/>
                    <a:gd name="T69" fmla="*/ 607 h 666"/>
                    <a:gd name="T70" fmla="*/ 806 w 862"/>
                    <a:gd name="T71" fmla="*/ 582 h 666"/>
                    <a:gd name="T72" fmla="*/ 746 w 862"/>
                    <a:gd name="T73" fmla="*/ 379 h 666"/>
                    <a:gd name="T74" fmla="*/ 794 w 862"/>
                    <a:gd name="T75" fmla="*/ 580 h 666"/>
                    <a:gd name="T76" fmla="*/ 555 w 862"/>
                    <a:gd name="T77" fmla="*/ 598 h 666"/>
                    <a:gd name="T78" fmla="*/ 310 w 862"/>
                    <a:gd name="T79" fmla="*/ 637 h 666"/>
                    <a:gd name="T80" fmla="*/ 82 w 862"/>
                    <a:gd name="T81" fmla="*/ 598 h 666"/>
                    <a:gd name="T82" fmla="*/ 34 w 862"/>
                    <a:gd name="T83" fmla="*/ 489 h 666"/>
                    <a:gd name="T84" fmla="*/ 87 w 862"/>
                    <a:gd name="T85" fmla="*/ 383 h 666"/>
                    <a:gd name="T86" fmla="*/ 87 w 862"/>
                    <a:gd name="T87" fmla="*/ 374 h 666"/>
                    <a:gd name="T88" fmla="*/ 20 w 862"/>
                    <a:gd name="T89" fmla="*/ 209 h 666"/>
                    <a:gd name="T90" fmla="*/ 82 w 862"/>
                    <a:gd name="T91" fmla="*/ 130 h 666"/>
                    <a:gd name="T92" fmla="*/ 196 w 862"/>
                    <a:gd name="T93" fmla="*/ 124 h 666"/>
                    <a:gd name="T94" fmla="*/ 303 w 862"/>
                    <a:gd name="T95" fmla="*/ 130 h 666"/>
                    <a:gd name="T96" fmla="*/ 369 w 862"/>
                    <a:gd name="T97" fmla="*/ 98 h 666"/>
                    <a:gd name="T98" fmla="*/ 369 w 862"/>
                    <a:gd name="T99" fmla="*/ 97 h 666"/>
                    <a:gd name="T100" fmla="*/ 371 w 862"/>
                    <a:gd name="T101" fmla="*/ 104 h 666"/>
                    <a:gd name="T102" fmla="*/ 453 w 862"/>
                    <a:gd name="T103" fmla="*/ 132 h 666"/>
                    <a:gd name="T104" fmla="*/ 578 w 862"/>
                    <a:gd name="T105" fmla="*/ 95 h 666"/>
                    <a:gd name="T106" fmla="*/ 793 w 862"/>
                    <a:gd name="T107" fmla="*/ 120 h 666"/>
                    <a:gd name="T108" fmla="*/ 815 w 862"/>
                    <a:gd name="T109" fmla="*/ 262 h 666"/>
                    <a:gd name="T110" fmla="*/ 729 w 862"/>
                    <a:gd name="T111" fmla="*/ 371 h 666"/>
                    <a:gd name="T112" fmla="*/ 728 w 862"/>
                    <a:gd name="T113" fmla="*/ 381 h 666"/>
                    <a:gd name="T114" fmla="*/ 794 w 862"/>
                    <a:gd name="T115" fmla="*/ 580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62" h="666">
                      <a:moveTo>
                        <a:pt x="746" y="379"/>
                      </a:moveTo>
                      <a:cubicBezTo>
                        <a:pt x="797" y="367"/>
                        <a:pt x="817" y="306"/>
                        <a:pt x="826" y="259"/>
                      </a:cubicBezTo>
                      <a:cubicBezTo>
                        <a:pt x="836" y="201"/>
                        <a:pt x="828" y="135"/>
                        <a:pt x="782" y="95"/>
                      </a:cubicBezTo>
                      <a:cubicBezTo>
                        <a:pt x="740" y="59"/>
                        <a:pt x="681" y="58"/>
                        <a:pt x="630" y="69"/>
                      </a:cubicBezTo>
                      <a:cubicBezTo>
                        <a:pt x="563" y="83"/>
                        <a:pt x="502" y="121"/>
                        <a:pt x="432" y="124"/>
                      </a:cubicBezTo>
                      <a:cubicBezTo>
                        <a:pt x="407" y="126"/>
                        <a:pt x="380" y="118"/>
                        <a:pt x="377" y="89"/>
                      </a:cubicBezTo>
                      <a:cubicBezTo>
                        <a:pt x="377" y="86"/>
                        <a:pt x="377" y="84"/>
                        <a:pt x="377" y="82"/>
                      </a:cubicBezTo>
                      <a:cubicBezTo>
                        <a:pt x="378" y="79"/>
                        <a:pt x="379" y="76"/>
                        <a:pt x="379" y="73"/>
                      </a:cubicBezTo>
                      <a:cubicBezTo>
                        <a:pt x="384" y="58"/>
                        <a:pt x="397" y="46"/>
                        <a:pt x="412" y="43"/>
                      </a:cubicBezTo>
                      <a:cubicBezTo>
                        <a:pt x="435" y="38"/>
                        <a:pt x="465" y="59"/>
                        <a:pt x="452" y="85"/>
                      </a:cubicBezTo>
                      <a:cubicBezTo>
                        <a:pt x="447" y="96"/>
                        <a:pt x="432" y="101"/>
                        <a:pt x="422" y="95"/>
                      </a:cubicBezTo>
                      <a:cubicBezTo>
                        <a:pt x="411" y="89"/>
                        <a:pt x="408" y="75"/>
                        <a:pt x="416" y="65"/>
                      </a:cubicBezTo>
                      <a:cubicBezTo>
                        <a:pt x="420" y="61"/>
                        <a:pt x="414" y="54"/>
                        <a:pt x="410" y="59"/>
                      </a:cubicBezTo>
                      <a:cubicBezTo>
                        <a:pt x="395" y="75"/>
                        <a:pt x="403" y="104"/>
                        <a:pt x="426" y="107"/>
                      </a:cubicBezTo>
                      <a:cubicBezTo>
                        <a:pt x="449" y="110"/>
                        <a:pt x="468" y="88"/>
                        <a:pt x="463" y="66"/>
                      </a:cubicBezTo>
                      <a:cubicBezTo>
                        <a:pt x="457" y="38"/>
                        <a:pt x="425" y="27"/>
                        <a:pt x="401" y="38"/>
                      </a:cubicBezTo>
                      <a:cubicBezTo>
                        <a:pt x="392" y="41"/>
                        <a:pt x="384" y="47"/>
                        <a:pt x="379" y="55"/>
                      </a:cubicBezTo>
                      <a:cubicBezTo>
                        <a:pt x="372" y="25"/>
                        <a:pt x="342" y="0"/>
                        <a:pt x="307" y="13"/>
                      </a:cubicBezTo>
                      <a:cubicBezTo>
                        <a:pt x="287" y="21"/>
                        <a:pt x="270" y="46"/>
                        <a:pt x="282" y="67"/>
                      </a:cubicBezTo>
                      <a:cubicBezTo>
                        <a:pt x="292" y="83"/>
                        <a:pt x="315" y="89"/>
                        <a:pt x="329" y="75"/>
                      </a:cubicBezTo>
                      <a:cubicBezTo>
                        <a:pt x="333" y="72"/>
                        <a:pt x="327" y="67"/>
                        <a:pt x="324" y="70"/>
                      </a:cubicBezTo>
                      <a:cubicBezTo>
                        <a:pt x="313" y="80"/>
                        <a:pt x="295" y="73"/>
                        <a:pt x="289" y="60"/>
                      </a:cubicBezTo>
                      <a:cubicBezTo>
                        <a:pt x="281" y="41"/>
                        <a:pt x="301" y="23"/>
                        <a:pt x="318" y="20"/>
                      </a:cubicBezTo>
                      <a:cubicBezTo>
                        <a:pt x="349" y="14"/>
                        <a:pt x="374" y="42"/>
                        <a:pt x="370" y="71"/>
                      </a:cubicBezTo>
                      <a:cubicBezTo>
                        <a:pt x="370" y="73"/>
                        <a:pt x="369" y="76"/>
                        <a:pt x="368" y="79"/>
                      </a:cubicBezTo>
                      <a:cubicBezTo>
                        <a:pt x="368" y="80"/>
                        <a:pt x="368" y="81"/>
                        <a:pt x="367" y="82"/>
                      </a:cubicBezTo>
                      <a:cubicBezTo>
                        <a:pt x="355" y="111"/>
                        <a:pt x="320" y="120"/>
                        <a:pt x="292" y="120"/>
                      </a:cubicBezTo>
                      <a:cubicBezTo>
                        <a:pt x="263" y="121"/>
                        <a:pt x="234" y="117"/>
                        <a:pt x="205" y="115"/>
                      </a:cubicBezTo>
                      <a:cubicBezTo>
                        <a:pt x="174" y="113"/>
                        <a:pt x="142" y="107"/>
                        <a:pt x="112" y="111"/>
                      </a:cubicBezTo>
                      <a:cubicBezTo>
                        <a:pt x="89" y="113"/>
                        <a:pt x="69" y="124"/>
                        <a:pt x="52" y="140"/>
                      </a:cubicBezTo>
                      <a:cubicBezTo>
                        <a:pt x="18" y="171"/>
                        <a:pt x="0" y="218"/>
                        <a:pt x="4" y="263"/>
                      </a:cubicBezTo>
                      <a:cubicBezTo>
                        <a:pt x="8" y="310"/>
                        <a:pt x="35" y="353"/>
                        <a:pt x="75" y="378"/>
                      </a:cubicBezTo>
                      <a:cubicBezTo>
                        <a:pt x="11" y="416"/>
                        <a:pt x="15" y="510"/>
                        <a:pt x="47" y="567"/>
                      </a:cubicBezTo>
                      <a:cubicBezTo>
                        <a:pt x="90" y="643"/>
                        <a:pt x="174" y="666"/>
                        <a:pt x="256" y="656"/>
                      </a:cubicBezTo>
                      <a:cubicBezTo>
                        <a:pt x="355" y="645"/>
                        <a:pt x="448" y="595"/>
                        <a:pt x="549" y="607"/>
                      </a:cubicBezTo>
                      <a:cubicBezTo>
                        <a:pt x="632" y="616"/>
                        <a:pt x="739" y="655"/>
                        <a:pt x="806" y="582"/>
                      </a:cubicBezTo>
                      <a:cubicBezTo>
                        <a:pt x="862" y="519"/>
                        <a:pt x="814" y="416"/>
                        <a:pt x="746" y="379"/>
                      </a:cubicBezTo>
                      <a:close/>
                      <a:moveTo>
                        <a:pt x="794" y="580"/>
                      </a:moveTo>
                      <a:cubicBezTo>
                        <a:pt x="730" y="643"/>
                        <a:pt x="632" y="608"/>
                        <a:pt x="555" y="598"/>
                      </a:cubicBezTo>
                      <a:cubicBezTo>
                        <a:pt x="470" y="587"/>
                        <a:pt x="391" y="618"/>
                        <a:pt x="310" y="637"/>
                      </a:cubicBezTo>
                      <a:cubicBezTo>
                        <a:pt x="233" y="655"/>
                        <a:pt x="142" y="659"/>
                        <a:pt x="82" y="598"/>
                      </a:cubicBezTo>
                      <a:cubicBezTo>
                        <a:pt x="54" y="569"/>
                        <a:pt x="36" y="530"/>
                        <a:pt x="34" y="489"/>
                      </a:cubicBezTo>
                      <a:cubicBezTo>
                        <a:pt x="32" y="448"/>
                        <a:pt x="47" y="402"/>
                        <a:pt x="87" y="383"/>
                      </a:cubicBezTo>
                      <a:cubicBezTo>
                        <a:pt x="90" y="381"/>
                        <a:pt x="90" y="376"/>
                        <a:pt x="87" y="374"/>
                      </a:cubicBezTo>
                      <a:cubicBezTo>
                        <a:pt x="29" y="341"/>
                        <a:pt x="0" y="273"/>
                        <a:pt x="20" y="209"/>
                      </a:cubicBezTo>
                      <a:cubicBezTo>
                        <a:pt x="30" y="177"/>
                        <a:pt x="52" y="146"/>
                        <a:pt x="82" y="130"/>
                      </a:cubicBezTo>
                      <a:cubicBezTo>
                        <a:pt x="116" y="112"/>
                        <a:pt x="159" y="122"/>
                        <a:pt x="196" y="124"/>
                      </a:cubicBezTo>
                      <a:cubicBezTo>
                        <a:pt x="231" y="127"/>
                        <a:pt x="268" y="133"/>
                        <a:pt x="303" y="130"/>
                      </a:cubicBezTo>
                      <a:cubicBezTo>
                        <a:pt x="328" y="128"/>
                        <a:pt x="354" y="119"/>
                        <a:pt x="369" y="98"/>
                      </a:cubicBezTo>
                      <a:cubicBezTo>
                        <a:pt x="369" y="98"/>
                        <a:pt x="369" y="98"/>
                        <a:pt x="369" y="97"/>
                      </a:cubicBezTo>
                      <a:cubicBezTo>
                        <a:pt x="370" y="100"/>
                        <a:pt x="371" y="102"/>
                        <a:pt x="371" y="104"/>
                      </a:cubicBezTo>
                      <a:cubicBezTo>
                        <a:pt x="385" y="138"/>
                        <a:pt x="423" y="137"/>
                        <a:pt x="453" y="132"/>
                      </a:cubicBezTo>
                      <a:cubicBezTo>
                        <a:pt x="496" y="126"/>
                        <a:pt x="537" y="109"/>
                        <a:pt x="578" y="95"/>
                      </a:cubicBezTo>
                      <a:cubicBezTo>
                        <a:pt x="646" y="70"/>
                        <a:pt x="742" y="51"/>
                        <a:pt x="793" y="120"/>
                      </a:cubicBezTo>
                      <a:cubicBezTo>
                        <a:pt x="822" y="161"/>
                        <a:pt x="824" y="214"/>
                        <a:pt x="815" y="262"/>
                      </a:cubicBezTo>
                      <a:cubicBezTo>
                        <a:pt x="806" y="308"/>
                        <a:pt x="786" y="370"/>
                        <a:pt x="729" y="371"/>
                      </a:cubicBezTo>
                      <a:cubicBezTo>
                        <a:pt x="724" y="372"/>
                        <a:pt x="723" y="379"/>
                        <a:pt x="728" y="381"/>
                      </a:cubicBezTo>
                      <a:cubicBezTo>
                        <a:pt x="799" y="408"/>
                        <a:pt x="856" y="519"/>
                        <a:pt x="794" y="580"/>
                      </a:cubicBezTo>
                      <a:close/>
                    </a:path>
                  </a:pathLst>
                </a:custGeom>
                <a:solidFill>
                  <a:srgbClr val="7363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84A47EA7-85E6-47B4-80B5-99584ACFA2B5}"/>
                </a:ext>
              </a:extLst>
            </p:cNvPr>
            <p:cNvSpPr txBox="1"/>
            <p:nvPr/>
          </p:nvSpPr>
          <p:spPr>
            <a:xfrm>
              <a:off x="4711730" y="2937303"/>
              <a:ext cx="2555186" cy="9629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marR="0" lvl="0" indent="-34290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Tầng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lớp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nào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được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hình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thành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?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08E12F62-8410-4884-B329-9F1A237D5188}"/>
              </a:ext>
            </a:extLst>
          </p:cNvPr>
          <p:cNvGrpSpPr/>
          <p:nvPr/>
        </p:nvGrpSpPr>
        <p:grpSpPr>
          <a:xfrm>
            <a:off x="8136848" y="1609344"/>
            <a:ext cx="3950917" cy="4158001"/>
            <a:chOff x="7876360" y="2160813"/>
            <a:chExt cx="3297280" cy="2550888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7D69C8A5-A0C3-44FA-92EC-988FD4634602}"/>
                </a:ext>
              </a:extLst>
            </p:cNvPr>
            <p:cNvGrpSpPr/>
            <p:nvPr/>
          </p:nvGrpSpPr>
          <p:grpSpPr>
            <a:xfrm>
              <a:off x="7876360" y="2160813"/>
              <a:ext cx="3297280" cy="2550888"/>
              <a:chOff x="1743075" y="1765300"/>
              <a:chExt cx="3660776" cy="2832100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5E3174E-3192-4842-8112-F9AF36271A4D}"/>
                  </a:ext>
                </a:extLst>
              </p:cNvPr>
              <p:cNvSpPr/>
              <p:nvPr/>
            </p:nvSpPr>
            <p:spPr>
              <a:xfrm>
                <a:off x="1895475" y="2143125"/>
                <a:ext cx="3305175" cy="2333625"/>
              </a:xfrm>
              <a:custGeom>
                <a:avLst/>
                <a:gdLst>
                  <a:gd name="connsiteX0" fmla="*/ 0 w 3305175"/>
                  <a:gd name="connsiteY0" fmla="*/ 609600 h 2333625"/>
                  <a:gd name="connsiteX1" fmla="*/ 76200 w 3305175"/>
                  <a:gd name="connsiteY1" fmla="*/ 371475 h 2333625"/>
                  <a:gd name="connsiteX2" fmla="*/ 266700 w 3305175"/>
                  <a:gd name="connsiteY2" fmla="*/ 247650 h 2333625"/>
                  <a:gd name="connsiteX3" fmla="*/ 657225 w 3305175"/>
                  <a:gd name="connsiteY3" fmla="*/ 247650 h 2333625"/>
                  <a:gd name="connsiteX4" fmla="*/ 1057275 w 3305175"/>
                  <a:gd name="connsiteY4" fmla="*/ 276225 h 2333625"/>
                  <a:gd name="connsiteX5" fmla="*/ 1400175 w 3305175"/>
                  <a:gd name="connsiteY5" fmla="*/ 152400 h 2333625"/>
                  <a:gd name="connsiteX6" fmla="*/ 1609725 w 3305175"/>
                  <a:gd name="connsiteY6" fmla="*/ 238125 h 2333625"/>
                  <a:gd name="connsiteX7" fmla="*/ 2057400 w 3305175"/>
                  <a:gd name="connsiteY7" fmla="*/ 142875 h 2333625"/>
                  <a:gd name="connsiteX8" fmla="*/ 2533650 w 3305175"/>
                  <a:gd name="connsiteY8" fmla="*/ 0 h 2333625"/>
                  <a:gd name="connsiteX9" fmla="*/ 2886075 w 3305175"/>
                  <a:gd name="connsiteY9" fmla="*/ 19050 h 2333625"/>
                  <a:gd name="connsiteX10" fmla="*/ 3143250 w 3305175"/>
                  <a:gd name="connsiteY10" fmla="*/ 142875 h 2333625"/>
                  <a:gd name="connsiteX11" fmla="*/ 3305175 w 3305175"/>
                  <a:gd name="connsiteY11" fmla="*/ 352425 h 2333625"/>
                  <a:gd name="connsiteX12" fmla="*/ 3209925 w 3305175"/>
                  <a:gd name="connsiteY12" fmla="*/ 847725 h 2333625"/>
                  <a:gd name="connsiteX13" fmla="*/ 3048000 w 3305175"/>
                  <a:gd name="connsiteY13" fmla="*/ 1104900 h 2333625"/>
                  <a:gd name="connsiteX14" fmla="*/ 2905125 w 3305175"/>
                  <a:gd name="connsiteY14" fmla="*/ 1190625 h 2333625"/>
                  <a:gd name="connsiteX15" fmla="*/ 2990850 w 3305175"/>
                  <a:gd name="connsiteY15" fmla="*/ 1390650 h 2333625"/>
                  <a:gd name="connsiteX16" fmla="*/ 3200400 w 3305175"/>
                  <a:gd name="connsiteY16" fmla="*/ 1609725 h 2333625"/>
                  <a:gd name="connsiteX17" fmla="*/ 3276600 w 3305175"/>
                  <a:gd name="connsiteY17" fmla="*/ 1838325 h 2333625"/>
                  <a:gd name="connsiteX18" fmla="*/ 3067050 w 3305175"/>
                  <a:gd name="connsiteY18" fmla="*/ 2105025 h 2333625"/>
                  <a:gd name="connsiteX19" fmla="*/ 2876550 w 3305175"/>
                  <a:gd name="connsiteY19" fmla="*/ 2181225 h 2333625"/>
                  <a:gd name="connsiteX20" fmla="*/ 2486025 w 3305175"/>
                  <a:gd name="connsiteY20" fmla="*/ 2152650 h 2333625"/>
                  <a:gd name="connsiteX21" fmla="*/ 1981200 w 3305175"/>
                  <a:gd name="connsiteY21" fmla="*/ 2133600 h 2333625"/>
                  <a:gd name="connsiteX22" fmla="*/ 1609725 w 3305175"/>
                  <a:gd name="connsiteY22" fmla="*/ 2133600 h 2333625"/>
                  <a:gd name="connsiteX23" fmla="*/ 1085850 w 3305175"/>
                  <a:gd name="connsiteY23" fmla="*/ 2276475 h 2333625"/>
                  <a:gd name="connsiteX24" fmla="*/ 742950 w 3305175"/>
                  <a:gd name="connsiteY24" fmla="*/ 2333625 h 2333625"/>
                  <a:gd name="connsiteX25" fmla="*/ 400050 w 3305175"/>
                  <a:gd name="connsiteY25" fmla="*/ 2190750 h 2333625"/>
                  <a:gd name="connsiteX26" fmla="*/ 200025 w 3305175"/>
                  <a:gd name="connsiteY26" fmla="*/ 1962150 h 2333625"/>
                  <a:gd name="connsiteX27" fmla="*/ 95250 w 3305175"/>
                  <a:gd name="connsiteY27" fmla="*/ 1714500 h 2333625"/>
                  <a:gd name="connsiteX28" fmla="*/ 76200 w 3305175"/>
                  <a:gd name="connsiteY28" fmla="*/ 1447800 h 2333625"/>
                  <a:gd name="connsiteX29" fmla="*/ 209550 w 3305175"/>
                  <a:gd name="connsiteY29" fmla="*/ 1285875 h 2333625"/>
                  <a:gd name="connsiteX30" fmla="*/ 238125 w 3305175"/>
                  <a:gd name="connsiteY30" fmla="*/ 1200150 h 2333625"/>
                  <a:gd name="connsiteX31" fmla="*/ 57150 w 3305175"/>
                  <a:gd name="connsiteY31" fmla="*/ 904875 h 2333625"/>
                  <a:gd name="connsiteX32" fmla="*/ 0 w 3305175"/>
                  <a:gd name="connsiteY32" fmla="*/ 609600 h 233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305175" h="2333625">
                    <a:moveTo>
                      <a:pt x="0" y="609600"/>
                    </a:moveTo>
                    <a:lnTo>
                      <a:pt x="76200" y="371475"/>
                    </a:lnTo>
                    <a:lnTo>
                      <a:pt x="266700" y="247650"/>
                    </a:lnTo>
                    <a:lnTo>
                      <a:pt x="657225" y="247650"/>
                    </a:lnTo>
                    <a:lnTo>
                      <a:pt x="1057275" y="276225"/>
                    </a:lnTo>
                    <a:lnTo>
                      <a:pt x="1400175" y="152400"/>
                    </a:lnTo>
                    <a:lnTo>
                      <a:pt x="1609725" y="238125"/>
                    </a:lnTo>
                    <a:lnTo>
                      <a:pt x="2057400" y="142875"/>
                    </a:lnTo>
                    <a:lnTo>
                      <a:pt x="2533650" y="0"/>
                    </a:lnTo>
                    <a:lnTo>
                      <a:pt x="2886075" y="19050"/>
                    </a:lnTo>
                    <a:lnTo>
                      <a:pt x="3143250" y="142875"/>
                    </a:lnTo>
                    <a:lnTo>
                      <a:pt x="3305175" y="352425"/>
                    </a:lnTo>
                    <a:lnTo>
                      <a:pt x="3209925" y="847725"/>
                    </a:lnTo>
                    <a:lnTo>
                      <a:pt x="3048000" y="1104900"/>
                    </a:lnTo>
                    <a:lnTo>
                      <a:pt x="2905125" y="1190625"/>
                    </a:lnTo>
                    <a:lnTo>
                      <a:pt x="2990850" y="1390650"/>
                    </a:lnTo>
                    <a:lnTo>
                      <a:pt x="3200400" y="1609725"/>
                    </a:lnTo>
                    <a:lnTo>
                      <a:pt x="3276600" y="1838325"/>
                    </a:lnTo>
                    <a:lnTo>
                      <a:pt x="3067050" y="2105025"/>
                    </a:lnTo>
                    <a:lnTo>
                      <a:pt x="2876550" y="2181225"/>
                    </a:lnTo>
                    <a:lnTo>
                      <a:pt x="2486025" y="2152650"/>
                    </a:lnTo>
                    <a:lnTo>
                      <a:pt x="1981200" y="2133600"/>
                    </a:lnTo>
                    <a:lnTo>
                      <a:pt x="1609725" y="2133600"/>
                    </a:lnTo>
                    <a:lnTo>
                      <a:pt x="1085850" y="2276475"/>
                    </a:lnTo>
                    <a:lnTo>
                      <a:pt x="742950" y="2333625"/>
                    </a:lnTo>
                    <a:lnTo>
                      <a:pt x="400050" y="2190750"/>
                    </a:lnTo>
                    <a:lnTo>
                      <a:pt x="200025" y="1962150"/>
                    </a:lnTo>
                    <a:lnTo>
                      <a:pt x="95250" y="1714500"/>
                    </a:lnTo>
                    <a:lnTo>
                      <a:pt x="76200" y="1447800"/>
                    </a:lnTo>
                    <a:lnTo>
                      <a:pt x="209550" y="1285875"/>
                    </a:lnTo>
                    <a:lnTo>
                      <a:pt x="238125" y="1200150"/>
                    </a:lnTo>
                    <a:lnTo>
                      <a:pt x="57150" y="904875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9C0ED4A2-171E-4993-91C5-9DECA08D0C75}"/>
                  </a:ext>
                </a:extLst>
              </p:cNvPr>
              <p:cNvGrpSpPr/>
              <p:nvPr/>
            </p:nvGrpSpPr>
            <p:grpSpPr>
              <a:xfrm>
                <a:off x="1743075" y="1765300"/>
                <a:ext cx="3660776" cy="2832100"/>
                <a:chOff x="1743075" y="1765300"/>
                <a:chExt cx="3660776" cy="2832100"/>
              </a:xfrm>
            </p:grpSpPr>
            <p:sp>
              <p:nvSpPr>
                <p:cNvPr id="74" name="Freeform 5">
                  <a:extLst>
                    <a:ext uri="{FF2B5EF4-FFF2-40B4-BE49-F238E27FC236}">
                      <a16:creationId xmlns:a16="http://schemas.microsoft.com/office/drawing/2014/main" id="{C49A3D0F-3592-4779-BAD9-36F1EFEBBB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78000" y="1982788"/>
                  <a:ext cx="3621088" cy="2601913"/>
                </a:xfrm>
                <a:custGeom>
                  <a:avLst/>
                  <a:gdLst>
                    <a:gd name="T0" fmla="*/ 809 w 853"/>
                    <a:gd name="T1" fmla="*/ 415 h 612"/>
                    <a:gd name="T2" fmla="*/ 775 w 853"/>
                    <a:gd name="T3" fmla="*/ 359 h 612"/>
                    <a:gd name="T4" fmla="*/ 728 w 853"/>
                    <a:gd name="T5" fmla="*/ 329 h 612"/>
                    <a:gd name="T6" fmla="*/ 818 w 853"/>
                    <a:gd name="T7" fmla="*/ 110 h 612"/>
                    <a:gd name="T8" fmla="*/ 716 w 853"/>
                    <a:gd name="T9" fmla="*/ 15 h 612"/>
                    <a:gd name="T10" fmla="*/ 547 w 853"/>
                    <a:gd name="T11" fmla="*/ 31 h 612"/>
                    <a:gd name="T12" fmla="*/ 455 w 853"/>
                    <a:gd name="T13" fmla="*/ 67 h 612"/>
                    <a:gd name="T14" fmla="*/ 375 w 853"/>
                    <a:gd name="T15" fmla="*/ 58 h 612"/>
                    <a:gd name="T16" fmla="*/ 371 w 853"/>
                    <a:gd name="T17" fmla="*/ 56 h 612"/>
                    <a:gd name="T18" fmla="*/ 345 w 853"/>
                    <a:gd name="T19" fmla="*/ 56 h 612"/>
                    <a:gd name="T20" fmla="*/ 194 w 853"/>
                    <a:gd name="T21" fmla="*/ 66 h 612"/>
                    <a:gd name="T22" fmla="*/ 48 w 853"/>
                    <a:gd name="T23" fmla="*/ 94 h 612"/>
                    <a:gd name="T24" fmla="*/ 5 w 853"/>
                    <a:gd name="T25" fmla="*/ 229 h 612"/>
                    <a:gd name="T26" fmla="*/ 67 w 853"/>
                    <a:gd name="T27" fmla="*/ 330 h 612"/>
                    <a:gd name="T28" fmla="*/ 19 w 853"/>
                    <a:gd name="T29" fmla="*/ 402 h 612"/>
                    <a:gd name="T30" fmla="*/ 49 w 853"/>
                    <a:gd name="T31" fmla="*/ 513 h 612"/>
                    <a:gd name="T32" fmla="*/ 245 w 853"/>
                    <a:gd name="T33" fmla="*/ 599 h 612"/>
                    <a:gd name="T34" fmla="*/ 384 w 853"/>
                    <a:gd name="T35" fmla="*/ 565 h 612"/>
                    <a:gd name="T36" fmla="*/ 523 w 853"/>
                    <a:gd name="T37" fmla="*/ 550 h 612"/>
                    <a:gd name="T38" fmla="*/ 774 w 853"/>
                    <a:gd name="T39" fmla="*/ 539 h 612"/>
                    <a:gd name="T40" fmla="*/ 817 w 853"/>
                    <a:gd name="T41" fmla="*/ 434 h 612"/>
                    <a:gd name="T42" fmla="*/ 809 w 853"/>
                    <a:gd name="T43" fmla="*/ 415 h 612"/>
                    <a:gd name="T44" fmla="*/ 749 w 853"/>
                    <a:gd name="T45" fmla="*/ 506 h 612"/>
                    <a:gd name="T46" fmla="*/ 535 w 853"/>
                    <a:gd name="T47" fmla="*/ 509 h 612"/>
                    <a:gd name="T48" fmla="*/ 302 w 853"/>
                    <a:gd name="T49" fmla="*/ 543 h 612"/>
                    <a:gd name="T50" fmla="*/ 189 w 853"/>
                    <a:gd name="T51" fmla="*/ 561 h 612"/>
                    <a:gd name="T52" fmla="*/ 111 w 853"/>
                    <a:gd name="T53" fmla="*/ 523 h 612"/>
                    <a:gd name="T54" fmla="*/ 58 w 853"/>
                    <a:gd name="T55" fmla="*/ 435 h 612"/>
                    <a:gd name="T56" fmla="*/ 69 w 853"/>
                    <a:gd name="T57" fmla="*/ 381 h 612"/>
                    <a:gd name="T58" fmla="*/ 102 w 853"/>
                    <a:gd name="T59" fmla="*/ 335 h 612"/>
                    <a:gd name="T60" fmla="*/ 99 w 853"/>
                    <a:gd name="T61" fmla="*/ 320 h 612"/>
                    <a:gd name="T62" fmla="*/ 94 w 853"/>
                    <a:gd name="T63" fmla="*/ 311 h 612"/>
                    <a:gd name="T64" fmla="*/ 46 w 853"/>
                    <a:gd name="T65" fmla="*/ 197 h 612"/>
                    <a:gd name="T66" fmla="*/ 62 w 853"/>
                    <a:gd name="T67" fmla="*/ 138 h 612"/>
                    <a:gd name="T68" fmla="*/ 113 w 853"/>
                    <a:gd name="T69" fmla="*/ 112 h 612"/>
                    <a:gd name="T70" fmla="*/ 257 w 853"/>
                    <a:gd name="T71" fmla="*/ 117 h 612"/>
                    <a:gd name="T72" fmla="*/ 368 w 853"/>
                    <a:gd name="T73" fmla="*/ 89 h 612"/>
                    <a:gd name="T74" fmla="*/ 466 w 853"/>
                    <a:gd name="T75" fmla="*/ 106 h 612"/>
                    <a:gd name="T76" fmla="*/ 541 w 853"/>
                    <a:gd name="T77" fmla="*/ 77 h 612"/>
                    <a:gd name="T78" fmla="*/ 620 w 853"/>
                    <a:gd name="T79" fmla="*/ 56 h 612"/>
                    <a:gd name="T80" fmla="*/ 753 w 853"/>
                    <a:gd name="T81" fmla="*/ 84 h 612"/>
                    <a:gd name="T82" fmla="*/ 785 w 853"/>
                    <a:gd name="T83" fmla="*/ 195 h 612"/>
                    <a:gd name="T84" fmla="*/ 696 w 853"/>
                    <a:gd name="T85" fmla="*/ 298 h 612"/>
                    <a:gd name="T86" fmla="*/ 682 w 853"/>
                    <a:gd name="T87" fmla="*/ 324 h 612"/>
                    <a:gd name="T88" fmla="*/ 689 w 853"/>
                    <a:gd name="T89" fmla="*/ 335 h 612"/>
                    <a:gd name="T90" fmla="*/ 695 w 853"/>
                    <a:gd name="T91" fmla="*/ 352 h 612"/>
                    <a:gd name="T92" fmla="*/ 741 w 853"/>
                    <a:gd name="T93" fmla="*/ 393 h 612"/>
                    <a:gd name="T94" fmla="*/ 777 w 853"/>
                    <a:gd name="T95" fmla="*/ 432 h 612"/>
                    <a:gd name="T96" fmla="*/ 749 w 853"/>
                    <a:gd name="T97" fmla="*/ 506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53" h="612">
                      <a:moveTo>
                        <a:pt x="809" y="415"/>
                      </a:moveTo>
                      <a:cubicBezTo>
                        <a:pt x="813" y="395"/>
                        <a:pt x="788" y="372"/>
                        <a:pt x="775" y="359"/>
                      </a:cubicBezTo>
                      <a:cubicBezTo>
                        <a:pt x="761" y="346"/>
                        <a:pt x="745" y="336"/>
                        <a:pt x="728" y="329"/>
                      </a:cubicBezTo>
                      <a:cubicBezTo>
                        <a:pt x="805" y="287"/>
                        <a:pt x="853" y="197"/>
                        <a:pt x="818" y="110"/>
                      </a:cubicBezTo>
                      <a:cubicBezTo>
                        <a:pt x="800" y="64"/>
                        <a:pt x="764" y="28"/>
                        <a:pt x="716" y="15"/>
                      </a:cubicBezTo>
                      <a:cubicBezTo>
                        <a:pt x="661" y="0"/>
                        <a:pt x="600" y="15"/>
                        <a:pt x="547" y="31"/>
                      </a:cubicBezTo>
                      <a:cubicBezTo>
                        <a:pt x="515" y="41"/>
                        <a:pt x="486" y="56"/>
                        <a:pt x="455" y="67"/>
                      </a:cubicBezTo>
                      <a:cubicBezTo>
                        <a:pt x="430" y="75"/>
                        <a:pt x="395" y="79"/>
                        <a:pt x="375" y="58"/>
                      </a:cubicBezTo>
                      <a:cubicBezTo>
                        <a:pt x="374" y="57"/>
                        <a:pt x="372" y="56"/>
                        <a:pt x="371" y="56"/>
                      </a:cubicBezTo>
                      <a:cubicBezTo>
                        <a:pt x="364" y="50"/>
                        <a:pt x="353" y="49"/>
                        <a:pt x="345" y="56"/>
                      </a:cubicBezTo>
                      <a:cubicBezTo>
                        <a:pt x="303" y="94"/>
                        <a:pt x="244" y="70"/>
                        <a:pt x="194" y="66"/>
                      </a:cubicBezTo>
                      <a:cubicBezTo>
                        <a:pt x="147" y="63"/>
                        <a:pt x="88" y="64"/>
                        <a:pt x="48" y="94"/>
                      </a:cubicBezTo>
                      <a:cubicBezTo>
                        <a:pt x="6" y="125"/>
                        <a:pt x="0" y="180"/>
                        <a:pt x="5" y="229"/>
                      </a:cubicBezTo>
                      <a:cubicBezTo>
                        <a:pt x="8" y="268"/>
                        <a:pt x="26" y="319"/>
                        <a:pt x="67" y="330"/>
                      </a:cubicBezTo>
                      <a:cubicBezTo>
                        <a:pt x="43" y="347"/>
                        <a:pt x="24" y="374"/>
                        <a:pt x="19" y="402"/>
                      </a:cubicBezTo>
                      <a:cubicBezTo>
                        <a:pt x="12" y="441"/>
                        <a:pt x="28" y="482"/>
                        <a:pt x="49" y="513"/>
                      </a:cubicBezTo>
                      <a:cubicBezTo>
                        <a:pt x="93" y="580"/>
                        <a:pt x="166" y="612"/>
                        <a:pt x="245" y="599"/>
                      </a:cubicBezTo>
                      <a:cubicBezTo>
                        <a:pt x="292" y="592"/>
                        <a:pt x="338" y="575"/>
                        <a:pt x="384" y="565"/>
                      </a:cubicBezTo>
                      <a:cubicBezTo>
                        <a:pt x="430" y="555"/>
                        <a:pt x="476" y="548"/>
                        <a:pt x="523" y="550"/>
                      </a:cubicBezTo>
                      <a:cubicBezTo>
                        <a:pt x="605" y="553"/>
                        <a:pt x="699" y="594"/>
                        <a:pt x="774" y="539"/>
                      </a:cubicBezTo>
                      <a:cubicBezTo>
                        <a:pt x="806" y="515"/>
                        <a:pt x="826" y="474"/>
                        <a:pt x="817" y="434"/>
                      </a:cubicBezTo>
                      <a:cubicBezTo>
                        <a:pt x="815" y="427"/>
                        <a:pt x="812" y="421"/>
                        <a:pt x="809" y="415"/>
                      </a:cubicBezTo>
                      <a:close/>
                      <a:moveTo>
                        <a:pt x="749" y="506"/>
                      </a:moveTo>
                      <a:cubicBezTo>
                        <a:pt x="688" y="550"/>
                        <a:pt x="602" y="514"/>
                        <a:pt x="535" y="509"/>
                      </a:cubicBezTo>
                      <a:cubicBezTo>
                        <a:pt x="456" y="504"/>
                        <a:pt x="378" y="523"/>
                        <a:pt x="302" y="543"/>
                      </a:cubicBezTo>
                      <a:cubicBezTo>
                        <a:pt x="266" y="553"/>
                        <a:pt x="227" y="566"/>
                        <a:pt x="189" y="561"/>
                      </a:cubicBezTo>
                      <a:cubicBezTo>
                        <a:pt x="160" y="557"/>
                        <a:pt x="133" y="542"/>
                        <a:pt x="111" y="523"/>
                      </a:cubicBezTo>
                      <a:cubicBezTo>
                        <a:pt x="86" y="500"/>
                        <a:pt x="65" y="469"/>
                        <a:pt x="58" y="435"/>
                      </a:cubicBezTo>
                      <a:cubicBezTo>
                        <a:pt x="55" y="415"/>
                        <a:pt x="58" y="398"/>
                        <a:pt x="69" y="381"/>
                      </a:cubicBezTo>
                      <a:cubicBezTo>
                        <a:pt x="79" y="365"/>
                        <a:pt x="94" y="352"/>
                        <a:pt x="102" y="335"/>
                      </a:cubicBezTo>
                      <a:cubicBezTo>
                        <a:pt x="105" y="330"/>
                        <a:pt x="103" y="323"/>
                        <a:pt x="99" y="320"/>
                      </a:cubicBezTo>
                      <a:cubicBezTo>
                        <a:pt x="99" y="317"/>
                        <a:pt x="97" y="313"/>
                        <a:pt x="94" y="311"/>
                      </a:cubicBezTo>
                      <a:cubicBezTo>
                        <a:pt x="56" y="284"/>
                        <a:pt x="45" y="242"/>
                        <a:pt x="46" y="197"/>
                      </a:cubicBezTo>
                      <a:cubicBezTo>
                        <a:pt x="46" y="177"/>
                        <a:pt x="49" y="154"/>
                        <a:pt x="62" y="138"/>
                      </a:cubicBezTo>
                      <a:cubicBezTo>
                        <a:pt x="74" y="123"/>
                        <a:pt x="94" y="116"/>
                        <a:pt x="113" y="112"/>
                      </a:cubicBezTo>
                      <a:cubicBezTo>
                        <a:pt x="161" y="102"/>
                        <a:pt x="209" y="111"/>
                        <a:pt x="257" y="117"/>
                      </a:cubicBezTo>
                      <a:cubicBezTo>
                        <a:pt x="296" y="122"/>
                        <a:pt x="341" y="119"/>
                        <a:pt x="368" y="89"/>
                      </a:cubicBezTo>
                      <a:cubicBezTo>
                        <a:pt x="390" y="117"/>
                        <a:pt x="430" y="118"/>
                        <a:pt x="466" y="106"/>
                      </a:cubicBezTo>
                      <a:cubicBezTo>
                        <a:pt x="491" y="97"/>
                        <a:pt x="515" y="86"/>
                        <a:pt x="541" y="77"/>
                      </a:cubicBezTo>
                      <a:cubicBezTo>
                        <a:pt x="567" y="68"/>
                        <a:pt x="593" y="61"/>
                        <a:pt x="620" y="56"/>
                      </a:cubicBezTo>
                      <a:cubicBezTo>
                        <a:pt x="667" y="47"/>
                        <a:pt x="718" y="48"/>
                        <a:pt x="753" y="84"/>
                      </a:cubicBezTo>
                      <a:cubicBezTo>
                        <a:pt x="781" y="113"/>
                        <a:pt x="794" y="156"/>
                        <a:pt x="785" y="195"/>
                      </a:cubicBezTo>
                      <a:cubicBezTo>
                        <a:pt x="775" y="241"/>
                        <a:pt x="740" y="280"/>
                        <a:pt x="696" y="298"/>
                      </a:cubicBezTo>
                      <a:cubicBezTo>
                        <a:pt x="686" y="303"/>
                        <a:pt x="678" y="312"/>
                        <a:pt x="682" y="324"/>
                      </a:cubicBezTo>
                      <a:cubicBezTo>
                        <a:pt x="683" y="329"/>
                        <a:pt x="686" y="333"/>
                        <a:pt x="689" y="335"/>
                      </a:cubicBezTo>
                      <a:cubicBezTo>
                        <a:pt x="688" y="341"/>
                        <a:pt x="689" y="347"/>
                        <a:pt x="695" y="352"/>
                      </a:cubicBezTo>
                      <a:cubicBezTo>
                        <a:pt x="710" y="365"/>
                        <a:pt x="725" y="379"/>
                        <a:pt x="741" y="393"/>
                      </a:cubicBezTo>
                      <a:cubicBezTo>
                        <a:pt x="754" y="404"/>
                        <a:pt x="769" y="415"/>
                        <a:pt x="777" y="432"/>
                      </a:cubicBezTo>
                      <a:cubicBezTo>
                        <a:pt x="788" y="458"/>
                        <a:pt x="771" y="491"/>
                        <a:pt x="749" y="506"/>
                      </a:cubicBezTo>
                      <a:close/>
                    </a:path>
                  </a:pathLst>
                </a:custGeom>
                <a:solidFill>
                  <a:srgbClr val="FF4D67">
                    <a:alpha val="64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5" name="Freeform 6">
                  <a:extLst>
                    <a:ext uri="{FF2B5EF4-FFF2-40B4-BE49-F238E27FC236}">
                      <a16:creationId xmlns:a16="http://schemas.microsoft.com/office/drawing/2014/main" id="{1A1209E8-A762-4CA4-A9C2-B6C981FC30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43075" y="1765300"/>
                  <a:ext cx="3660776" cy="2832100"/>
                </a:xfrm>
                <a:custGeom>
                  <a:avLst/>
                  <a:gdLst>
                    <a:gd name="T0" fmla="*/ 746 w 862"/>
                    <a:gd name="T1" fmla="*/ 379 h 666"/>
                    <a:gd name="T2" fmla="*/ 826 w 862"/>
                    <a:gd name="T3" fmla="*/ 259 h 666"/>
                    <a:gd name="T4" fmla="*/ 782 w 862"/>
                    <a:gd name="T5" fmla="*/ 95 h 666"/>
                    <a:gd name="T6" fmla="*/ 630 w 862"/>
                    <a:gd name="T7" fmla="*/ 69 h 666"/>
                    <a:gd name="T8" fmla="*/ 432 w 862"/>
                    <a:gd name="T9" fmla="*/ 124 h 666"/>
                    <a:gd name="T10" fmla="*/ 377 w 862"/>
                    <a:gd name="T11" fmla="*/ 89 h 666"/>
                    <a:gd name="T12" fmla="*/ 377 w 862"/>
                    <a:gd name="T13" fmla="*/ 82 h 666"/>
                    <a:gd name="T14" fmla="*/ 379 w 862"/>
                    <a:gd name="T15" fmla="*/ 73 h 666"/>
                    <a:gd name="T16" fmla="*/ 412 w 862"/>
                    <a:gd name="T17" fmla="*/ 43 h 666"/>
                    <a:gd name="T18" fmla="*/ 452 w 862"/>
                    <a:gd name="T19" fmla="*/ 85 h 666"/>
                    <a:gd name="T20" fmla="*/ 422 w 862"/>
                    <a:gd name="T21" fmla="*/ 95 h 666"/>
                    <a:gd name="T22" fmla="*/ 416 w 862"/>
                    <a:gd name="T23" fmla="*/ 65 h 666"/>
                    <a:gd name="T24" fmla="*/ 410 w 862"/>
                    <a:gd name="T25" fmla="*/ 59 h 666"/>
                    <a:gd name="T26" fmla="*/ 426 w 862"/>
                    <a:gd name="T27" fmla="*/ 107 h 666"/>
                    <a:gd name="T28" fmla="*/ 463 w 862"/>
                    <a:gd name="T29" fmla="*/ 66 h 666"/>
                    <a:gd name="T30" fmla="*/ 401 w 862"/>
                    <a:gd name="T31" fmla="*/ 38 h 666"/>
                    <a:gd name="T32" fmla="*/ 379 w 862"/>
                    <a:gd name="T33" fmla="*/ 55 h 666"/>
                    <a:gd name="T34" fmla="*/ 307 w 862"/>
                    <a:gd name="T35" fmla="*/ 13 h 666"/>
                    <a:gd name="T36" fmla="*/ 282 w 862"/>
                    <a:gd name="T37" fmla="*/ 67 h 666"/>
                    <a:gd name="T38" fmla="*/ 329 w 862"/>
                    <a:gd name="T39" fmla="*/ 75 h 666"/>
                    <a:gd name="T40" fmla="*/ 324 w 862"/>
                    <a:gd name="T41" fmla="*/ 70 h 666"/>
                    <a:gd name="T42" fmla="*/ 289 w 862"/>
                    <a:gd name="T43" fmla="*/ 60 h 666"/>
                    <a:gd name="T44" fmla="*/ 318 w 862"/>
                    <a:gd name="T45" fmla="*/ 20 h 666"/>
                    <a:gd name="T46" fmla="*/ 370 w 862"/>
                    <a:gd name="T47" fmla="*/ 71 h 666"/>
                    <a:gd name="T48" fmla="*/ 368 w 862"/>
                    <a:gd name="T49" fmla="*/ 79 h 666"/>
                    <a:gd name="T50" fmla="*/ 367 w 862"/>
                    <a:gd name="T51" fmla="*/ 82 h 666"/>
                    <a:gd name="T52" fmla="*/ 292 w 862"/>
                    <a:gd name="T53" fmla="*/ 120 h 666"/>
                    <a:gd name="T54" fmla="*/ 205 w 862"/>
                    <a:gd name="T55" fmla="*/ 115 h 666"/>
                    <a:gd name="T56" fmla="*/ 112 w 862"/>
                    <a:gd name="T57" fmla="*/ 111 h 666"/>
                    <a:gd name="T58" fmla="*/ 52 w 862"/>
                    <a:gd name="T59" fmla="*/ 140 h 666"/>
                    <a:gd name="T60" fmla="*/ 4 w 862"/>
                    <a:gd name="T61" fmla="*/ 263 h 666"/>
                    <a:gd name="T62" fmla="*/ 75 w 862"/>
                    <a:gd name="T63" fmla="*/ 378 h 666"/>
                    <a:gd name="T64" fmla="*/ 47 w 862"/>
                    <a:gd name="T65" fmla="*/ 567 h 666"/>
                    <a:gd name="T66" fmla="*/ 256 w 862"/>
                    <a:gd name="T67" fmla="*/ 656 h 666"/>
                    <a:gd name="T68" fmla="*/ 549 w 862"/>
                    <a:gd name="T69" fmla="*/ 607 h 666"/>
                    <a:gd name="T70" fmla="*/ 806 w 862"/>
                    <a:gd name="T71" fmla="*/ 582 h 666"/>
                    <a:gd name="T72" fmla="*/ 746 w 862"/>
                    <a:gd name="T73" fmla="*/ 379 h 666"/>
                    <a:gd name="T74" fmla="*/ 794 w 862"/>
                    <a:gd name="T75" fmla="*/ 580 h 666"/>
                    <a:gd name="T76" fmla="*/ 555 w 862"/>
                    <a:gd name="T77" fmla="*/ 598 h 666"/>
                    <a:gd name="T78" fmla="*/ 310 w 862"/>
                    <a:gd name="T79" fmla="*/ 637 h 666"/>
                    <a:gd name="T80" fmla="*/ 82 w 862"/>
                    <a:gd name="T81" fmla="*/ 598 h 666"/>
                    <a:gd name="T82" fmla="*/ 34 w 862"/>
                    <a:gd name="T83" fmla="*/ 489 h 666"/>
                    <a:gd name="T84" fmla="*/ 87 w 862"/>
                    <a:gd name="T85" fmla="*/ 383 h 666"/>
                    <a:gd name="T86" fmla="*/ 87 w 862"/>
                    <a:gd name="T87" fmla="*/ 374 h 666"/>
                    <a:gd name="T88" fmla="*/ 20 w 862"/>
                    <a:gd name="T89" fmla="*/ 209 h 666"/>
                    <a:gd name="T90" fmla="*/ 82 w 862"/>
                    <a:gd name="T91" fmla="*/ 130 h 666"/>
                    <a:gd name="T92" fmla="*/ 196 w 862"/>
                    <a:gd name="T93" fmla="*/ 124 h 666"/>
                    <a:gd name="T94" fmla="*/ 303 w 862"/>
                    <a:gd name="T95" fmla="*/ 130 h 666"/>
                    <a:gd name="T96" fmla="*/ 369 w 862"/>
                    <a:gd name="T97" fmla="*/ 98 h 666"/>
                    <a:gd name="T98" fmla="*/ 369 w 862"/>
                    <a:gd name="T99" fmla="*/ 97 h 666"/>
                    <a:gd name="T100" fmla="*/ 371 w 862"/>
                    <a:gd name="T101" fmla="*/ 104 h 666"/>
                    <a:gd name="T102" fmla="*/ 453 w 862"/>
                    <a:gd name="T103" fmla="*/ 132 h 666"/>
                    <a:gd name="T104" fmla="*/ 578 w 862"/>
                    <a:gd name="T105" fmla="*/ 95 h 666"/>
                    <a:gd name="T106" fmla="*/ 793 w 862"/>
                    <a:gd name="T107" fmla="*/ 120 h 666"/>
                    <a:gd name="T108" fmla="*/ 815 w 862"/>
                    <a:gd name="T109" fmla="*/ 262 h 666"/>
                    <a:gd name="T110" fmla="*/ 729 w 862"/>
                    <a:gd name="T111" fmla="*/ 371 h 666"/>
                    <a:gd name="T112" fmla="*/ 728 w 862"/>
                    <a:gd name="T113" fmla="*/ 381 h 666"/>
                    <a:gd name="T114" fmla="*/ 794 w 862"/>
                    <a:gd name="T115" fmla="*/ 580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62" h="666">
                      <a:moveTo>
                        <a:pt x="746" y="379"/>
                      </a:moveTo>
                      <a:cubicBezTo>
                        <a:pt x="797" y="367"/>
                        <a:pt x="817" y="306"/>
                        <a:pt x="826" y="259"/>
                      </a:cubicBezTo>
                      <a:cubicBezTo>
                        <a:pt x="836" y="201"/>
                        <a:pt x="828" y="135"/>
                        <a:pt x="782" y="95"/>
                      </a:cubicBezTo>
                      <a:cubicBezTo>
                        <a:pt x="740" y="59"/>
                        <a:pt x="681" y="58"/>
                        <a:pt x="630" y="69"/>
                      </a:cubicBezTo>
                      <a:cubicBezTo>
                        <a:pt x="563" y="83"/>
                        <a:pt x="502" y="121"/>
                        <a:pt x="432" y="124"/>
                      </a:cubicBezTo>
                      <a:cubicBezTo>
                        <a:pt x="407" y="126"/>
                        <a:pt x="380" y="118"/>
                        <a:pt x="377" y="89"/>
                      </a:cubicBezTo>
                      <a:cubicBezTo>
                        <a:pt x="377" y="86"/>
                        <a:pt x="377" y="84"/>
                        <a:pt x="377" y="82"/>
                      </a:cubicBezTo>
                      <a:cubicBezTo>
                        <a:pt x="378" y="79"/>
                        <a:pt x="379" y="76"/>
                        <a:pt x="379" y="73"/>
                      </a:cubicBezTo>
                      <a:cubicBezTo>
                        <a:pt x="384" y="58"/>
                        <a:pt x="397" y="46"/>
                        <a:pt x="412" y="43"/>
                      </a:cubicBezTo>
                      <a:cubicBezTo>
                        <a:pt x="435" y="38"/>
                        <a:pt x="465" y="59"/>
                        <a:pt x="452" y="85"/>
                      </a:cubicBezTo>
                      <a:cubicBezTo>
                        <a:pt x="447" y="96"/>
                        <a:pt x="432" y="101"/>
                        <a:pt x="422" y="95"/>
                      </a:cubicBezTo>
                      <a:cubicBezTo>
                        <a:pt x="411" y="89"/>
                        <a:pt x="408" y="75"/>
                        <a:pt x="416" y="65"/>
                      </a:cubicBezTo>
                      <a:cubicBezTo>
                        <a:pt x="420" y="61"/>
                        <a:pt x="414" y="54"/>
                        <a:pt x="410" y="59"/>
                      </a:cubicBezTo>
                      <a:cubicBezTo>
                        <a:pt x="395" y="75"/>
                        <a:pt x="403" y="104"/>
                        <a:pt x="426" y="107"/>
                      </a:cubicBezTo>
                      <a:cubicBezTo>
                        <a:pt x="449" y="110"/>
                        <a:pt x="468" y="88"/>
                        <a:pt x="463" y="66"/>
                      </a:cubicBezTo>
                      <a:cubicBezTo>
                        <a:pt x="457" y="38"/>
                        <a:pt x="425" y="27"/>
                        <a:pt x="401" y="38"/>
                      </a:cubicBezTo>
                      <a:cubicBezTo>
                        <a:pt x="392" y="41"/>
                        <a:pt x="384" y="47"/>
                        <a:pt x="379" y="55"/>
                      </a:cubicBezTo>
                      <a:cubicBezTo>
                        <a:pt x="372" y="25"/>
                        <a:pt x="342" y="0"/>
                        <a:pt x="307" y="13"/>
                      </a:cubicBezTo>
                      <a:cubicBezTo>
                        <a:pt x="287" y="21"/>
                        <a:pt x="270" y="46"/>
                        <a:pt x="282" y="67"/>
                      </a:cubicBezTo>
                      <a:cubicBezTo>
                        <a:pt x="292" y="83"/>
                        <a:pt x="315" y="89"/>
                        <a:pt x="329" y="75"/>
                      </a:cubicBezTo>
                      <a:cubicBezTo>
                        <a:pt x="333" y="72"/>
                        <a:pt x="327" y="67"/>
                        <a:pt x="324" y="70"/>
                      </a:cubicBezTo>
                      <a:cubicBezTo>
                        <a:pt x="313" y="80"/>
                        <a:pt x="295" y="73"/>
                        <a:pt x="289" y="60"/>
                      </a:cubicBezTo>
                      <a:cubicBezTo>
                        <a:pt x="281" y="41"/>
                        <a:pt x="301" y="23"/>
                        <a:pt x="318" y="20"/>
                      </a:cubicBezTo>
                      <a:cubicBezTo>
                        <a:pt x="349" y="14"/>
                        <a:pt x="374" y="42"/>
                        <a:pt x="370" y="71"/>
                      </a:cubicBezTo>
                      <a:cubicBezTo>
                        <a:pt x="370" y="73"/>
                        <a:pt x="369" y="76"/>
                        <a:pt x="368" y="79"/>
                      </a:cubicBezTo>
                      <a:cubicBezTo>
                        <a:pt x="368" y="80"/>
                        <a:pt x="368" y="81"/>
                        <a:pt x="367" y="82"/>
                      </a:cubicBezTo>
                      <a:cubicBezTo>
                        <a:pt x="355" y="111"/>
                        <a:pt x="320" y="120"/>
                        <a:pt x="292" y="120"/>
                      </a:cubicBezTo>
                      <a:cubicBezTo>
                        <a:pt x="263" y="121"/>
                        <a:pt x="234" y="117"/>
                        <a:pt x="205" y="115"/>
                      </a:cubicBezTo>
                      <a:cubicBezTo>
                        <a:pt x="174" y="113"/>
                        <a:pt x="142" y="107"/>
                        <a:pt x="112" y="111"/>
                      </a:cubicBezTo>
                      <a:cubicBezTo>
                        <a:pt x="89" y="113"/>
                        <a:pt x="69" y="124"/>
                        <a:pt x="52" y="140"/>
                      </a:cubicBezTo>
                      <a:cubicBezTo>
                        <a:pt x="18" y="171"/>
                        <a:pt x="0" y="218"/>
                        <a:pt x="4" y="263"/>
                      </a:cubicBezTo>
                      <a:cubicBezTo>
                        <a:pt x="8" y="310"/>
                        <a:pt x="35" y="353"/>
                        <a:pt x="75" y="378"/>
                      </a:cubicBezTo>
                      <a:cubicBezTo>
                        <a:pt x="11" y="416"/>
                        <a:pt x="15" y="510"/>
                        <a:pt x="47" y="567"/>
                      </a:cubicBezTo>
                      <a:cubicBezTo>
                        <a:pt x="90" y="643"/>
                        <a:pt x="174" y="666"/>
                        <a:pt x="256" y="656"/>
                      </a:cubicBezTo>
                      <a:cubicBezTo>
                        <a:pt x="355" y="645"/>
                        <a:pt x="448" y="595"/>
                        <a:pt x="549" y="607"/>
                      </a:cubicBezTo>
                      <a:cubicBezTo>
                        <a:pt x="632" y="616"/>
                        <a:pt x="739" y="655"/>
                        <a:pt x="806" y="582"/>
                      </a:cubicBezTo>
                      <a:cubicBezTo>
                        <a:pt x="862" y="519"/>
                        <a:pt x="814" y="416"/>
                        <a:pt x="746" y="379"/>
                      </a:cubicBezTo>
                      <a:close/>
                      <a:moveTo>
                        <a:pt x="794" y="580"/>
                      </a:moveTo>
                      <a:cubicBezTo>
                        <a:pt x="730" y="643"/>
                        <a:pt x="632" y="608"/>
                        <a:pt x="555" y="598"/>
                      </a:cubicBezTo>
                      <a:cubicBezTo>
                        <a:pt x="470" y="587"/>
                        <a:pt x="391" y="618"/>
                        <a:pt x="310" y="637"/>
                      </a:cubicBezTo>
                      <a:cubicBezTo>
                        <a:pt x="233" y="655"/>
                        <a:pt x="142" y="659"/>
                        <a:pt x="82" y="598"/>
                      </a:cubicBezTo>
                      <a:cubicBezTo>
                        <a:pt x="54" y="569"/>
                        <a:pt x="36" y="530"/>
                        <a:pt x="34" y="489"/>
                      </a:cubicBezTo>
                      <a:cubicBezTo>
                        <a:pt x="32" y="448"/>
                        <a:pt x="47" y="402"/>
                        <a:pt x="87" y="383"/>
                      </a:cubicBezTo>
                      <a:cubicBezTo>
                        <a:pt x="90" y="381"/>
                        <a:pt x="90" y="376"/>
                        <a:pt x="87" y="374"/>
                      </a:cubicBezTo>
                      <a:cubicBezTo>
                        <a:pt x="29" y="341"/>
                        <a:pt x="0" y="273"/>
                        <a:pt x="20" y="209"/>
                      </a:cubicBezTo>
                      <a:cubicBezTo>
                        <a:pt x="30" y="177"/>
                        <a:pt x="52" y="146"/>
                        <a:pt x="82" y="130"/>
                      </a:cubicBezTo>
                      <a:cubicBezTo>
                        <a:pt x="116" y="112"/>
                        <a:pt x="159" y="122"/>
                        <a:pt x="196" y="124"/>
                      </a:cubicBezTo>
                      <a:cubicBezTo>
                        <a:pt x="231" y="127"/>
                        <a:pt x="268" y="133"/>
                        <a:pt x="303" y="130"/>
                      </a:cubicBezTo>
                      <a:cubicBezTo>
                        <a:pt x="328" y="128"/>
                        <a:pt x="354" y="119"/>
                        <a:pt x="369" y="98"/>
                      </a:cubicBezTo>
                      <a:cubicBezTo>
                        <a:pt x="369" y="98"/>
                        <a:pt x="369" y="98"/>
                        <a:pt x="369" y="97"/>
                      </a:cubicBezTo>
                      <a:cubicBezTo>
                        <a:pt x="370" y="100"/>
                        <a:pt x="371" y="102"/>
                        <a:pt x="371" y="104"/>
                      </a:cubicBezTo>
                      <a:cubicBezTo>
                        <a:pt x="385" y="138"/>
                        <a:pt x="423" y="137"/>
                        <a:pt x="453" y="132"/>
                      </a:cubicBezTo>
                      <a:cubicBezTo>
                        <a:pt x="496" y="126"/>
                        <a:pt x="537" y="109"/>
                        <a:pt x="578" y="95"/>
                      </a:cubicBezTo>
                      <a:cubicBezTo>
                        <a:pt x="646" y="70"/>
                        <a:pt x="742" y="51"/>
                        <a:pt x="793" y="120"/>
                      </a:cubicBezTo>
                      <a:cubicBezTo>
                        <a:pt x="822" y="161"/>
                        <a:pt x="824" y="214"/>
                        <a:pt x="815" y="262"/>
                      </a:cubicBezTo>
                      <a:cubicBezTo>
                        <a:pt x="806" y="308"/>
                        <a:pt x="786" y="370"/>
                        <a:pt x="729" y="371"/>
                      </a:cubicBezTo>
                      <a:cubicBezTo>
                        <a:pt x="724" y="372"/>
                        <a:pt x="723" y="379"/>
                        <a:pt x="728" y="381"/>
                      </a:cubicBezTo>
                      <a:cubicBezTo>
                        <a:pt x="799" y="408"/>
                        <a:pt x="856" y="519"/>
                        <a:pt x="794" y="580"/>
                      </a:cubicBezTo>
                      <a:close/>
                    </a:path>
                  </a:pathLst>
                </a:custGeom>
                <a:solidFill>
                  <a:srgbClr val="FF4D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字魂36号-正文宋楷" panose="02000000000000000000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43354CF0-A0A0-4886-AF07-4864F74FFC36}"/>
                </a:ext>
              </a:extLst>
            </p:cNvPr>
            <p:cNvSpPr txBox="1"/>
            <p:nvPr/>
          </p:nvSpPr>
          <p:spPr>
            <a:xfrm>
              <a:off x="8133300" y="2918214"/>
              <a:ext cx="2390074" cy="1114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marR="0" lvl="0" indent="-34290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Mâu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thuẫn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trong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xã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hội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là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mâu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thuẫn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giữa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ai </a:t>
              </a: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với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ai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CE89BE7-B529-1F41-BBAF-8209163A5642}"/>
              </a:ext>
            </a:extLst>
          </p:cNvPr>
          <p:cNvSpPr txBox="1"/>
          <p:nvPr/>
        </p:nvSpPr>
        <p:spPr>
          <a:xfrm>
            <a:off x="4828032" y="658368"/>
            <a:ext cx="3639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</a:t>
            </a:r>
          </a:p>
        </p:txBody>
      </p:sp>
    </p:spTree>
    <p:extLst>
      <p:ext uri="{BB962C8B-B14F-4D97-AF65-F5344CB8AC3E}">
        <p14:creationId xmlns:p14="http://schemas.microsoft.com/office/powerpoint/2010/main" val="27967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004" y="-1857714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-1850571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3" y="-1858465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62976" y="5215982"/>
            <a:ext cx="1347333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40640" y="5215981"/>
            <a:ext cx="1347333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62976" y="3054759"/>
            <a:ext cx="1347333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40640" y="3054759"/>
            <a:ext cx="1347333" cy="9693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3C3EFA8F-B9A1-4EA9-B52E-B89080D535F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4169" y="5907607"/>
            <a:ext cx="2138141" cy="29417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5" y="3752480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99328" y="2465040"/>
            <a:ext cx="4707773" cy="1873869"/>
            <a:chOff x="99326" y="2465040"/>
            <a:chExt cx="4707773" cy="1873869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 flipH="1">
              <a:off x="410491" y="2474971"/>
              <a:ext cx="4396608" cy="1863938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99326" y="2465040"/>
              <a:ext cx="4343239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en-US" sz="36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Thành</a:t>
              </a:r>
              <a:r>
                <a:rPr 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Cổ</a:t>
              </a:r>
              <a:r>
                <a:rPr 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Loa.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10493" y="4651605"/>
            <a:ext cx="4401307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170">
                <a:buClr>
                  <a:srgbClr val="000000"/>
                </a:buClr>
              </a:pPr>
              <a:r>
                <a:rPr lang="vi-VN" sz="3200" kern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Thành Tống Bình.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7376964" y="2465041"/>
            <a:ext cx="4416325" cy="1863939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vi-VN" sz="36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Thành Luy Lâu.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83261" y="4651605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en-US" sz="36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Thành</a:t>
              </a:r>
              <a:r>
                <a:rPr 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Đại</a:t>
              </a:r>
              <a:r>
                <a:rPr 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La</a:t>
              </a:r>
            </a:p>
          </p:txBody>
        </p:sp>
      </p:grpSp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2C70E5-001C-4AB8-A483-A5AE816CCA2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7" y="1298330"/>
            <a:ext cx="627889" cy="627889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8AAF6E7-6478-452A-B31D-6DDC7956E66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7" y="493890"/>
            <a:ext cx="627889" cy="627889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36210" y="161108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4"/>
                <a:r>
                  <a:rPr lang="vi-VN" sz="3733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Địa danh nào dưới đây </a:t>
                </a:r>
                <a:r>
                  <a:rPr lang="vi-VN" sz="3733" u="sng" dirty="0">
                    <a:solidFill>
                      <a:srgbClr val="FFFF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không phải</a:t>
                </a:r>
                <a:r>
                  <a:rPr lang="vi-VN" sz="3733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là trị sở của các triều đại phong kiến phương Bắc trong thời kỳ Bắc thuộc?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764381"/>
              <a:ext cx="909211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354">
                <a:defRPr/>
              </a:pPr>
              <a:r>
                <a:rPr 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01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1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1660111" y="423472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245012" y="4407925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231859" y="2876397"/>
            <a:ext cx="487363" cy="48736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6C5205F-77CD-48D9-BEBD-A0A0E370FF5F}"/>
              </a:ext>
            </a:extLst>
          </p:cNvPr>
          <p:cNvSpPr txBox="1"/>
          <p:nvPr/>
        </p:nvSpPr>
        <p:spPr>
          <a:xfrm>
            <a:off x="-1759464" y="2037001"/>
            <a:ext cx="155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54">
              <a:defRPr/>
            </a:pP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Âm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thanh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</a:p>
          <a:p>
            <a:pPr algn="ctr" defTabSz="914354">
              <a:defRPr/>
            </a:pP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khi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chọn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Đúng</a:t>
            </a:r>
            <a:endParaRPr lang="en-US" b="1" dirty="0">
              <a:solidFill>
                <a:prstClr val="black"/>
              </a:solidFill>
              <a:latin typeface="Calibri" panose="020F0502020204030204"/>
              <a:cs typeface="Arial"/>
              <a:sym typeface="Arial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448546-574B-4681-A77D-861BAC54EDA0}"/>
              </a:ext>
            </a:extLst>
          </p:cNvPr>
          <p:cNvSpPr txBox="1"/>
          <p:nvPr/>
        </p:nvSpPr>
        <p:spPr>
          <a:xfrm>
            <a:off x="-1645110" y="3625085"/>
            <a:ext cx="132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54">
              <a:defRPr/>
            </a:pP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Âm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thanh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</a:p>
          <a:p>
            <a:pPr algn="ctr" defTabSz="914354">
              <a:defRPr/>
            </a:pP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khi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chọn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Sai</a:t>
            </a:r>
          </a:p>
        </p:txBody>
      </p:sp>
    </p:spTree>
    <p:extLst>
      <p:ext uri="{BB962C8B-B14F-4D97-AF65-F5344CB8AC3E}">
        <p14:creationId xmlns:p14="http://schemas.microsoft.com/office/powerpoint/2010/main" val="3781437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>
            <a:extLst>
              <a:ext uri="{FF2B5EF4-FFF2-40B4-BE49-F238E27FC236}">
                <a16:creationId xmlns:a16="http://schemas.microsoft.com/office/drawing/2014/main" id="{36E32ACF-E8AA-4914-B74C-3C7E5C7294D7}"/>
              </a:ext>
            </a:extLst>
          </p:cNvPr>
          <p:cNvGrpSpPr/>
          <p:nvPr/>
        </p:nvGrpSpPr>
        <p:grpSpPr>
          <a:xfrm>
            <a:off x="0" y="1609344"/>
            <a:ext cx="3950921" cy="4158001"/>
            <a:chOff x="1743075" y="1765300"/>
            <a:chExt cx="3660776" cy="2832100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6290790-BB25-45CA-8CA2-EEFD82AC8742}"/>
                </a:ext>
              </a:extLst>
            </p:cNvPr>
            <p:cNvSpPr/>
            <p:nvPr/>
          </p:nvSpPr>
          <p:spPr>
            <a:xfrm>
              <a:off x="1895475" y="2143125"/>
              <a:ext cx="3305175" cy="2333625"/>
            </a:xfrm>
            <a:custGeom>
              <a:avLst/>
              <a:gdLst>
                <a:gd name="connsiteX0" fmla="*/ 0 w 3305175"/>
                <a:gd name="connsiteY0" fmla="*/ 609600 h 2333625"/>
                <a:gd name="connsiteX1" fmla="*/ 76200 w 3305175"/>
                <a:gd name="connsiteY1" fmla="*/ 371475 h 2333625"/>
                <a:gd name="connsiteX2" fmla="*/ 266700 w 3305175"/>
                <a:gd name="connsiteY2" fmla="*/ 247650 h 2333625"/>
                <a:gd name="connsiteX3" fmla="*/ 657225 w 3305175"/>
                <a:gd name="connsiteY3" fmla="*/ 247650 h 2333625"/>
                <a:gd name="connsiteX4" fmla="*/ 1057275 w 3305175"/>
                <a:gd name="connsiteY4" fmla="*/ 276225 h 2333625"/>
                <a:gd name="connsiteX5" fmla="*/ 1400175 w 3305175"/>
                <a:gd name="connsiteY5" fmla="*/ 152400 h 2333625"/>
                <a:gd name="connsiteX6" fmla="*/ 1609725 w 3305175"/>
                <a:gd name="connsiteY6" fmla="*/ 238125 h 2333625"/>
                <a:gd name="connsiteX7" fmla="*/ 2057400 w 3305175"/>
                <a:gd name="connsiteY7" fmla="*/ 142875 h 2333625"/>
                <a:gd name="connsiteX8" fmla="*/ 2533650 w 3305175"/>
                <a:gd name="connsiteY8" fmla="*/ 0 h 2333625"/>
                <a:gd name="connsiteX9" fmla="*/ 2886075 w 3305175"/>
                <a:gd name="connsiteY9" fmla="*/ 19050 h 2333625"/>
                <a:gd name="connsiteX10" fmla="*/ 3143250 w 3305175"/>
                <a:gd name="connsiteY10" fmla="*/ 142875 h 2333625"/>
                <a:gd name="connsiteX11" fmla="*/ 3305175 w 3305175"/>
                <a:gd name="connsiteY11" fmla="*/ 352425 h 2333625"/>
                <a:gd name="connsiteX12" fmla="*/ 3209925 w 3305175"/>
                <a:gd name="connsiteY12" fmla="*/ 847725 h 2333625"/>
                <a:gd name="connsiteX13" fmla="*/ 3048000 w 3305175"/>
                <a:gd name="connsiteY13" fmla="*/ 1104900 h 2333625"/>
                <a:gd name="connsiteX14" fmla="*/ 2905125 w 3305175"/>
                <a:gd name="connsiteY14" fmla="*/ 1190625 h 2333625"/>
                <a:gd name="connsiteX15" fmla="*/ 2990850 w 3305175"/>
                <a:gd name="connsiteY15" fmla="*/ 1390650 h 2333625"/>
                <a:gd name="connsiteX16" fmla="*/ 3200400 w 3305175"/>
                <a:gd name="connsiteY16" fmla="*/ 1609725 h 2333625"/>
                <a:gd name="connsiteX17" fmla="*/ 3276600 w 3305175"/>
                <a:gd name="connsiteY17" fmla="*/ 1838325 h 2333625"/>
                <a:gd name="connsiteX18" fmla="*/ 3067050 w 3305175"/>
                <a:gd name="connsiteY18" fmla="*/ 2105025 h 2333625"/>
                <a:gd name="connsiteX19" fmla="*/ 2876550 w 3305175"/>
                <a:gd name="connsiteY19" fmla="*/ 2181225 h 2333625"/>
                <a:gd name="connsiteX20" fmla="*/ 2486025 w 3305175"/>
                <a:gd name="connsiteY20" fmla="*/ 2152650 h 2333625"/>
                <a:gd name="connsiteX21" fmla="*/ 1981200 w 3305175"/>
                <a:gd name="connsiteY21" fmla="*/ 2133600 h 2333625"/>
                <a:gd name="connsiteX22" fmla="*/ 1609725 w 3305175"/>
                <a:gd name="connsiteY22" fmla="*/ 2133600 h 2333625"/>
                <a:gd name="connsiteX23" fmla="*/ 1085850 w 3305175"/>
                <a:gd name="connsiteY23" fmla="*/ 2276475 h 2333625"/>
                <a:gd name="connsiteX24" fmla="*/ 742950 w 3305175"/>
                <a:gd name="connsiteY24" fmla="*/ 2333625 h 2333625"/>
                <a:gd name="connsiteX25" fmla="*/ 400050 w 3305175"/>
                <a:gd name="connsiteY25" fmla="*/ 2190750 h 2333625"/>
                <a:gd name="connsiteX26" fmla="*/ 200025 w 3305175"/>
                <a:gd name="connsiteY26" fmla="*/ 1962150 h 2333625"/>
                <a:gd name="connsiteX27" fmla="*/ 95250 w 3305175"/>
                <a:gd name="connsiteY27" fmla="*/ 1714500 h 2333625"/>
                <a:gd name="connsiteX28" fmla="*/ 76200 w 3305175"/>
                <a:gd name="connsiteY28" fmla="*/ 1447800 h 2333625"/>
                <a:gd name="connsiteX29" fmla="*/ 209550 w 3305175"/>
                <a:gd name="connsiteY29" fmla="*/ 1285875 h 2333625"/>
                <a:gd name="connsiteX30" fmla="*/ 238125 w 3305175"/>
                <a:gd name="connsiteY30" fmla="*/ 1200150 h 2333625"/>
                <a:gd name="connsiteX31" fmla="*/ 57150 w 3305175"/>
                <a:gd name="connsiteY31" fmla="*/ 904875 h 2333625"/>
                <a:gd name="connsiteX32" fmla="*/ 0 w 3305175"/>
                <a:gd name="connsiteY32" fmla="*/ 609600 h 233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05175" h="2333625">
                  <a:moveTo>
                    <a:pt x="0" y="609600"/>
                  </a:moveTo>
                  <a:lnTo>
                    <a:pt x="76200" y="371475"/>
                  </a:lnTo>
                  <a:lnTo>
                    <a:pt x="266700" y="247650"/>
                  </a:lnTo>
                  <a:lnTo>
                    <a:pt x="657225" y="247650"/>
                  </a:lnTo>
                  <a:lnTo>
                    <a:pt x="1057275" y="276225"/>
                  </a:lnTo>
                  <a:lnTo>
                    <a:pt x="1400175" y="152400"/>
                  </a:lnTo>
                  <a:lnTo>
                    <a:pt x="1609725" y="238125"/>
                  </a:lnTo>
                  <a:lnTo>
                    <a:pt x="2057400" y="142875"/>
                  </a:lnTo>
                  <a:lnTo>
                    <a:pt x="2533650" y="0"/>
                  </a:lnTo>
                  <a:lnTo>
                    <a:pt x="2886075" y="19050"/>
                  </a:lnTo>
                  <a:lnTo>
                    <a:pt x="3143250" y="142875"/>
                  </a:lnTo>
                  <a:lnTo>
                    <a:pt x="3305175" y="352425"/>
                  </a:lnTo>
                  <a:lnTo>
                    <a:pt x="3209925" y="847725"/>
                  </a:lnTo>
                  <a:lnTo>
                    <a:pt x="3048000" y="1104900"/>
                  </a:lnTo>
                  <a:lnTo>
                    <a:pt x="2905125" y="1190625"/>
                  </a:lnTo>
                  <a:lnTo>
                    <a:pt x="2990850" y="1390650"/>
                  </a:lnTo>
                  <a:lnTo>
                    <a:pt x="3200400" y="1609725"/>
                  </a:lnTo>
                  <a:lnTo>
                    <a:pt x="3276600" y="1838325"/>
                  </a:lnTo>
                  <a:lnTo>
                    <a:pt x="3067050" y="2105025"/>
                  </a:lnTo>
                  <a:lnTo>
                    <a:pt x="2876550" y="2181225"/>
                  </a:lnTo>
                  <a:lnTo>
                    <a:pt x="2486025" y="2152650"/>
                  </a:lnTo>
                  <a:lnTo>
                    <a:pt x="1981200" y="2133600"/>
                  </a:lnTo>
                  <a:lnTo>
                    <a:pt x="1609725" y="2133600"/>
                  </a:lnTo>
                  <a:lnTo>
                    <a:pt x="1085850" y="2276475"/>
                  </a:lnTo>
                  <a:lnTo>
                    <a:pt x="742950" y="2333625"/>
                  </a:lnTo>
                  <a:lnTo>
                    <a:pt x="400050" y="2190750"/>
                  </a:lnTo>
                  <a:lnTo>
                    <a:pt x="200025" y="1962150"/>
                  </a:lnTo>
                  <a:lnTo>
                    <a:pt x="95250" y="1714500"/>
                  </a:lnTo>
                  <a:lnTo>
                    <a:pt x="76200" y="1447800"/>
                  </a:lnTo>
                  <a:lnTo>
                    <a:pt x="209550" y="1285875"/>
                  </a:lnTo>
                  <a:lnTo>
                    <a:pt x="238125" y="1200150"/>
                  </a:lnTo>
                  <a:lnTo>
                    <a:pt x="57150" y="904875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EA247915-C075-4FDE-93CF-B11A252702AD}"/>
                </a:ext>
              </a:extLst>
            </p:cNvPr>
            <p:cNvGrpSpPr/>
            <p:nvPr/>
          </p:nvGrpSpPr>
          <p:grpSpPr>
            <a:xfrm>
              <a:off x="1743075" y="1765300"/>
              <a:ext cx="3660776" cy="2832100"/>
              <a:chOff x="1743075" y="1765300"/>
              <a:chExt cx="3660776" cy="2832100"/>
            </a:xfrm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id="{B55DA580-D392-4A02-B5E1-C99678CE7C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8000" y="1982788"/>
                <a:ext cx="3621088" cy="2601913"/>
              </a:xfrm>
              <a:custGeom>
                <a:avLst/>
                <a:gdLst>
                  <a:gd name="T0" fmla="*/ 809 w 853"/>
                  <a:gd name="T1" fmla="*/ 415 h 612"/>
                  <a:gd name="T2" fmla="*/ 775 w 853"/>
                  <a:gd name="T3" fmla="*/ 359 h 612"/>
                  <a:gd name="T4" fmla="*/ 728 w 853"/>
                  <a:gd name="T5" fmla="*/ 329 h 612"/>
                  <a:gd name="T6" fmla="*/ 818 w 853"/>
                  <a:gd name="T7" fmla="*/ 110 h 612"/>
                  <a:gd name="T8" fmla="*/ 716 w 853"/>
                  <a:gd name="T9" fmla="*/ 15 h 612"/>
                  <a:gd name="T10" fmla="*/ 547 w 853"/>
                  <a:gd name="T11" fmla="*/ 31 h 612"/>
                  <a:gd name="T12" fmla="*/ 455 w 853"/>
                  <a:gd name="T13" fmla="*/ 67 h 612"/>
                  <a:gd name="T14" fmla="*/ 375 w 853"/>
                  <a:gd name="T15" fmla="*/ 58 h 612"/>
                  <a:gd name="T16" fmla="*/ 371 w 853"/>
                  <a:gd name="T17" fmla="*/ 56 h 612"/>
                  <a:gd name="T18" fmla="*/ 345 w 853"/>
                  <a:gd name="T19" fmla="*/ 56 h 612"/>
                  <a:gd name="T20" fmla="*/ 194 w 853"/>
                  <a:gd name="T21" fmla="*/ 66 h 612"/>
                  <a:gd name="T22" fmla="*/ 48 w 853"/>
                  <a:gd name="T23" fmla="*/ 94 h 612"/>
                  <a:gd name="T24" fmla="*/ 5 w 853"/>
                  <a:gd name="T25" fmla="*/ 229 h 612"/>
                  <a:gd name="T26" fmla="*/ 67 w 853"/>
                  <a:gd name="T27" fmla="*/ 330 h 612"/>
                  <a:gd name="T28" fmla="*/ 19 w 853"/>
                  <a:gd name="T29" fmla="*/ 402 h 612"/>
                  <a:gd name="T30" fmla="*/ 49 w 853"/>
                  <a:gd name="T31" fmla="*/ 513 h 612"/>
                  <a:gd name="T32" fmla="*/ 245 w 853"/>
                  <a:gd name="T33" fmla="*/ 599 h 612"/>
                  <a:gd name="T34" fmla="*/ 384 w 853"/>
                  <a:gd name="T35" fmla="*/ 565 h 612"/>
                  <a:gd name="T36" fmla="*/ 523 w 853"/>
                  <a:gd name="T37" fmla="*/ 550 h 612"/>
                  <a:gd name="T38" fmla="*/ 774 w 853"/>
                  <a:gd name="T39" fmla="*/ 539 h 612"/>
                  <a:gd name="T40" fmla="*/ 817 w 853"/>
                  <a:gd name="T41" fmla="*/ 434 h 612"/>
                  <a:gd name="T42" fmla="*/ 809 w 853"/>
                  <a:gd name="T43" fmla="*/ 415 h 612"/>
                  <a:gd name="T44" fmla="*/ 749 w 853"/>
                  <a:gd name="T45" fmla="*/ 506 h 612"/>
                  <a:gd name="T46" fmla="*/ 535 w 853"/>
                  <a:gd name="T47" fmla="*/ 509 h 612"/>
                  <a:gd name="T48" fmla="*/ 302 w 853"/>
                  <a:gd name="T49" fmla="*/ 543 h 612"/>
                  <a:gd name="T50" fmla="*/ 189 w 853"/>
                  <a:gd name="T51" fmla="*/ 561 h 612"/>
                  <a:gd name="T52" fmla="*/ 111 w 853"/>
                  <a:gd name="T53" fmla="*/ 523 h 612"/>
                  <a:gd name="T54" fmla="*/ 58 w 853"/>
                  <a:gd name="T55" fmla="*/ 435 h 612"/>
                  <a:gd name="T56" fmla="*/ 69 w 853"/>
                  <a:gd name="T57" fmla="*/ 381 h 612"/>
                  <a:gd name="T58" fmla="*/ 102 w 853"/>
                  <a:gd name="T59" fmla="*/ 335 h 612"/>
                  <a:gd name="T60" fmla="*/ 99 w 853"/>
                  <a:gd name="T61" fmla="*/ 320 h 612"/>
                  <a:gd name="T62" fmla="*/ 94 w 853"/>
                  <a:gd name="T63" fmla="*/ 311 h 612"/>
                  <a:gd name="T64" fmla="*/ 46 w 853"/>
                  <a:gd name="T65" fmla="*/ 197 h 612"/>
                  <a:gd name="T66" fmla="*/ 62 w 853"/>
                  <a:gd name="T67" fmla="*/ 138 h 612"/>
                  <a:gd name="T68" fmla="*/ 113 w 853"/>
                  <a:gd name="T69" fmla="*/ 112 h 612"/>
                  <a:gd name="T70" fmla="*/ 257 w 853"/>
                  <a:gd name="T71" fmla="*/ 117 h 612"/>
                  <a:gd name="T72" fmla="*/ 368 w 853"/>
                  <a:gd name="T73" fmla="*/ 89 h 612"/>
                  <a:gd name="T74" fmla="*/ 466 w 853"/>
                  <a:gd name="T75" fmla="*/ 106 h 612"/>
                  <a:gd name="T76" fmla="*/ 541 w 853"/>
                  <a:gd name="T77" fmla="*/ 77 h 612"/>
                  <a:gd name="T78" fmla="*/ 620 w 853"/>
                  <a:gd name="T79" fmla="*/ 56 h 612"/>
                  <a:gd name="T80" fmla="*/ 753 w 853"/>
                  <a:gd name="T81" fmla="*/ 84 h 612"/>
                  <a:gd name="T82" fmla="*/ 785 w 853"/>
                  <a:gd name="T83" fmla="*/ 195 h 612"/>
                  <a:gd name="T84" fmla="*/ 696 w 853"/>
                  <a:gd name="T85" fmla="*/ 298 h 612"/>
                  <a:gd name="T86" fmla="*/ 682 w 853"/>
                  <a:gd name="T87" fmla="*/ 324 h 612"/>
                  <a:gd name="T88" fmla="*/ 689 w 853"/>
                  <a:gd name="T89" fmla="*/ 335 h 612"/>
                  <a:gd name="T90" fmla="*/ 695 w 853"/>
                  <a:gd name="T91" fmla="*/ 352 h 612"/>
                  <a:gd name="T92" fmla="*/ 741 w 853"/>
                  <a:gd name="T93" fmla="*/ 393 h 612"/>
                  <a:gd name="T94" fmla="*/ 777 w 853"/>
                  <a:gd name="T95" fmla="*/ 432 h 612"/>
                  <a:gd name="T96" fmla="*/ 749 w 853"/>
                  <a:gd name="T97" fmla="*/ 50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3" h="612">
                    <a:moveTo>
                      <a:pt x="809" y="415"/>
                    </a:moveTo>
                    <a:cubicBezTo>
                      <a:pt x="813" y="395"/>
                      <a:pt x="788" y="372"/>
                      <a:pt x="775" y="359"/>
                    </a:cubicBezTo>
                    <a:cubicBezTo>
                      <a:pt x="761" y="346"/>
                      <a:pt x="745" y="336"/>
                      <a:pt x="728" y="329"/>
                    </a:cubicBezTo>
                    <a:cubicBezTo>
                      <a:pt x="805" y="287"/>
                      <a:pt x="853" y="197"/>
                      <a:pt x="818" y="110"/>
                    </a:cubicBezTo>
                    <a:cubicBezTo>
                      <a:pt x="800" y="64"/>
                      <a:pt x="764" y="28"/>
                      <a:pt x="716" y="15"/>
                    </a:cubicBezTo>
                    <a:cubicBezTo>
                      <a:pt x="661" y="0"/>
                      <a:pt x="600" y="15"/>
                      <a:pt x="547" y="31"/>
                    </a:cubicBezTo>
                    <a:cubicBezTo>
                      <a:pt x="515" y="41"/>
                      <a:pt x="486" y="56"/>
                      <a:pt x="455" y="67"/>
                    </a:cubicBezTo>
                    <a:cubicBezTo>
                      <a:pt x="430" y="75"/>
                      <a:pt x="395" y="79"/>
                      <a:pt x="375" y="58"/>
                    </a:cubicBezTo>
                    <a:cubicBezTo>
                      <a:pt x="374" y="57"/>
                      <a:pt x="372" y="56"/>
                      <a:pt x="371" y="56"/>
                    </a:cubicBezTo>
                    <a:cubicBezTo>
                      <a:pt x="364" y="50"/>
                      <a:pt x="353" y="49"/>
                      <a:pt x="345" y="56"/>
                    </a:cubicBezTo>
                    <a:cubicBezTo>
                      <a:pt x="303" y="94"/>
                      <a:pt x="244" y="70"/>
                      <a:pt x="194" y="66"/>
                    </a:cubicBezTo>
                    <a:cubicBezTo>
                      <a:pt x="147" y="63"/>
                      <a:pt x="88" y="64"/>
                      <a:pt x="48" y="94"/>
                    </a:cubicBezTo>
                    <a:cubicBezTo>
                      <a:pt x="6" y="125"/>
                      <a:pt x="0" y="180"/>
                      <a:pt x="5" y="229"/>
                    </a:cubicBezTo>
                    <a:cubicBezTo>
                      <a:pt x="8" y="268"/>
                      <a:pt x="26" y="319"/>
                      <a:pt x="67" y="330"/>
                    </a:cubicBezTo>
                    <a:cubicBezTo>
                      <a:pt x="43" y="347"/>
                      <a:pt x="24" y="374"/>
                      <a:pt x="19" y="402"/>
                    </a:cubicBezTo>
                    <a:cubicBezTo>
                      <a:pt x="12" y="441"/>
                      <a:pt x="28" y="482"/>
                      <a:pt x="49" y="513"/>
                    </a:cubicBezTo>
                    <a:cubicBezTo>
                      <a:pt x="93" y="580"/>
                      <a:pt x="166" y="612"/>
                      <a:pt x="245" y="599"/>
                    </a:cubicBezTo>
                    <a:cubicBezTo>
                      <a:pt x="292" y="592"/>
                      <a:pt x="338" y="575"/>
                      <a:pt x="384" y="565"/>
                    </a:cubicBezTo>
                    <a:cubicBezTo>
                      <a:pt x="430" y="555"/>
                      <a:pt x="476" y="548"/>
                      <a:pt x="523" y="550"/>
                    </a:cubicBezTo>
                    <a:cubicBezTo>
                      <a:pt x="605" y="553"/>
                      <a:pt x="699" y="594"/>
                      <a:pt x="774" y="539"/>
                    </a:cubicBezTo>
                    <a:cubicBezTo>
                      <a:pt x="806" y="515"/>
                      <a:pt x="826" y="474"/>
                      <a:pt x="817" y="434"/>
                    </a:cubicBezTo>
                    <a:cubicBezTo>
                      <a:pt x="815" y="427"/>
                      <a:pt x="812" y="421"/>
                      <a:pt x="809" y="415"/>
                    </a:cubicBezTo>
                    <a:close/>
                    <a:moveTo>
                      <a:pt x="749" y="506"/>
                    </a:moveTo>
                    <a:cubicBezTo>
                      <a:pt x="688" y="550"/>
                      <a:pt x="602" y="514"/>
                      <a:pt x="535" y="509"/>
                    </a:cubicBezTo>
                    <a:cubicBezTo>
                      <a:pt x="456" y="504"/>
                      <a:pt x="378" y="523"/>
                      <a:pt x="302" y="543"/>
                    </a:cubicBezTo>
                    <a:cubicBezTo>
                      <a:pt x="266" y="553"/>
                      <a:pt x="227" y="566"/>
                      <a:pt x="189" y="561"/>
                    </a:cubicBezTo>
                    <a:cubicBezTo>
                      <a:pt x="160" y="557"/>
                      <a:pt x="133" y="542"/>
                      <a:pt x="111" y="523"/>
                    </a:cubicBezTo>
                    <a:cubicBezTo>
                      <a:pt x="86" y="500"/>
                      <a:pt x="65" y="469"/>
                      <a:pt x="58" y="435"/>
                    </a:cubicBezTo>
                    <a:cubicBezTo>
                      <a:pt x="55" y="415"/>
                      <a:pt x="58" y="398"/>
                      <a:pt x="69" y="381"/>
                    </a:cubicBezTo>
                    <a:cubicBezTo>
                      <a:pt x="79" y="365"/>
                      <a:pt x="94" y="352"/>
                      <a:pt x="102" y="335"/>
                    </a:cubicBezTo>
                    <a:cubicBezTo>
                      <a:pt x="105" y="330"/>
                      <a:pt x="103" y="323"/>
                      <a:pt x="99" y="320"/>
                    </a:cubicBezTo>
                    <a:cubicBezTo>
                      <a:pt x="99" y="317"/>
                      <a:pt x="97" y="313"/>
                      <a:pt x="94" y="311"/>
                    </a:cubicBezTo>
                    <a:cubicBezTo>
                      <a:pt x="56" y="284"/>
                      <a:pt x="45" y="242"/>
                      <a:pt x="46" y="197"/>
                    </a:cubicBezTo>
                    <a:cubicBezTo>
                      <a:pt x="46" y="177"/>
                      <a:pt x="49" y="154"/>
                      <a:pt x="62" y="138"/>
                    </a:cubicBezTo>
                    <a:cubicBezTo>
                      <a:pt x="74" y="123"/>
                      <a:pt x="94" y="116"/>
                      <a:pt x="113" y="112"/>
                    </a:cubicBezTo>
                    <a:cubicBezTo>
                      <a:pt x="161" y="102"/>
                      <a:pt x="209" y="111"/>
                      <a:pt x="257" y="117"/>
                    </a:cubicBezTo>
                    <a:cubicBezTo>
                      <a:pt x="296" y="122"/>
                      <a:pt x="341" y="119"/>
                      <a:pt x="368" y="89"/>
                    </a:cubicBezTo>
                    <a:cubicBezTo>
                      <a:pt x="390" y="117"/>
                      <a:pt x="430" y="118"/>
                      <a:pt x="466" y="106"/>
                    </a:cubicBezTo>
                    <a:cubicBezTo>
                      <a:pt x="491" y="97"/>
                      <a:pt x="515" y="86"/>
                      <a:pt x="541" y="77"/>
                    </a:cubicBezTo>
                    <a:cubicBezTo>
                      <a:pt x="567" y="68"/>
                      <a:pt x="593" y="61"/>
                      <a:pt x="620" y="56"/>
                    </a:cubicBezTo>
                    <a:cubicBezTo>
                      <a:pt x="667" y="47"/>
                      <a:pt x="718" y="48"/>
                      <a:pt x="753" y="84"/>
                    </a:cubicBezTo>
                    <a:cubicBezTo>
                      <a:pt x="781" y="113"/>
                      <a:pt x="794" y="156"/>
                      <a:pt x="785" y="195"/>
                    </a:cubicBezTo>
                    <a:cubicBezTo>
                      <a:pt x="775" y="241"/>
                      <a:pt x="740" y="280"/>
                      <a:pt x="696" y="298"/>
                    </a:cubicBezTo>
                    <a:cubicBezTo>
                      <a:pt x="686" y="303"/>
                      <a:pt x="678" y="312"/>
                      <a:pt x="682" y="324"/>
                    </a:cubicBezTo>
                    <a:cubicBezTo>
                      <a:pt x="683" y="329"/>
                      <a:pt x="686" y="333"/>
                      <a:pt x="689" y="335"/>
                    </a:cubicBezTo>
                    <a:cubicBezTo>
                      <a:pt x="688" y="341"/>
                      <a:pt x="689" y="347"/>
                      <a:pt x="695" y="352"/>
                    </a:cubicBezTo>
                    <a:cubicBezTo>
                      <a:pt x="710" y="365"/>
                      <a:pt x="725" y="379"/>
                      <a:pt x="741" y="393"/>
                    </a:cubicBezTo>
                    <a:cubicBezTo>
                      <a:pt x="754" y="404"/>
                      <a:pt x="769" y="415"/>
                      <a:pt x="777" y="432"/>
                    </a:cubicBezTo>
                    <a:cubicBezTo>
                      <a:pt x="788" y="458"/>
                      <a:pt x="771" y="491"/>
                      <a:pt x="749" y="506"/>
                    </a:cubicBezTo>
                    <a:close/>
                  </a:path>
                </a:pathLst>
              </a:custGeom>
              <a:solidFill>
                <a:srgbClr val="FF9409">
                  <a:alpha val="6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id="{D9D11683-F944-4113-AAA8-9D7DE796A0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3075" y="1765300"/>
                <a:ext cx="3660776" cy="2832100"/>
              </a:xfrm>
              <a:custGeom>
                <a:avLst/>
                <a:gdLst>
                  <a:gd name="T0" fmla="*/ 746 w 862"/>
                  <a:gd name="T1" fmla="*/ 379 h 666"/>
                  <a:gd name="T2" fmla="*/ 826 w 862"/>
                  <a:gd name="T3" fmla="*/ 259 h 666"/>
                  <a:gd name="T4" fmla="*/ 782 w 862"/>
                  <a:gd name="T5" fmla="*/ 95 h 666"/>
                  <a:gd name="T6" fmla="*/ 630 w 862"/>
                  <a:gd name="T7" fmla="*/ 69 h 666"/>
                  <a:gd name="T8" fmla="*/ 432 w 862"/>
                  <a:gd name="T9" fmla="*/ 124 h 666"/>
                  <a:gd name="T10" fmla="*/ 377 w 862"/>
                  <a:gd name="T11" fmla="*/ 89 h 666"/>
                  <a:gd name="T12" fmla="*/ 377 w 862"/>
                  <a:gd name="T13" fmla="*/ 82 h 666"/>
                  <a:gd name="T14" fmla="*/ 379 w 862"/>
                  <a:gd name="T15" fmla="*/ 73 h 666"/>
                  <a:gd name="T16" fmla="*/ 412 w 862"/>
                  <a:gd name="T17" fmla="*/ 43 h 666"/>
                  <a:gd name="T18" fmla="*/ 452 w 862"/>
                  <a:gd name="T19" fmla="*/ 85 h 666"/>
                  <a:gd name="T20" fmla="*/ 422 w 862"/>
                  <a:gd name="T21" fmla="*/ 95 h 666"/>
                  <a:gd name="T22" fmla="*/ 416 w 862"/>
                  <a:gd name="T23" fmla="*/ 65 h 666"/>
                  <a:gd name="T24" fmla="*/ 410 w 862"/>
                  <a:gd name="T25" fmla="*/ 59 h 666"/>
                  <a:gd name="T26" fmla="*/ 426 w 862"/>
                  <a:gd name="T27" fmla="*/ 107 h 666"/>
                  <a:gd name="T28" fmla="*/ 463 w 862"/>
                  <a:gd name="T29" fmla="*/ 66 h 666"/>
                  <a:gd name="T30" fmla="*/ 401 w 862"/>
                  <a:gd name="T31" fmla="*/ 38 h 666"/>
                  <a:gd name="T32" fmla="*/ 379 w 862"/>
                  <a:gd name="T33" fmla="*/ 55 h 666"/>
                  <a:gd name="T34" fmla="*/ 307 w 862"/>
                  <a:gd name="T35" fmla="*/ 13 h 666"/>
                  <a:gd name="T36" fmla="*/ 282 w 862"/>
                  <a:gd name="T37" fmla="*/ 67 h 666"/>
                  <a:gd name="T38" fmla="*/ 329 w 862"/>
                  <a:gd name="T39" fmla="*/ 75 h 666"/>
                  <a:gd name="T40" fmla="*/ 324 w 862"/>
                  <a:gd name="T41" fmla="*/ 70 h 666"/>
                  <a:gd name="T42" fmla="*/ 289 w 862"/>
                  <a:gd name="T43" fmla="*/ 60 h 666"/>
                  <a:gd name="T44" fmla="*/ 318 w 862"/>
                  <a:gd name="T45" fmla="*/ 20 h 666"/>
                  <a:gd name="T46" fmla="*/ 370 w 862"/>
                  <a:gd name="T47" fmla="*/ 71 h 666"/>
                  <a:gd name="T48" fmla="*/ 368 w 862"/>
                  <a:gd name="T49" fmla="*/ 79 h 666"/>
                  <a:gd name="T50" fmla="*/ 367 w 862"/>
                  <a:gd name="T51" fmla="*/ 82 h 666"/>
                  <a:gd name="T52" fmla="*/ 292 w 862"/>
                  <a:gd name="T53" fmla="*/ 120 h 666"/>
                  <a:gd name="T54" fmla="*/ 205 w 862"/>
                  <a:gd name="T55" fmla="*/ 115 h 666"/>
                  <a:gd name="T56" fmla="*/ 112 w 862"/>
                  <a:gd name="T57" fmla="*/ 111 h 666"/>
                  <a:gd name="T58" fmla="*/ 52 w 862"/>
                  <a:gd name="T59" fmla="*/ 140 h 666"/>
                  <a:gd name="T60" fmla="*/ 4 w 862"/>
                  <a:gd name="T61" fmla="*/ 263 h 666"/>
                  <a:gd name="T62" fmla="*/ 75 w 862"/>
                  <a:gd name="T63" fmla="*/ 378 h 666"/>
                  <a:gd name="T64" fmla="*/ 47 w 862"/>
                  <a:gd name="T65" fmla="*/ 567 h 666"/>
                  <a:gd name="T66" fmla="*/ 256 w 862"/>
                  <a:gd name="T67" fmla="*/ 656 h 666"/>
                  <a:gd name="T68" fmla="*/ 549 w 862"/>
                  <a:gd name="T69" fmla="*/ 607 h 666"/>
                  <a:gd name="T70" fmla="*/ 806 w 862"/>
                  <a:gd name="T71" fmla="*/ 582 h 666"/>
                  <a:gd name="T72" fmla="*/ 746 w 862"/>
                  <a:gd name="T73" fmla="*/ 379 h 666"/>
                  <a:gd name="T74" fmla="*/ 794 w 862"/>
                  <a:gd name="T75" fmla="*/ 580 h 666"/>
                  <a:gd name="T76" fmla="*/ 555 w 862"/>
                  <a:gd name="T77" fmla="*/ 598 h 666"/>
                  <a:gd name="T78" fmla="*/ 310 w 862"/>
                  <a:gd name="T79" fmla="*/ 637 h 666"/>
                  <a:gd name="T80" fmla="*/ 82 w 862"/>
                  <a:gd name="T81" fmla="*/ 598 h 666"/>
                  <a:gd name="T82" fmla="*/ 34 w 862"/>
                  <a:gd name="T83" fmla="*/ 489 h 666"/>
                  <a:gd name="T84" fmla="*/ 87 w 862"/>
                  <a:gd name="T85" fmla="*/ 383 h 666"/>
                  <a:gd name="T86" fmla="*/ 87 w 862"/>
                  <a:gd name="T87" fmla="*/ 374 h 666"/>
                  <a:gd name="T88" fmla="*/ 20 w 862"/>
                  <a:gd name="T89" fmla="*/ 209 h 666"/>
                  <a:gd name="T90" fmla="*/ 82 w 862"/>
                  <a:gd name="T91" fmla="*/ 130 h 666"/>
                  <a:gd name="T92" fmla="*/ 196 w 862"/>
                  <a:gd name="T93" fmla="*/ 124 h 666"/>
                  <a:gd name="T94" fmla="*/ 303 w 862"/>
                  <a:gd name="T95" fmla="*/ 130 h 666"/>
                  <a:gd name="T96" fmla="*/ 369 w 862"/>
                  <a:gd name="T97" fmla="*/ 98 h 666"/>
                  <a:gd name="T98" fmla="*/ 369 w 862"/>
                  <a:gd name="T99" fmla="*/ 97 h 666"/>
                  <a:gd name="T100" fmla="*/ 371 w 862"/>
                  <a:gd name="T101" fmla="*/ 104 h 666"/>
                  <a:gd name="T102" fmla="*/ 453 w 862"/>
                  <a:gd name="T103" fmla="*/ 132 h 666"/>
                  <a:gd name="T104" fmla="*/ 578 w 862"/>
                  <a:gd name="T105" fmla="*/ 95 h 666"/>
                  <a:gd name="T106" fmla="*/ 793 w 862"/>
                  <a:gd name="T107" fmla="*/ 120 h 666"/>
                  <a:gd name="T108" fmla="*/ 815 w 862"/>
                  <a:gd name="T109" fmla="*/ 262 h 666"/>
                  <a:gd name="T110" fmla="*/ 729 w 862"/>
                  <a:gd name="T111" fmla="*/ 371 h 666"/>
                  <a:gd name="T112" fmla="*/ 728 w 862"/>
                  <a:gd name="T113" fmla="*/ 381 h 666"/>
                  <a:gd name="T114" fmla="*/ 794 w 862"/>
                  <a:gd name="T115" fmla="*/ 58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2" h="666">
                    <a:moveTo>
                      <a:pt x="746" y="379"/>
                    </a:moveTo>
                    <a:cubicBezTo>
                      <a:pt x="797" y="367"/>
                      <a:pt x="817" y="306"/>
                      <a:pt x="826" y="259"/>
                    </a:cubicBezTo>
                    <a:cubicBezTo>
                      <a:pt x="836" y="201"/>
                      <a:pt x="828" y="135"/>
                      <a:pt x="782" y="95"/>
                    </a:cubicBezTo>
                    <a:cubicBezTo>
                      <a:pt x="740" y="59"/>
                      <a:pt x="681" y="58"/>
                      <a:pt x="630" y="69"/>
                    </a:cubicBezTo>
                    <a:cubicBezTo>
                      <a:pt x="563" y="83"/>
                      <a:pt x="502" y="121"/>
                      <a:pt x="432" y="124"/>
                    </a:cubicBezTo>
                    <a:cubicBezTo>
                      <a:pt x="407" y="126"/>
                      <a:pt x="380" y="118"/>
                      <a:pt x="377" y="89"/>
                    </a:cubicBezTo>
                    <a:cubicBezTo>
                      <a:pt x="377" y="86"/>
                      <a:pt x="377" y="84"/>
                      <a:pt x="377" y="82"/>
                    </a:cubicBezTo>
                    <a:cubicBezTo>
                      <a:pt x="378" y="79"/>
                      <a:pt x="379" y="76"/>
                      <a:pt x="379" y="73"/>
                    </a:cubicBezTo>
                    <a:cubicBezTo>
                      <a:pt x="384" y="58"/>
                      <a:pt x="397" y="46"/>
                      <a:pt x="412" y="43"/>
                    </a:cubicBezTo>
                    <a:cubicBezTo>
                      <a:pt x="435" y="38"/>
                      <a:pt x="465" y="59"/>
                      <a:pt x="452" y="85"/>
                    </a:cubicBezTo>
                    <a:cubicBezTo>
                      <a:pt x="447" y="96"/>
                      <a:pt x="432" y="101"/>
                      <a:pt x="422" y="95"/>
                    </a:cubicBezTo>
                    <a:cubicBezTo>
                      <a:pt x="411" y="89"/>
                      <a:pt x="408" y="75"/>
                      <a:pt x="416" y="65"/>
                    </a:cubicBezTo>
                    <a:cubicBezTo>
                      <a:pt x="420" y="61"/>
                      <a:pt x="414" y="54"/>
                      <a:pt x="410" y="59"/>
                    </a:cubicBezTo>
                    <a:cubicBezTo>
                      <a:pt x="395" y="75"/>
                      <a:pt x="403" y="104"/>
                      <a:pt x="426" y="107"/>
                    </a:cubicBezTo>
                    <a:cubicBezTo>
                      <a:pt x="449" y="110"/>
                      <a:pt x="468" y="88"/>
                      <a:pt x="463" y="66"/>
                    </a:cubicBezTo>
                    <a:cubicBezTo>
                      <a:pt x="457" y="38"/>
                      <a:pt x="425" y="27"/>
                      <a:pt x="401" y="38"/>
                    </a:cubicBezTo>
                    <a:cubicBezTo>
                      <a:pt x="392" y="41"/>
                      <a:pt x="384" y="47"/>
                      <a:pt x="379" y="55"/>
                    </a:cubicBezTo>
                    <a:cubicBezTo>
                      <a:pt x="372" y="25"/>
                      <a:pt x="342" y="0"/>
                      <a:pt x="307" y="13"/>
                    </a:cubicBezTo>
                    <a:cubicBezTo>
                      <a:pt x="287" y="21"/>
                      <a:pt x="270" y="46"/>
                      <a:pt x="282" y="67"/>
                    </a:cubicBezTo>
                    <a:cubicBezTo>
                      <a:pt x="292" y="83"/>
                      <a:pt x="315" y="89"/>
                      <a:pt x="329" y="75"/>
                    </a:cubicBezTo>
                    <a:cubicBezTo>
                      <a:pt x="333" y="72"/>
                      <a:pt x="327" y="67"/>
                      <a:pt x="324" y="70"/>
                    </a:cubicBezTo>
                    <a:cubicBezTo>
                      <a:pt x="313" y="80"/>
                      <a:pt x="295" y="73"/>
                      <a:pt x="289" y="60"/>
                    </a:cubicBezTo>
                    <a:cubicBezTo>
                      <a:pt x="281" y="41"/>
                      <a:pt x="301" y="23"/>
                      <a:pt x="318" y="20"/>
                    </a:cubicBezTo>
                    <a:cubicBezTo>
                      <a:pt x="349" y="14"/>
                      <a:pt x="374" y="42"/>
                      <a:pt x="370" y="71"/>
                    </a:cubicBezTo>
                    <a:cubicBezTo>
                      <a:pt x="370" y="73"/>
                      <a:pt x="369" y="76"/>
                      <a:pt x="368" y="79"/>
                    </a:cubicBezTo>
                    <a:cubicBezTo>
                      <a:pt x="368" y="80"/>
                      <a:pt x="368" y="81"/>
                      <a:pt x="367" y="82"/>
                    </a:cubicBezTo>
                    <a:cubicBezTo>
                      <a:pt x="355" y="111"/>
                      <a:pt x="320" y="120"/>
                      <a:pt x="292" y="120"/>
                    </a:cubicBezTo>
                    <a:cubicBezTo>
                      <a:pt x="263" y="121"/>
                      <a:pt x="234" y="117"/>
                      <a:pt x="205" y="115"/>
                    </a:cubicBezTo>
                    <a:cubicBezTo>
                      <a:pt x="174" y="113"/>
                      <a:pt x="142" y="107"/>
                      <a:pt x="112" y="111"/>
                    </a:cubicBezTo>
                    <a:cubicBezTo>
                      <a:pt x="89" y="113"/>
                      <a:pt x="69" y="124"/>
                      <a:pt x="52" y="140"/>
                    </a:cubicBezTo>
                    <a:cubicBezTo>
                      <a:pt x="18" y="171"/>
                      <a:pt x="0" y="218"/>
                      <a:pt x="4" y="263"/>
                    </a:cubicBezTo>
                    <a:cubicBezTo>
                      <a:pt x="8" y="310"/>
                      <a:pt x="35" y="353"/>
                      <a:pt x="75" y="378"/>
                    </a:cubicBezTo>
                    <a:cubicBezTo>
                      <a:pt x="11" y="416"/>
                      <a:pt x="15" y="510"/>
                      <a:pt x="47" y="567"/>
                    </a:cubicBezTo>
                    <a:cubicBezTo>
                      <a:pt x="90" y="643"/>
                      <a:pt x="174" y="666"/>
                      <a:pt x="256" y="656"/>
                    </a:cubicBezTo>
                    <a:cubicBezTo>
                      <a:pt x="355" y="645"/>
                      <a:pt x="448" y="595"/>
                      <a:pt x="549" y="607"/>
                    </a:cubicBezTo>
                    <a:cubicBezTo>
                      <a:pt x="632" y="616"/>
                      <a:pt x="739" y="655"/>
                      <a:pt x="806" y="582"/>
                    </a:cubicBezTo>
                    <a:cubicBezTo>
                      <a:pt x="862" y="519"/>
                      <a:pt x="814" y="416"/>
                      <a:pt x="746" y="379"/>
                    </a:cubicBezTo>
                    <a:close/>
                    <a:moveTo>
                      <a:pt x="794" y="580"/>
                    </a:moveTo>
                    <a:cubicBezTo>
                      <a:pt x="730" y="643"/>
                      <a:pt x="632" y="608"/>
                      <a:pt x="555" y="598"/>
                    </a:cubicBezTo>
                    <a:cubicBezTo>
                      <a:pt x="470" y="587"/>
                      <a:pt x="391" y="618"/>
                      <a:pt x="310" y="637"/>
                    </a:cubicBezTo>
                    <a:cubicBezTo>
                      <a:pt x="233" y="655"/>
                      <a:pt x="142" y="659"/>
                      <a:pt x="82" y="598"/>
                    </a:cubicBezTo>
                    <a:cubicBezTo>
                      <a:pt x="54" y="569"/>
                      <a:pt x="36" y="530"/>
                      <a:pt x="34" y="489"/>
                    </a:cubicBezTo>
                    <a:cubicBezTo>
                      <a:pt x="32" y="448"/>
                      <a:pt x="47" y="402"/>
                      <a:pt x="87" y="383"/>
                    </a:cubicBezTo>
                    <a:cubicBezTo>
                      <a:pt x="90" y="381"/>
                      <a:pt x="90" y="376"/>
                      <a:pt x="87" y="374"/>
                    </a:cubicBezTo>
                    <a:cubicBezTo>
                      <a:pt x="29" y="341"/>
                      <a:pt x="0" y="273"/>
                      <a:pt x="20" y="209"/>
                    </a:cubicBezTo>
                    <a:cubicBezTo>
                      <a:pt x="30" y="177"/>
                      <a:pt x="52" y="146"/>
                      <a:pt x="82" y="130"/>
                    </a:cubicBezTo>
                    <a:cubicBezTo>
                      <a:pt x="116" y="112"/>
                      <a:pt x="159" y="122"/>
                      <a:pt x="196" y="124"/>
                    </a:cubicBezTo>
                    <a:cubicBezTo>
                      <a:pt x="231" y="127"/>
                      <a:pt x="268" y="133"/>
                      <a:pt x="303" y="130"/>
                    </a:cubicBezTo>
                    <a:cubicBezTo>
                      <a:pt x="328" y="128"/>
                      <a:pt x="354" y="119"/>
                      <a:pt x="369" y="98"/>
                    </a:cubicBezTo>
                    <a:cubicBezTo>
                      <a:pt x="369" y="98"/>
                      <a:pt x="369" y="98"/>
                      <a:pt x="369" y="97"/>
                    </a:cubicBezTo>
                    <a:cubicBezTo>
                      <a:pt x="370" y="100"/>
                      <a:pt x="371" y="102"/>
                      <a:pt x="371" y="104"/>
                    </a:cubicBezTo>
                    <a:cubicBezTo>
                      <a:pt x="385" y="138"/>
                      <a:pt x="423" y="137"/>
                      <a:pt x="453" y="132"/>
                    </a:cubicBezTo>
                    <a:cubicBezTo>
                      <a:pt x="496" y="126"/>
                      <a:pt x="537" y="109"/>
                      <a:pt x="578" y="95"/>
                    </a:cubicBezTo>
                    <a:cubicBezTo>
                      <a:pt x="646" y="70"/>
                      <a:pt x="742" y="51"/>
                      <a:pt x="793" y="120"/>
                    </a:cubicBezTo>
                    <a:cubicBezTo>
                      <a:pt x="822" y="161"/>
                      <a:pt x="824" y="214"/>
                      <a:pt x="815" y="262"/>
                    </a:cubicBezTo>
                    <a:cubicBezTo>
                      <a:pt x="806" y="308"/>
                      <a:pt x="786" y="370"/>
                      <a:pt x="729" y="371"/>
                    </a:cubicBezTo>
                    <a:cubicBezTo>
                      <a:pt x="724" y="372"/>
                      <a:pt x="723" y="379"/>
                      <a:pt x="728" y="381"/>
                    </a:cubicBezTo>
                    <a:cubicBezTo>
                      <a:pt x="799" y="408"/>
                      <a:pt x="856" y="519"/>
                      <a:pt x="794" y="580"/>
                    </a:cubicBezTo>
                    <a:close/>
                  </a:path>
                </a:pathLst>
              </a:custGeom>
              <a:solidFill>
                <a:srgbClr val="FF94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14" name="文本框 213">
            <a:extLst>
              <a:ext uri="{FF2B5EF4-FFF2-40B4-BE49-F238E27FC236}">
                <a16:creationId xmlns:a16="http://schemas.microsoft.com/office/drawing/2014/main" id="{95FA203F-3CDF-40EB-B75B-245064C36801}"/>
              </a:ext>
            </a:extLst>
          </p:cNvPr>
          <p:cNvSpPr txBox="1"/>
          <p:nvPr/>
        </p:nvSpPr>
        <p:spPr>
          <a:xfrm>
            <a:off x="228419" y="3121259"/>
            <a:ext cx="3282875" cy="1077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Tầng lớp nào bị Việt hoá?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id="{28B0E7A1-E7E9-471D-B2CE-AAD1602B4BA1}"/>
              </a:ext>
            </a:extLst>
          </p:cNvPr>
          <p:cNvSpPr txBox="1"/>
          <p:nvPr/>
        </p:nvSpPr>
        <p:spPr>
          <a:xfrm>
            <a:off x="742355" y="3557397"/>
            <a:ext cx="251305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3F31C37-9C1E-4B02-A338-76DF5D0F7A19}"/>
              </a:ext>
            </a:extLst>
          </p:cNvPr>
          <p:cNvGrpSpPr/>
          <p:nvPr/>
        </p:nvGrpSpPr>
        <p:grpSpPr>
          <a:xfrm>
            <a:off x="4057925" y="1609344"/>
            <a:ext cx="3950927" cy="4158001"/>
            <a:chOff x="1743075" y="1765300"/>
            <a:chExt cx="3660776" cy="2832100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BE6868A-BE54-4DD8-A46C-1C09062EF375}"/>
                </a:ext>
              </a:extLst>
            </p:cNvPr>
            <p:cNvSpPr/>
            <p:nvPr/>
          </p:nvSpPr>
          <p:spPr>
            <a:xfrm>
              <a:off x="1895475" y="2143125"/>
              <a:ext cx="3305175" cy="2333625"/>
            </a:xfrm>
            <a:custGeom>
              <a:avLst/>
              <a:gdLst>
                <a:gd name="connsiteX0" fmla="*/ 0 w 3305175"/>
                <a:gd name="connsiteY0" fmla="*/ 609600 h 2333625"/>
                <a:gd name="connsiteX1" fmla="*/ 76200 w 3305175"/>
                <a:gd name="connsiteY1" fmla="*/ 371475 h 2333625"/>
                <a:gd name="connsiteX2" fmla="*/ 266700 w 3305175"/>
                <a:gd name="connsiteY2" fmla="*/ 247650 h 2333625"/>
                <a:gd name="connsiteX3" fmla="*/ 657225 w 3305175"/>
                <a:gd name="connsiteY3" fmla="*/ 247650 h 2333625"/>
                <a:gd name="connsiteX4" fmla="*/ 1057275 w 3305175"/>
                <a:gd name="connsiteY4" fmla="*/ 276225 h 2333625"/>
                <a:gd name="connsiteX5" fmla="*/ 1400175 w 3305175"/>
                <a:gd name="connsiteY5" fmla="*/ 152400 h 2333625"/>
                <a:gd name="connsiteX6" fmla="*/ 1609725 w 3305175"/>
                <a:gd name="connsiteY6" fmla="*/ 238125 h 2333625"/>
                <a:gd name="connsiteX7" fmla="*/ 2057400 w 3305175"/>
                <a:gd name="connsiteY7" fmla="*/ 142875 h 2333625"/>
                <a:gd name="connsiteX8" fmla="*/ 2533650 w 3305175"/>
                <a:gd name="connsiteY8" fmla="*/ 0 h 2333625"/>
                <a:gd name="connsiteX9" fmla="*/ 2886075 w 3305175"/>
                <a:gd name="connsiteY9" fmla="*/ 19050 h 2333625"/>
                <a:gd name="connsiteX10" fmla="*/ 3143250 w 3305175"/>
                <a:gd name="connsiteY10" fmla="*/ 142875 h 2333625"/>
                <a:gd name="connsiteX11" fmla="*/ 3305175 w 3305175"/>
                <a:gd name="connsiteY11" fmla="*/ 352425 h 2333625"/>
                <a:gd name="connsiteX12" fmla="*/ 3209925 w 3305175"/>
                <a:gd name="connsiteY12" fmla="*/ 847725 h 2333625"/>
                <a:gd name="connsiteX13" fmla="*/ 3048000 w 3305175"/>
                <a:gd name="connsiteY13" fmla="*/ 1104900 h 2333625"/>
                <a:gd name="connsiteX14" fmla="*/ 2905125 w 3305175"/>
                <a:gd name="connsiteY14" fmla="*/ 1190625 h 2333625"/>
                <a:gd name="connsiteX15" fmla="*/ 2990850 w 3305175"/>
                <a:gd name="connsiteY15" fmla="*/ 1390650 h 2333625"/>
                <a:gd name="connsiteX16" fmla="*/ 3200400 w 3305175"/>
                <a:gd name="connsiteY16" fmla="*/ 1609725 h 2333625"/>
                <a:gd name="connsiteX17" fmla="*/ 3276600 w 3305175"/>
                <a:gd name="connsiteY17" fmla="*/ 1838325 h 2333625"/>
                <a:gd name="connsiteX18" fmla="*/ 3067050 w 3305175"/>
                <a:gd name="connsiteY18" fmla="*/ 2105025 h 2333625"/>
                <a:gd name="connsiteX19" fmla="*/ 2876550 w 3305175"/>
                <a:gd name="connsiteY19" fmla="*/ 2181225 h 2333625"/>
                <a:gd name="connsiteX20" fmla="*/ 2486025 w 3305175"/>
                <a:gd name="connsiteY20" fmla="*/ 2152650 h 2333625"/>
                <a:gd name="connsiteX21" fmla="*/ 1981200 w 3305175"/>
                <a:gd name="connsiteY21" fmla="*/ 2133600 h 2333625"/>
                <a:gd name="connsiteX22" fmla="*/ 1609725 w 3305175"/>
                <a:gd name="connsiteY22" fmla="*/ 2133600 h 2333625"/>
                <a:gd name="connsiteX23" fmla="*/ 1085850 w 3305175"/>
                <a:gd name="connsiteY23" fmla="*/ 2276475 h 2333625"/>
                <a:gd name="connsiteX24" fmla="*/ 742950 w 3305175"/>
                <a:gd name="connsiteY24" fmla="*/ 2333625 h 2333625"/>
                <a:gd name="connsiteX25" fmla="*/ 400050 w 3305175"/>
                <a:gd name="connsiteY25" fmla="*/ 2190750 h 2333625"/>
                <a:gd name="connsiteX26" fmla="*/ 200025 w 3305175"/>
                <a:gd name="connsiteY26" fmla="*/ 1962150 h 2333625"/>
                <a:gd name="connsiteX27" fmla="*/ 95250 w 3305175"/>
                <a:gd name="connsiteY27" fmla="*/ 1714500 h 2333625"/>
                <a:gd name="connsiteX28" fmla="*/ 76200 w 3305175"/>
                <a:gd name="connsiteY28" fmla="*/ 1447800 h 2333625"/>
                <a:gd name="connsiteX29" fmla="*/ 209550 w 3305175"/>
                <a:gd name="connsiteY29" fmla="*/ 1285875 h 2333625"/>
                <a:gd name="connsiteX30" fmla="*/ 238125 w 3305175"/>
                <a:gd name="connsiteY30" fmla="*/ 1200150 h 2333625"/>
                <a:gd name="connsiteX31" fmla="*/ 57150 w 3305175"/>
                <a:gd name="connsiteY31" fmla="*/ 904875 h 2333625"/>
                <a:gd name="connsiteX32" fmla="*/ 0 w 3305175"/>
                <a:gd name="connsiteY32" fmla="*/ 609600 h 233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05175" h="2333625">
                  <a:moveTo>
                    <a:pt x="0" y="609600"/>
                  </a:moveTo>
                  <a:lnTo>
                    <a:pt x="76200" y="371475"/>
                  </a:lnTo>
                  <a:lnTo>
                    <a:pt x="266700" y="247650"/>
                  </a:lnTo>
                  <a:lnTo>
                    <a:pt x="657225" y="247650"/>
                  </a:lnTo>
                  <a:lnTo>
                    <a:pt x="1057275" y="276225"/>
                  </a:lnTo>
                  <a:lnTo>
                    <a:pt x="1400175" y="152400"/>
                  </a:lnTo>
                  <a:lnTo>
                    <a:pt x="1609725" y="238125"/>
                  </a:lnTo>
                  <a:lnTo>
                    <a:pt x="2057400" y="142875"/>
                  </a:lnTo>
                  <a:lnTo>
                    <a:pt x="2533650" y="0"/>
                  </a:lnTo>
                  <a:lnTo>
                    <a:pt x="2886075" y="19050"/>
                  </a:lnTo>
                  <a:lnTo>
                    <a:pt x="3143250" y="142875"/>
                  </a:lnTo>
                  <a:lnTo>
                    <a:pt x="3305175" y="352425"/>
                  </a:lnTo>
                  <a:lnTo>
                    <a:pt x="3209925" y="847725"/>
                  </a:lnTo>
                  <a:lnTo>
                    <a:pt x="3048000" y="1104900"/>
                  </a:lnTo>
                  <a:lnTo>
                    <a:pt x="2905125" y="1190625"/>
                  </a:lnTo>
                  <a:lnTo>
                    <a:pt x="2990850" y="1390650"/>
                  </a:lnTo>
                  <a:lnTo>
                    <a:pt x="3200400" y="1609725"/>
                  </a:lnTo>
                  <a:lnTo>
                    <a:pt x="3276600" y="1838325"/>
                  </a:lnTo>
                  <a:lnTo>
                    <a:pt x="3067050" y="2105025"/>
                  </a:lnTo>
                  <a:lnTo>
                    <a:pt x="2876550" y="2181225"/>
                  </a:lnTo>
                  <a:lnTo>
                    <a:pt x="2486025" y="2152650"/>
                  </a:lnTo>
                  <a:lnTo>
                    <a:pt x="1981200" y="2133600"/>
                  </a:lnTo>
                  <a:lnTo>
                    <a:pt x="1609725" y="2133600"/>
                  </a:lnTo>
                  <a:lnTo>
                    <a:pt x="1085850" y="2276475"/>
                  </a:lnTo>
                  <a:lnTo>
                    <a:pt x="742950" y="2333625"/>
                  </a:lnTo>
                  <a:lnTo>
                    <a:pt x="400050" y="2190750"/>
                  </a:lnTo>
                  <a:lnTo>
                    <a:pt x="200025" y="1962150"/>
                  </a:lnTo>
                  <a:lnTo>
                    <a:pt x="95250" y="1714500"/>
                  </a:lnTo>
                  <a:lnTo>
                    <a:pt x="76200" y="1447800"/>
                  </a:lnTo>
                  <a:lnTo>
                    <a:pt x="209550" y="1285875"/>
                  </a:lnTo>
                  <a:lnTo>
                    <a:pt x="238125" y="1200150"/>
                  </a:lnTo>
                  <a:lnTo>
                    <a:pt x="57150" y="904875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96284B79-88B0-4BFA-B7EF-786961663A11}"/>
                </a:ext>
              </a:extLst>
            </p:cNvPr>
            <p:cNvGrpSpPr/>
            <p:nvPr/>
          </p:nvGrpSpPr>
          <p:grpSpPr>
            <a:xfrm>
              <a:off x="1743075" y="1765300"/>
              <a:ext cx="3660776" cy="2832100"/>
              <a:chOff x="1743075" y="1765300"/>
              <a:chExt cx="3660776" cy="2832100"/>
            </a:xfrm>
          </p:grpSpPr>
          <p:sp>
            <p:nvSpPr>
              <p:cNvPr id="69" name="Freeform 5">
                <a:extLst>
                  <a:ext uri="{FF2B5EF4-FFF2-40B4-BE49-F238E27FC236}">
                    <a16:creationId xmlns:a16="http://schemas.microsoft.com/office/drawing/2014/main" id="{171A390C-2DB5-41AB-9DA5-4845FBF123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8000" y="1982788"/>
                <a:ext cx="3621088" cy="2601913"/>
              </a:xfrm>
              <a:custGeom>
                <a:avLst/>
                <a:gdLst>
                  <a:gd name="T0" fmla="*/ 809 w 853"/>
                  <a:gd name="T1" fmla="*/ 415 h 612"/>
                  <a:gd name="T2" fmla="*/ 775 w 853"/>
                  <a:gd name="T3" fmla="*/ 359 h 612"/>
                  <a:gd name="T4" fmla="*/ 728 w 853"/>
                  <a:gd name="T5" fmla="*/ 329 h 612"/>
                  <a:gd name="T6" fmla="*/ 818 w 853"/>
                  <a:gd name="T7" fmla="*/ 110 h 612"/>
                  <a:gd name="T8" fmla="*/ 716 w 853"/>
                  <a:gd name="T9" fmla="*/ 15 h 612"/>
                  <a:gd name="T10" fmla="*/ 547 w 853"/>
                  <a:gd name="T11" fmla="*/ 31 h 612"/>
                  <a:gd name="T12" fmla="*/ 455 w 853"/>
                  <a:gd name="T13" fmla="*/ 67 h 612"/>
                  <a:gd name="T14" fmla="*/ 375 w 853"/>
                  <a:gd name="T15" fmla="*/ 58 h 612"/>
                  <a:gd name="T16" fmla="*/ 371 w 853"/>
                  <a:gd name="T17" fmla="*/ 56 h 612"/>
                  <a:gd name="T18" fmla="*/ 345 w 853"/>
                  <a:gd name="T19" fmla="*/ 56 h 612"/>
                  <a:gd name="T20" fmla="*/ 194 w 853"/>
                  <a:gd name="T21" fmla="*/ 66 h 612"/>
                  <a:gd name="T22" fmla="*/ 48 w 853"/>
                  <a:gd name="T23" fmla="*/ 94 h 612"/>
                  <a:gd name="T24" fmla="*/ 5 w 853"/>
                  <a:gd name="T25" fmla="*/ 229 h 612"/>
                  <a:gd name="T26" fmla="*/ 67 w 853"/>
                  <a:gd name="T27" fmla="*/ 330 h 612"/>
                  <a:gd name="T28" fmla="*/ 19 w 853"/>
                  <a:gd name="T29" fmla="*/ 402 h 612"/>
                  <a:gd name="T30" fmla="*/ 49 w 853"/>
                  <a:gd name="T31" fmla="*/ 513 h 612"/>
                  <a:gd name="T32" fmla="*/ 245 w 853"/>
                  <a:gd name="T33" fmla="*/ 599 h 612"/>
                  <a:gd name="T34" fmla="*/ 384 w 853"/>
                  <a:gd name="T35" fmla="*/ 565 h 612"/>
                  <a:gd name="T36" fmla="*/ 523 w 853"/>
                  <a:gd name="T37" fmla="*/ 550 h 612"/>
                  <a:gd name="T38" fmla="*/ 774 w 853"/>
                  <a:gd name="T39" fmla="*/ 539 h 612"/>
                  <a:gd name="T40" fmla="*/ 817 w 853"/>
                  <a:gd name="T41" fmla="*/ 434 h 612"/>
                  <a:gd name="T42" fmla="*/ 809 w 853"/>
                  <a:gd name="T43" fmla="*/ 415 h 612"/>
                  <a:gd name="T44" fmla="*/ 749 w 853"/>
                  <a:gd name="T45" fmla="*/ 506 h 612"/>
                  <a:gd name="T46" fmla="*/ 535 w 853"/>
                  <a:gd name="T47" fmla="*/ 509 h 612"/>
                  <a:gd name="T48" fmla="*/ 302 w 853"/>
                  <a:gd name="T49" fmla="*/ 543 h 612"/>
                  <a:gd name="T50" fmla="*/ 189 w 853"/>
                  <a:gd name="T51" fmla="*/ 561 h 612"/>
                  <a:gd name="T52" fmla="*/ 111 w 853"/>
                  <a:gd name="T53" fmla="*/ 523 h 612"/>
                  <a:gd name="T54" fmla="*/ 58 w 853"/>
                  <a:gd name="T55" fmla="*/ 435 h 612"/>
                  <a:gd name="T56" fmla="*/ 69 w 853"/>
                  <a:gd name="T57" fmla="*/ 381 h 612"/>
                  <a:gd name="T58" fmla="*/ 102 w 853"/>
                  <a:gd name="T59" fmla="*/ 335 h 612"/>
                  <a:gd name="T60" fmla="*/ 99 w 853"/>
                  <a:gd name="T61" fmla="*/ 320 h 612"/>
                  <a:gd name="T62" fmla="*/ 94 w 853"/>
                  <a:gd name="T63" fmla="*/ 311 h 612"/>
                  <a:gd name="T64" fmla="*/ 46 w 853"/>
                  <a:gd name="T65" fmla="*/ 197 h 612"/>
                  <a:gd name="T66" fmla="*/ 62 w 853"/>
                  <a:gd name="T67" fmla="*/ 138 h 612"/>
                  <a:gd name="T68" fmla="*/ 113 w 853"/>
                  <a:gd name="T69" fmla="*/ 112 h 612"/>
                  <a:gd name="T70" fmla="*/ 257 w 853"/>
                  <a:gd name="T71" fmla="*/ 117 h 612"/>
                  <a:gd name="T72" fmla="*/ 368 w 853"/>
                  <a:gd name="T73" fmla="*/ 89 h 612"/>
                  <a:gd name="T74" fmla="*/ 466 w 853"/>
                  <a:gd name="T75" fmla="*/ 106 h 612"/>
                  <a:gd name="T76" fmla="*/ 541 w 853"/>
                  <a:gd name="T77" fmla="*/ 77 h 612"/>
                  <a:gd name="T78" fmla="*/ 620 w 853"/>
                  <a:gd name="T79" fmla="*/ 56 h 612"/>
                  <a:gd name="T80" fmla="*/ 753 w 853"/>
                  <a:gd name="T81" fmla="*/ 84 h 612"/>
                  <a:gd name="T82" fmla="*/ 785 w 853"/>
                  <a:gd name="T83" fmla="*/ 195 h 612"/>
                  <a:gd name="T84" fmla="*/ 696 w 853"/>
                  <a:gd name="T85" fmla="*/ 298 h 612"/>
                  <a:gd name="T86" fmla="*/ 682 w 853"/>
                  <a:gd name="T87" fmla="*/ 324 h 612"/>
                  <a:gd name="T88" fmla="*/ 689 w 853"/>
                  <a:gd name="T89" fmla="*/ 335 h 612"/>
                  <a:gd name="T90" fmla="*/ 695 w 853"/>
                  <a:gd name="T91" fmla="*/ 352 h 612"/>
                  <a:gd name="T92" fmla="*/ 741 w 853"/>
                  <a:gd name="T93" fmla="*/ 393 h 612"/>
                  <a:gd name="T94" fmla="*/ 777 w 853"/>
                  <a:gd name="T95" fmla="*/ 432 h 612"/>
                  <a:gd name="T96" fmla="*/ 749 w 853"/>
                  <a:gd name="T97" fmla="*/ 50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3" h="612">
                    <a:moveTo>
                      <a:pt x="809" y="415"/>
                    </a:moveTo>
                    <a:cubicBezTo>
                      <a:pt x="813" y="395"/>
                      <a:pt x="788" y="372"/>
                      <a:pt x="775" y="359"/>
                    </a:cubicBezTo>
                    <a:cubicBezTo>
                      <a:pt x="761" y="346"/>
                      <a:pt x="745" y="336"/>
                      <a:pt x="728" y="329"/>
                    </a:cubicBezTo>
                    <a:cubicBezTo>
                      <a:pt x="805" y="287"/>
                      <a:pt x="853" y="197"/>
                      <a:pt x="818" y="110"/>
                    </a:cubicBezTo>
                    <a:cubicBezTo>
                      <a:pt x="800" y="64"/>
                      <a:pt x="764" y="28"/>
                      <a:pt x="716" y="15"/>
                    </a:cubicBezTo>
                    <a:cubicBezTo>
                      <a:pt x="661" y="0"/>
                      <a:pt x="600" y="15"/>
                      <a:pt x="547" y="31"/>
                    </a:cubicBezTo>
                    <a:cubicBezTo>
                      <a:pt x="515" y="41"/>
                      <a:pt x="486" y="56"/>
                      <a:pt x="455" y="67"/>
                    </a:cubicBezTo>
                    <a:cubicBezTo>
                      <a:pt x="430" y="75"/>
                      <a:pt x="395" y="79"/>
                      <a:pt x="375" y="58"/>
                    </a:cubicBezTo>
                    <a:cubicBezTo>
                      <a:pt x="374" y="57"/>
                      <a:pt x="372" y="56"/>
                      <a:pt x="371" y="56"/>
                    </a:cubicBezTo>
                    <a:cubicBezTo>
                      <a:pt x="364" y="50"/>
                      <a:pt x="353" y="49"/>
                      <a:pt x="345" y="56"/>
                    </a:cubicBezTo>
                    <a:cubicBezTo>
                      <a:pt x="303" y="94"/>
                      <a:pt x="244" y="70"/>
                      <a:pt x="194" y="66"/>
                    </a:cubicBezTo>
                    <a:cubicBezTo>
                      <a:pt x="147" y="63"/>
                      <a:pt x="88" y="64"/>
                      <a:pt x="48" y="94"/>
                    </a:cubicBezTo>
                    <a:cubicBezTo>
                      <a:pt x="6" y="125"/>
                      <a:pt x="0" y="180"/>
                      <a:pt x="5" y="229"/>
                    </a:cubicBezTo>
                    <a:cubicBezTo>
                      <a:pt x="8" y="268"/>
                      <a:pt x="26" y="319"/>
                      <a:pt x="67" y="330"/>
                    </a:cubicBezTo>
                    <a:cubicBezTo>
                      <a:pt x="43" y="347"/>
                      <a:pt x="24" y="374"/>
                      <a:pt x="19" y="402"/>
                    </a:cubicBezTo>
                    <a:cubicBezTo>
                      <a:pt x="12" y="441"/>
                      <a:pt x="28" y="482"/>
                      <a:pt x="49" y="513"/>
                    </a:cubicBezTo>
                    <a:cubicBezTo>
                      <a:pt x="93" y="580"/>
                      <a:pt x="166" y="612"/>
                      <a:pt x="245" y="599"/>
                    </a:cubicBezTo>
                    <a:cubicBezTo>
                      <a:pt x="292" y="592"/>
                      <a:pt x="338" y="575"/>
                      <a:pt x="384" y="565"/>
                    </a:cubicBezTo>
                    <a:cubicBezTo>
                      <a:pt x="430" y="555"/>
                      <a:pt x="476" y="548"/>
                      <a:pt x="523" y="550"/>
                    </a:cubicBezTo>
                    <a:cubicBezTo>
                      <a:pt x="605" y="553"/>
                      <a:pt x="699" y="594"/>
                      <a:pt x="774" y="539"/>
                    </a:cubicBezTo>
                    <a:cubicBezTo>
                      <a:pt x="806" y="515"/>
                      <a:pt x="826" y="474"/>
                      <a:pt x="817" y="434"/>
                    </a:cubicBezTo>
                    <a:cubicBezTo>
                      <a:pt x="815" y="427"/>
                      <a:pt x="812" y="421"/>
                      <a:pt x="809" y="415"/>
                    </a:cubicBezTo>
                    <a:close/>
                    <a:moveTo>
                      <a:pt x="749" y="506"/>
                    </a:moveTo>
                    <a:cubicBezTo>
                      <a:pt x="688" y="550"/>
                      <a:pt x="602" y="514"/>
                      <a:pt x="535" y="509"/>
                    </a:cubicBezTo>
                    <a:cubicBezTo>
                      <a:pt x="456" y="504"/>
                      <a:pt x="378" y="523"/>
                      <a:pt x="302" y="543"/>
                    </a:cubicBezTo>
                    <a:cubicBezTo>
                      <a:pt x="266" y="553"/>
                      <a:pt x="227" y="566"/>
                      <a:pt x="189" y="561"/>
                    </a:cubicBezTo>
                    <a:cubicBezTo>
                      <a:pt x="160" y="557"/>
                      <a:pt x="133" y="542"/>
                      <a:pt x="111" y="523"/>
                    </a:cubicBezTo>
                    <a:cubicBezTo>
                      <a:pt x="86" y="500"/>
                      <a:pt x="65" y="469"/>
                      <a:pt x="58" y="435"/>
                    </a:cubicBezTo>
                    <a:cubicBezTo>
                      <a:pt x="55" y="415"/>
                      <a:pt x="58" y="398"/>
                      <a:pt x="69" y="381"/>
                    </a:cubicBezTo>
                    <a:cubicBezTo>
                      <a:pt x="79" y="365"/>
                      <a:pt x="94" y="352"/>
                      <a:pt x="102" y="335"/>
                    </a:cubicBezTo>
                    <a:cubicBezTo>
                      <a:pt x="105" y="330"/>
                      <a:pt x="103" y="323"/>
                      <a:pt x="99" y="320"/>
                    </a:cubicBezTo>
                    <a:cubicBezTo>
                      <a:pt x="99" y="317"/>
                      <a:pt x="97" y="313"/>
                      <a:pt x="94" y="311"/>
                    </a:cubicBezTo>
                    <a:cubicBezTo>
                      <a:pt x="56" y="284"/>
                      <a:pt x="45" y="242"/>
                      <a:pt x="46" y="197"/>
                    </a:cubicBezTo>
                    <a:cubicBezTo>
                      <a:pt x="46" y="177"/>
                      <a:pt x="49" y="154"/>
                      <a:pt x="62" y="138"/>
                    </a:cubicBezTo>
                    <a:cubicBezTo>
                      <a:pt x="74" y="123"/>
                      <a:pt x="94" y="116"/>
                      <a:pt x="113" y="112"/>
                    </a:cubicBezTo>
                    <a:cubicBezTo>
                      <a:pt x="161" y="102"/>
                      <a:pt x="209" y="111"/>
                      <a:pt x="257" y="117"/>
                    </a:cubicBezTo>
                    <a:cubicBezTo>
                      <a:pt x="296" y="122"/>
                      <a:pt x="341" y="119"/>
                      <a:pt x="368" y="89"/>
                    </a:cubicBezTo>
                    <a:cubicBezTo>
                      <a:pt x="390" y="117"/>
                      <a:pt x="430" y="118"/>
                      <a:pt x="466" y="106"/>
                    </a:cubicBezTo>
                    <a:cubicBezTo>
                      <a:pt x="491" y="97"/>
                      <a:pt x="515" y="86"/>
                      <a:pt x="541" y="77"/>
                    </a:cubicBezTo>
                    <a:cubicBezTo>
                      <a:pt x="567" y="68"/>
                      <a:pt x="593" y="61"/>
                      <a:pt x="620" y="56"/>
                    </a:cubicBezTo>
                    <a:cubicBezTo>
                      <a:pt x="667" y="47"/>
                      <a:pt x="718" y="48"/>
                      <a:pt x="753" y="84"/>
                    </a:cubicBezTo>
                    <a:cubicBezTo>
                      <a:pt x="781" y="113"/>
                      <a:pt x="794" y="156"/>
                      <a:pt x="785" y="195"/>
                    </a:cubicBezTo>
                    <a:cubicBezTo>
                      <a:pt x="775" y="241"/>
                      <a:pt x="740" y="280"/>
                      <a:pt x="696" y="298"/>
                    </a:cubicBezTo>
                    <a:cubicBezTo>
                      <a:pt x="686" y="303"/>
                      <a:pt x="678" y="312"/>
                      <a:pt x="682" y="324"/>
                    </a:cubicBezTo>
                    <a:cubicBezTo>
                      <a:pt x="683" y="329"/>
                      <a:pt x="686" y="333"/>
                      <a:pt x="689" y="335"/>
                    </a:cubicBezTo>
                    <a:cubicBezTo>
                      <a:pt x="688" y="341"/>
                      <a:pt x="689" y="347"/>
                      <a:pt x="695" y="352"/>
                    </a:cubicBezTo>
                    <a:cubicBezTo>
                      <a:pt x="710" y="365"/>
                      <a:pt x="725" y="379"/>
                      <a:pt x="741" y="393"/>
                    </a:cubicBezTo>
                    <a:cubicBezTo>
                      <a:pt x="754" y="404"/>
                      <a:pt x="769" y="415"/>
                      <a:pt x="777" y="432"/>
                    </a:cubicBezTo>
                    <a:cubicBezTo>
                      <a:pt x="788" y="458"/>
                      <a:pt x="771" y="491"/>
                      <a:pt x="749" y="506"/>
                    </a:cubicBezTo>
                    <a:close/>
                  </a:path>
                </a:pathLst>
              </a:custGeom>
              <a:solidFill>
                <a:srgbClr val="7363E3">
                  <a:alpha val="6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Freeform 6">
                <a:extLst>
                  <a:ext uri="{FF2B5EF4-FFF2-40B4-BE49-F238E27FC236}">
                    <a16:creationId xmlns:a16="http://schemas.microsoft.com/office/drawing/2014/main" id="{798C1403-CCCF-4A40-9C97-469183DCA0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3075" y="1765300"/>
                <a:ext cx="3660776" cy="2832100"/>
              </a:xfrm>
              <a:custGeom>
                <a:avLst/>
                <a:gdLst>
                  <a:gd name="T0" fmla="*/ 746 w 862"/>
                  <a:gd name="T1" fmla="*/ 379 h 666"/>
                  <a:gd name="T2" fmla="*/ 826 w 862"/>
                  <a:gd name="T3" fmla="*/ 259 h 666"/>
                  <a:gd name="T4" fmla="*/ 782 w 862"/>
                  <a:gd name="T5" fmla="*/ 95 h 666"/>
                  <a:gd name="T6" fmla="*/ 630 w 862"/>
                  <a:gd name="T7" fmla="*/ 69 h 666"/>
                  <a:gd name="T8" fmla="*/ 432 w 862"/>
                  <a:gd name="T9" fmla="*/ 124 h 666"/>
                  <a:gd name="T10" fmla="*/ 377 w 862"/>
                  <a:gd name="T11" fmla="*/ 89 h 666"/>
                  <a:gd name="T12" fmla="*/ 377 w 862"/>
                  <a:gd name="T13" fmla="*/ 82 h 666"/>
                  <a:gd name="T14" fmla="*/ 379 w 862"/>
                  <a:gd name="T15" fmla="*/ 73 h 666"/>
                  <a:gd name="T16" fmla="*/ 412 w 862"/>
                  <a:gd name="T17" fmla="*/ 43 h 666"/>
                  <a:gd name="T18" fmla="*/ 452 w 862"/>
                  <a:gd name="T19" fmla="*/ 85 h 666"/>
                  <a:gd name="T20" fmla="*/ 422 w 862"/>
                  <a:gd name="T21" fmla="*/ 95 h 666"/>
                  <a:gd name="T22" fmla="*/ 416 w 862"/>
                  <a:gd name="T23" fmla="*/ 65 h 666"/>
                  <a:gd name="T24" fmla="*/ 410 w 862"/>
                  <a:gd name="T25" fmla="*/ 59 h 666"/>
                  <a:gd name="T26" fmla="*/ 426 w 862"/>
                  <a:gd name="T27" fmla="*/ 107 h 666"/>
                  <a:gd name="T28" fmla="*/ 463 w 862"/>
                  <a:gd name="T29" fmla="*/ 66 h 666"/>
                  <a:gd name="T30" fmla="*/ 401 w 862"/>
                  <a:gd name="T31" fmla="*/ 38 h 666"/>
                  <a:gd name="T32" fmla="*/ 379 w 862"/>
                  <a:gd name="T33" fmla="*/ 55 h 666"/>
                  <a:gd name="T34" fmla="*/ 307 w 862"/>
                  <a:gd name="T35" fmla="*/ 13 h 666"/>
                  <a:gd name="T36" fmla="*/ 282 w 862"/>
                  <a:gd name="T37" fmla="*/ 67 h 666"/>
                  <a:gd name="T38" fmla="*/ 329 w 862"/>
                  <a:gd name="T39" fmla="*/ 75 h 666"/>
                  <a:gd name="T40" fmla="*/ 324 w 862"/>
                  <a:gd name="T41" fmla="*/ 70 h 666"/>
                  <a:gd name="T42" fmla="*/ 289 w 862"/>
                  <a:gd name="T43" fmla="*/ 60 h 666"/>
                  <a:gd name="T44" fmla="*/ 318 w 862"/>
                  <a:gd name="T45" fmla="*/ 20 h 666"/>
                  <a:gd name="T46" fmla="*/ 370 w 862"/>
                  <a:gd name="T47" fmla="*/ 71 h 666"/>
                  <a:gd name="T48" fmla="*/ 368 w 862"/>
                  <a:gd name="T49" fmla="*/ 79 h 666"/>
                  <a:gd name="T50" fmla="*/ 367 w 862"/>
                  <a:gd name="T51" fmla="*/ 82 h 666"/>
                  <a:gd name="T52" fmla="*/ 292 w 862"/>
                  <a:gd name="T53" fmla="*/ 120 h 666"/>
                  <a:gd name="T54" fmla="*/ 205 w 862"/>
                  <a:gd name="T55" fmla="*/ 115 h 666"/>
                  <a:gd name="T56" fmla="*/ 112 w 862"/>
                  <a:gd name="T57" fmla="*/ 111 h 666"/>
                  <a:gd name="T58" fmla="*/ 52 w 862"/>
                  <a:gd name="T59" fmla="*/ 140 h 666"/>
                  <a:gd name="T60" fmla="*/ 4 w 862"/>
                  <a:gd name="T61" fmla="*/ 263 h 666"/>
                  <a:gd name="T62" fmla="*/ 75 w 862"/>
                  <a:gd name="T63" fmla="*/ 378 h 666"/>
                  <a:gd name="T64" fmla="*/ 47 w 862"/>
                  <a:gd name="T65" fmla="*/ 567 h 666"/>
                  <a:gd name="T66" fmla="*/ 256 w 862"/>
                  <a:gd name="T67" fmla="*/ 656 h 666"/>
                  <a:gd name="T68" fmla="*/ 549 w 862"/>
                  <a:gd name="T69" fmla="*/ 607 h 666"/>
                  <a:gd name="T70" fmla="*/ 806 w 862"/>
                  <a:gd name="T71" fmla="*/ 582 h 666"/>
                  <a:gd name="T72" fmla="*/ 746 w 862"/>
                  <a:gd name="T73" fmla="*/ 379 h 666"/>
                  <a:gd name="T74" fmla="*/ 794 w 862"/>
                  <a:gd name="T75" fmla="*/ 580 h 666"/>
                  <a:gd name="T76" fmla="*/ 555 w 862"/>
                  <a:gd name="T77" fmla="*/ 598 h 666"/>
                  <a:gd name="T78" fmla="*/ 310 w 862"/>
                  <a:gd name="T79" fmla="*/ 637 h 666"/>
                  <a:gd name="T80" fmla="*/ 82 w 862"/>
                  <a:gd name="T81" fmla="*/ 598 h 666"/>
                  <a:gd name="T82" fmla="*/ 34 w 862"/>
                  <a:gd name="T83" fmla="*/ 489 h 666"/>
                  <a:gd name="T84" fmla="*/ 87 w 862"/>
                  <a:gd name="T85" fmla="*/ 383 h 666"/>
                  <a:gd name="T86" fmla="*/ 87 w 862"/>
                  <a:gd name="T87" fmla="*/ 374 h 666"/>
                  <a:gd name="T88" fmla="*/ 20 w 862"/>
                  <a:gd name="T89" fmla="*/ 209 h 666"/>
                  <a:gd name="T90" fmla="*/ 82 w 862"/>
                  <a:gd name="T91" fmla="*/ 130 h 666"/>
                  <a:gd name="T92" fmla="*/ 196 w 862"/>
                  <a:gd name="T93" fmla="*/ 124 h 666"/>
                  <a:gd name="T94" fmla="*/ 303 w 862"/>
                  <a:gd name="T95" fmla="*/ 130 h 666"/>
                  <a:gd name="T96" fmla="*/ 369 w 862"/>
                  <a:gd name="T97" fmla="*/ 98 h 666"/>
                  <a:gd name="T98" fmla="*/ 369 w 862"/>
                  <a:gd name="T99" fmla="*/ 97 h 666"/>
                  <a:gd name="T100" fmla="*/ 371 w 862"/>
                  <a:gd name="T101" fmla="*/ 104 h 666"/>
                  <a:gd name="T102" fmla="*/ 453 w 862"/>
                  <a:gd name="T103" fmla="*/ 132 h 666"/>
                  <a:gd name="T104" fmla="*/ 578 w 862"/>
                  <a:gd name="T105" fmla="*/ 95 h 666"/>
                  <a:gd name="T106" fmla="*/ 793 w 862"/>
                  <a:gd name="T107" fmla="*/ 120 h 666"/>
                  <a:gd name="T108" fmla="*/ 815 w 862"/>
                  <a:gd name="T109" fmla="*/ 262 h 666"/>
                  <a:gd name="T110" fmla="*/ 729 w 862"/>
                  <a:gd name="T111" fmla="*/ 371 h 666"/>
                  <a:gd name="T112" fmla="*/ 728 w 862"/>
                  <a:gd name="T113" fmla="*/ 381 h 666"/>
                  <a:gd name="T114" fmla="*/ 794 w 862"/>
                  <a:gd name="T115" fmla="*/ 58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2" h="666">
                    <a:moveTo>
                      <a:pt x="746" y="379"/>
                    </a:moveTo>
                    <a:cubicBezTo>
                      <a:pt x="797" y="367"/>
                      <a:pt x="817" y="306"/>
                      <a:pt x="826" y="259"/>
                    </a:cubicBezTo>
                    <a:cubicBezTo>
                      <a:pt x="836" y="201"/>
                      <a:pt x="828" y="135"/>
                      <a:pt x="782" y="95"/>
                    </a:cubicBezTo>
                    <a:cubicBezTo>
                      <a:pt x="740" y="59"/>
                      <a:pt x="681" y="58"/>
                      <a:pt x="630" y="69"/>
                    </a:cubicBezTo>
                    <a:cubicBezTo>
                      <a:pt x="563" y="83"/>
                      <a:pt x="502" y="121"/>
                      <a:pt x="432" y="124"/>
                    </a:cubicBezTo>
                    <a:cubicBezTo>
                      <a:pt x="407" y="126"/>
                      <a:pt x="380" y="118"/>
                      <a:pt x="377" y="89"/>
                    </a:cubicBezTo>
                    <a:cubicBezTo>
                      <a:pt x="377" y="86"/>
                      <a:pt x="377" y="84"/>
                      <a:pt x="377" y="82"/>
                    </a:cubicBezTo>
                    <a:cubicBezTo>
                      <a:pt x="378" y="79"/>
                      <a:pt x="379" y="76"/>
                      <a:pt x="379" y="73"/>
                    </a:cubicBezTo>
                    <a:cubicBezTo>
                      <a:pt x="384" y="58"/>
                      <a:pt x="397" y="46"/>
                      <a:pt x="412" y="43"/>
                    </a:cubicBezTo>
                    <a:cubicBezTo>
                      <a:pt x="435" y="38"/>
                      <a:pt x="465" y="59"/>
                      <a:pt x="452" y="85"/>
                    </a:cubicBezTo>
                    <a:cubicBezTo>
                      <a:pt x="447" y="96"/>
                      <a:pt x="432" y="101"/>
                      <a:pt x="422" y="95"/>
                    </a:cubicBezTo>
                    <a:cubicBezTo>
                      <a:pt x="411" y="89"/>
                      <a:pt x="408" y="75"/>
                      <a:pt x="416" y="65"/>
                    </a:cubicBezTo>
                    <a:cubicBezTo>
                      <a:pt x="420" y="61"/>
                      <a:pt x="414" y="54"/>
                      <a:pt x="410" y="59"/>
                    </a:cubicBezTo>
                    <a:cubicBezTo>
                      <a:pt x="395" y="75"/>
                      <a:pt x="403" y="104"/>
                      <a:pt x="426" y="107"/>
                    </a:cubicBezTo>
                    <a:cubicBezTo>
                      <a:pt x="449" y="110"/>
                      <a:pt x="468" y="88"/>
                      <a:pt x="463" y="66"/>
                    </a:cubicBezTo>
                    <a:cubicBezTo>
                      <a:pt x="457" y="38"/>
                      <a:pt x="425" y="27"/>
                      <a:pt x="401" y="38"/>
                    </a:cubicBezTo>
                    <a:cubicBezTo>
                      <a:pt x="392" y="41"/>
                      <a:pt x="384" y="47"/>
                      <a:pt x="379" y="55"/>
                    </a:cubicBezTo>
                    <a:cubicBezTo>
                      <a:pt x="372" y="25"/>
                      <a:pt x="342" y="0"/>
                      <a:pt x="307" y="13"/>
                    </a:cubicBezTo>
                    <a:cubicBezTo>
                      <a:pt x="287" y="21"/>
                      <a:pt x="270" y="46"/>
                      <a:pt x="282" y="67"/>
                    </a:cubicBezTo>
                    <a:cubicBezTo>
                      <a:pt x="292" y="83"/>
                      <a:pt x="315" y="89"/>
                      <a:pt x="329" y="75"/>
                    </a:cubicBezTo>
                    <a:cubicBezTo>
                      <a:pt x="333" y="72"/>
                      <a:pt x="327" y="67"/>
                      <a:pt x="324" y="70"/>
                    </a:cubicBezTo>
                    <a:cubicBezTo>
                      <a:pt x="313" y="80"/>
                      <a:pt x="295" y="73"/>
                      <a:pt x="289" y="60"/>
                    </a:cubicBezTo>
                    <a:cubicBezTo>
                      <a:pt x="281" y="41"/>
                      <a:pt x="301" y="23"/>
                      <a:pt x="318" y="20"/>
                    </a:cubicBezTo>
                    <a:cubicBezTo>
                      <a:pt x="349" y="14"/>
                      <a:pt x="374" y="42"/>
                      <a:pt x="370" y="71"/>
                    </a:cubicBezTo>
                    <a:cubicBezTo>
                      <a:pt x="370" y="73"/>
                      <a:pt x="369" y="76"/>
                      <a:pt x="368" y="79"/>
                    </a:cubicBezTo>
                    <a:cubicBezTo>
                      <a:pt x="368" y="80"/>
                      <a:pt x="368" y="81"/>
                      <a:pt x="367" y="82"/>
                    </a:cubicBezTo>
                    <a:cubicBezTo>
                      <a:pt x="355" y="111"/>
                      <a:pt x="320" y="120"/>
                      <a:pt x="292" y="120"/>
                    </a:cubicBezTo>
                    <a:cubicBezTo>
                      <a:pt x="263" y="121"/>
                      <a:pt x="234" y="117"/>
                      <a:pt x="205" y="115"/>
                    </a:cubicBezTo>
                    <a:cubicBezTo>
                      <a:pt x="174" y="113"/>
                      <a:pt x="142" y="107"/>
                      <a:pt x="112" y="111"/>
                    </a:cubicBezTo>
                    <a:cubicBezTo>
                      <a:pt x="89" y="113"/>
                      <a:pt x="69" y="124"/>
                      <a:pt x="52" y="140"/>
                    </a:cubicBezTo>
                    <a:cubicBezTo>
                      <a:pt x="18" y="171"/>
                      <a:pt x="0" y="218"/>
                      <a:pt x="4" y="263"/>
                    </a:cubicBezTo>
                    <a:cubicBezTo>
                      <a:pt x="8" y="310"/>
                      <a:pt x="35" y="353"/>
                      <a:pt x="75" y="378"/>
                    </a:cubicBezTo>
                    <a:cubicBezTo>
                      <a:pt x="11" y="416"/>
                      <a:pt x="15" y="510"/>
                      <a:pt x="47" y="567"/>
                    </a:cubicBezTo>
                    <a:cubicBezTo>
                      <a:pt x="90" y="643"/>
                      <a:pt x="174" y="666"/>
                      <a:pt x="256" y="656"/>
                    </a:cubicBezTo>
                    <a:cubicBezTo>
                      <a:pt x="355" y="645"/>
                      <a:pt x="448" y="595"/>
                      <a:pt x="549" y="607"/>
                    </a:cubicBezTo>
                    <a:cubicBezTo>
                      <a:pt x="632" y="616"/>
                      <a:pt x="739" y="655"/>
                      <a:pt x="806" y="582"/>
                    </a:cubicBezTo>
                    <a:cubicBezTo>
                      <a:pt x="862" y="519"/>
                      <a:pt x="814" y="416"/>
                      <a:pt x="746" y="379"/>
                    </a:cubicBezTo>
                    <a:close/>
                    <a:moveTo>
                      <a:pt x="794" y="580"/>
                    </a:moveTo>
                    <a:cubicBezTo>
                      <a:pt x="730" y="643"/>
                      <a:pt x="632" y="608"/>
                      <a:pt x="555" y="598"/>
                    </a:cubicBezTo>
                    <a:cubicBezTo>
                      <a:pt x="470" y="587"/>
                      <a:pt x="391" y="618"/>
                      <a:pt x="310" y="637"/>
                    </a:cubicBezTo>
                    <a:cubicBezTo>
                      <a:pt x="233" y="655"/>
                      <a:pt x="142" y="659"/>
                      <a:pt x="82" y="598"/>
                    </a:cubicBezTo>
                    <a:cubicBezTo>
                      <a:pt x="54" y="569"/>
                      <a:pt x="36" y="530"/>
                      <a:pt x="34" y="489"/>
                    </a:cubicBezTo>
                    <a:cubicBezTo>
                      <a:pt x="32" y="448"/>
                      <a:pt x="47" y="402"/>
                      <a:pt x="87" y="383"/>
                    </a:cubicBezTo>
                    <a:cubicBezTo>
                      <a:pt x="90" y="381"/>
                      <a:pt x="90" y="376"/>
                      <a:pt x="87" y="374"/>
                    </a:cubicBezTo>
                    <a:cubicBezTo>
                      <a:pt x="29" y="341"/>
                      <a:pt x="0" y="273"/>
                      <a:pt x="20" y="209"/>
                    </a:cubicBezTo>
                    <a:cubicBezTo>
                      <a:pt x="30" y="177"/>
                      <a:pt x="52" y="146"/>
                      <a:pt x="82" y="130"/>
                    </a:cubicBezTo>
                    <a:cubicBezTo>
                      <a:pt x="116" y="112"/>
                      <a:pt x="159" y="122"/>
                      <a:pt x="196" y="124"/>
                    </a:cubicBezTo>
                    <a:cubicBezTo>
                      <a:pt x="231" y="127"/>
                      <a:pt x="268" y="133"/>
                      <a:pt x="303" y="130"/>
                    </a:cubicBezTo>
                    <a:cubicBezTo>
                      <a:pt x="328" y="128"/>
                      <a:pt x="354" y="119"/>
                      <a:pt x="369" y="98"/>
                    </a:cubicBezTo>
                    <a:cubicBezTo>
                      <a:pt x="369" y="98"/>
                      <a:pt x="369" y="98"/>
                      <a:pt x="369" y="97"/>
                    </a:cubicBezTo>
                    <a:cubicBezTo>
                      <a:pt x="370" y="100"/>
                      <a:pt x="371" y="102"/>
                      <a:pt x="371" y="104"/>
                    </a:cubicBezTo>
                    <a:cubicBezTo>
                      <a:pt x="385" y="138"/>
                      <a:pt x="423" y="137"/>
                      <a:pt x="453" y="132"/>
                    </a:cubicBezTo>
                    <a:cubicBezTo>
                      <a:pt x="496" y="126"/>
                      <a:pt x="537" y="109"/>
                      <a:pt x="578" y="95"/>
                    </a:cubicBezTo>
                    <a:cubicBezTo>
                      <a:pt x="646" y="70"/>
                      <a:pt x="742" y="51"/>
                      <a:pt x="793" y="120"/>
                    </a:cubicBezTo>
                    <a:cubicBezTo>
                      <a:pt x="822" y="161"/>
                      <a:pt x="824" y="214"/>
                      <a:pt x="815" y="262"/>
                    </a:cubicBezTo>
                    <a:cubicBezTo>
                      <a:pt x="806" y="308"/>
                      <a:pt x="786" y="370"/>
                      <a:pt x="729" y="371"/>
                    </a:cubicBezTo>
                    <a:cubicBezTo>
                      <a:pt x="724" y="372"/>
                      <a:pt x="723" y="379"/>
                      <a:pt x="728" y="381"/>
                    </a:cubicBezTo>
                    <a:cubicBezTo>
                      <a:pt x="799" y="408"/>
                      <a:pt x="856" y="519"/>
                      <a:pt x="794" y="580"/>
                    </a:cubicBezTo>
                    <a:close/>
                  </a:path>
                </a:pathLst>
              </a:custGeom>
              <a:solidFill>
                <a:srgbClr val="736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17" name="文本框 216">
            <a:extLst>
              <a:ext uri="{FF2B5EF4-FFF2-40B4-BE49-F238E27FC236}">
                <a16:creationId xmlns:a16="http://schemas.microsoft.com/office/drawing/2014/main" id="{84A47EA7-85E6-47B4-80B5-99584ACFA2B5}"/>
              </a:ext>
            </a:extLst>
          </p:cNvPr>
          <p:cNvSpPr txBox="1"/>
          <p:nvPr/>
        </p:nvSpPr>
        <p:spPr>
          <a:xfrm>
            <a:off x="4359536" y="2875039"/>
            <a:ext cx="306172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Tầng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lớp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nào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được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hình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thành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?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D69C8A5-A0C3-44FA-92EC-988FD4634602}"/>
              </a:ext>
            </a:extLst>
          </p:cNvPr>
          <p:cNvGrpSpPr/>
          <p:nvPr/>
        </p:nvGrpSpPr>
        <p:grpSpPr>
          <a:xfrm>
            <a:off x="8136848" y="1609344"/>
            <a:ext cx="3950917" cy="4158001"/>
            <a:chOff x="1743075" y="1765300"/>
            <a:chExt cx="3660776" cy="2832100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5E3174E-3192-4842-8112-F9AF36271A4D}"/>
                </a:ext>
              </a:extLst>
            </p:cNvPr>
            <p:cNvSpPr/>
            <p:nvPr/>
          </p:nvSpPr>
          <p:spPr>
            <a:xfrm>
              <a:off x="1895475" y="2143125"/>
              <a:ext cx="3305175" cy="2333625"/>
            </a:xfrm>
            <a:custGeom>
              <a:avLst/>
              <a:gdLst>
                <a:gd name="connsiteX0" fmla="*/ 0 w 3305175"/>
                <a:gd name="connsiteY0" fmla="*/ 609600 h 2333625"/>
                <a:gd name="connsiteX1" fmla="*/ 76200 w 3305175"/>
                <a:gd name="connsiteY1" fmla="*/ 371475 h 2333625"/>
                <a:gd name="connsiteX2" fmla="*/ 266700 w 3305175"/>
                <a:gd name="connsiteY2" fmla="*/ 247650 h 2333625"/>
                <a:gd name="connsiteX3" fmla="*/ 657225 w 3305175"/>
                <a:gd name="connsiteY3" fmla="*/ 247650 h 2333625"/>
                <a:gd name="connsiteX4" fmla="*/ 1057275 w 3305175"/>
                <a:gd name="connsiteY4" fmla="*/ 276225 h 2333625"/>
                <a:gd name="connsiteX5" fmla="*/ 1400175 w 3305175"/>
                <a:gd name="connsiteY5" fmla="*/ 152400 h 2333625"/>
                <a:gd name="connsiteX6" fmla="*/ 1609725 w 3305175"/>
                <a:gd name="connsiteY6" fmla="*/ 238125 h 2333625"/>
                <a:gd name="connsiteX7" fmla="*/ 2057400 w 3305175"/>
                <a:gd name="connsiteY7" fmla="*/ 142875 h 2333625"/>
                <a:gd name="connsiteX8" fmla="*/ 2533650 w 3305175"/>
                <a:gd name="connsiteY8" fmla="*/ 0 h 2333625"/>
                <a:gd name="connsiteX9" fmla="*/ 2886075 w 3305175"/>
                <a:gd name="connsiteY9" fmla="*/ 19050 h 2333625"/>
                <a:gd name="connsiteX10" fmla="*/ 3143250 w 3305175"/>
                <a:gd name="connsiteY10" fmla="*/ 142875 h 2333625"/>
                <a:gd name="connsiteX11" fmla="*/ 3305175 w 3305175"/>
                <a:gd name="connsiteY11" fmla="*/ 352425 h 2333625"/>
                <a:gd name="connsiteX12" fmla="*/ 3209925 w 3305175"/>
                <a:gd name="connsiteY12" fmla="*/ 847725 h 2333625"/>
                <a:gd name="connsiteX13" fmla="*/ 3048000 w 3305175"/>
                <a:gd name="connsiteY13" fmla="*/ 1104900 h 2333625"/>
                <a:gd name="connsiteX14" fmla="*/ 2905125 w 3305175"/>
                <a:gd name="connsiteY14" fmla="*/ 1190625 h 2333625"/>
                <a:gd name="connsiteX15" fmla="*/ 2990850 w 3305175"/>
                <a:gd name="connsiteY15" fmla="*/ 1390650 h 2333625"/>
                <a:gd name="connsiteX16" fmla="*/ 3200400 w 3305175"/>
                <a:gd name="connsiteY16" fmla="*/ 1609725 h 2333625"/>
                <a:gd name="connsiteX17" fmla="*/ 3276600 w 3305175"/>
                <a:gd name="connsiteY17" fmla="*/ 1838325 h 2333625"/>
                <a:gd name="connsiteX18" fmla="*/ 3067050 w 3305175"/>
                <a:gd name="connsiteY18" fmla="*/ 2105025 h 2333625"/>
                <a:gd name="connsiteX19" fmla="*/ 2876550 w 3305175"/>
                <a:gd name="connsiteY19" fmla="*/ 2181225 h 2333625"/>
                <a:gd name="connsiteX20" fmla="*/ 2486025 w 3305175"/>
                <a:gd name="connsiteY20" fmla="*/ 2152650 h 2333625"/>
                <a:gd name="connsiteX21" fmla="*/ 1981200 w 3305175"/>
                <a:gd name="connsiteY21" fmla="*/ 2133600 h 2333625"/>
                <a:gd name="connsiteX22" fmla="*/ 1609725 w 3305175"/>
                <a:gd name="connsiteY22" fmla="*/ 2133600 h 2333625"/>
                <a:gd name="connsiteX23" fmla="*/ 1085850 w 3305175"/>
                <a:gd name="connsiteY23" fmla="*/ 2276475 h 2333625"/>
                <a:gd name="connsiteX24" fmla="*/ 742950 w 3305175"/>
                <a:gd name="connsiteY24" fmla="*/ 2333625 h 2333625"/>
                <a:gd name="connsiteX25" fmla="*/ 400050 w 3305175"/>
                <a:gd name="connsiteY25" fmla="*/ 2190750 h 2333625"/>
                <a:gd name="connsiteX26" fmla="*/ 200025 w 3305175"/>
                <a:gd name="connsiteY26" fmla="*/ 1962150 h 2333625"/>
                <a:gd name="connsiteX27" fmla="*/ 95250 w 3305175"/>
                <a:gd name="connsiteY27" fmla="*/ 1714500 h 2333625"/>
                <a:gd name="connsiteX28" fmla="*/ 76200 w 3305175"/>
                <a:gd name="connsiteY28" fmla="*/ 1447800 h 2333625"/>
                <a:gd name="connsiteX29" fmla="*/ 209550 w 3305175"/>
                <a:gd name="connsiteY29" fmla="*/ 1285875 h 2333625"/>
                <a:gd name="connsiteX30" fmla="*/ 238125 w 3305175"/>
                <a:gd name="connsiteY30" fmla="*/ 1200150 h 2333625"/>
                <a:gd name="connsiteX31" fmla="*/ 57150 w 3305175"/>
                <a:gd name="connsiteY31" fmla="*/ 904875 h 2333625"/>
                <a:gd name="connsiteX32" fmla="*/ 0 w 3305175"/>
                <a:gd name="connsiteY32" fmla="*/ 609600 h 233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05175" h="2333625">
                  <a:moveTo>
                    <a:pt x="0" y="609600"/>
                  </a:moveTo>
                  <a:lnTo>
                    <a:pt x="76200" y="371475"/>
                  </a:lnTo>
                  <a:lnTo>
                    <a:pt x="266700" y="247650"/>
                  </a:lnTo>
                  <a:lnTo>
                    <a:pt x="657225" y="247650"/>
                  </a:lnTo>
                  <a:lnTo>
                    <a:pt x="1057275" y="276225"/>
                  </a:lnTo>
                  <a:lnTo>
                    <a:pt x="1400175" y="152400"/>
                  </a:lnTo>
                  <a:lnTo>
                    <a:pt x="1609725" y="238125"/>
                  </a:lnTo>
                  <a:lnTo>
                    <a:pt x="2057400" y="142875"/>
                  </a:lnTo>
                  <a:lnTo>
                    <a:pt x="2533650" y="0"/>
                  </a:lnTo>
                  <a:lnTo>
                    <a:pt x="2886075" y="19050"/>
                  </a:lnTo>
                  <a:lnTo>
                    <a:pt x="3143250" y="142875"/>
                  </a:lnTo>
                  <a:lnTo>
                    <a:pt x="3305175" y="352425"/>
                  </a:lnTo>
                  <a:lnTo>
                    <a:pt x="3209925" y="847725"/>
                  </a:lnTo>
                  <a:lnTo>
                    <a:pt x="3048000" y="1104900"/>
                  </a:lnTo>
                  <a:lnTo>
                    <a:pt x="2905125" y="1190625"/>
                  </a:lnTo>
                  <a:lnTo>
                    <a:pt x="2990850" y="1390650"/>
                  </a:lnTo>
                  <a:lnTo>
                    <a:pt x="3200400" y="1609725"/>
                  </a:lnTo>
                  <a:lnTo>
                    <a:pt x="3276600" y="1838325"/>
                  </a:lnTo>
                  <a:lnTo>
                    <a:pt x="3067050" y="2105025"/>
                  </a:lnTo>
                  <a:lnTo>
                    <a:pt x="2876550" y="2181225"/>
                  </a:lnTo>
                  <a:lnTo>
                    <a:pt x="2486025" y="2152650"/>
                  </a:lnTo>
                  <a:lnTo>
                    <a:pt x="1981200" y="2133600"/>
                  </a:lnTo>
                  <a:lnTo>
                    <a:pt x="1609725" y="2133600"/>
                  </a:lnTo>
                  <a:lnTo>
                    <a:pt x="1085850" y="2276475"/>
                  </a:lnTo>
                  <a:lnTo>
                    <a:pt x="742950" y="2333625"/>
                  </a:lnTo>
                  <a:lnTo>
                    <a:pt x="400050" y="2190750"/>
                  </a:lnTo>
                  <a:lnTo>
                    <a:pt x="200025" y="1962150"/>
                  </a:lnTo>
                  <a:lnTo>
                    <a:pt x="95250" y="1714500"/>
                  </a:lnTo>
                  <a:lnTo>
                    <a:pt x="76200" y="1447800"/>
                  </a:lnTo>
                  <a:lnTo>
                    <a:pt x="209550" y="1285875"/>
                  </a:lnTo>
                  <a:lnTo>
                    <a:pt x="238125" y="1200150"/>
                  </a:lnTo>
                  <a:lnTo>
                    <a:pt x="57150" y="904875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C0ED4A2-171E-4993-91C5-9DECA08D0C75}"/>
                </a:ext>
              </a:extLst>
            </p:cNvPr>
            <p:cNvGrpSpPr/>
            <p:nvPr/>
          </p:nvGrpSpPr>
          <p:grpSpPr>
            <a:xfrm>
              <a:off x="1743075" y="1765300"/>
              <a:ext cx="3660776" cy="2832100"/>
              <a:chOff x="1743075" y="1765300"/>
              <a:chExt cx="3660776" cy="2832100"/>
            </a:xfrm>
          </p:grpSpPr>
          <p:sp>
            <p:nvSpPr>
              <p:cNvPr id="74" name="Freeform 5">
                <a:extLst>
                  <a:ext uri="{FF2B5EF4-FFF2-40B4-BE49-F238E27FC236}">
                    <a16:creationId xmlns:a16="http://schemas.microsoft.com/office/drawing/2014/main" id="{C49A3D0F-3592-4779-BAD9-36F1EFEBBB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8000" y="1982788"/>
                <a:ext cx="3621088" cy="2601913"/>
              </a:xfrm>
              <a:custGeom>
                <a:avLst/>
                <a:gdLst>
                  <a:gd name="T0" fmla="*/ 809 w 853"/>
                  <a:gd name="T1" fmla="*/ 415 h 612"/>
                  <a:gd name="T2" fmla="*/ 775 w 853"/>
                  <a:gd name="T3" fmla="*/ 359 h 612"/>
                  <a:gd name="T4" fmla="*/ 728 w 853"/>
                  <a:gd name="T5" fmla="*/ 329 h 612"/>
                  <a:gd name="T6" fmla="*/ 818 w 853"/>
                  <a:gd name="T7" fmla="*/ 110 h 612"/>
                  <a:gd name="T8" fmla="*/ 716 w 853"/>
                  <a:gd name="T9" fmla="*/ 15 h 612"/>
                  <a:gd name="T10" fmla="*/ 547 w 853"/>
                  <a:gd name="T11" fmla="*/ 31 h 612"/>
                  <a:gd name="T12" fmla="*/ 455 w 853"/>
                  <a:gd name="T13" fmla="*/ 67 h 612"/>
                  <a:gd name="T14" fmla="*/ 375 w 853"/>
                  <a:gd name="T15" fmla="*/ 58 h 612"/>
                  <a:gd name="T16" fmla="*/ 371 w 853"/>
                  <a:gd name="T17" fmla="*/ 56 h 612"/>
                  <a:gd name="T18" fmla="*/ 345 w 853"/>
                  <a:gd name="T19" fmla="*/ 56 h 612"/>
                  <a:gd name="T20" fmla="*/ 194 w 853"/>
                  <a:gd name="T21" fmla="*/ 66 h 612"/>
                  <a:gd name="T22" fmla="*/ 48 w 853"/>
                  <a:gd name="T23" fmla="*/ 94 h 612"/>
                  <a:gd name="T24" fmla="*/ 5 w 853"/>
                  <a:gd name="T25" fmla="*/ 229 h 612"/>
                  <a:gd name="T26" fmla="*/ 67 w 853"/>
                  <a:gd name="T27" fmla="*/ 330 h 612"/>
                  <a:gd name="T28" fmla="*/ 19 w 853"/>
                  <a:gd name="T29" fmla="*/ 402 h 612"/>
                  <a:gd name="T30" fmla="*/ 49 w 853"/>
                  <a:gd name="T31" fmla="*/ 513 h 612"/>
                  <a:gd name="T32" fmla="*/ 245 w 853"/>
                  <a:gd name="T33" fmla="*/ 599 h 612"/>
                  <a:gd name="T34" fmla="*/ 384 w 853"/>
                  <a:gd name="T35" fmla="*/ 565 h 612"/>
                  <a:gd name="T36" fmla="*/ 523 w 853"/>
                  <a:gd name="T37" fmla="*/ 550 h 612"/>
                  <a:gd name="T38" fmla="*/ 774 w 853"/>
                  <a:gd name="T39" fmla="*/ 539 h 612"/>
                  <a:gd name="T40" fmla="*/ 817 w 853"/>
                  <a:gd name="T41" fmla="*/ 434 h 612"/>
                  <a:gd name="T42" fmla="*/ 809 w 853"/>
                  <a:gd name="T43" fmla="*/ 415 h 612"/>
                  <a:gd name="T44" fmla="*/ 749 w 853"/>
                  <a:gd name="T45" fmla="*/ 506 h 612"/>
                  <a:gd name="T46" fmla="*/ 535 w 853"/>
                  <a:gd name="T47" fmla="*/ 509 h 612"/>
                  <a:gd name="T48" fmla="*/ 302 w 853"/>
                  <a:gd name="T49" fmla="*/ 543 h 612"/>
                  <a:gd name="T50" fmla="*/ 189 w 853"/>
                  <a:gd name="T51" fmla="*/ 561 h 612"/>
                  <a:gd name="T52" fmla="*/ 111 w 853"/>
                  <a:gd name="T53" fmla="*/ 523 h 612"/>
                  <a:gd name="T54" fmla="*/ 58 w 853"/>
                  <a:gd name="T55" fmla="*/ 435 h 612"/>
                  <a:gd name="T56" fmla="*/ 69 w 853"/>
                  <a:gd name="T57" fmla="*/ 381 h 612"/>
                  <a:gd name="T58" fmla="*/ 102 w 853"/>
                  <a:gd name="T59" fmla="*/ 335 h 612"/>
                  <a:gd name="T60" fmla="*/ 99 w 853"/>
                  <a:gd name="T61" fmla="*/ 320 h 612"/>
                  <a:gd name="T62" fmla="*/ 94 w 853"/>
                  <a:gd name="T63" fmla="*/ 311 h 612"/>
                  <a:gd name="T64" fmla="*/ 46 w 853"/>
                  <a:gd name="T65" fmla="*/ 197 h 612"/>
                  <a:gd name="T66" fmla="*/ 62 w 853"/>
                  <a:gd name="T67" fmla="*/ 138 h 612"/>
                  <a:gd name="T68" fmla="*/ 113 w 853"/>
                  <a:gd name="T69" fmla="*/ 112 h 612"/>
                  <a:gd name="T70" fmla="*/ 257 w 853"/>
                  <a:gd name="T71" fmla="*/ 117 h 612"/>
                  <a:gd name="T72" fmla="*/ 368 w 853"/>
                  <a:gd name="T73" fmla="*/ 89 h 612"/>
                  <a:gd name="T74" fmla="*/ 466 w 853"/>
                  <a:gd name="T75" fmla="*/ 106 h 612"/>
                  <a:gd name="T76" fmla="*/ 541 w 853"/>
                  <a:gd name="T77" fmla="*/ 77 h 612"/>
                  <a:gd name="T78" fmla="*/ 620 w 853"/>
                  <a:gd name="T79" fmla="*/ 56 h 612"/>
                  <a:gd name="T80" fmla="*/ 753 w 853"/>
                  <a:gd name="T81" fmla="*/ 84 h 612"/>
                  <a:gd name="T82" fmla="*/ 785 w 853"/>
                  <a:gd name="T83" fmla="*/ 195 h 612"/>
                  <a:gd name="T84" fmla="*/ 696 w 853"/>
                  <a:gd name="T85" fmla="*/ 298 h 612"/>
                  <a:gd name="T86" fmla="*/ 682 w 853"/>
                  <a:gd name="T87" fmla="*/ 324 h 612"/>
                  <a:gd name="T88" fmla="*/ 689 w 853"/>
                  <a:gd name="T89" fmla="*/ 335 h 612"/>
                  <a:gd name="T90" fmla="*/ 695 w 853"/>
                  <a:gd name="T91" fmla="*/ 352 h 612"/>
                  <a:gd name="T92" fmla="*/ 741 w 853"/>
                  <a:gd name="T93" fmla="*/ 393 h 612"/>
                  <a:gd name="T94" fmla="*/ 777 w 853"/>
                  <a:gd name="T95" fmla="*/ 432 h 612"/>
                  <a:gd name="T96" fmla="*/ 749 w 853"/>
                  <a:gd name="T97" fmla="*/ 50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3" h="612">
                    <a:moveTo>
                      <a:pt x="809" y="415"/>
                    </a:moveTo>
                    <a:cubicBezTo>
                      <a:pt x="813" y="395"/>
                      <a:pt x="788" y="372"/>
                      <a:pt x="775" y="359"/>
                    </a:cubicBezTo>
                    <a:cubicBezTo>
                      <a:pt x="761" y="346"/>
                      <a:pt x="745" y="336"/>
                      <a:pt x="728" y="329"/>
                    </a:cubicBezTo>
                    <a:cubicBezTo>
                      <a:pt x="805" y="287"/>
                      <a:pt x="853" y="197"/>
                      <a:pt x="818" y="110"/>
                    </a:cubicBezTo>
                    <a:cubicBezTo>
                      <a:pt x="800" y="64"/>
                      <a:pt x="764" y="28"/>
                      <a:pt x="716" y="15"/>
                    </a:cubicBezTo>
                    <a:cubicBezTo>
                      <a:pt x="661" y="0"/>
                      <a:pt x="600" y="15"/>
                      <a:pt x="547" y="31"/>
                    </a:cubicBezTo>
                    <a:cubicBezTo>
                      <a:pt x="515" y="41"/>
                      <a:pt x="486" y="56"/>
                      <a:pt x="455" y="67"/>
                    </a:cubicBezTo>
                    <a:cubicBezTo>
                      <a:pt x="430" y="75"/>
                      <a:pt x="395" y="79"/>
                      <a:pt x="375" y="58"/>
                    </a:cubicBezTo>
                    <a:cubicBezTo>
                      <a:pt x="374" y="57"/>
                      <a:pt x="372" y="56"/>
                      <a:pt x="371" y="56"/>
                    </a:cubicBezTo>
                    <a:cubicBezTo>
                      <a:pt x="364" y="50"/>
                      <a:pt x="353" y="49"/>
                      <a:pt x="345" y="56"/>
                    </a:cubicBezTo>
                    <a:cubicBezTo>
                      <a:pt x="303" y="94"/>
                      <a:pt x="244" y="70"/>
                      <a:pt x="194" y="66"/>
                    </a:cubicBezTo>
                    <a:cubicBezTo>
                      <a:pt x="147" y="63"/>
                      <a:pt x="88" y="64"/>
                      <a:pt x="48" y="94"/>
                    </a:cubicBezTo>
                    <a:cubicBezTo>
                      <a:pt x="6" y="125"/>
                      <a:pt x="0" y="180"/>
                      <a:pt x="5" y="229"/>
                    </a:cubicBezTo>
                    <a:cubicBezTo>
                      <a:pt x="8" y="268"/>
                      <a:pt x="26" y="319"/>
                      <a:pt x="67" y="330"/>
                    </a:cubicBezTo>
                    <a:cubicBezTo>
                      <a:pt x="43" y="347"/>
                      <a:pt x="24" y="374"/>
                      <a:pt x="19" y="402"/>
                    </a:cubicBezTo>
                    <a:cubicBezTo>
                      <a:pt x="12" y="441"/>
                      <a:pt x="28" y="482"/>
                      <a:pt x="49" y="513"/>
                    </a:cubicBezTo>
                    <a:cubicBezTo>
                      <a:pt x="93" y="580"/>
                      <a:pt x="166" y="612"/>
                      <a:pt x="245" y="599"/>
                    </a:cubicBezTo>
                    <a:cubicBezTo>
                      <a:pt x="292" y="592"/>
                      <a:pt x="338" y="575"/>
                      <a:pt x="384" y="565"/>
                    </a:cubicBezTo>
                    <a:cubicBezTo>
                      <a:pt x="430" y="555"/>
                      <a:pt x="476" y="548"/>
                      <a:pt x="523" y="550"/>
                    </a:cubicBezTo>
                    <a:cubicBezTo>
                      <a:pt x="605" y="553"/>
                      <a:pt x="699" y="594"/>
                      <a:pt x="774" y="539"/>
                    </a:cubicBezTo>
                    <a:cubicBezTo>
                      <a:pt x="806" y="515"/>
                      <a:pt x="826" y="474"/>
                      <a:pt x="817" y="434"/>
                    </a:cubicBezTo>
                    <a:cubicBezTo>
                      <a:pt x="815" y="427"/>
                      <a:pt x="812" y="421"/>
                      <a:pt x="809" y="415"/>
                    </a:cubicBezTo>
                    <a:close/>
                    <a:moveTo>
                      <a:pt x="749" y="506"/>
                    </a:moveTo>
                    <a:cubicBezTo>
                      <a:pt x="688" y="550"/>
                      <a:pt x="602" y="514"/>
                      <a:pt x="535" y="509"/>
                    </a:cubicBezTo>
                    <a:cubicBezTo>
                      <a:pt x="456" y="504"/>
                      <a:pt x="378" y="523"/>
                      <a:pt x="302" y="543"/>
                    </a:cubicBezTo>
                    <a:cubicBezTo>
                      <a:pt x="266" y="553"/>
                      <a:pt x="227" y="566"/>
                      <a:pt x="189" y="561"/>
                    </a:cubicBezTo>
                    <a:cubicBezTo>
                      <a:pt x="160" y="557"/>
                      <a:pt x="133" y="542"/>
                      <a:pt x="111" y="523"/>
                    </a:cubicBezTo>
                    <a:cubicBezTo>
                      <a:pt x="86" y="500"/>
                      <a:pt x="65" y="469"/>
                      <a:pt x="58" y="435"/>
                    </a:cubicBezTo>
                    <a:cubicBezTo>
                      <a:pt x="55" y="415"/>
                      <a:pt x="58" y="398"/>
                      <a:pt x="69" y="381"/>
                    </a:cubicBezTo>
                    <a:cubicBezTo>
                      <a:pt x="79" y="365"/>
                      <a:pt x="94" y="352"/>
                      <a:pt x="102" y="335"/>
                    </a:cubicBezTo>
                    <a:cubicBezTo>
                      <a:pt x="105" y="330"/>
                      <a:pt x="103" y="323"/>
                      <a:pt x="99" y="320"/>
                    </a:cubicBezTo>
                    <a:cubicBezTo>
                      <a:pt x="99" y="317"/>
                      <a:pt x="97" y="313"/>
                      <a:pt x="94" y="311"/>
                    </a:cubicBezTo>
                    <a:cubicBezTo>
                      <a:pt x="56" y="284"/>
                      <a:pt x="45" y="242"/>
                      <a:pt x="46" y="197"/>
                    </a:cubicBezTo>
                    <a:cubicBezTo>
                      <a:pt x="46" y="177"/>
                      <a:pt x="49" y="154"/>
                      <a:pt x="62" y="138"/>
                    </a:cubicBezTo>
                    <a:cubicBezTo>
                      <a:pt x="74" y="123"/>
                      <a:pt x="94" y="116"/>
                      <a:pt x="113" y="112"/>
                    </a:cubicBezTo>
                    <a:cubicBezTo>
                      <a:pt x="161" y="102"/>
                      <a:pt x="209" y="111"/>
                      <a:pt x="257" y="117"/>
                    </a:cubicBezTo>
                    <a:cubicBezTo>
                      <a:pt x="296" y="122"/>
                      <a:pt x="341" y="119"/>
                      <a:pt x="368" y="89"/>
                    </a:cubicBezTo>
                    <a:cubicBezTo>
                      <a:pt x="390" y="117"/>
                      <a:pt x="430" y="118"/>
                      <a:pt x="466" y="106"/>
                    </a:cubicBezTo>
                    <a:cubicBezTo>
                      <a:pt x="491" y="97"/>
                      <a:pt x="515" y="86"/>
                      <a:pt x="541" y="77"/>
                    </a:cubicBezTo>
                    <a:cubicBezTo>
                      <a:pt x="567" y="68"/>
                      <a:pt x="593" y="61"/>
                      <a:pt x="620" y="56"/>
                    </a:cubicBezTo>
                    <a:cubicBezTo>
                      <a:pt x="667" y="47"/>
                      <a:pt x="718" y="48"/>
                      <a:pt x="753" y="84"/>
                    </a:cubicBezTo>
                    <a:cubicBezTo>
                      <a:pt x="781" y="113"/>
                      <a:pt x="794" y="156"/>
                      <a:pt x="785" y="195"/>
                    </a:cubicBezTo>
                    <a:cubicBezTo>
                      <a:pt x="775" y="241"/>
                      <a:pt x="740" y="280"/>
                      <a:pt x="696" y="298"/>
                    </a:cubicBezTo>
                    <a:cubicBezTo>
                      <a:pt x="686" y="303"/>
                      <a:pt x="678" y="312"/>
                      <a:pt x="682" y="324"/>
                    </a:cubicBezTo>
                    <a:cubicBezTo>
                      <a:pt x="683" y="329"/>
                      <a:pt x="686" y="333"/>
                      <a:pt x="689" y="335"/>
                    </a:cubicBezTo>
                    <a:cubicBezTo>
                      <a:pt x="688" y="341"/>
                      <a:pt x="689" y="347"/>
                      <a:pt x="695" y="352"/>
                    </a:cubicBezTo>
                    <a:cubicBezTo>
                      <a:pt x="710" y="365"/>
                      <a:pt x="725" y="379"/>
                      <a:pt x="741" y="393"/>
                    </a:cubicBezTo>
                    <a:cubicBezTo>
                      <a:pt x="754" y="404"/>
                      <a:pt x="769" y="415"/>
                      <a:pt x="777" y="432"/>
                    </a:cubicBezTo>
                    <a:cubicBezTo>
                      <a:pt x="788" y="458"/>
                      <a:pt x="771" y="491"/>
                      <a:pt x="749" y="506"/>
                    </a:cubicBezTo>
                    <a:close/>
                  </a:path>
                </a:pathLst>
              </a:custGeom>
              <a:solidFill>
                <a:srgbClr val="FF4D67">
                  <a:alpha val="6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Freeform 6">
                <a:extLst>
                  <a:ext uri="{FF2B5EF4-FFF2-40B4-BE49-F238E27FC236}">
                    <a16:creationId xmlns:a16="http://schemas.microsoft.com/office/drawing/2014/main" id="{1A1209E8-A762-4CA4-A9C2-B6C981FC30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3075" y="1765300"/>
                <a:ext cx="3660776" cy="2832100"/>
              </a:xfrm>
              <a:custGeom>
                <a:avLst/>
                <a:gdLst>
                  <a:gd name="T0" fmla="*/ 746 w 862"/>
                  <a:gd name="T1" fmla="*/ 379 h 666"/>
                  <a:gd name="T2" fmla="*/ 826 w 862"/>
                  <a:gd name="T3" fmla="*/ 259 h 666"/>
                  <a:gd name="T4" fmla="*/ 782 w 862"/>
                  <a:gd name="T5" fmla="*/ 95 h 666"/>
                  <a:gd name="T6" fmla="*/ 630 w 862"/>
                  <a:gd name="T7" fmla="*/ 69 h 666"/>
                  <a:gd name="T8" fmla="*/ 432 w 862"/>
                  <a:gd name="T9" fmla="*/ 124 h 666"/>
                  <a:gd name="T10" fmla="*/ 377 w 862"/>
                  <a:gd name="T11" fmla="*/ 89 h 666"/>
                  <a:gd name="T12" fmla="*/ 377 w 862"/>
                  <a:gd name="T13" fmla="*/ 82 h 666"/>
                  <a:gd name="T14" fmla="*/ 379 w 862"/>
                  <a:gd name="T15" fmla="*/ 73 h 666"/>
                  <a:gd name="T16" fmla="*/ 412 w 862"/>
                  <a:gd name="T17" fmla="*/ 43 h 666"/>
                  <a:gd name="T18" fmla="*/ 452 w 862"/>
                  <a:gd name="T19" fmla="*/ 85 h 666"/>
                  <a:gd name="T20" fmla="*/ 422 w 862"/>
                  <a:gd name="T21" fmla="*/ 95 h 666"/>
                  <a:gd name="T22" fmla="*/ 416 w 862"/>
                  <a:gd name="T23" fmla="*/ 65 h 666"/>
                  <a:gd name="T24" fmla="*/ 410 w 862"/>
                  <a:gd name="T25" fmla="*/ 59 h 666"/>
                  <a:gd name="T26" fmla="*/ 426 w 862"/>
                  <a:gd name="T27" fmla="*/ 107 h 666"/>
                  <a:gd name="T28" fmla="*/ 463 w 862"/>
                  <a:gd name="T29" fmla="*/ 66 h 666"/>
                  <a:gd name="T30" fmla="*/ 401 w 862"/>
                  <a:gd name="T31" fmla="*/ 38 h 666"/>
                  <a:gd name="T32" fmla="*/ 379 w 862"/>
                  <a:gd name="T33" fmla="*/ 55 h 666"/>
                  <a:gd name="T34" fmla="*/ 307 w 862"/>
                  <a:gd name="T35" fmla="*/ 13 h 666"/>
                  <a:gd name="T36" fmla="*/ 282 w 862"/>
                  <a:gd name="T37" fmla="*/ 67 h 666"/>
                  <a:gd name="T38" fmla="*/ 329 w 862"/>
                  <a:gd name="T39" fmla="*/ 75 h 666"/>
                  <a:gd name="T40" fmla="*/ 324 w 862"/>
                  <a:gd name="T41" fmla="*/ 70 h 666"/>
                  <a:gd name="T42" fmla="*/ 289 w 862"/>
                  <a:gd name="T43" fmla="*/ 60 h 666"/>
                  <a:gd name="T44" fmla="*/ 318 w 862"/>
                  <a:gd name="T45" fmla="*/ 20 h 666"/>
                  <a:gd name="T46" fmla="*/ 370 w 862"/>
                  <a:gd name="T47" fmla="*/ 71 h 666"/>
                  <a:gd name="T48" fmla="*/ 368 w 862"/>
                  <a:gd name="T49" fmla="*/ 79 h 666"/>
                  <a:gd name="T50" fmla="*/ 367 w 862"/>
                  <a:gd name="T51" fmla="*/ 82 h 666"/>
                  <a:gd name="T52" fmla="*/ 292 w 862"/>
                  <a:gd name="T53" fmla="*/ 120 h 666"/>
                  <a:gd name="T54" fmla="*/ 205 w 862"/>
                  <a:gd name="T55" fmla="*/ 115 h 666"/>
                  <a:gd name="T56" fmla="*/ 112 w 862"/>
                  <a:gd name="T57" fmla="*/ 111 h 666"/>
                  <a:gd name="T58" fmla="*/ 52 w 862"/>
                  <a:gd name="T59" fmla="*/ 140 h 666"/>
                  <a:gd name="T60" fmla="*/ 4 w 862"/>
                  <a:gd name="T61" fmla="*/ 263 h 666"/>
                  <a:gd name="T62" fmla="*/ 75 w 862"/>
                  <a:gd name="T63" fmla="*/ 378 h 666"/>
                  <a:gd name="T64" fmla="*/ 47 w 862"/>
                  <a:gd name="T65" fmla="*/ 567 h 666"/>
                  <a:gd name="T66" fmla="*/ 256 w 862"/>
                  <a:gd name="T67" fmla="*/ 656 h 666"/>
                  <a:gd name="T68" fmla="*/ 549 w 862"/>
                  <a:gd name="T69" fmla="*/ 607 h 666"/>
                  <a:gd name="T70" fmla="*/ 806 w 862"/>
                  <a:gd name="T71" fmla="*/ 582 h 666"/>
                  <a:gd name="T72" fmla="*/ 746 w 862"/>
                  <a:gd name="T73" fmla="*/ 379 h 666"/>
                  <a:gd name="T74" fmla="*/ 794 w 862"/>
                  <a:gd name="T75" fmla="*/ 580 h 666"/>
                  <a:gd name="T76" fmla="*/ 555 w 862"/>
                  <a:gd name="T77" fmla="*/ 598 h 666"/>
                  <a:gd name="T78" fmla="*/ 310 w 862"/>
                  <a:gd name="T79" fmla="*/ 637 h 666"/>
                  <a:gd name="T80" fmla="*/ 82 w 862"/>
                  <a:gd name="T81" fmla="*/ 598 h 666"/>
                  <a:gd name="T82" fmla="*/ 34 w 862"/>
                  <a:gd name="T83" fmla="*/ 489 h 666"/>
                  <a:gd name="T84" fmla="*/ 87 w 862"/>
                  <a:gd name="T85" fmla="*/ 383 h 666"/>
                  <a:gd name="T86" fmla="*/ 87 w 862"/>
                  <a:gd name="T87" fmla="*/ 374 h 666"/>
                  <a:gd name="T88" fmla="*/ 20 w 862"/>
                  <a:gd name="T89" fmla="*/ 209 h 666"/>
                  <a:gd name="T90" fmla="*/ 82 w 862"/>
                  <a:gd name="T91" fmla="*/ 130 h 666"/>
                  <a:gd name="T92" fmla="*/ 196 w 862"/>
                  <a:gd name="T93" fmla="*/ 124 h 666"/>
                  <a:gd name="T94" fmla="*/ 303 w 862"/>
                  <a:gd name="T95" fmla="*/ 130 h 666"/>
                  <a:gd name="T96" fmla="*/ 369 w 862"/>
                  <a:gd name="T97" fmla="*/ 98 h 666"/>
                  <a:gd name="T98" fmla="*/ 369 w 862"/>
                  <a:gd name="T99" fmla="*/ 97 h 666"/>
                  <a:gd name="T100" fmla="*/ 371 w 862"/>
                  <a:gd name="T101" fmla="*/ 104 h 666"/>
                  <a:gd name="T102" fmla="*/ 453 w 862"/>
                  <a:gd name="T103" fmla="*/ 132 h 666"/>
                  <a:gd name="T104" fmla="*/ 578 w 862"/>
                  <a:gd name="T105" fmla="*/ 95 h 666"/>
                  <a:gd name="T106" fmla="*/ 793 w 862"/>
                  <a:gd name="T107" fmla="*/ 120 h 666"/>
                  <a:gd name="T108" fmla="*/ 815 w 862"/>
                  <a:gd name="T109" fmla="*/ 262 h 666"/>
                  <a:gd name="T110" fmla="*/ 729 w 862"/>
                  <a:gd name="T111" fmla="*/ 371 h 666"/>
                  <a:gd name="T112" fmla="*/ 728 w 862"/>
                  <a:gd name="T113" fmla="*/ 381 h 666"/>
                  <a:gd name="T114" fmla="*/ 794 w 862"/>
                  <a:gd name="T115" fmla="*/ 58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2" h="666">
                    <a:moveTo>
                      <a:pt x="746" y="379"/>
                    </a:moveTo>
                    <a:cubicBezTo>
                      <a:pt x="797" y="367"/>
                      <a:pt x="817" y="306"/>
                      <a:pt x="826" y="259"/>
                    </a:cubicBezTo>
                    <a:cubicBezTo>
                      <a:pt x="836" y="201"/>
                      <a:pt x="828" y="135"/>
                      <a:pt x="782" y="95"/>
                    </a:cubicBezTo>
                    <a:cubicBezTo>
                      <a:pt x="740" y="59"/>
                      <a:pt x="681" y="58"/>
                      <a:pt x="630" y="69"/>
                    </a:cubicBezTo>
                    <a:cubicBezTo>
                      <a:pt x="563" y="83"/>
                      <a:pt x="502" y="121"/>
                      <a:pt x="432" y="124"/>
                    </a:cubicBezTo>
                    <a:cubicBezTo>
                      <a:pt x="407" y="126"/>
                      <a:pt x="380" y="118"/>
                      <a:pt x="377" y="89"/>
                    </a:cubicBezTo>
                    <a:cubicBezTo>
                      <a:pt x="377" y="86"/>
                      <a:pt x="377" y="84"/>
                      <a:pt x="377" y="82"/>
                    </a:cubicBezTo>
                    <a:cubicBezTo>
                      <a:pt x="378" y="79"/>
                      <a:pt x="379" y="76"/>
                      <a:pt x="379" y="73"/>
                    </a:cubicBezTo>
                    <a:cubicBezTo>
                      <a:pt x="384" y="58"/>
                      <a:pt x="397" y="46"/>
                      <a:pt x="412" y="43"/>
                    </a:cubicBezTo>
                    <a:cubicBezTo>
                      <a:pt x="435" y="38"/>
                      <a:pt x="465" y="59"/>
                      <a:pt x="452" y="85"/>
                    </a:cubicBezTo>
                    <a:cubicBezTo>
                      <a:pt x="447" y="96"/>
                      <a:pt x="432" y="101"/>
                      <a:pt x="422" y="95"/>
                    </a:cubicBezTo>
                    <a:cubicBezTo>
                      <a:pt x="411" y="89"/>
                      <a:pt x="408" y="75"/>
                      <a:pt x="416" y="65"/>
                    </a:cubicBezTo>
                    <a:cubicBezTo>
                      <a:pt x="420" y="61"/>
                      <a:pt x="414" y="54"/>
                      <a:pt x="410" y="59"/>
                    </a:cubicBezTo>
                    <a:cubicBezTo>
                      <a:pt x="395" y="75"/>
                      <a:pt x="403" y="104"/>
                      <a:pt x="426" y="107"/>
                    </a:cubicBezTo>
                    <a:cubicBezTo>
                      <a:pt x="449" y="110"/>
                      <a:pt x="468" y="88"/>
                      <a:pt x="463" y="66"/>
                    </a:cubicBezTo>
                    <a:cubicBezTo>
                      <a:pt x="457" y="38"/>
                      <a:pt x="425" y="27"/>
                      <a:pt x="401" y="38"/>
                    </a:cubicBezTo>
                    <a:cubicBezTo>
                      <a:pt x="392" y="41"/>
                      <a:pt x="384" y="47"/>
                      <a:pt x="379" y="55"/>
                    </a:cubicBezTo>
                    <a:cubicBezTo>
                      <a:pt x="372" y="25"/>
                      <a:pt x="342" y="0"/>
                      <a:pt x="307" y="13"/>
                    </a:cubicBezTo>
                    <a:cubicBezTo>
                      <a:pt x="287" y="21"/>
                      <a:pt x="270" y="46"/>
                      <a:pt x="282" y="67"/>
                    </a:cubicBezTo>
                    <a:cubicBezTo>
                      <a:pt x="292" y="83"/>
                      <a:pt x="315" y="89"/>
                      <a:pt x="329" y="75"/>
                    </a:cubicBezTo>
                    <a:cubicBezTo>
                      <a:pt x="333" y="72"/>
                      <a:pt x="327" y="67"/>
                      <a:pt x="324" y="70"/>
                    </a:cubicBezTo>
                    <a:cubicBezTo>
                      <a:pt x="313" y="80"/>
                      <a:pt x="295" y="73"/>
                      <a:pt x="289" y="60"/>
                    </a:cubicBezTo>
                    <a:cubicBezTo>
                      <a:pt x="281" y="41"/>
                      <a:pt x="301" y="23"/>
                      <a:pt x="318" y="20"/>
                    </a:cubicBezTo>
                    <a:cubicBezTo>
                      <a:pt x="349" y="14"/>
                      <a:pt x="374" y="42"/>
                      <a:pt x="370" y="71"/>
                    </a:cubicBezTo>
                    <a:cubicBezTo>
                      <a:pt x="370" y="73"/>
                      <a:pt x="369" y="76"/>
                      <a:pt x="368" y="79"/>
                    </a:cubicBezTo>
                    <a:cubicBezTo>
                      <a:pt x="368" y="80"/>
                      <a:pt x="368" y="81"/>
                      <a:pt x="367" y="82"/>
                    </a:cubicBezTo>
                    <a:cubicBezTo>
                      <a:pt x="355" y="111"/>
                      <a:pt x="320" y="120"/>
                      <a:pt x="292" y="120"/>
                    </a:cubicBezTo>
                    <a:cubicBezTo>
                      <a:pt x="263" y="121"/>
                      <a:pt x="234" y="117"/>
                      <a:pt x="205" y="115"/>
                    </a:cubicBezTo>
                    <a:cubicBezTo>
                      <a:pt x="174" y="113"/>
                      <a:pt x="142" y="107"/>
                      <a:pt x="112" y="111"/>
                    </a:cubicBezTo>
                    <a:cubicBezTo>
                      <a:pt x="89" y="113"/>
                      <a:pt x="69" y="124"/>
                      <a:pt x="52" y="140"/>
                    </a:cubicBezTo>
                    <a:cubicBezTo>
                      <a:pt x="18" y="171"/>
                      <a:pt x="0" y="218"/>
                      <a:pt x="4" y="263"/>
                    </a:cubicBezTo>
                    <a:cubicBezTo>
                      <a:pt x="8" y="310"/>
                      <a:pt x="35" y="353"/>
                      <a:pt x="75" y="378"/>
                    </a:cubicBezTo>
                    <a:cubicBezTo>
                      <a:pt x="11" y="416"/>
                      <a:pt x="15" y="510"/>
                      <a:pt x="47" y="567"/>
                    </a:cubicBezTo>
                    <a:cubicBezTo>
                      <a:pt x="90" y="643"/>
                      <a:pt x="174" y="666"/>
                      <a:pt x="256" y="656"/>
                    </a:cubicBezTo>
                    <a:cubicBezTo>
                      <a:pt x="355" y="645"/>
                      <a:pt x="448" y="595"/>
                      <a:pt x="549" y="607"/>
                    </a:cubicBezTo>
                    <a:cubicBezTo>
                      <a:pt x="632" y="616"/>
                      <a:pt x="739" y="655"/>
                      <a:pt x="806" y="582"/>
                    </a:cubicBezTo>
                    <a:cubicBezTo>
                      <a:pt x="862" y="519"/>
                      <a:pt x="814" y="416"/>
                      <a:pt x="746" y="379"/>
                    </a:cubicBezTo>
                    <a:close/>
                    <a:moveTo>
                      <a:pt x="794" y="580"/>
                    </a:moveTo>
                    <a:cubicBezTo>
                      <a:pt x="730" y="643"/>
                      <a:pt x="632" y="608"/>
                      <a:pt x="555" y="598"/>
                    </a:cubicBezTo>
                    <a:cubicBezTo>
                      <a:pt x="470" y="587"/>
                      <a:pt x="391" y="618"/>
                      <a:pt x="310" y="637"/>
                    </a:cubicBezTo>
                    <a:cubicBezTo>
                      <a:pt x="233" y="655"/>
                      <a:pt x="142" y="659"/>
                      <a:pt x="82" y="598"/>
                    </a:cubicBezTo>
                    <a:cubicBezTo>
                      <a:pt x="54" y="569"/>
                      <a:pt x="36" y="530"/>
                      <a:pt x="34" y="489"/>
                    </a:cubicBezTo>
                    <a:cubicBezTo>
                      <a:pt x="32" y="448"/>
                      <a:pt x="47" y="402"/>
                      <a:pt x="87" y="383"/>
                    </a:cubicBezTo>
                    <a:cubicBezTo>
                      <a:pt x="90" y="381"/>
                      <a:pt x="90" y="376"/>
                      <a:pt x="87" y="374"/>
                    </a:cubicBezTo>
                    <a:cubicBezTo>
                      <a:pt x="29" y="341"/>
                      <a:pt x="0" y="273"/>
                      <a:pt x="20" y="209"/>
                    </a:cubicBezTo>
                    <a:cubicBezTo>
                      <a:pt x="30" y="177"/>
                      <a:pt x="52" y="146"/>
                      <a:pt x="82" y="130"/>
                    </a:cubicBezTo>
                    <a:cubicBezTo>
                      <a:pt x="116" y="112"/>
                      <a:pt x="159" y="122"/>
                      <a:pt x="196" y="124"/>
                    </a:cubicBezTo>
                    <a:cubicBezTo>
                      <a:pt x="231" y="127"/>
                      <a:pt x="268" y="133"/>
                      <a:pt x="303" y="130"/>
                    </a:cubicBezTo>
                    <a:cubicBezTo>
                      <a:pt x="328" y="128"/>
                      <a:pt x="354" y="119"/>
                      <a:pt x="369" y="98"/>
                    </a:cubicBezTo>
                    <a:cubicBezTo>
                      <a:pt x="369" y="98"/>
                      <a:pt x="369" y="98"/>
                      <a:pt x="369" y="97"/>
                    </a:cubicBezTo>
                    <a:cubicBezTo>
                      <a:pt x="370" y="100"/>
                      <a:pt x="371" y="102"/>
                      <a:pt x="371" y="104"/>
                    </a:cubicBezTo>
                    <a:cubicBezTo>
                      <a:pt x="385" y="138"/>
                      <a:pt x="423" y="137"/>
                      <a:pt x="453" y="132"/>
                    </a:cubicBezTo>
                    <a:cubicBezTo>
                      <a:pt x="496" y="126"/>
                      <a:pt x="537" y="109"/>
                      <a:pt x="578" y="95"/>
                    </a:cubicBezTo>
                    <a:cubicBezTo>
                      <a:pt x="646" y="70"/>
                      <a:pt x="742" y="51"/>
                      <a:pt x="793" y="120"/>
                    </a:cubicBezTo>
                    <a:cubicBezTo>
                      <a:pt x="822" y="161"/>
                      <a:pt x="824" y="214"/>
                      <a:pt x="815" y="262"/>
                    </a:cubicBezTo>
                    <a:cubicBezTo>
                      <a:pt x="806" y="308"/>
                      <a:pt x="786" y="370"/>
                      <a:pt x="729" y="371"/>
                    </a:cubicBezTo>
                    <a:cubicBezTo>
                      <a:pt x="724" y="372"/>
                      <a:pt x="723" y="379"/>
                      <a:pt x="728" y="381"/>
                    </a:cubicBezTo>
                    <a:cubicBezTo>
                      <a:pt x="799" y="408"/>
                      <a:pt x="856" y="519"/>
                      <a:pt x="794" y="580"/>
                    </a:cubicBezTo>
                    <a:close/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20" name="文本框 219">
            <a:extLst>
              <a:ext uri="{FF2B5EF4-FFF2-40B4-BE49-F238E27FC236}">
                <a16:creationId xmlns:a16="http://schemas.microsoft.com/office/drawing/2014/main" id="{43354CF0-A0A0-4886-AF07-4864F74FFC36}"/>
              </a:ext>
            </a:extLst>
          </p:cNvPr>
          <p:cNvSpPr txBox="1"/>
          <p:nvPr/>
        </p:nvSpPr>
        <p:spPr>
          <a:xfrm>
            <a:off x="8467344" y="2752484"/>
            <a:ext cx="2863871" cy="181588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Mâu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thuẫn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trong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xã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hội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là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mâu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thuẫn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giữa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ai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với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ai?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89A13D-6598-E54C-8389-B0E959462952}"/>
              </a:ext>
            </a:extLst>
          </p:cNvPr>
          <p:cNvGrpSpPr/>
          <p:nvPr/>
        </p:nvGrpSpPr>
        <p:grpSpPr>
          <a:xfrm>
            <a:off x="1620875" y="-255422"/>
            <a:ext cx="8950249" cy="1864766"/>
            <a:chOff x="1620875" y="-255422"/>
            <a:chExt cx="8950249" cy="1864766"/>
          </a:xfrm>
        </p:grpSpPr>
        <p:grpSp>
          <p:nvGrpSpPr>
            <p:cNvPr id="76" name="Group 4">
              <a:extLst>
                <a:ext uri="{FF2B5EF4-FFF2-40B4-BE49-F238E27FC236}">
                  <a16:creationId xmlns:a16="http://schemas.microsoft.com/office/drawing/2014/main" id="{E4D4E0EA-B888-482F-A3EC-C61F872893C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620875" y="-255422"/>
              <a:ext cx="8950249" cy="1864766"/>
              <a:chOff x="1541" y="-64"/>
              <a:chExt cx="4577" cy="1193"/>
            </a:xfrm>
          </p:grpSpPr>
          <p:sp>
            <p:nvSpPr>
              <p:cNvPr id="77" name="AutoShape 3">
                <a:extLst>
                  <a:ext uri="{FF2B5EF4-FFF2-40B4-BE49-F238E27FC236}">
                    <a16:creationId xmlns:a16="http://schemas.microsoft.com/office/drawing/2014/main" id="{E7956FE0-4611-474C-B847-DAA3B1460663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573" y="0"/>
                <a:ext cx="4534" cy="1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Freeform 5">
                <a:extLst>
                  <a:ext uri="{FF2B5EF4-FFF2-40B4-BE49-F238E27FC236}">
                    <a16:creationId xmlns:a16="http://schemas.microsoft.com/office/drawing/2014/main" id="{F7B6E95B-9038-412C-9512-8A4EC01504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2" y="489"/>
                <a:ext cx="3177" cy="640"/>
              </a:xfrm>
              <a:custGeom>
                <a:avLst/>
                <a:gdLst>
                  <a:gd name="T0" fmla="*/ 67 w 1190"/>
                  <a:gd name="T1" fmla="*/ 133 h 238"/>
                  <a:gd name="T2" fmla="*/ 172 w 1190"/>
                  <a:gd name="T3" fmla="*/ 23 h 238"/>
                  <a:gd name="T4" fmla="*/ 401 w 1190"/>
                  <a:gd name="T5" fmla="*/ 19 h 238"/>
                  <a:gd name="T6" fmla="*/ 874 w 1190"/>
                  <a:gd name="T7" fmla="*/ 38 h 238"/>
                  <a:gd name="T8" fmla="*/ 1190 w 1190"/>
                  <a:gd name="T9" fmla="*/ 119 h 238"/>
                  <a:gd name="T10" fmla="*/ 874 w 1190"/>
                  <a:gd name="T11" fmla="*/ 148 h 238"/>
                  <a:gd name="T12" fmla="*/ 538 w 1190"/>
                  <a:gd name="T13" fmla="*/ 171 h 238"/>
                  <a:gd name="T14" fmla="*/ 67 w 1190"/>
                  <a:gd name="T15" fmla="*/ 13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90" h="238">
                    <a:moveTo>
                      <a:pt x="67" y="133"/>
                    </a:moveTo>
                    <a:cubicBezTo>
                      <a:pt x="0" y="59"/>
                      <a:pt x="134" y="28"/>
                      <a:pt x="172" y="23"/>
                    </a:cubicBezTo>
                    <a:cubicBezTo>
                      <a:pt x="244" y="9"/>
                      <a:pt x="325" y="19"/>
                      <a:pt x="401" y="19"/>
                    </a:cubicBezTo>
                    <a:cubicBezTo>
                      <a:pt x="559" y="23"/>
                      <a:pt x="717" y="43"/>
                      <a:pt x="874" y="38"/>
                    </a:cubicBezTo>
                    <a:cubicBezTo>
                      <a:pt x="946" y="38"/>
                      <a:pt x="1190" y="0"/>
                      <a:pt x="1190" y="119"/>
                    </a:cubicBezTo>
                    <a:cubicBezTo>
                      <a:pt x="1190" y="238"/>
                      <a:pt x="932" y="162"/>
                      <a:pt x="874" y="148"/>
                    </a:cubicBezTo>
                    <a:cubicBezTo>
                      <a:pt x="773" y="126"/>
                      <a:pt x="656" y="149"/>
                      <a:pt x="538" y="171"/>
                    </a:cubicBezTo>
                    <a:cubicBezTo>
                      <a:pt x="367" y="203"/>
                      <a:pt x="194" y="235"/>
                      <a:pt x="67" y="133"/>
                    </a:cubicBezTo>
                  </a:path>
                </a:pathLst>
              </a:custGeom>
              <a:solidFill>
                <a:srgbClr val="E6C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Freeform 6">
                <a:extLst>
                  <a:ext uri="{FF2B5EF4-FFF2-40B4-BE49-F238E27FC236}">
                    <a16:creationId xmlns:a16="http://schemas.microsoft.com/office/drawing/2014/main" id="{4FD1BCD4-AE03-4C83-8A60-18CAFF8F7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-64"/>
                <a:ext cx="881" cy="835"/>
              </a:xfrm>
              <a:custGeom>
                <a:avLst/>
                <a:gdLst>
                  <a:gd name="T0" fmla="*/ 179 w 330"/>
                  <a:gd name="T1" fmla="*/ 136 h 311"/>
                  <a:gd name="T2" fmla="*/ 319 w 330"/>
                  <a:gd name="T3" fmla="*/ 115 h 311"/>
                  <a:gd name="T4" fmla="*/ 248 w 330"/>
                  <a:gd name="T5" fmla="*/ 201 h 311"/>
                  <a:gd name="T6" fmla="*/ 253 w 330"/>
                  <a:gd name="T7" fmla="*/ 311 h 311"/>
                  <a:gd name="T8" fmla="*/ 125 w 330"/>
                  <a:gd name="T9" fmla="*/ 261 h 311"/>
                  <a:gd name="T10" fmla="*/ 4 w 330"/>
                  <a:gd name="T11" fmla="*/ 171 h 311"/>
                  <a:gd name="T12" fmla="*/ 85 w 330"/>
                  <a:gd name="T13" fmla="*/ 98 h 311"/>
                  <a:gd name="T14" fmla="*/ 177 w 330"/>
                  <a:gd name="T15" fmla="*/ 167 h 311"/>
                  <a:gd name="T16" fmla="*/ 179 w 330"/>
                  <a:gd name="T17" fmla="*/ 136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0" h="311">
                    <a:moveTo>
                      <a:pt x="179" y="136"/>
                    </a:moveTo>
                    <a:cubicBezTo>
                      <a:pt x="158" y="23"/>
                      <a:pt x="330" y="0"/>
                      <a:pt x="319" y="115"/>
                    </a:cubicBezTo>
                    <a:cubicBezTo>
                      <a:pt x="315" y="165"/>
                      <a:pt x="276" y="165"/>
                      <a:pt x="248" y="201"/>
                    </a:cubicBezTo>
                    <a:cubicBezTo>
                      <a:pt x="221" y="236"/>
                      <a:pt x="234" y="276"/>
                      <a:pt x="253" y="311"/>
                    </a:cubicBezTo>
                    <a:cubicBezTo>
                      <a:pt x="213" y="261"/>
                      <a:pt x="184" y="274"/>
                      <a:pt x="125" y="261"/>
                    </a:cubicBezTo>
                    <a:cubicBezTo>
                      <a:pt x="79" y="251"/>
                      <a:pt x="10" y="228"/>
                      <a:pt x="4" y="171"/>
                    </a:cubicBezTo>
                    <a:cubicBezTo>
                      <a:pt x="0" y="125"/>
                      <a:pt x="44" y="98"/>
                      <a:pt x="85" y="98"/>
                    </a:cubicBezTo>
                    <a:cubicBezTo>
                      <a:pt x="129" y="96"/>
                      <a:pt x="163" y="127"/>
                      <a:pt x="177" y="167"/>
                    </a:cubicBezTo>
                    <a:cubicBezTo>
                      <a:pt x="179" y="136"/>
                      <a:pt x="179" y="136"/>
                      <a:pt x="179" y="136"/>
                    </a:cubicBezTo>
                  </a:path>
                </a:pathLst>
              </a:custGeom>
              <a:solidFill>
                <a:srgbClr val="E3A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Freeform 7">
                <a:extLst>
                  <a:ext uri="{FF2B5EF4-FFF2-40B4-BE49-F238E27FC236}">
                    <a16:creationId xmlns:a16="http://schemas.microsoft.com/office/drawing/2014/main" id="{F1270E42-DF3E-49EC-BE37-19CDB1B42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" y="653"/>
                <a:ext cx="24" cy="5"/>
              </a:xfrm>
              <a:custGeom>
                <a:avLst/>
                <a:gdLst>
                  <a:gd name="T0" fmla="*/ 4 w 9"/>
                  <a:gd name="T1" fmla="*/ 0 h 2"/>
                  <a:gd name="T2" fmla="*/ 0 w 9"/>
                  <a:gd name="T3" fmla="*/ 1 h 2"/>
                  <a:gd name="T4" fmla="*/ 9 w 9"/>
                  <a:gd name="T5" fmla="*/ 2 h 2"/>
                  <a:gd name="T6" fmla="*/ 4 w 9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">
                    <a:moveTo>
                      <a:pt x="4" y="0"/>
                    </a:moveTo>
                    <a:cubicBezTo>
                      <a:pt x="3" y="0"/>
                      <a:pt x="2" y="0"/>
                      <a:pt x="0" y="1"/>
                    </a:cubicBezTo>
                    <a:cubicBezTo>
                      <a:pt x="4" y="1"/>
                      <a:pt x="7" y="1"/>
                      <a:pt x="9" y="2"/>
                    </a:cubicBezTo>
                    <a:cubicBezTo>
                      <a:pt x="8" y="1"/>
                      <a:pt x="6" y="0"/>
                      <a:pt x="4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Freeform 8">
                <a:extLst>
                  <a:ext uri="{FF2B5EF4-FFF2-40B4-BE49-F238E27FC236}">
                    <a16:creationId xmlns:a16="http://schemas.microsoft.com/office/drawing/2014/main" id="{971B8011-AE61-451A-8029-3C46A3947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2" y="656"/>
                <a:ext cx="42" cy="37"/>
              </a:xfrm>
              <a:custGeom>
                <a:avLst/>
                <a:gdLst>
                  <a:gd name="T0" fmla="*/ 8 w 16"/>
                  <a:gd name="T1" fmla="*/ 0 h 14"/>
                  <a:gd name="T2" fmla="*/ 0 w 16"/>
                  <a:gd name="T3" fmla="*/ 7 h 14"/>
                  <a:gd name="T4" fmla="*/ 13 w 16"/>
                  <a:gd name="T5" fmla="*/ 14 h 14"/>
                  <a:gd name="T6" fmla="*/ 16 w 16"/>
                  <a:gd name="T7" fmla="*/ 8 h 14"/>
                  <a:gd name="T8" fmla="*/ 8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8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5" y="9"/>
                      <a:pt x="9" y="11"/>
                      <a:pt x="13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A02A7A61-CB3A-4776-9DB6-9EE8E2281A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" y="204"/>
                <a:ext cx="46" cy="27"/>
              </a:xfrm>
              <a:custGeom>
                <a:avLst/>
                <a:gdLst>
                  <a:gd name="T0" fmla="*/ 17 w 17"/>
                  <a:gd name="T1" fmla="*/ 0 h 10"/>
                  <a:gd name="T2" fmla="*/ 0 w 17"/>
                  <a:gd name="T3" fmla="*/ 5 h 10"/>
                  <a:gd name="T4" fmla="*/ 8 w 17"/>
                  <a:gd name="T5" fmla="*/ 10 h 10"/>
                  <a:gd name="T6" fmla="*/ 17 w 17"/>
                  <a:gd name="T7" fmla="*/ 1 h 10"/>
                  <a:gd name="T8" fmla="*/ 17 w 1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cubicBezTo>
                      <a:pt x="11" y="1"/>
                      <a:pt x="5" y="3"/>
                      <a:pt x="0" y="5"/>
                    </a:cubicBezTo>
                    <a:cubicBezTo>
                      <a:pt x="1" y="8"/>
                      <a:pt x="4" y="10"/>
                      <a:pt x="8" y="10"/>
                    </a:cubicBezTo>
                    <a:cubicBezTo>
                      <a:pt x="13" y="10"/>
                      <a:pt x="17" y="6"/>
                      <a:pt x="17" y="1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Oval 10">
                <a:extLst>
                  <a:ext uri="{FF2B5EF4-FFF2-40B4-BE49-F238E27FC236}">
                    <a16:creationId xmlns:a16="http://schemas.microsoft.com/office/drawing/2014/main" id="{F2DEC316-A0C5-43FC-9E9E-0E9CF0BE7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1" y="247"/>
                <a:ext cx="43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Oval 11">
                <a:extLst>
                  <a:ext uri="{FF2B5EF4-FFF2-40B4-BE49-F238E27FC236}">
                    <a16:creationId xmlns:a16="http://schemas.microsoft.com/office/drawing/2014/main" id="{1D107C01-A7F4-4453-B5F5-87E9BCA7C1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0" y="365"/>
                <a:ext cx="48" cy="49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Oval 12">
                <a:extLst>
                  <a:ext uri="{FF2B5EF4-FFF2-40B4-BE49-F238E27FC236}">
                    <a16:creationId xmlns:a16="http://schemas.microsoft.com/office/drawing/2014/main" id="{AEC6A18B-F50A-4608-B52F-51CA24175C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3" y="390"/>
                <a:ext cx="43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Freeform 13">
                <a:extLst>
                  <a:ext uri="{FF2B5EF4-FFF2-40B4-BE49-F238E27FC236}">
                    <a16:creationId xmlns:a16="http://schemas.microsoft.com/office/drawing/2014/main" id="{2098DBF0-8150-4136-99D1-0EE5D4E3C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0" y="290"/>
                <a:ext cx="40" cy="43"/>
              </a:xfrm>
              <a:custGeom>
                <a:avLst/>
                <a:gdLst>
                  <a:gd name="T0" fmla="*/ 7 w 15"/>
                  <a:gd name="T1" fmla="*/ 0 h 16"/>
                  <a:gd name="T2" fmla="*/ 5 w 15"/>
                  <a:gd name="T3" fmla="*/ 0 h 16"/>
                  <a:gd name="T4" fmla="*/ 0 w 15"/>
                  <a:gd name="T5" fmla="*/ 11 h 16"/>
                  <a:gd name="T6" fmla="*/ 7 w 15"/>
                  <a:gd name="T7" fmla="*/ 16 h 16"/>
                  <a:gd name="T8" fmla="*/ 15 w 15"/>
                  <a:gd name="T9" fmla="*/ 8 h 16"/>
                  <a:gd name="T10" fmla="*/ 7 w 15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6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3" y="4"/>
                      <a:pt x="1" y="8"/>
                      <a:pt x="0" y="11"/>
                    </a:cubicBezTo>
                    <a:cubicBezTo>
                      <a:pt x="1" y="14"/>
                      <a:pt x="4" y="16"/>
                      <a:pt x="7" y="16"/>
                    </a:cubicBezTo>
                    <a:cubicBezTo>
                      <a:pt x="11" y="16"/>
                      <a:pt x="15" y="13"/>
                      <a:pt x="15" y="8"/>
                    </a:cubicBezTo>
                    <a:cubicBezTo>
                      <a:pt x="15" y="4"/>
                      <a:pt x="11" y="0"/>
                      <a:pt x="7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Oval 14">
                <a:extLst>
                  <a:ext uri="{FF2B5EF4-FFF2-40B4-BE49-F238E27FC236}">
                    <a16:creationId xmlns:a16="http://schemas.microsoft.com/office/drawing/2014/main" id="{4D39E2F2-FA5B-415A-94C5-5FDB6C5F7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105"/>
                <a:ext cx="37" cy="37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" name="Freeform 15">
                <a:extLst>
                  <a:ext uri="{FF2B5EF4-FFF2-40B4-BE49-F238E27FC236}">
                    <a16:creationId xmlns:a16="http://schemas.microsoft.com/office/drawing/2014/main" id="{55C2F64A-B3C3-49A4-9CB3-5EA6436BF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0" y="159"/>
                <a:ext cx="3" cy="8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" name="Freeform 16">
                <a:extLst>
                  <a:ext uri="{FF2B5EF4-FFF2-40B4-BE49-F238E27FC236}">
                    <a16:creationId xmlns:a16="http://schemas.microsoft.com/office/drawing/2014/main" id="{132CCD87-ECE1-4B8E-BDDF-288D4EA8B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67"/>
                <a:ext cx="37" cy="38"/>
              </a:xfrm>
              <a:custGeom>
                <a:avLst/>
                <a:gdLst>
                  <a:gd name="T0" fmla="*/ 1 w 14"/>
                  <a:gd name="T1" fmla="*/ 0 h 14"/>
                  <a:gd name="T2" fmla="*/ 0 w 14"/>
                  <a:gd name="T3" fmla="*/ 5 h 14"/>
                  <a:gd name="T4" fmla="*/ 9 w 14"/>
                  <a:gd name="T5" fmla="*/ 14 h 14"/>
                  <a:gd name="T6" fmla="*/ 14 w 14"/>
                  <a:gd name="T7" fmla="*/ 12 h 14"/>
                  <a:gd name="T8" fmla="*/ 1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10"/>
                      <a:pt x="4" y="14"/>
                      <a:pt x="9" y="14"/>
                    </a:cubicBezTo>
                    <a:cubicBezTo>
                      <a:pt x="11" y="14"/>
                      <a:pt x="13" y="14"/>
                      <a:pt x="14" y="12"/>
                    </a:cubicBezTo>
                    <a:cubicBezTo>
                      <a:pt x="11" y="8"/>
                      <a:pt x="6" y="4"/>
                      <a:pt x="1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" name="Freeform 17">
                <a:extLst>
                  <a:ext uri="{FF2B5EF4-FFF2-40B4-BE49-F238E27FC236}">
                    <a16:creationId xmlns:a16="http://schemas.microsoft.com/office/drawing/2014/main" id="{E408C4F5-B503-4807-BC1A-E3A7DDCEF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5" y="59"/>
                <a:ext cx="29" cy="19"/>
              </a:xfrm>
              <a:custGeom>
                <a:avLst/>
                <a:gdLst>
                  <a:gd name="T0" fmla="*/ 11 w 11"/>
                  <a:gd name="T1" fmla="*/ 0 h 7"/>
                  <a:gd name="T2" fmla="*/ 0 w 11"/>
                  <a:gd name="T3" fmla="*/ 7 h 7"/>
                  <a:gd name="T4" fmla="*/ 3 w 11"/>
                  <a:gd name="T5" fmla="*/ 7 h 7"/>
                  <a:gd name="T6" fmla="*/ 11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7" y="2"/>
                      <a:pt x="3" y="4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7" y="7"/>
                      <a:pt x="10" y="4"/>
                      <a:pt x="11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1" name="Oval 18">
                <a:extLst>
                  <a:ext uri="{FF2B5EF4-FFF2-40B4-BE49-F238E27FC236}">
                    <a16:creationId xmlns:a16="http://schemas.microsoft.com/office/drawing/2014/main" id="{79DB5922-B5AF-4CD9-992A-23592931E8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4" y="134"/>
                <a:ext cx="43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Oval 19">
                <a:extLst>
                  <a:ext uri="{FF2B5EF4-FFF2-40B4-BE49-F238E27FC236}">
                    <a16:creationId xmlns:a16="http://schemas.microsoft.com/office/drawing/2014/main" id="{83D82F72-432C-49FF-BEC4-B99C619608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1" y="46"/>
                <a:ext cx="43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3" name="Freeform 20">
                <a:extLst>
                  <a:ext uri="{FF2B5EF4-FFF2-40B4-BE49-F238E27FC236}">
                    <a16:creationId xmlns:a16="http://schemas.microsoft.com/office/drawing/2014/main" id="{93432AEE-BB34-41A4-9575-634696B99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" y="202"/>
                <a:ext cx="43" cy="18"/>
              </a:xfrm>
              <a:custGeom>
                <a:avLst/>
                <a:gdLst>
                  <a:gd name="T0" fmla="*/ 0 w 16"/>
                  <a:gd name="T1" fmla="*/ 0 h 7"/>
                  <a:gd name="T2" fmla="*/ 9 w 16"/>
                  <a:gd name="T3" fmla="*/ 7 h 7"/>
                  <a:gd name="T4" fmla="*/ 16 w 16"/>
                  <a:gd name="T5" fmla="*/ 4 h 7"/>
                  <a:gd name="T6" fmla="*/ 0 w 1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cubicBezTo>
                      <a:pt x="1" y="4"/>
                      <a:pt x="5" y="7"/>
                      <a:pt x="9" y="7"/>
                    </a:cubicBezTo>
                    <a:cubicBezTo>
                      <a:pt x="12" y="7"/>
                      <a:pt x="14" y="6"/>
                      <a:pt x="16" y="4"/>
                    </a:cubicBezTo>
                    <a:cubicBezTo>
                      <a:pt x="11" y="2"/>
                      <a:pt x="6" y="1"/>
                      <a:pt x="0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Oval 21">
                <a:extLst>
                  <a:ext uri="{FF2B5EF4-FFF2-40B4-BE49-F238E27FC236}">
                    <a16:creationId xmlns:a16="http://schemas.microsoft.com/office/drawing/2014/main" id="{FBCEA7F2-9E9B-4323-8294-61337CECE9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3" y="253"/>
                <a:ext cx="37" cy="37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Freeform 22">
                <a:extLst>
                  <a:ext uri="{FF2B5EF4-FFF2-40B4-BE49-F238E27FC236}">
                    <a16:creationId xmlns:a16="http://schemas.microsoft.com/office/drawing/2014/main" id="{15D2E6A3-E691-475C-88A6-BC3D6BC45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18"/>
                <a:ext cx="14" cy="40"/>
              </a:xfrm>
              <a:custGeom>
                <a:avLst/>
                <a:gdLst>
                  <a:gd name="T0" fmla="*/ 0 w 5"/>
                  <a:gd name="T1" fmla="*/ 0 h 15"/>
                  <a:gd name="T2" fmla="*/ 0 w 5"/>
                  <a:gd name="T3" fmla="*/ 12 h 15"/>
                  <a:gd name="T4" fmla="*/ 0 w 5"/>
                  <a:gd name="T5" fmla="*/ 15 h 15"/>
                  <a:gd name="T6" fmla="*/ 5 w 5"/>
                  <a:gd name="T7" fmla="*/ 7 h 15"/>
                  <a:gd name="T8" fmla="*/ 0 w 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5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3" y="14"/>
                      <a:pt x="5" y="11"/>
                      <a:pt x="5" y="7"/>
                    </a:cubicBezTo>
                    <a:cubicBezTo>
                      <a:pt x="5" y="4"/>
                      <a:pt x="3" y="1"/>
                      <a:pt x="0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Oval 23">
                <a:extLst>
                  <a:ext uri="{FF2B5EF4-FFF2-40B4-BE49-F238E27FC236}">
                    <a16:creationId xmlns:a16="http://schemas.microsoft.com/office/drawing/2014/main" id="{6D56D91A-142B-4E92-908B-CCD0B3A36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5" y="304"/>
                <a:ext cx="48" cy="48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Freeform 24">
                <a:extLst>
                  <a:ext uri="{FF2B5EF4-FFF2-40B4-BE49-F238E27FC236}">
                    <a16:creationId xmlns:a16="http://schemas.microsoft.com/office/drawing/2014/main" id="{EC718258-583E-4BF2-838C-D407F73DB0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236"/>
                <a:ext cx="43" cy="41"/>
              </a:xfrm>
              <a:custGeom>
                <a:avLst/>
                <a:gdLst>
                  <a:gd name="T0" fmla="*/ 2 w 16"/>
                  <a:gd name="T1" fmla="*/ 0 h 15"/>
                  <a:gd name="T2" fmla="*/ 0 w 16"/>
                  <a:gd name="T3" fmla="*/ 6 h 15"/>
                  <a:gd name="T4" fmla="*/ 9 w 16"/>
                  <a:gd name="T5" fmla="*/ 15 h 15"/>
                  <a:gd name="T6" fmla="*/ 16 w 16"/>
                  <a:gd name="T7" fmla="*/ 12 h 15"/>
                  <a:gd name="T8" fmla="*/ 2 w 1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2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11"/>
                      <a:pt x="4" y="15"/>
                      <a:pt x="9" y="15"/>
                    </a:cubicBezTo>
                    <a:cubicBezTo>
                      <a:pt x="12" y="15"/>
                      <a:pt x="14" y="13"/>
                      <a:pt x="16" y="12"/>
                    </a:cubicBezTo>
                    <a:cubicBezTo>
                      <a:pt x="11" y="7"/>
                      <a:pt x="7" y="4"/>
                      <a:pt x="2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Oval 25">
                <a:extLst>
                  <a:ext uri="{FF2B5EF4-FFF2-40B4-BE49-F238E27FC236}">
                    <a16:creationId xmlns:a16="http://schemas.microsoft.com/office/drawing/2014/main" id="{1B393BDA-C915-4B18-A855-2F3066BF93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3" y="210"/>
                <a:ext cx="48" cy="48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Oval 26">
                <a:extLst>
                  <a:ext uri="{FF2B5EF4-FFF2-40B4-BE49-F238E27FC236}">
                    <a16:creationId xmlns:a16="http://schemas.microsoft.com/office/drawing/2014/main" id="{BA47BD34-3095-418D-85EF-7012403FA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6" y="172"/>
                <a:ext cx="42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Oval 27">
                <a:extLst>
                  <a:ext uri="{FF2B5EF4-FFF2-40B4-BE49-F238E27FC236}">
                    <a16:creationId xmlns:a16="http://schemas.microsoft.com/office/drawing/2014/main" id="{D34B9301-F907-4948-8C1B-67CDFD69A8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8" y="250"/>
                <a:ext cx="43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Oval 28">
                <a:extLst>
                  <a:ext uri="{FF2B5EF4-FFF2-40B4-BE49-F238E27FC236}">
                    <a16:creationId xmlns:a16="http://schemas.microsoft.com/office/drawing/2014/main" id="{1130CBD3-3528-492B-84F4-9285DBD56E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7" y="196"/>
                <a:ext cx="42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Oval 29">
                <a:extLst>
                  <a:ext uri="{FF2B5EF4-FFF2-40B4-BE49-F238E27FC236}">
                    <a16:creationId xmlns:a16="http://schemas.microsoft.com/office/drawing/2014/main" id="{1ECB8B72-CB4A-4640-A60A-360488D999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9" y="266"/>
                <a:ext cx="48" cy="48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3" name="Oval 30">
                <a:extLst>
                  <a:ext uri="{FF2B5EF4-FFF2-40B4-BE49-F238E27FC236}">
                    <a16:creationId xmlns:a16="http://schemas.microsoft.com/office/drawing/2014/main" id="{2E4B48F4-611F-4B13-A8A9-4C27B2B2C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7" y="312"/>
                <a:ext cx="38" cy="37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Oval 31">
                <a:extLst>
                  <a:ext uri="{FF2B5EF4-FFF2-40B4-BE49-F238E27FC236}">
                    <a16:creationId xmlns:a16="http://schemas.microsoft.com/office/drawing/2014/main" id="{90E3DE60-DAC9-456D-9800-FBA07B6D7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6" y="387"/>
                <a:ext cx="38" cy="38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Freeform 32">
                <a:extLst>
                  <a:ext uri="{FF2B5EF4-FFF2-40B4-BE49-F238E27FC236}">
                    <a16:creationId xmlns:a16="http://schemas.microsoft.com/office/drawing/2014/main" id="{9E8FAE2C-F758-4547-9032-4CAF71BDC0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317"/>
                <a:ext cx="40" cy="46"/>
              </a:xfrm>
              <a:custGeom>
                <a:avLst/>
                <a:gdLst>
                  <a:gd name="T0" fmla="*/ 7 w 15"/>
                  <a:gd name="T1" fmla="*/ 0 h 17"/>
                  <a:gd name="T2" fmla="*/ 0 w 15"/>
                  <a:gd name="T3" fmla="*/ 8 h 17"/>
                  <a:gd name="T4" fmla="*/ 9 w 15"/>
                  <a:gd name="T5" fmla="*/ 17 h 17"/>
                  <a:gd name="T6" fmla="*/ 15 w 15"/>
                  <a:gd name="T7" fmla="*/ 15 h 17"/>
                  <a:gd name="T8" fmla="*/ 7 w 1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7" y="0"/>
                    </a:moveTo>
                    <a:cubicBezTo>
                      <a:pt x="3" y="1"/>
                      <a:pt x="0" y="4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6"/>
                      <a:pt x="15" y="15"/>
                    </a:cubicBezTo>
                    <a:cubicBezTo>
                      <a:pt x="13" y="10"/>
                      <a:pt x="10" y="5"/>
                      <a:pt x="7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Oval 33">
                <a:extLst>
                  <a:ext uri="{FF2B5EF4-FFF2-40B4-BE49-F238E27FC236}">
                    <a16:creationId xmlns:a16="http://schemas.microsoft.com/office/drawing/2014/main" id="{31F41E27-E3F8-4CA6-998F-07C505EAD3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0" y="384"/>
                <a:ext cx="48" cy="49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Oval 34">
                <a:extLst>
                  <a:ext uri="{FF2B5EF4-FFF2-40B4-BE49-F238E27FC236}">
                    <a16:creationId xmlns:a16="http://schemas.microsoft.com/office/drawing/2014/main" id="{2340E4AB-41B4-4257-80C2-0910DFD348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40" y="384"/>
                <a:ext cx="48" cy="49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Freeform 35">
                <a:extLst>
                  <a:ext uri="{FF2B5EF4-FFF2-40B4-BE49-F238E27FC236}">
                    <a16:creationId xmlns:a16="http://schemas.microsoft.com/office/drawing/2014/main" id="{0E24AEEF-269F-4803-BC2B-D5826A055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328"/>
                <a:ext cx="48" cy="48"/>
              </a:xfrm>
              <a:custGeom>
                <a:avLst/>
                <a:gdLst>
                  <a:gd name="T0" fmla="*/ 9 w 18"/>
                  <a:gd name="T1" fmla="*/ 0 h 18"/>
                  <a:gd name="T2" fmla="*/ 0 w 18"/>
                  <a:gd name="T3" fmla="*/ 9 h 18"/>
                  <a:gd name="T4" fmla="*/ 6 w 18"/>
                  <a:gd name="T5" fmla="*/ 18 h 18"/>
                  <a:gd name="T6" fmla="*/ 18 w 18"/>
                  <a:gd name="T7" fmla="*/ 8 h 18"/>
                  <a:gd name="T8" fmla="*/ 9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6" y="18"/>
                    </a:cubicBezTo>
                    <a:cubicBezTo>
                      <a:pt x="11" y="15"/>
                      <a:pt x="14" y="12"/>
                      <a:pt x="18" y="8"/>
                    </a:cubicBezTo>
                    <a:cubicBezTo>
                      <a:pt x="17" y="4"/>
                      <a:pt x="14" y="0"/>
                      <a:pt x="9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Oval 36">
                <a:extLst>
                  <a:ext uri="{FF2B5EF4-FFF2-40B4-BE49-F238E27FC236}">
                    <a16:creationId xmlns:a16="http://schemas.microsoft.com/office/drawing/2014/main" id="{A08EA424-8DC6-411B-9465-C1C373EFE6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8" y="317"/>
                <a:ext cx="43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0" name="Freeform 37">
                <a:extLst>
                  <a:ext uri="{FF2B5EF4-FFF2-40B4-BE49-F238E27FC236}">
                    <a16:creationId xmlns:a16="http://schemas.microsoft.com/office/drawing/2014/main" id="{4143FFAF-FFE2-4996-8770-199AFF7B9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4" y="390"/>
                <a:ext cx="40" cy="35"/>
              </a:xfrm>
              <a:custGeom>
                <a:avLst/>
                <a:gdLst>
                  <a:gd name="T0" fmla="*/ 8 w 15"/>
                  <a:gd name="T1" fmla="*/ 0 h 13"/>
                  <a:gd name="T2" fmla="*/ 0 w 15"/>
                  <a:gd name="T3" fmla="*/ 8 h 13"/>
                  <a:gd name="T4" fmla="*/ 2 w 15"/>
                  <a:gd name="T5" fmla="*/ 13 h 13"/>
                  <a:gd name="T6" fmla="*/ 15 w 15"/>
                  <a:gd name="T7" fmla="*/ 4 h 13"/>
                  <a:gd name="T8" fmla="*/ 8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8" y="0"/>
                    </a:moveTo>
                    <a:cubicBezTo>
                      <a:pt x="3" y="0"/>
                      <a:pt x="0" y="3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6" y="10"/>
                      <a:pt x="11" y="7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1" name="Oval 38">
                <a:extLst>
                  <a:ext uri="{FF2B5EF4-FFF2-40B4-BE49-F238E27FC236}">
                    <a16:creationId xmlns:a16="http://schemas.microsoft.com/office/drawing/2014/main" id="{B4A42F60-EA35-41BB-A96F-14C7AC80EE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3" y="293"/>
                <a:ext cx="42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Freeform 39">
                <a:extLst>
                  <a:ext uri="{FF2B5EF4-FFF2-40B4-BE49-F238E27FC236}">
                    <a16:creationId xmlns:a16="http://schemas.microsoft.com/office/drawing/2014/main" id="{37E7AC67-D425-4151-A2D7-C0FF9544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134"/>
                <a:ext cx="32" cy="46"/>
              </a:xfrm>
              <a:custGeom>
                <a:avLst/>
                <a:gdLst>
                  <a:gd name="T0" fmla="*/ 7 w 12"/>
                  <a:gd name="T1" fmla="*/ 0 h 17"/>
                  <a:gd name="T2" fmla="*/ 0 w 12"/>
                  <a:gd name="T3" fmla="*/ 8 h 17"/>
                  <a:gd name="T4" fmla="*/ 9 w 12"/>
                  <a:gd name="T5" fmla="*/ 17 h 17"/>
                  <a:gd name="T6" fmla="*/ 12 w 12"/>
                  <a:gd name="T7" fmla="*/ 17 h 17"/>
                  <a:gd name="T8" fmla="*/ 7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7" y="0"/>
                    </a:moveTo>
                    <a:cubicBezTo>
                      <a:pt x="3" y="1"/>
                      <a:pt x="0" y="4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1" y="11"/>
                      <a:pt x="9" y="5"/>
                      <a:pt x="7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Freeform 40">
                <a:extLst>
                  <a:ext uri="{FF2B5EF4-FFF2-40B4-BE49-F238E27FC236}">
                    <a16:creationId xmlns:a16="http://schemas.microsoft.com/office/drawing/2014/main" id="{1B4A1766-72AD-402F-86CB-B45DFEC1D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1" y="-16"/>
                <a:ext cx="918" cy="755"/>
              </a:xfrm>
              <a:custGeom>
                <a:avLst/>
                <a:gdLst>
                  <a:gd name="T0" fmla="*/ 193 w 344"/>
                  <a:gd name="T1" fmla="*/ 103 h 281"/>
                  <a:gd name="T2" fmla="*/ 237 w 344"/>
                  <a:gd name="T3" fmla="*/ 14 h 281"/>
                  <a:gd name="T4" fmla="*/ 321 w 344"/>
                  <a:gd name="T5" fmla="*/ 40 h 281"/>
                  <a:gd name="T6" fmla="*/ 326 w 344"/>
                  <a:gd name="T7" fmla="*/ 94 h 281"/>
                  <a:gd name="T8" fmla="*/ 279 w 344"/>
                  <a:gd name="T9" fmla="*/ 146 h 281"/>
                  <a:gd name="T10" fmla="*/ 260 w 344"/>
                  <a:gd name="T11" fmla="*/ 280 h 281"/>
                  <a:gd name="T12" fmla="*/ 266 w 344"/>
                  <a:gd name="T13" fmla="*/ 278 h 281"/>
                  <a:gd name="T14" fmla="*/ 175 w 344"/>
                  <a:gd name="T15" fmla="*/ 233 h 281"/>
                  <a:gd name="T16" fmla="*/ 59 w 344"/>
                  <a:gd name="T17" fmla="*/ 197 h 281"/>
                  <a:gd name="T18" fmla="*/ 48 w 344"/>
                  <a:gd name="T19" fmla="*/ 80 h 281"/>
                  <a:gd name="T20" fmla="*/ 185 w 344"/>
                  <a:gd name="T21" fmla="*/ 136 h 281"/>
                  <a:gd name="T22" fmla="*/ 191 w 344"/>
                  <a:gd name="T23" fmla="*/ 134 h 281"/>
                  <a:gd name="T24" fmla="*/ 86 w 344"/>
                  <a:gd name="T25" fmla="*/ 65 h 281"/>
                  <a:gd name="T26" fmla="*/ 13 w 344"/>
                  <a:gd name="T27" fmla="*/ 149 h 281"/>
                  <a:gd name="T28" fmla="*/ 117 w 344"/>
                  <a:gd name="T29" fmla="*/ 226 h 281"/>
                  <a:gd name="T30" fmla="*/ 190 w 344"/>
                  <a:gd name="T31" fmla="*/ 239 h 281"/>
                  <a:gd name="T32" fmla="*/ 261 w 344"/>
                  <a:gd name="T33" fmla="*/ 280 h 281"/>
                  <a:gd name="T34" fmla="*/ 266 w 344"/>
                  <a:gd name="T35" fmla="*/ 278 h 281"/>
                  <a:gd name="T36" fmla="*/ 258 w 344"/>
                  <a:gd name="T37" fmla="*/ 174 h 281"/>
                  <a:gd name="T38" fmla="*/ 319 w 344"/>
                  <a:gd name="T39" fmla="*/ 119 h 281"/>
                  <a:gd name="T40" fmla="*/ 307 w 344"/>
                  <a:gd name="T41" fmla="*/ 16 h 281"/>
                  <a:gd name="T42" fmla="*/ 228 w 344"/>
                  <a:gd name="T43" fmla="*/ 15 h 281"/>
                  <a:gd name="T44" fmla="*/ 187 w 344"/>
                  <a:gd name="T45" fmla="*/ 104 h 281"/>
                  <a:gd name="T46" fmla="*/ 193 w 344"/>
                  <a:gd name="T47" fmla="*/ 103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4" h="281">
                    <a:moveTo>
                      <a:pt x="193" y="103"/>
                    </a:moveTo>
                    <a:cubicBezTo>
                      <a:pt x="187" y="65"/>
                      <a:pt x="201" y="30"/>
                      <a:pt x="237" y="14"/>
                    </a:cubicBezTo>
                    <a:cubicBezTo>
                      <a:pt x="267" y="1"/>
                      <a:pt x="305" y="10"/>
                      <a:pt x="321" y="40"/>
                    </a:cubicBezTo>
                    <a:cubicBezTo>
                      <a:pt x="329" y="56"/>
                      <a:pt x="329" y="77"/>
                      <a:pt x="326" y="94"/>
                    </a:cubicBezTo>
                    <a:cubicBezTo>
                      <a:pt x="321" y="120"/>
                      <a:pt x="298" y="132"/>
                      <a:pt x="279" y="146"/>
                    </a:cubicBezTo>
                    <a:cubicBezTo>
                      <a:pt x="232" y="182"/>
                      <a:pt x="236" y="232"/>
                      <a:pt x="260" y="280"/>
                    </a:cubicBezTo>
                    <a:cubicBezTo>
                      <a:pt x="262" y="279"/>
                      <a:pt x="264" y="278"/>
                      <a:pt x="266" y="278"/>
                    </a:cubicBezTo>
                    <a:cubicBezTo>
                      <a:pt x="241" y="247"/>
                      <a:pt x="214" y="238"/>
                      <a:pt x="175" y="233"/>
                    </a:cubicBezTo>
                    <a:cubicBezTo>
                      <a:pt x="135" y="228"/>
                      <a:pt x="94" y="219"/>
                      <a:pt x="59" y="197"/>
                    </a:cubicBezTo>
                    <a:cubicBezTo>
                      <a:pt x="15" y="170"/>
                      <a:pt x="0" y="111"/>
                      <a:pt x="48" y="80"/>
                    </a:cubicBezTo>
                    <a:cubicBezTo>
                      <a:pt x="103" y="44"/>
                      <a:pt x="164" y="82"/>
                      <a:pt x="185" y="136"/>
                    </a:cubicBezTo>
                    <a:cubicBezTo>
                      <a:pt x="186" y="137"/>
                      <a:pt x="192" y="136"/>
                      <a:pt x="191" y="134"/>
                    </a:cubicBezTo>
                    <a:cubicBezTo>
                      <a:pt x="173" y="88"/>
                      <a:pt x="136" y="61"/>
                      <a:pt x="86" y="65"/>
                    </a:cubicBezTo>
                    <a:cubicBezTo>
                      <a:pt x="42" y="68"/>
                      <a:pt x="3" y="103"/>
                      <a:pt x="13" y="149"/>
                    </a:cubicBezTo>
                    <a:cubicBezTo>
                      <a:pt x="23" y="195"/>
                      <a:pt x="78" y="215"/>
                      <a:pt x="117" y="226"/>
                    </a:cubicBezTo>
                    <a:cubicBezTo>
                      <a:pt x="141" y="233"/>
                      <a:pt x="166" y="235"/>
                      <a:pt x="190" y="239"/>
                    </a:cubicBezTo>
                    <a:cubicBezTo>
                      <a:pt x="220" y="243"/>
                      <a:pt x="242" y="257"/>
                      <a:pt x="261" y="280"/>
                    </a:cubicBezTo>
                    <a:cubicBezTo>
                      <a:pt x="262" y="281"/>
                      <a:pt x="267" y="280"/>
                      <a:pt x="266" y="278"/>
                    </a:cubicBezTo>
                    <a:cubicBezTo>
                      <a:pt x="249" y="245"/>
                      <a:pt x="238" y="209"/>
                      <a:pt x="258" y="174"/>
                    </a:cubicBezTo>
                    <a:cubicBezTo>
                      <a:pt x="272" y="150"/>
                      <a:pt x="300" y="139"/>
                      <a:pt x="319" y="119"/>
                    </a:cubicBezTo>
                    <a:cubicBezTo>
                      <a:pt x="344" y="91"/>
                      <a:pt x="337" y="37"/>
                      <a:pt x="307" y="16"/>
                    </a:cubicBezTo>
                    <a:cubicBezTo>
                      <a:pt x="284" y="0"/>
                      <a:pt x="252" y="3"/>
                      <a:pt x="228" y="15"/>
                    </a:cubicBezTo>
                    <a:cubicBezTo>
                      <a:pt x="195" y="33"/>
                      <a:pt x="181" y="67"/>
                      <a:pt x="187" y="104"/>
                    </a:cubicBezTo>
                    <a:cubicBezTo>
                      <a:pt x="188" y="106"/>
                      <a:pt x="193" y="105"/>
                      <a:pt x="193" y="103"/>
                    </a:cubicBezTo>
                    <a:close/>
                  </a:path>
                </a:pathLst>
              </a:custGeom>
              <a:solidFill>
                <a:srgbClr val="73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Freeform 41">
                <a:extLst>
                  <a:ext uri="{FF2B5EF4-FFF2-40B4-BE49-F238E27FC236}">
                    <a16:creationId xmlns:a16="http://schemas.microsoft.com/office/drawing/2014/main" id="{CF11DE17-CE96-4830-801D-31353129D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6" y="314"/>
                <a:ext cx="564" cy="600"/>
              </a:xfrm>
              <a:custGeom>
                <a:avLst/>
                <a:gdLst>
                  <a:gd name="T0" fmla="*/ 113 w 211"/>
                  <a:gd name="T1" fmla="*/ 81 h 223"/>
                  <a:gd name="T2" fmla="*/ 195 w 211"/>
                  <a:gd name="T3" fmla="*/ 35 h 223"/>
                  <a:gd name="T4" fmla="*/ 211 w 211"/>
                  <a:gd name="T5" fmla="*/ 79 h 223"/>
                  <a:gd name="T6" fmla="*/ 176 w 211"/>
                  <a:gd name="T7" fmla="*/ 119 h 223"/>
                  <a:gd name="T8" fmla="*/ 131 w 211"/>
                  <a:gd name="T9" fmla="*/ 167 h 223"/>
                  <a:gd name="T10" fmla="*/ 86 w 211"/>
                  <a:gd name="T11" fmla="*/ 200 h 223"/>
                  <a:gd name="T12" fmla="*/ 19 w 211"/>
                  <a:gd name="T13" fmla="*/ 35 h 223"/>
                  <a:gd name="T14" fmla="*/ 82 w 211"/>
                  <a:gd name="T15" fmla="*/ 25 h 223"/>
                  <a:gd name="T16" fmla="*/ 109 w 211"/>
                  <a:gd name="T17" fmla="*/ 90 h 223"/>
                  <a:gd name="T18" fmla="*/ 113 w 211"/>
                  <a:gd name="T19" fmla="*/ 81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23">
                    <a:moveTo>
                      <a:pt x="113" y="81"/>
                    </a:moveTo>
                    <a:cubicBezTo>
                      <a:pt x="126" y="48"/>
                      <a:pt x="161" y="0"/>
                      <a:pt x="195" y="35"/>
                    </a:cubicBezTo>
                    <a:cubicBezTo>
                      <a:pt x="203" y="44"/>
                      <a:pt x="211" y="69"/>
                      <a:pt x="211" y="79"/>
                    </a:cubicBezTo>
                    <a:cubicBezTo>
                      <a:pt x="209" y="106"/>
                      <a:pt x="195" y="104"/>
                      <a:pt x="176" y="119"/>
                    </a:cubicBezTo>
                    <a:cubicBezTo>
                      <a:pt x="151" y="137"/>
                      <a:pt x="147" y="142"/>
                      <a:pt x="131" y="167"/>
                    </a:cubicBezTo>
                    <a:cubicBezTo>
                      <a:pt x="116" y="190"/>
                      <a:pt x="115" y="223"/>
                      <a:pt x="86" y="200"/>
                    </a:cubicBezTo>
                    <a:cubicBezTo>
                      <a:pt x="55" y="177"/>
                      <a:pt x="0" y="73"/>
                      <a:pt x="19" y="35"/>
                    </a:cubicBezTo>
                    <a:cubicBezTo>
                      <a:pt x="30" y="10"/>
                      <a:pt x="59" y="8"/>
                      <a:pt x="82" y="25"/>
                    </a:cubicBezTo>
                    <a:cubicBezTo>
                      <a:pt x="105" y="42"/>
                      <a:pt x="94" y="69"/>
                      <a:pt x="109" y="90"/>
                    </a:cubicBezTo>
                    <a:cubicBezTo>
                      <a:pt x="113" y="81"/>
                      <a:pt x="113" y="81"/>
                      <a:pt x="113" y="81"/>
                    </a:cubicBezTo>
                  </a:path>
                </a:pathLst>
              </a:custGeom>
              <a:solidFill>
                <a:srgbClr val="E3A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Oval 42">
                <a:extLst>
                  <a:ext uri="{FF2B5EF4-FFF2-40B4-BE49-F238E27FC236}">
                    <a16:creationId xmlns:a16="http://schemas.microsoft.com/office/drawing/2014/main" id="{80FCB16E-38B2-444E-8A43-7751266A5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4" y="739"/>
                <a:ext cx="37" cy="38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6" name="Freeform 43">
                <a:extLst>
                  <a:ext uri="{FF2B5EF4-FFF2-40B4-BE49-F238E27FC236}">
                    <a16:creationId xmlns:a16="http://schemas.microsoft.com/office/drawing/2014/main" id="{27AE0303-9E7A-4E83-A3D3-322503B23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3" y="691"/>
                <a:ext cx="26" cy="32"/>
              </a:xfrm>
              <a:custGeom>
                <a:avLst/>
                <a:gdLst>
                  <a:gd name="T0" fmla="*/ 9 w 10"/>
                  <a:gd name="T1" fmla="*/ 0 h 12"/>
                  <a:gd name="T2" fmla="*/ 0 w 10"/>
                  <a:gd name="T3" fmla="*/ 9 h 12"/>
                  <a:gd name="T4" fmla="*/ 0 w 10"/>
                  <a:gd name="T5" fmla="*/ 12 h 12"/>
                  <a:gd name="T6" fmla="*/ 10 w 10"/>
                  <a:gd name="T7" fmla="*/ 0 h 12"/>
                  <a:gd name="T8" fmla="*/ 9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3" y="7"/>
                      <a:pt x="6" y="4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7" name="Oval 44">
                <a:extLst>
                  <a:ext uri="{FF2B5EF4-FFF2-40B4-BE49-F238E27FC236}">
                    <a16:creationId xmlns:a16="http://schemas.microsoft.com/office/drawing/2014/main" id="{0875D6B3-9AEA-49BB-9599-2E9B59144A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6" y="669"/>
                <a:ext cx="42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8" name="Freeform 45">
                <a:extLst>
                  <a:ext uri="{FF2B5EF4-FFF2-40B4-BE49-F238E27FC236}">
                    <a16:creationId xmlns:a16="http://schemas.microsoft.com/office/drawing/2014/main" id="{A14B296C-F8C1-43D3-BE97-8B62172B0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8" y="768"/>
                <a:ext cx="40" cy="43"/>
              </a:xfrm>
              <a:custGeom>
                <a:avLst/>
                <a:gdLst>
                  <a:gd name="T0" fmla="*/ 8 w 15"/>
                  <a:gd name="T1" fmla="*/ 0 h 16"/>
                  <a:gd name="T2" fmla="*/ 0 w 15"/>
                  <a:gd name="T3" fmla="*/ 8 h 16"/>
                  <a:gd name="T4" fmla="*/ 8 w 15"/>
                  <a:gd name="T5" fmla="*/ 16 h 16"/>
                  <a:gd name="T6" fmla="*/ 9 w 15"/>
                  <a:gd name="T7" fmla="*/ 16 h 16"/>
                  <a:gd name="T8" fmla="*/ 15 w 15"/>
                  <a:gd name="T9" fmla="*/ 4 h 16"/>
                  <a:gd name="T10" fmla="*/ 8 w 15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1" y="12"/>
                      <a:pt x="13" y="8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9" name="Oval 46">
                <a:extLst>
                  <a:ext uri="{FF2B5EF4-FFF2-40B4-BE49-F238E27FC236}">
                    <a16:creationId xmlns:a16="http://schemas.microsoft.com/office/drawing/2014/main" id="{82BD810A-ABEC-45E4-A466-1A9D467C67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2" y="680"/>
                <a:ext cx="43" cy="43"/>
              </a:xfrm>
              <a:prstGeom prst="ellipse">
                <a:avLst/>
              </a:pr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0" name="Freeform 47">
                <a:extLst>
                  <a:ext uri="{FF2B5EF4-FFF2-40B4-BE49-F238E27FC236}">
                    <a16:creationId xmlns:a16="http://schemas.microsoft.com/office/drawing/2014/main" id="{C90110A7-B845-419D-8D2D-54FE20D268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3" y="836"/>
                <a:ext cx="40" cy="35"/>
              </a:xfrm>
              <a:custGeom>
                <a:avLst/>
                <a:gdLst>
                  <a:gd name="T0" fmla="*/ 7 w 15"/>
                  <a:gd name="T1" fmla="*/ 0 h 13"/>
                  <a:gd name="T2" fmla="*/ 0 w 15"/>
                  <a:gd name="T3" fmla="*/ 5 h 13"/>
                  <a:gd name="T4" fmla="*/ 1 w 15"/>
                  <a:gd name="T5" fmla="*/ 6 h 13"/>
                  <a:gd name="T6" fmla="*/ 13 w 15"/>
                  <a:gd name="T7" fmla="*/ 13 h 13"/>
                  <a:gd name="T8" fmla="*/ 15 w 15"/>
                  <a:gd name="T9" fmla="*/ 8 h 13"/>
                  <a:gd name="T10" fmla="*/ 7 w 1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3">
                    <a:moveTo>
                      <a:pt x="7" y="0"/>
                    </a:moveTo>
                    <a:cubicBezTo>
                      <a:pt x="4" y="0"/>
                      <a:pt x="1" y="2"/>
                      <a:pt x="0" y="5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6" y="10"/>
                      <a:pt x="10" y="12"/>
                      <a:pt x="13" y="13"/>
                    </a:cubicBezTo>
                    <a:cubicBezTo>
                      <a:pt x="14" y="12"/>
                      <a:pt x="15" y="10"/>
                      <a:pt x="15" y="8"/>
                    </a:cubicBezTo>
                    <a:cubicBezTo>
                      <a:pt x="15" y="3"/>
                      <a:pt x="12" y="0"/>
                      <a:pt x="7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1" name="Freeform 48">
                <a:extLst>
                  <a:ext uri="{FF2B5EF4-FFF2-40B4-BE49-F238E27FC236}">
                    <a16:creationId xmlns:a16="http://schemas.microsoft.com/office/drawing/2014/main" id="{886B58EE-F92E-4FC3-B61D-F13A95019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7" y="382"/>
                <a:ext cx="35" cy="34"/>
              </a:xfrm>
              <a:custGeom>
                <a:avLst/>
                <a:gdLst>
                  <a:gd name="T0" fmla="*/ 3 w 13"/>
                  <a:gd name="T1" fmla="*/ 0 h 13"/>
                  <a:gd name="T2" fmla="*/ 0 w 13"/>
                  <a:gd name="T3" fmla="*/ 6 h 13"/>
                  <a:gd name="T4" fmla="*/ 7 w 13"/>
                  <a:gd name="T5" fmla="*/ 13 h 13"/>
                  <a:gd name="T6" fmla="*/ 13 w 13"/>
                  <a:gd name="T7" fmla="*/ 10 h 13"/>
                  <a:gd name="T8" fmla="*/ 3 w 1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3" y="0"/>
                    </a:moveTo>
                    <a:cubicBezTo>
                      <a:pt x="1" y="1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3" y="10"/>
                    </a:cubicBezTo>
                    <a:cubicBezTo>
                      <a:pt x="10" y="7"/>
                      <a:pt x="7" y="3"/>
                      <a:pt x="3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Freeform 49">
                <a:extLst>
                  <a:ext uri="{FF2B5EF4-FFF2-40B4-BE49-F238E27FC236}">
                    <a16:creationId xmlns:a16="http://schemas.microsoft.com/office/drawing/2014/main" id="{3DED48F9-CB82-41D0-B655-7101737FA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" y="382"/>
                <a:ext cx="43" cy="48"/>
              </a:xfrm>
              <a:custGeom>
                <a:avLst/>
                <a:gdLst>
                  <a:gd name="T0" fmla="*/ 8 w 16"/>
                  <a:gd name="T1" fmla="*/ 0 h 18"/>
                  <a:gd name="T2" fmla="*/ 1 w 16"/>
                  <a:gd name="T3" fmla="*/ 10 h 18"/>
                  <a:gd name="T4" fmla="*/ 0 w 16"/>
                  <a:gd name="T5" fmla="*/ 14 h 18"/>
                  <a:gd name="T6" fmla="*/ 7 w 16"/>
                  <a:gd name="T7" fmla="*/ 18 h 18"/>
                  <a:gd name="T8" fmla="*/ 16 w 16"/>
                  <a:gd name="T9" fmla="*/ 9 h 18"/>
                  <a:gd name="T10" fmla="*/ 8 w 1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8">
                    <a:moveTo>
                      <a:pt x="8" y="0"/>
                    </a:moveTo>
                    <a:cubicBezTo>
                      <a:pt x="5" y="3"/>
                      <a:pt x="3" y="6"/>
                      <a:pt x="1" y="10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1" y="16"/>
                      <a:pt x="4" y="18"/>
                      <a:pt x="7" y="18"/>
                    </a:cubicBezTo>
                    <a:cubicBezTo>
                      <a:pt x="12" y="18"/>
                      <a:pt x="16" y="14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3" name="Freeform 50">
                <a:extLst>
                  <a:ext uri="{FF2B5EF4-FFF2-40B4-BE49-F238E27FC236}">
                    <a16:creationId xmlns:a16="http://schemas.microsoft.com/office/drawing/2014/main" id="{E999E69D-9E04-4498-A7E6-3DC2D5B39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5" y="379"/>
                <a:ext cx="24" cy="11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4 h 4"/>
                  <a:gd name="T4" fmla="*/ 2 w 9"/>
                  <a:gd name="T5" fmla="*/ 4 h 4"/>
                  <a:gd name="T6" fmla="*/ 9 w 9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cubicBezTo>
                      <a:pt x="6" y="1"/>
                      <a:pt x="3" y="2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5" y="4"/>
                      <a:pt x="7" y="2"/>
                      <a:pt x="9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4" name="Freeform 51">
                <a:extLst>
                  <a:ext uri="{FF2B5EF4-FFF2-40B4-BE49-F238E27FC236}">
                    <a16:creationId xmlns:a16="http://schemas.microsoft.com/office/drawing/2014/main" id="{CA5C0933-78E7-48F0-B9BE-489996942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9" y="352"/>
                <a:ext cx="43" cy="38"/>
              </a:xfrm>
              <a:custGeom>
                <a:avLst/>
                <a:gdLst>
                  <a:gd name="T0" fmla="*/ 5 w 16"/>
                  <a:gd name="T1" fmla="*/ 0 h 14"/>
                  <a:gd name="T2" fmla="*/ 2 w 16"/>
                  <a:gd name="T3" fmla="*/ 0 h 14"/>
                  <a:gd name="T4" fmla="*/ 0 w 16"/>
                  <a:gd name="T5" fmla="*/ 6 h 14"/>
                  <a:gd name="T6" fmla="*/ 8 w 16"/>
                  <a:gd name="T7" fmla="*/ 14 h 14"/>
                  <a:gd name="T8" fmla="*/ 16 w 16"/>
                  <a:gd name="T9" fmla="*/ 6 h 14"/>
                  <a:gd name="T10" fmla="*/ 14 w 16"/>
                  <a:gd name="T11" fmla="*/ 1 h 14"/>
                  <a:gd name="T12" fmla="*/ 5 w 1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10"/>
                      <a:pt x="3" y="14"/>
                      <a:pt x="8" y="14"/>
                    </a:cubicBezTo>
                    <a:cubicBezTo>
                      <a:pt x="12" y="14"/>
                      <a:pt x="16" y="10"/>
                      <a:pt x="16" y="6"/>
                    </a:cubicBezTo>
                    <a:cubicBezTo>
                      <a:pt x="16" y="4"/>
                      <a:pt x="15" y="2"/>
                      <a:pt x="14" y="1"/>
                    </a:cubicBezTo>
                    <a:cubicBezTo>
                      <a:pt x="11" y="0"/>
                      <a:pt x="8" y="0"/>
                      <a:pt x="5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5" name="Freeform 52">
                <a:extLst>
                  <a:ext uri="{FF2B5EF4-FFF2-40B4-BE49-F238E27FC236}">
                    <a16:creationId xmlns:a16="http://schemas.microsoft.com/office/drawing/2014/main" id="{E874D08B-F6D1-4F49-8391-609CF54B3A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5" y="392"/>
                <a:ext cx="30" cy="27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1 h 10"/>
                  <a:gd name="T4" fmla="*/ 9 w 11"/>
                  <a:gd name="T5" fmla="*/ 10 h 10"/>
                  <a:gd name="T6" fmla="*/ 11 w 11"/>
                  <a:gd name="T7" fmla="*/ 10 h 10"/>
                  <a:gd name="T8" fmla="*/ 8 w 11"/>
                  <a:gd name="T9" fmla="*/ 6 h 10"/>
                  <a:gd name="T10" fmla="*/ 0 w 11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6"/>
                      <a:pt x="4" y="10"/>
                      <a:pt x="9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0" y="9"/>
                      <a:pt x="9" y="7"/>
                      <a:pt x="8" y="6"/>
                    </a:cubicBezTo>
                    <a:cubicBezTo>
                      <a:pt x="5" y="4"/>
                      <a:pt x="3" y="2"/>
                      <a:pt x="0" y="0"/>
                    </a:cubicBezTo>
                  </a:path>
                </a:pathLst>
              </a:custGeom>
              <a:solidFill>
                <a:srgbClr val="EDC3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6" name="Freeform 53">
                <a:extLst>
                  <a:ext uri="{FF2B5EF4-FFF2-40B4-BE49-F238E27FC236}">
                    <a16:creationId xmlns:a16="http://schemas.microsoft.com/office/drawing/2014/main" id="{5D224A46-391B-4EFC-992A-9E884138E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1" y="277"/>
                <a:ext cx="567" cy="569"/>
              </a:xfrm>
              <a:custGeom>
                <a:avLst/>
                <a:gdLst>
                  <a:gd name="T0" fmla="*/ 107 w 212"/>
                  <a:gd name="T1" fmla="*/ 80 h 212"/>
                  <a:gd name="T2" fmla="*/ 185 w 212"/>
                  <a:gd name="T3" fmla="*/ 39 h 212"/>
                  <a:gd name="T4" fmla="*/ 199 w 212"/>
                  <a:gd name="T5" fmla="*/ 76 h 212"/>
                  <a:gd name="T6" fmla="*/ 177 w 212"/>
                  <a:gd name="T7" fmla="*/ 111 h 212"/>
                  <a:gd name="T8" fmla="*/ 131 w 212"/>
                  <a:gd name="T9" fmla="*/ 150 h 212"/>
                  <a:gd name="T10" fmla="*/ 110 w 212"/>
                  <a:gd name="T11" fmla="*/ 185 h 212"/>
                  <a:gd name="T12" fmla="*/ 80 w 212"/>
                  <a:gd name="T13" fmla="*/ 199 h 212"/>
                  <a:gd name="T14" fmla="*/ 42 w 212"/>
                  <a:gd name="T15" fmla="*/ 151 h 212"/>
                  <a:gd name="T16" fmla="*/ 13 w 212"/>
                  <a:gd name="T17" fmla="*/ 80 h 212"/>
                  <a:gd name="T18" fmla="*/ 51 w 212"/>
                  <a:gd name="T19" fmla="*/ 16 h 212"/>
                  <a:gd name="T20" fmla="*/ 97 w 212"/>
                  <a:gd name="T21" fmla="*/ 90 h 212"/>
                  <a:gd name="T22" fmla="*/ 103 w 212"/>
                  <a:gd name="T23" fmla="*/ 89 h 212"/>
                  <a:gd name="T24" fmla="*/ 86 w 212"/>
                  <a:gd name="T25" fmla="*/ 36 h 212"/>
                  <a:gd name="T26" fmla="*/ 46 w 212"/>
                  <a:gd name="T27" fmla="*/ 13 h 212"/>
                  <a:gd name="T28" fmla="*/ 3 w 212"/>
                  <a:gd name="T29" fmla="*/ 51 h 212"/>
                  <a:gd name="T30" fmla="*/ 34 w 212"/>
                  <a:gd name="T31" fmla="*/ 148 h 212"/>
                  <a:gd name="T32" fmla="*/ 91 w 212"/>
                  <a:gd name="T33" fmla="*/ 209 h 212"/>
                  <a:gd name="T34" fmla="*/ 106 w 212"/>
                  <a:gd name="T35" fmla="*/ 202 h 212"/>
                  <a:gd name="T36" fmla="*/ 131 w 212"/>
                  <a:gd name="T37" fmla="*/ 157 h 212"/>
                  <a:gd name="T38" fmla="*/ 169 w 212"/>
                  <a:gd name="T39" fmla="*/ 118 h 212"/>
                  <a:gd name="T40" fmla="*/ 203 w 212"/>
                  <a:gd name="T41" fmla="*/ 89 h 212"/>
                  <a:gd name="T42" fmla="*/ 161 w 212"/>
                  <a:gd name="T43" fmla="*/ 21 h 212"/>
                  <a:gd name="T44" fmla="*/ 101 w 212"/>
                  <a:gd name="T45" fmla="*/ 82 h 212"/>
                  <a:gd name="T46" fmla="*/ 107 w 212"/>
                  <a:gd name="T47" fmla="*/ 8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2" h="212">
                    <a:moveTo>
                      <a:pt x="107" y="80"/>
                    </a:moveTo>
                    <a:cubicBezTo>
                      <a:pt x="118" y="51"/>
                      <a:pt x="153" y="0"/>
                      <a:pt x="185" y="39"/>
                    </a:cubicBezTo>
                    <a:cubicBezTo>
                      <a:pt x="193" y="48"/>
                      <a:pt x="197" y="64"/>
                      <a:pt x="199" y="76"/>
                    </a:cubicBezTo>
                    <a:cubicBezTo>
                      <a:pt x="202" y="93"/>
                      <a:pt x="190" y="103"/>
                      <a:pt x="177" y="111"/>
                    </a:cubicBezTo>
                    <a:cubicBezTo>
                      <a:pt x="159" y="120"/>
                      <a:pt x="143" y="134"/>
                      <a:pt x="131" y="150"/>
                    </a:cubicBezTo>
                    <a:cubicBezTo>
                      <a:pt x="123" y="161"/>
                      <a:pt x="116" y="172"/>
                      <a:pt x="110" y="185"/>
                    </a:cubicBezTo>
                    <a:cubicBezTo>
                      <a:pt x="103" y="200"/>
                      <a:pt x="97" y="212"/>
                      <a:pt x="80" y="199"/>
                    </a:cubicBezTo>
                    <a:cubicBezTo>
                      <a:pt x="63" y="187"/>
                      <a:pt x="52" y="168"/>
                      <a:pt x="42" y="151"/>
                    </a:cubicBezTo>
                    <a:cubicBezTo>
                      <a:pt x="29" y="129"/>
                      <a:pt x="19" y="105"/>
                      <a:pt x="13" y="80"/>
                    </a:cubicBezTo>
                    <a:cubicBezTo>
                      <a:pt x="6" y="53"/>
                      <a:pt x="7" y="7"/>
                      <a:pt x="51" y="16"/>
                    </a:cubicBezTo>
                    <a:cubicBezTo>
                      <a:pt x="90" y="24"/>
                      <a:pt x="81" y="64"/>
                      <a:pt x="97" y="90"/>
                    </a:cubicBezTo>
                    <a:cubicBezTo>
                      <a:pt x="98" y="91"/>
                      <a:pt x="103" y="89"/>
                      <a:pt x="103" y="89"/>
                    </a:cubicBezTo>
                    <a:cubicBezTo>
                      <a:pt x="93" y="72"/>
                      <a:pt x="94" y="53"/>
                      <a:pt x="86" y="36"/>
                    </a:cubicBezTo>
                    <a:cubicBezTo>
                      <a:pt x="80" y="22"/>
                      <a:pt x="60" y="12"/>
                      <a:pt x="46" y="13"/>
                    </a:cubicBezTo>
                    <a:cubicBezTo>
                      <a:pt x="22" y="13"/>
                      <a:pt x="6" y="27"/>
                      <a:pt x="3" y="51"/>
                    </a:cubicBezTo>
                    <a:cubicBezTo>
                      <a:pt x="0" y="83"/>
                      <a:pt x="19" y="120"/>
                      <a:pt x="34" y="148"/>
                    </a:cubicBezTo>
                    <a:cubicBezTo>
                      <a:pt x="44" y="166"/>
                      <a:pt x="66" y="209"/>
                      <a:pt x="91" y="209"/>
                    </a:cubicBezTo>
                    <a:cubicBezTo>
                      <a:pt x="98" y="209"/>
                      <a:pt x="102" y="206"/>
                      <a:pt x="106" y="202"/>
                    </a:cubicBezTo>
                    <a:cubicBezTo>
                      <a:pt x="117" y="190"/>
                      <a:pt x="122" y="170"/>
                      <a:pt x="131" y="157"/>
                    </a:cubicBezTo>
                    <a:cubicBezTo>
                      <a:pt x="141" y="141"/>
                      <a:pt x="154" y="130"/>
                      <a:pt x="169" y="118"/>
                    </a:cubicBezTo>
                    <a:cubicBezTo>
                      <a:pt x="182" y="109"/>
                      <a:pt x="197" y="105"/>
                      <a:pt x="203" y="89"/>
                    </a:cubicBezTo>
                    <a:cubicBezTo>
                      <a:pt x="212" y="65"/>
                      <a:pt x="190" y="18"/>
                      <a:pt x="161" y="21"/>
                    </a:cubicBezTo>
                    <a:cubicBezTo>
                      <a:pt x="130" y="25"/>
                      <a:pt x="112" y="55"/>
                      <a:pt x="101" y="82"/>
                    </a:cubicBezTo>
                    <a:cubicBezTo>
                      <a:pt x="101" y="82"/>
                      <a:pt x="106" y="82"/>
                      <a:pt x="107" y="80"/>
                    </a:cubicBezTo>
                    <a:close/>
                  </a:path>
                </a:pathLst>
              </a:custGeom>
              <a:solidFill>
                <a:srgbClr val="73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Freeform 54">
                <a:extLst>
                  <a:ext uri="{FF2B5EF4-FFF2-40B4-BE49-F238E27FC236}">
                    <a16:creationId xmlns:a16="http://schemas.microsoft.com/office/drawing/2014/main" id="{1A591E97-C999-4C03-8613-3B8C3F54E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4" y="489"/>
                <a:ext cx="3180" cy="631"/>
              </a:xfrm>
              <a:custGeom>
                <a:avLst/>
                <a:gdLst>
                  <a:gd name="T0" fmla="*/ 65 w 1191"/>
                  <a:gd name="T1" fmla="*/ 118 h 235"/>
                  <a:gd name="T2" fmla="*/ 167 w 1191"/>
                  <a:gd name="T3" fmla="*/ 10 h 235"/>
                  <a:gd name="T4" fmla="*/ 365 w 1191"/>
                  <a:gd name="T5" fmla="*/ 5 h 235"/>
                  <a:gd name="T6" fmla="*/ 561 w 1191"/>
                  <a:gd name="T7" fmla="*/ 14 h 235"/>
                  <a:gd name="T8" fmla="*/ 895 w 1191"/>
                  <a:gd name="T9" fmla="*/ 24 h 235"/>
                  <a:gd name="T10" fmla="*/ 1096 w 1191"/>
                  <a:gd name="T11" fmla="*/ 26 h 235"/>
                  <a:gd name="T12" fmla="*/ 1170 w 1191"/>
                  <a:gd name="T13" fmla="*/ 65 h 235"/>
                  <a:gd name="T14" fmla="*/ 1170 w 1191"/>
                  <a:gd name="T15" fmla="*/ 145 h 235"/>
                  <a:gd name="T16" fmla="*/ 1082 w 1191"/>
                  <a:gd name="T17" fmla="*/ 179 h 235"/>
                  <a:gd name="T18" fmla="*/ 979 w 1191"/>
                  <a:gd name="T19" fmla="*/ 174 h 235"/>
                  <a:gd name="T20" fmla="*/ 794 w 1191"/>
                  <a:gd name="T21" fmla="*/ 147 h 235"/>
                  <a:gd name="T22" fmla="*/ 515 w 1191"/>
                  <a:gd name="T23" fmla="*/ 175 h 235"/>
                  <a:gd name="T24" fmla="*/ 65 w 1191"/>
                  <a:gd name="T25" fmla="*/ 118 h 235"/>
                  <a:gd name="T26" fmla="*/ 60 w 1191"/>
                  <a:gd name="T27" fmla="*/ 120 h 235"/>
                  <a:gd name="T28" fmla="*/ 578 w 1191"/>
                  <a:gd name="T29" fmla="*/ 168 h 235"/>
                  <a:gd name="T30" fmla="*/ 864 w 1191"/>
                  <a:gd name="T31" fmla="*/ 156 h 235"/>
                  <a:gd name="T32" fmla="*/ 1035 w 1191"/>
                  <a:gd name="T33" fmla="*/ 182 h 235"/>
                  <a:gd name="T34" fmla="*/ 1177 w 1191"/>
                  <a:gd name="T35" fmla="*/ 142 h 235"/>
                  <a:gd name="T36" fmla="*/ 1182 w 1191"/>
                  <a:gd name="T37" fmla="*/ 73 h 235"/>
                  <a:gd name="T38" fmla="*/ 1125 w 1191"/>
                  <a:gd name="T39" fmla="*/ 30 h 235"/>
                  <a:gd name="T40" fmla="*/ 934 w 1191"/>
                  <a:gd name="T41" fmla="*/ 19 h 235"/>
                  <a:gd name="T42" fmla="*/ 635 w 1191"/>
                  <a:gd name="T43" fmla="*/ 16 h 235"/>
                  <a:gd name="T44" fmla="*/ 391 w 1191"/>
                  <a:gd name="T45" fmla="*/ 3 h 235"/>
                  <a:gd name="T46" fmla="*/ 271 w 1191"/>
                  <a:gd name="T47" fmla="*/ 0 h 235"/>
                  <a:gd name="T48" fmla="*/ 166 w 1191"/>
                  <a:gd name="T49" fmla="*/ 8 h 235"/>
                  <a:gd name="T50" fmla="*/ 60 w 1191"/>
                  <a:gd name="T51" fmla="*/ 120 h 235"/>
                  <a:gd name="T52" fmla="*/ 65 w 1191"/>
                  <a:gd name="T53" fmla="*/ 11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1" h="235">
                    <a:moveTo>
                      <a:pt x="65" y="118"/>
                    </a:moveTo>
                    <a:cubicBezTo>
                      <a:pt x="7" y="50"/>
                      <a:pt x="115" y="17"/>
                      <a:pt x="167" y="10"/>
                    </a:cubicBezTo>
                    <a:cubicBezTo>
                      <a:pt x="234" y="2"/>
                      <a:pt x="298" y="3"/>
                      <a:pt x="365" y="5"/>
                    </a:cubicBezTo>
                    <a:cubicBezTo>
                      <a:pt x="431" y="7"/>
                      <a:pt x="496" y="10"/>
                      <a:pt x="561" y="14"/>
                    </a:cubicBezTo>
                    <a:cubicBezTo>
                      <a:pt x="672" y="21"/>
                      <a:pt x="783" y="30"/>
                      <a:pt x="895" y="24"/>
                    </a:cubicBezTo>
                    <a:cubicBezTo>
                      <a:pt x="961" y="20"/>
                      <a:pt x="1029" y="13"/>
                      <a:pt x="1096" y="26"/>
                    </a:cubicBezTo>
                    <a:cubicBezTo>
                      <a:pt x="1123" y="32"/>
                      <a:pt x="1152" y="42"/>
                      <a:pt x="1170" y="65"/>
                    </a:cubicBezTo>
                    <a:cubicBezTo>
                      <a:pt x="1187" y="87"/>
                      <a:pt x="1187" y="122"/>
                      <a:pt x="1170" y="145"/>
                    </a:cubicBezTo>
                    <a:cubicBezTo>
                      <a:pt x="1151" y="171"/>
                      <a:pt x="1112" y="177"/>
                      <a:pt x="1082" y="179"/>
                    </a:cubicBezTo>
                    <a:cubicBezTo>
                      <a:pt x="1048" y="182"/>
                      <a:pt x="1013" y="179"/>
                      <a:pt x="979" y="174"/>
                    </a:cubicBezTo>
                    <a:cubicBezTo>
                      <a:pt x="917" y="166"/>
                      <a:pt x="858" y="148"/>
                      <a:pt x="794" y="147"/>
                    </a:cubicBezTo>
                    <a:cubicBezTo>
                      <a:pt x="700" y="146"/>
                      <a:pt x="607" y="162"/>
                      <a:pt x="515" y="175"/>
                    </a:cubicBezTo>
                    <a:cubicBezTo>
                      <a:pt x="366" y="196"/>
                      <a:pt x="192" y="218"/>
                      <a:pt x="65" y="118"/>
                    </a:cubicBezTo>
                    <a:cubicBezTo>
                      <a:pt x="64" y="117"/>
                      <a:pt x="59" y="119"/>
                      <a:pt x="60" y="120"/>
                    </a:cubicBezTo>
                    <a:cubicBezTo>
                      <a:pt x="206" y="235"/>
                      <a:pt x="410" y="192"/>
                      <a:pt x="578" y="168"/>
                    </a:cubicBezTo>
                    <a:cubicBezTo>
                      <a:pt x="672" y="155"/>
                      <a:pt x="769" y="141"/>
                      <a:pt x="864" y="156"/>
                    </a:cubicBezTo>
                    <a:cubicBezTo>
                      <a:pt x="921" y="165"/>
                      <a:pt x="976" y="180"/>
                      <a:pt x="1035" y="182"/>
                    </a:cubicBezTo>
                    <a:cubicBezTo>
                      <a:pt x="1081" y="185"/>
                      <a:pt x="1147" y="184"/>
                      <a:pt x="1177" y="142"/>
                    </a:cubicBezTo>
                    <a:cubicBezTo>
                      <a:pt x="1191" y="123"/>
                      <a:pt x="1191" y="94"/>
                      <a:pt x="1182" y="73"/>
                    </a:cubicBezTo>
                    <a:cubicBezTo>
                      <a:pt x="1171" y="51"/>
                      <a:pt x="1148" y="38"/>
                      <a:pt x="1125" y="30"/>
                    </a:cubicBezTo>
                    <a:cubicBezTo>
                      <a:pt x="1065" y="10"/>
                      <a:pt x="996" y="15"/>
                      <a:pt x="934" y="19"/>
                    </a:cubicBezTo>
                    <a:cubicBezTo>
                      <a:pt x="834" y="25"/>
                      <a:pt x="735" y="22"/>
                      <a:pt x="635" y="16"/>
                    </a:cubicBezTo>
                    <a:cubicBezTo>
                      <a:pt x="554" y="11"/>
                      <a:pt x="472" y="3"/>
                      <a:pt x="391" y="3"/>
                    </a:cubicBezTo>
                    <a:cubicBezTo>
                      <a:pt x="351" y="3"/>
                      <a:pt x="311" y="0"/>
                      <a:pt x="271" y="0"/>
                    </a:cubicBezTo>
                    <a:cubicBezTo>
                      <a:pt x="235" y="0"/>
                      <a:pt x="201" y="4"/>
                      <a:pt x="166" y="8"/>
                    </a:cubicBezTo>
                    <a:cubicBezTo>
                      <a:pt x="113" y="15"/>
                      <a:pt x="0" y="50"/>
                      <a:pt x="60" y="120"/>
                    </a:cubicBezTo>
                    <a:cubicBezTo>
                      <a:pt x="61" y="121"/>
                      <a:pt x="66" y="119"/>
                      <a:pt x="65" y="118"/>
                    </a:cubicBezTo>
                  </a:path>
                </a:pathLst>
              </a:custGeom>
              <a:solidFill>
                <a:srgbClr val="73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8" name="Freeform 55">
                <a:extLst>
                  <a:ext uri="{FF2B5EF4-FFF2-40B4-BE49-F238E27FC236}">
                    <a16:creationId xmlns:a16="http://schemas.microsoft.com/office/drawing/2014/main" id="{FF341E5E-0D82-4ECF-9AB1-B91CDD0CB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4" y="621"/>
                <a:ext cx="86" cy="260"/>
              </a:xfrm>
              <a:custGeom>
                <a:avLst/>
                <a:gdLst>
                  <a:gd name="T0" fmla="*/ 16 w 32"/>
                  <a:gd name="T1" fmla="*/ 0 h 97"/>
                  <a:gd name="T2" fmla="*/ 0 w 32"/>
                  <a:gd name="T3" fmla="*/ 10 h 97"/>
                  <a:gd name="T4" fmla="*/ 13 w 32"/>
                  <a:gd name="T5" fmla="*/ 74 h 97"/>
                  <a:gd name="T6" fmla="*/ 15 w 32"/>
                  <a:gd name="T7" fmla="*/ 87 h 97"/>
                  <a:gd name="T8" fmla="*/ 32 w 32"/>
                  <a:gd name="T9" fmla="*/ 97 h 97"/>
                  <a:gd name="T10" fmla="*/ 30 w 32"/>
                  <a:gd name="T11" fmla="*/ 72 h 97"/>
                  <a:gd name="T12" fmla="*/ 16 w 32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7">
                    <a:moveTo>
                      <a:pt x="16" y="0"/>
                    </a:moveTo>
                    <a:cubicBezTo>
                      <a:pt x="10" y="3"/>
                      <a:pt x="5" y="6"/>
                      <a:pt x="0" y="10"/>
                    </a:cubicBezTo>
                    <a:cubicBezTo>
                      <a:pt x="4" y="31"/>
                      <a:pt x="9" y="53"/>
                      <a:pt x="13" y="74"/>
                    </a:cubicBezTo>
                    <a:cubicBezTo>
                      <a:pt x="13" y="78"/>
                      <a:pt x="14" y="82"/>
                      <a:pt x="15" y="87"/>
                    </a:cubicBezTo>
                    <a:cubicBezTo>
                      <a:pt x="21" y="90"/>
                      <a:pt x="26" y="93"/>
                      <a:pt x="32" y="97"/>
                    </a:cubicBezTo>
                    <a:cubicBezTo>
                      <a:pt x="31" y="88"/>
                      <a:pt x="31" y="79"/>
                      <a:pt x="30" y="72"/>
                    </a:cubicBezTo>
                    <a:cubicBezTo>
                      <a:pt x="26" y="48"/>
                      <a:pt x="21" y="24"/>
                      <a:pt x="16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9" name="Freeform 56">
                <a:extLst>
                  <a:ext uri="{FF2B5EF4-FFF2-40B4-BE49-F238E27FC236}">
                    <a16:creationId xmlns:a16="http://schemas.microsoft.com/office/drawing/2014/main" id="{9D49E0AE-0895-4635-A653-0B9759ED6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2" y="892"/>
                <a:ext cx="40" cy="30"/>
              </a:xfrm>
              <a:custGeom>
                <a:avLst/>
                <a:gdLst>
                  <a:gd name="T0" fmla="*/ 0 w 15"/>
                  <a:gd name="T1" fmla="*/ 0 h 11"/>
                  <a:gd name="T2" fmla="*/ 0 w 15"/>
                  <a:gd name="T3" fmla="*/ 1 h 11"/>
                  <a:gd name="T4" fmla="*/ 15 w 15"/>
                  <a:gd name="T5" fmla="*/ 11 h 11"/>
                  <a:gd name="T6" fmla="*/ 15 w 15"/>
                  <a:gd name="T7" fmla="*/ 9 h 11"/>
                  <a:gd name="T8" fmla="*/ 0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5"/>
                      <a:pt x="10" y="8"/>
                      <a:pt x="15" y="11"/>
                    </a:cubicBezTo>
                    <a:cubicBezTo>
                      <a:pt x="15" y="10"/>
                      <a:pt x="15" y="10"/>
                      <a:pt x="15" y="9"/>
                    </a:cubicBezTo>
                    <a:cubicBezTo>
                      <a:pt x="10" y="6"/>
                      <a:pt x="5" y="3"/>
                      <a:pt x="0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Freeform 57">
                <a:extLst>
                  <a:ext uri="{FF2B5EF4-FFF2-40B4-BE49-F238E27FC236}">
                    <a16:creationId xmlns:a16="http://schemas.microsoft.com/office/drawing/2014/main" id="{94B546AB-E4DE-468A-9707-5F987B03CC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871"/>
                <a:ext cx="45" cy="45"/>
              </a:xfrm>
              <a:custGeom>
                <a:avLst/>
                <a:gdLst>
                  <a:gd name="T0" fmla="*/ 0 w 17"/>
                  <a:gd name="T1" fmla="*/ 0 h 17"/>
                  <a:gd name="T2" fmla="*/ 2 w 17"/>
                  <a:gd name="T3" fmla="*/ 8 h 17"/>
                  <a:gd name="T4" fmla="*/ 17 w 17"/>
                  <a:gd name="T5" fmla="*/ 17 h 17"/>
                  <a:gd name="T6" fmla="*/ 16 w 17"/>
                  <a:gd name="T7" fmla="*/ 9 h 17"/>
                  <a:gd name="T8" fmla="*/ 0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0" y="0"/>
                    </a:moveTo>
                    <a:cubicBezTo>
                      <a:pt x="1" y="3"/>
                      <a:pt x="1" y="5"/>
                      <a:pt x="2" y="8"/>
                    </a:cubicBezTo>
                    <a:cubicBezTo>
                      <a:pt x="7" y="11"/>
                      <a:pt x="12" y="14"/>
                      <a:pt x="17" y="17"/>
                    </a:cubicBezTo>
                    <a:cubicBezTo>
                      <a:pt x="17" y="15"/>
                      <a:pt x="16" y="12"/>
                      <a:pt x="16" y="9"/>
                    </a:cubicBezTo>
                    <a:cubicBezTo>
                      <a:pt x="11" y="6"/>
                      <a:pt x="6" y="3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Freeform 58">
                <a:extLst>
                  <a:ext uri="{FF2B5EF4-FFF2-40B4-BE49-F238E27FC236}">
                    <a16:creationId xmlns:a16="http://schemas.microsoft.com/office/drawing/2014/main" id="{3C5EEB25-1B4A-4F46-B9C6-10616CBF3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854"/>
                <a:ext cx="46" cy="41"/>
              </a:xfrm>
              <a:custGeom>
                <a:avLst/>
                <a:gdLst>
                  <a:gd name="T0" fmla="*/ 0 w 17"/>
                  <a:gd name="T1" fmla="*/ 0 h 15"/>
                  <a:gd name="T2" fmla="*/ 1 w 17"/>
                  <a:gd name="T3" fmla="*/ 6 h 15"/>
                  <a:gd name="T4" fmla="*/ 17 w 17"/>
                  <a:gd name="T5" fmla="*/ 15 h 15"/>
                  <a:gd name="T6" fmla="*/ 17 w 17"/>
                  <a:gd name="T7" fmla="*/ 10 h 15"/>
                  <a:gd name="T8" fmla="*/ 0 w 1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0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7" y="9"/>
                      <a:pt x="12" y="12"/>
                      <a:pt x="17" y="15"/>
                    </a:cubicBezTo>
                    <a:cubicBezTo>
                      <a:pt x="17" y="13"/>
                      <a:pt x="17" y="11"/>
                      <a:pt x="17" y="10"/>
                    </a:cubicBezTo>
                    <a:cubicBezTo>
                      <a:pt x="11" y="6"/>
                      <a:pt x="6" y="3"/>
                      <a:pt x="0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Freeform 59">
                <a:extLst>
                  <a:ext uri="{FF2B5EF4-FFF2-40B4-BE49-F238E27FC236}">
                    <a16:creationId xmlns:a16="http://schemas.microsoft.com/office/drawing/2014/main" id="{B0776C4F-2567-4C4A-B190-E2A1E9451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562"/>
                <a:ext cx="80" cy="395"/>
              </a:xfrm>
              <a:custGeom>
                <a:avLst/>
                <a:gdLst>
                  <a:gd name="T0" fmla="*/ 16 w 30"/>
                  <a:gd name="T1" fmla="*/ 0 h 147"/>
                  <a:gd name="T2" fmla="*/ 0 w 30"/>
                  <a:gd name="T3" fmla="*/ 3 h 147"/>
                  <a:gd name="T4" fmla="*/ 12 w 30"/>
                  <a:gd name="T5" fmla="*/ 141 h 147"/>
                  <a:gd name="T6" fmla="*/ 30 w 30"/>
                  <a:gd name="T7" fmla="*/ 147 h 147"/>
                  <a:gd name="T8" fmla="*/ 16 w 3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7">
                    <a:moveTo>
                      <a:pt x="16" y="0"/>
                    </a:moveTo>
                    <a:cubicBezTo>
                      <a:pt x="11" y="1"/>
                      <a:pt x="6" y="2"/>
                      <a:pt x="0" y="3"/>
                    </a:cubicBezTo>
                    <a:cubicBezTo>
                      <a:pt x="7" y="49"/>
                      <a:pt x="12" y="95"/>
                      <a:pt x="12" y="141"/>
                    </a:cubicBezTo>
                    <a:cubicBezTo>
                      <a:pt x="18" y="143"/>
                      <a:pt x="24" y="145"/>
                      <a:pt x="30" y="147"/>
                    </a:cubicBezTo>
                    <a:cubicBezTo>
                      <a:pt x="26" y="98"/>
                      <a:pt x="24" y="49"/>
                      <a:pt x="16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Freeform 60">
                <a:extLst>
                  <a:ext uri="{FF2B5EF4-FFF2-40B4-BE49-F238E27FC236}">
                    <a16:creationId xmlns:a16="http://schemas.microsoft.com/office/drawing/2014/main" id="{85D9D724-D6BF-4952-A719-E0476FF0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975"/>
                <a:ext cx="57" cy="22"/>
              </a:xfrm>
              <a:custGeom>
                <a:avLst/>
                <a:gdLst>
                  <a:gd name="T0" fmla="*/ 0 w 21"/>
                  <a:gd name="T1" fmla="*/ 0 h 8"/>
                  <a:gd name="T2" fmla="*/ 0 w 21"/>
                  <a:gd name="T3" fmla="*/ 2 h 8"/>
                  <a:gd name="T4" fmla="*/ 21 w 21"/>
                  <a:gd name="T5" fmla="*/ 8 h 8"/>
                  <a:gd name="T6" fmla="*/ 21 w 21"/>
                  <a:gd name="T7" fmla="*/ 7 h 8"/>
                  <a:gd name="T8" fmla="*/ 0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7" y="4"/>
                      <a:pt x="14" y="6"/>
                      <a:pt x="21" y="8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14" y="5"/>
                      <a:pt x="7" y="3"/>
                      <a:pt x="0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4" name="Freeform 61">
                <a:extLst>
                  <a:ext uri="{FF2B5EF4-FFF2-40B4-BE49-F238E27FC236}">
                    <a16:creationId xmlns:a16="http://schemas.microsoft.com/office/drawing/2014/main" id="{F0500E07-032E-4D95-A1A3-36A3F9F90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951"/>
                <a:ext cx="57" cy="43"/>
              </a:xfrm>
              <a:custGeom>
                <a:avLst/>
                <a:gdLst>
                  <a:gd name="T0" fmla="*/ 1 w 21"/>
                  <a:gd name="T1" fmla="*/ 0 h 16"/>
                  <a:gd name="T2" fmla="*/ 0 w 21"/>
                  <a:gd name="T3" fmla="*/ 9 h 16"/>
                  <a:gd name="T4" fmla="*/ 21 w 21"/>
                  <a:gd name="T5" fmla="*/ 16 h 16"/>
                  <a:gd name="T6" fmla="*/ 20 w 21"/>
                  <a:gd name="T7" fmla="*/ 6 h 16"/>
                  <a:gd name="T8" fmla="*/ 1 w 21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1" y="0"/>
                    </a:moveTo>
                    <a:cubicBezTo>
                      <a:pt x="1" y="3"/>
                      <a:pt x="0" y="6"/>
                      <a:pt x="0" y="9"/>
                    </a:cubicBezTo>
                    <a:cubicBezTo>
                      <a:pt x="7" y="12"/>
                      <a:pt x="14" y="14"/>
                      <a:pt x="21" y="16"/>
                    </a:cubicBezTo>
                    <a:cubicBezTo>
                      <a:pt x="20" y="13"/>
                      <a:pt x="20" y="10"/>
                      <a:pt x="20" y="6"/>
                    </a:cubicBezTo>
                    <a:cubicBezTo>
                      <a:pt x="13" y="5"/>
                      <a:pt x="7" y="3"/>
                      <a:pt x="1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5" name="Freeform 62">
                <a:extLst>
                  <a:ext uri="{FF2B5EF4-FFF2-40B4-BE49-F238E27FC236}">
                    <a16:creationId xmlns:a16="http://schemas.microsoft.com/office/drawing/2014/main" id="{3FB85DF5-3109-459B-A96D-C0BE9B901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940"/>
                <a:ext cx="51" cy="27"/>
              </a:xfrm>
              <a:custGeom>
                <a:avLst/>
                <a:gdLst>
                  <a:gd name="T0" fmla="*/ 0 w 19"/>
                  <a:gd name="T1" fmla="*/ 0 h 10"/>
                  <a:gd name="T2" fmla="*/ 0 w 19"/>
                  <a:gd name="T3" fmla="*/ 4 h 10"/>
                  <a:gd name="T4" fmla="*/ 19 w 19"/>
                  <a:gd name="T5" fmla="*/ 10 h 10"/>
                  <a:gd name="T6" fmla="*/ 18 w 19"/>
                  <a:gd name="T7" fmla="*/ 6 h 10"/>
                  <a:gd name="T8" fmla="*/ 0 w 19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6" y="7"/>
                      <a:pt x="12" y="9"/>
                      <a:pt x="19" y="10"/>
                    </a:cubicBezTo>
                    <a:cubicBezTo>
                      <a:pt x="19" y="9"/>
                      <a:pt x="18" y="8"/>
                      <a:pt x="18" y="6"/>
                    </a:cubicBezTo>
                    <a:cubicBezTo>
                      <a:pt x="12" y="4"/>
                      <a:pt x="6" y="2"/>
                      <a:pt x="0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6" name="Freeform 63">
                <a:extLst>
                  <a:ext uri="{FF2B5EF4-FFF2-40B4-BE49-F238E27FC236}">
                    <a16:creationId xmlns:a16="http://schemas.microsoft.com/office/drawing/2014/main" id="{6AAE1B9D-80F8-494D-8539-E43F801AB5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7" y="537"/>
                <a:ext cx="107" cy="479"/>
              </a:xfrm>
              <a:custGeom>
                <a:avLst/>
                <a:gdLst>
                  <a:gd name="T0" fmla="*/ 16 w 40"/>
                  <a:gd name="T1" fmla="*/ 172 h 178"/>
                  <a:gd name="T2" fmla="*/ 17 w 40"/>
                  <a:gd name="T3" fmla="*/ 173 h 178"/>
                  <a:gd name="T4" fmla="*/ 26 w 40"/>
                  <a:gd name="T5" fmla="*/ 178 h 178"/>
                  <a:gd name="T6" fmla="*/ 33 w 40"/>
                  <a:gd name="T7" fmla="*/ 174 h 178"/>
                  <a:gd name="T8" fmla="*/ 16 w 40"/>
                  <a:gd name="T9" fmla="*/ 172 h 178"/>
                  <a:gd name="T10" fmla="*/ 18 w 40"/>
                  <a:gd name="T11" fmla="*/ 0 h 178"/>
                  <a:gd name="T12" fmla="*/ 0 w 40"/>
                  <a:gd name="T13" fmla="*/ 1 h 178"/>
                  <a:gd name="T14" fmla="*/ 6 w 40"/>
                  <a:gd name="T15" fmla="*/ 60 h 178"/>
                  <a:gd name="T16" fmla="*/ 12 w 40"/>
                  <a:gd name="T17" fmla="*/ 124 h 178"/>
                  <a:gd name="T18" fmla="*/ 15 w 40"/>
                  <a:gd name="T19" fmla="*/ 168 h 178"/>
                  <a:gd name="T20" fmla="*/ 34 w 40"/>
                  <a:gd name="T21" fmla="*/ 171 h 178"/>
                  <a:gd name="T22" fmla="*/ 25 w 40"/>
                  <a:gd name="T23" fmla="*/ 77 h 178"/>
                  <a:gd name="T24" fmla="*/ 18 w 40"/>
                  <a:gd name="T2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178">
                    <a:moveTo>
                      <a:pt x="16" y="172"/>
                    </a:moveTo>
                    <a:cubicBezTo>
                      <a:pt x="17" y="172"/>
                      <a:pt x="17" y="172"/>
                      <a:pt x="17" y="173"/>
                    </a:cubicBezTo>
                    <a:cubicBezTo>
                      <a:pt x="18" y="176"/>
                      <a:pt x="22" y="178"/>
                      <a:pt x="26" y="178"/>
                    </a:cubicBezTo>
                    <a:cubicBezTo>
                      <a:pt x="29" y="178"/>
                      <a:pt x="31" y="177"/>
                      <a:pt x="33" y="174"/>
                    </a:cubicBezTo>
                    <a:cubicBezTo>
                      <a:pt x="27" y="173"/>
                      <a:pt x="22" y="173"/>
                      <a:pt x="16" y="172"/>
                    </a:cubicBezTo>
                    <a:moveTo>
                      <a:pt x="18" y="0"/>
                    </a:moveTo>
                    <a:cubicBezTo>
                      <a:pt x="12" y="0"/>
                      <a:pt x="6" y="1"/>
                      <a:pt x="0" y="1"/>
                    </a:cubicBezTo>
                    <a:cubicBezTo>
                      <a:pt x="1" y="21"/>
                      <a:pt x="5" y="41"/>
                      <a:pt x="6" y="60"/>
                    </a:cubicBezTo>
                    <a:cubicBezTo>
                      <a:pt x="8" y="82"/>
                      <a:pt x="10" y="103"/>
                      <a:pt x="12" y="124"/>
                    </a:cubicBezTo>
                    <a:cubicBezTo>
                      <a:pt x="13" y="138"/>
                      <a:pt x="12" y="154"/>
                      <a:pt x="15" y="168"/>
                    </a:cubicBezTo>
                    <a:cubicBezTo>
                      <a:pt x="21" y="169"/>
                      <a:pt x="27" y="170"/>
                      <a:pt x="34" y="171"/>
                    </a:cubicBezTo>
                    <a:cubicBezTo>
                      <a:pt x="40" y="141"/>
                      <a:pt x="29" y="106"/>
                      <a:pt x="25" y="77"/>
                    </a:cubicBezTo>
                    <a:cubicBezTo>
                      <a:pt x="22" y="52"/>
                      <a:pt x="21" y="26"/>
                      <a:pt x="18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7" name="Freeform 64">
                <a:extLst>
                  <a:ext uri="{FF2B5EF4-FFF2-40B4-BE49-F238E27FC236}">
                    <a16:creationId xmlns:a16="http://schemas.microsoft.com/office/drawing/2014/main" id="{0526E8EF-F4F0-461C-B386-B99CDCA71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989"/>
                <a:ext cx="51" cy="16"/>
              </a:xfrm>
              <a:custGeom>
                <a:avLst/>
                <a:gdLst>
                  <a:gd name="T0" fmla="*/ 0 w 19"/>
                  <a:gd name="T1" fmla="*/ 0 h 6"/>
                  <a:gd name="T2" fmla="*/ 1 w 19"/>
                  <a:gd name="T3" fmla="*/ 4 h 6"/>
                  <a:gd name="T4" fmla="*/ 18 w 19"/>
                  <a:gd name="T5" fmla="*/ 6 h 6"/>
                  <a:gd name="T6" fmla="*/ 18 w 19"/>
                  <a:gd name="T7" fmla="*/ 5 h 6"/>
                  <a:gd name="T8" fmla="*/ 19 w 19"/>
                  <a:gd name="T9" fmla="*/ 3 h 6"/>
                  <a:gd name="T10" fmla="*/ 0 w 19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6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7" y="5"/>
                      <a:pt x="12" y="5"/>
                      <a:pt x="18" y="6"/>
                    </a:cubicBezTo>
                    <a:cubicBezTo>
                      <a:pt x="18" y="6"/>
                      <a:pt x="18" y="5"/>
                      <a:pt x="18" y="5"/>
                    </a:cubicBezTo>
                    <a:cubicBezTo>
                      <a:pt x="18" y="4"/>
                      <a:pt x="18" y="3"/>
                      <a:pt x="19" y="3"/>
                    </a:cubicBezTo>
                    <a:cubicBezTo>
                      <a:pt x="12" y="2"/>
                      <a:pt x="6" y="1"/>
                      <a:pt x="0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" name="Freeform 65">
                <a:extLst>
                  <a:ext uri="{FF2B5EF4-FFF2-40B4-BE49-F238E27FC236}">
                    <a16:creationId xmlns:a16="http://schemas.microsoft.com/office/drawing/2014/main" id="{E1084321-0EC9-4B07-8787-CF1AE4A2C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2" y="535"/>
                <a:ext cx="96" cy="473"/>
              </a:xfrm>
              <a:custGeom>
                <a:avLst/>
                <a:gdLst>
                  <a:gd name="T0" fmla="*/ 2 w 36"/>
                  <a:gd name="T1" fmla="*/ 0 h 176"/>
                  <a:gd name="T2" fmla="*/ 0 w 36"/>
                  <a:gd name="T3" fmla="*/ 0 h 176"/>
                  <a:gd name="T4" fmla="*/ 17 w 36"/>
                  <a:gd name="T5" fmla="*/ 169 h 176"/>
                  <a:gd name="T6" fmla="*/ 19 w 36"/>
                  <a:gd name="T7" fmla="*/ 175 h 176"/>
                  <a:gd name="T8" fmla="*/ 34 w 36"/>
                  <a:gd name="T9" fmla="*/ 176 h 176"/>
                  <a:gd name="T10" fmla="*/ 36 w 36"/>
                  <a:gd name="T11" fmla="*/ 169 h 176"/>
                  <a:gd name="T12" fmla="*/ 16 w 36"/>
                  <a:gd name="T13" fmla="*/ 0 h 176"/>
                  <a:gd name="T14" fmla="*/ 2 w 36"/>
                  <a:gd name="T1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76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4" y="56"/>
                      <a:pt x="16" y="112"/>
                      <a:pt x="17" y="169"/>
                    </a:cubicBezTo>
                    <a:cubicBezTo>
                      <a:pt x="17" y="172"/>
                      <a:pt x="18" y="174"/>
                      <a:pt x="19" y="175"/>
                    </a:cubicBezTo>
                    <a:cubicBezTo>
                      <a:pt x="24" y="175"/>
                      <a:pt x="29" y="176"/>
                      <a:pt x="34" y="176"/>
                    </a:cubicBezTo>
                    <a:cubicBezTo>
                      <a:pt x="35" y="174"/>
                      <a:pt x="36" y="172"/>
                      <a:pt x="36" y="169"/>
                    </a:cubicBezTo>
                    <a:cubicBezTo>
                      <a:pt x="32" y="112"/>
                      <a:pt x="23" y="56"/>
                      <a:pt x="16" y="0"/>
                    </a:cubicBezTo>
                    <a:cubicBezTo>
                      <a:pt x="12" y="0"/>
                      <a:pt x="7" y="0"/>
                      <a:pt x="2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9" name="Freeform 66">
                <a:extLst>
                  <a:ext uri="{FF2B5EF4-FFF2-40B4-BE49-F238E27FC236}">
                    <a16:creationId xmlns:a16="http://schemas.microsoft.com/office/drawing/2014/main" id="{075BC05B-030F-48AE-8D65-03476B957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3" y="1005"/>
                <a:ext cx="40" cy="8"/>
              </a:xfrm>
              <a:custGeom>
                <a:avLst/>
                <a:gdLst>
                  <a:gd name="T0" fmla="*/ 0 w 15"/>
                  <a:gd name="T1" fmla="*/ 0 h 3"/>
                  <a:gd name="T2" fmla="*/ 8 w 15"/>
                  <a:gd name="T3" fmla="*/ 3 h 3"/>
                  <a:gd name="T4" fmla="*/ 15 w 15"/>
                  <a:gd name="T5" fmla="*/ 1 h 3"/>
                  <a:gd name="T6" fmla="*/ 0 w 1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cubicBezTo>
                      <a:pt x="2" y="2"/>
                      <a:pt x="5" y="3"/>
                      <a:pt x="8" y="3"/>
                    </a:cubicBezTo>
                    <a:cubicBezTo>
                      <a:pt x="10" y="3"/>
                      <a:pt x="13" y="2"/>
                      <a:pt x="15" y="1"/>
                    </a:cubicBezTo>
                    <a:cubicBezTo>
                      <a:pt x="10" y="1"/>
                      <a:pt x="5" y="0"/>
                      <a:pt x="0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Freeform 67">
                <a:extLst>
                  <a:ext uri="{FF2B5EF4-FFF2-40B4-BE49-F238E27FC236}">
                    <a16:creationId xmlns:a16="http://schemas.microsoft.com/office/drawing/2014/main" id="{F36E6C64-ABAC-4D81-840F-B2F4FD0B67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6" y="588"/>
                <a:ext cx="91" cy="65"/>
              </a:xfrm>
              <a:custGeom>
                <a:avLst/>
                <a:gdLst>
                  <a:gd name="T0" fmla="*/ 19 w 34"/>
                  <a:gd name="T1" fmla="*/ 0 h 24"/>
                  <a:gd name="T2" fmla="*/ 4 w 34"/>
                  <a:gd name="T3" fmla="*/ 6 h 24"/>
                  <a:gd name="T4" fmla="*/ 8 w 34"/>
                  <a:gd name="T5" fmla="*/ 22 h 24"/>
                  <a:gd name="T6" fmla="*/ 16 w 34"/>
                  <a:gd name="T7" fmla="*/ 24 h 24"/>
                  <a:gd name="T8" fmla="*/ 29 w 34"/>
                  <a:gd name="T9" fmla="*/ 9 h 24"/>
                  <a:gd name="T10" fmla="*/ 19 w 34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4">
                    <a:moveTo>
                      <a:pt x="19" y="0"/>
                    </a:moveTo>
                    <a:cubicBezTo>
                      <a:pt x="14" y="2"/>
                      <a:pt x="9" y="4"/>
                      <a:pt x="4" y="6"/>
                    </a:cubicBezTo>
                    <a:cubicBezTo>
                      <a:pt x="2" y="9"/>
                      <a:pt x="0" y="18"/>
                      <a:pt x="8" y="22"/>
                    </a:cubicBezTo>
                    <a:cubicBezTo>
                      <a:pt x="10" y="24"/>
                      <a:pt x="13" y="24"/>
                      <a:pt x="16" y="24"/>
                    </a:cubicBezTo>
                    <a:cubicBezTo>
                      <a:pt x="25" y="24"/>
                      <a:pt x="34" y="17"/>
                      <a:pt x="29" y="9"/>
                    </a:cubicBezTo>
                    <a:cubicBezTo>
                      <a:pt x="27" y="5"/>
                      <a:pt x="23" y="2"/>
                      <a:pt x="19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1" name="Freeform 68">
                <a:extLst>
                  <a:ext uri="{FF2B5EF4-FFF2-40B4-BE49-F238E27FC236}">
                    <a16:creationId xmlns:a16="http://schemas.microsoft.com/office/drawing/2014/main" id="{A3F29AE8-0515-4371-AE66-89E48A537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728"/>
                <a:ext cx="91" cy="70"/>
              </a:xfrm>
              <a:custGeom>
                <a:avLst/>
                <a:gdLst>
                  <a:gd name="T0" fmla="*/ 20 w 34"/>
                  <a:gd name="T1" fmla="*/ 0 h 26"/>
                  <a:gd name="T2" fmla="*/ 15 w 34"/>
                  <a:gd name="T3" fmla="*/ 2 h 26"/>
                  <a:gd name="T4" fmla="*/ 8 w 34"/>
                  <a:gd name="T5" fmla="*/ 18 h 26"/>
                  <a:gd name="T6" fmla="*/ 22 w 34"/>
                  <a:gd name="T7" fmla="*/ 26 h 26"/>
                  <a:gd name="T8" fmla="*/ 33 w 34"/>
                  <a:gd name="T9" fmla="*/ 18 h 26"/>
                  <a:gd name="T10" fmla="*/ 20 w 34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6">
                    <a:moveTo>
                      <a:pt x="20" y="0"/>
                    </a:moveTo>
                    <a:cubicBezTo>
                      <a:pt x="19" y="0"/>
                      <a:pt x="17" y="1"/>
                      <a:pt x="15" y="2"/>
                    </a:cubicBezTo>
                    <a:cubicBezTo>
                      <a:pt x="15" y="2"/>
                      <a:pt x="0" y="4"/>
                      <a:pt x="8" y="18"/>
                    </a:cubicBezTo>
                    <a:cubicBezTo>
                      <a:pt x="11" y="24"/>
                      <a:pt x="17" y="26"/>
                      <a:pt x="22" y="26"/>
                    </a:cubicBezTo>
                    <a:cubicBezTo>
                      <a:pt x="27" y="26"/>
                      <a:pt x="32" y="23"/>
                      <a:pt x="33" y="18"/>
                    </a:cubicBezTo>
                    <a:cubicBezTo>
                      <a:pt x="34" y="11"/>
                      <a:pt x="28" y="0"/>
                      <a:pt x="20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2" name="Freeform 69">
                <a:extLst>
                  <a:ext uri="{FF2B5EF4-FFF2-40B4-BE49-F238E27FC236}">
                    <a16:creationId xmlns:a16="http://schemas.microsoft.com/office/drawing/2014/main" id="{D5EAB5A9-3324-4A61-87F9-03B76E5E2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897"/>
                <a:ext cx="58" cy="30"/>
              </a:xfrm>
              <a:custGeom>
                <a:avLst/>
                <a:gdLst>
                  <a:gd name="T0" fmla="*/ 6 w 22"/>
                  <a:gd name="T1" fmla="*/ 0 h 11"/>
                  <a:gd name="T2" fmla="*/ 0 w 22"/>
                  <a:gd name="T3" fmla="*/ 2 h 11"/>
                  <a:gd name="T4" fmla="*/ 22 w 22"/>
                  <a:gd name="T5" fmla="*/ 11 h 11"/>
                  <a:gd name="T6" fmla="*/ 20 w 22"/>
                  <a:gd name="T7" fmla="*/ 9 h 11"/>
                  <a:gd name="T8" fmla="*/ 6 w 2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6" y="0"/>
                    </a:moveTo>
                    <a:cubicBezTo>
                      <a:pt x="4" y="0"/>
                      <a:pt x="2" y="0"/>
                      <a:pt x="0" y="2"/>
                    </a:cubicBezTo>
                    <a:cubicBezTo>
                      <a:pt x="7" y="5"/>
                      <a:pt x="15" y="8"/>
                      <a:pt x="22" y="11"/>
                    </a:cubicBezTo>
                    <a:cubicBezTo>
                      <a:pt x="22" y="10"/>
                      <a:pt x="21" y="10"/>
                      <a:pt x="20" y="9"/>
                    </a:cubicBezTo>
                    <a:cubicBezTo>
                      <a:pt x="16" y="4"/>
                      <a:pt x="11" y="0"/>
                      <a:pt x="6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" name="Freeform 70">
                <a:extLst>
                  <a:ext uri="{FF2B5EF4-FFF2-40B4-BE49-F238E27FC236}">
                    <a16:creationId xmlns:a16="http://schemas.microsoft.com/office/drawing/2014/main" id="{3628E96C-B656-4722-BE75-FDA2AA7B3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" y="932"/>
                <a:ext cx="61" cy="30"/>
              </a:xfrm>
              <a:custGeom>
                <a:avLst/>
                <a:gdLst>
                  <a:gd name="T0" fmla="*/ 0 w 23"/>
                  <a:gd name="T1" fmla="*/ 0 h 11"/>
                  <a:gd name="T2" fmla="*/ 0 w 23"/>
                  <a:gd name="T3" fmla="*/ 1 h 11"/>
                  <a:gd name="T4" fmla="*/ 22 w 23"/>
                  <a:gd name="T5" fmla="*/ 11 h 11"/>
                  <a:gd name="T6" fmla="*/ 23 w 23"/>
                  <a:gd name="T7" fmla="*/ 10 h 11"/>
                  <a:gd name="T8" fmla="*/ 0 w 2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7" y="5"/>
                      <a:pt x="14" y="8"/>
                      <a:pt x="22" y="11"/>
                    </a:cubicBezTo>
                    <a:cubicBezTo>
                      <a:pt x="22" y="11"/>
                      <a:pt x="22" y="11"/>
                      <a:pt x="23" y="10"/>
                    </a:cubicBezTo>
                    <a:cubicBezTo>
                      <a:pt x="15" y="7"/>
                      <a:pt x="7" y="4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4" name="Freeform 71">
                <a:extLst>
                  <a:ext uri="{FF2B5EF4-FFF2-40B4-BE49-F238E27FC236}">
                    <a16:creationId xmlns:a16="http://schemas.microsoft.com/office/drawing/2014/main" id="{4E6B06C3-055B-411A-9EBB-C2823CD98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" y="911"/>
                <a:ext cx="72" cy="48"/>
              </a:xfrm>
              <a:custGeom>
                <a:avLst/>
                <a:gdLst>
                  <a:gd name="T0" fmla="*/ 1 w 27"/>
                  <a:gd name="T1" fmla="*/ 0 h 18"/>
                  <a:gd name="T2" fmla="*/ 0 w 27"/>
                  <a:gd name="T3" fmla="*/ 2 h 18"/>
                  <a:gd name="T4" fmla="*/ 0 w 27"/>
                  <a:gd name="T5" fmla="*/ 8 h 18"/>
                  <a:gd name="T6" fmla="*/ 23 w 27"/>
                  <a:gd name="T7" fmla="*/ 18 h 18"/>
                  <a:gd name="T8" fmla="*/ 27 w 27"/>
                  <a:gd name="T9" fmla="*/ 11 h 18"/>
                  <a:gd name="T10" fmla="*/ 1 w 2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8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4"/>
                      <a:pt x="0" y="8"/>
                    </a:cubicBezTo>
                    <a:cubicBezTo>
                      <a:pt x="7" y="12"/>
                      <a:pt x="15" y="15"/>
                      <a:pt x="23" y="18"/>
                    </a:cubicBezTo>
                    <a:cubicBezTo>
                      <a:pt x="25" y="16"/>
                      <a:pt x="26" y="14"/>
                      <a:pt x="27" y="11"/>
                    </a:cubicBezTo>
                    <a:cubicBezTo>
                      <a:pt x="18" y="8"/>
                      <a:pt x="10" y="4"/>
                      <a:pt x="1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Freeform 72">
                <a:extLst>
                  <a:ext uri="{FF2B5EF4-FFF2-40B4-BE49-F238E27FC236}">
                    <a16:creationId xmlns:a16="http://schemas.microsoft.com/office/drawing/2014/main" id="{3ADE66C7-CC36-4D23-AA23-14A2B9D1E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903"/>
                <a:ext cx="69" cy="37"/>
              </a:xfrm>
              <a:custGeom>
                <a:avLst/>
                <a:gdLst>
                  <a:gd name="T0" fmla="*/ 3 w 26"/>
                  <a:gd name="T1" fmla="*/ 0 h 14"/>
                  <a:gd name="T2" fmla="*/ 0 w 26"/>
                  <a:gd name="T3" fmla="*/ 3 h 14"/>
                  <a:gd name="T4" fmla="*/ 26 w 26"/>
                  <a:gd name="T5" fmla="*/ 14 h 14"/>
                  <a:gd name="T6" fmla="*/ 25 w 26"/>
                  <a:gd name="T7" fmla="*/ 9 h 14"/>
                  <a:gd name="T8" fmla="*/ 3 w 2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9" y="7"/>
                      <a:pt x="17" y="11"/>
                      <a:pt x="26" y="14"/>
                    </a:cubicBezTo>
                    <a:cubicBezTo>
                      <a:pt x="26" y="12"/>
                      <a:pt x="26" y="11"/>
                      <a:pt x="25" y="9"/>
                    </a:cubicBezTo>
                    <a:cubicBezTo>
                      <a:pt x="18" y="6"/>
                      <a:pt x="10" y="3"/>
                      <a:pt x="3" y="0"/>
                    </a:cubicBezTo>
                  </a:path>
                </a:pathLst>
              </a:custGeom>
              <a:solidFill>
                <a:srgbClr val="E3D6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" name="Freeform 73">
                <a:extLst>
                  <a:ext uri="{FF2B5EF4-FFF2-40B4-BE49-F238E27FC236}">
                    <a16:creationId xmlns:a16="http://schemas.microsoft.com/office/drawing/2014/main" id="{481F7FEE-0F2F-4C08-A1A4-BCEC3CC36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3" y="889"/>
                <a:ext cx="94" cy="76"/>
              </a:xfrm>
              <a:custGeom>
                <a:avLst/>
                <a:gdLst>
                  <a:gd name="T0" fmla="*/ 14 w 35"/>
                  <a:gd name="T1" fmla="*/ 0 h 28"/>
                  <a:gd name="T2" fmla="*/ 4 w 35"/>
                  <a:gd name="T3" fmla="*/ 7 h 28"/>
                  <a:gd name="T4" fmla="*/ 12 w 35"/>
                  <a:gd name="T5" fmla="*/ 27 h 28"/>
                  <a:gd name="T6" fmla="*/ 16 w 35"/>
                  <a:gd name="T7" fmla="*/ 28 h 28"/>
                  <a:gd name="T8" fmla="*/ 28 w 35"/>
                  <a:gd name="T9" fmla="*/ 9 h 28"/>
                  <a:gd name="T10" fmla="*/ 14 w 3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14" y="0"/>
                    </a:moveTo>
                    <a:cubicBezTo>
                      <a:pt x="10" y="0"/>
                      <a:pt x="7" y="2"/>
                      <a:pt x="4" y="7"/>
                    </a:cubicBezTo>
                    <a:cubicBezTo>
                      <a:pt x="4" y="7"/>
                      <a:pt x="0" y="25"/>
                      <a:pt x="12" y="27"/>
                    </a:cubicBezTo>
                    <a:cubicBezTo>
                      <a:pt x="13" y="28"/>
                      <a:pt x="15" y="28"/>
                      <a:pt x="16" y="28"/>
                    </a:cubicBezTo>
                    <a:cubicBezTo>
                      <a:pt x="26" y="28"/>
                      <a:pt x="35" y="17"/>
                      <a:pt x="28" y="9"/>
                    </a:cubicBezTo>
                    <a:cubicBezTo>
                      <a:pt x="24" y="4"/>
                      <a:pt x="19" y="0"/>
                      <a:pt x="14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7" name="Freeform 74">
                <a:extLst>
                  <a:ext uri="{FF2B5EF4-FFF2-40B4-BE49-F238E27FC236}">
                    <a16:creationId xmlns:a16="http://schemas.microsoft.com/office/drawing/2014/main" id="{E0A99078-5C8C-4332-8AA5-A51CF09F8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2" y="712"/>
                <a:ext cx="94" cy="75"/>
              </a:xfrm>
              <a:custGeom>
                <a:avLst/>
                <a:gdLst>
                  <a:gd name="T0" fmla="*/ 14 w 35"/>
                  <a:gd name="T1" fmla="*/ 0 h 28"/>
                  <a:gd name="T2" fmla="*/ 4 w 35"/>
                  <a:gd name="T3" fmla="*/ 7 h 28"/>
                  <a:gd name="T4" fmla="*/ 12 w 35"/>
                  <a:gd name="T5" fmla="*/ 28 h 28"/>
                  <a:gd name="T6" fmla="*/ 15 w 35"/>
                  <a:gd name="T7" fmla="*/ 28 h 28"/>
                  <a:gd name="T8" fmla="*/ 28 w 35"/>
                  <a:gd name="T9" fmla="*/ 9 h 28"/>
                  <a:gd name="T10" fmla="*/ 14 w 3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14" y="0"/>
                    </a:moveTo>
                    <a:cubicBezTo>
                      <a:pt x="10" y="0"/>
                      <a:pt x="7" y="2"/>
                      <a:pt x="4" y="7"/>
                    </a:cubicBezTo>
                    <a:cubicBezTo>
                      <a:pt x="4" y="7"/>
                      <a:pt x="0" y="25"/>
                      <a:pt x="12" y="28"/>
                    </a:cubicBezTo>
                    <a:cubicBezTo>
                      <a:pt x="13" y="28"/>
                      <a:pt x="14" y="28"/>
                      <a:pt x="15" y="28"/>
                    </a:cubicBezTo>
                    <a:cubicBezTo>
                      <a:pt x="26" y="28"/>
                      <a:pt x="35" y="17"/>
                      <a:pt x="28" y="9"/>
                    </a:cubicBezTo>
                    <a:cubicBezTo>
                      <a:pt x="23" y="4"/>
                      <a:pt x="18" y="0"/>
                      <a:pt x="14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8" name="Freeform 75">
                <a:extLst>
                  <a:ext uri="{FF2B5EF4-FFF2-40B4-BE49-F238E27FC236}">
                    <a16:creationId xmlns:a16="http://schemas.microsoft.com/office/drawing/2014/main" id="{78D38D22-6F9A-4492-AE96-9CE333BE4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" y="564"/>
                <a:ext cx="93" cy="75"/>
              </a:xfrm>
              <a:custGeom>
                <a:avLst/>
                <a:gdLst>
                  <a:gd name="T0" fmla="*/ 14 w 35"/>
                  <a:gd name="T1" fmla="*/ 0 h 28"/>
                  <a:gd name="T2" fmla="*/ 4 w 35"/>
                  <a:gd name="T3" fmla="*/ 7 h 28"/>
                  <a:gd name="T4" fmla="*/ 12 w 35"/>
                  <a:gd name="T5" fmla="*/ 28 h 28"/>
                  <a:gd name="T6" fmla="*/ 16 w 35"/>
                  <a:gd name="T7" fmla="*/ 28 h 28"/>
                  <a:gd name="T8" fmla="*/ 28 w 35"/>
                  <a:gd name="T9" fmla="*/ 9 h 28"/>
                  <a:gd name="T10" fmla="*/ 14 w 3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14" y="0"/>
                    </a:moveTo>
                    <a:cubicBezTo>
                      <a:pt x="10" y="0"/>
                      <a:pt x="7" y="2"/>
                      <a:pt x="4" y="7"/>
                    </a:cubicBezTo>
                    <a:cubicBezTo>
                      <a:pt x="4" y="7"/>
                      <a:pt x="0" y="25"/>
                      <a:pt x="12" y="28"/>
                    </a:cubicBezTo>
                    <a:cubicBezTo>
                      <a:pt x="13" y="28"/>
                      <a:pt x="15" y="28"/>
                      <a:pt x="16" y="28"/>
                    </a:cubicBezTo>
                    <a:cubicBezTo>
                      <a:pt x="26" y="28"/>
                      <a:pt x="35" y="17"/>
                      <a:pt x="28" y="9"/>
                    </a:cubicBezTo>
                    <a:cubicBezTo>
                      <a:pt x="24" y="4"/>
                      <a:pt x="19" y="0"/>
                      <a:pt x="14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9" name="Freeform 76">
                <a:extLst>
                  <a:ext uri="{FF2B5EF4-FFF2-40B4-BE49-F238E27FC236}">
                    <a16:creationId xmlns:a16="http://schemas.microsoft.com/office/drawing/2014/main" id="{F9607761-E230-4105-9F14-797FEC56A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" y="537"/>
                <a:ext cx="134" cy="468"/>
              </a:xfrm>
              <a:custGeom>
                <a:avLst/>
                <a:gdLst>
                  <a:gd name="T0" fmla="*/ 0 w 50"/>
                  <a:gd name="T1" fmla="*/ 0 h 174"/>
                  <a:gd name="T2" fmla="*/ 21 w 50"/>
                  <a:gd name="T3" fmla="*/ 105 h 174"/>
                  <a:gd name="T4" fmla="*/ 29 w 50"/>
                  <a:gd name="T5" fmla="*/ 172 h 174"/>
                  <a:gd name="T6" fmla="*/ 30 w 50"/>
                  <a:gd name="T7" fmla="*/ 174 h 174"/>
                  <a:gd name="T8" fmla="*/ 50 w 50"/>
                  <a:gd name="T9" fmla="*/ 173 h 174"/>
                  <a:gd name="T10" fmla="*/ 49 w 50"/>
                  <a:gd name="T11" fmla="*/ 167 h 174"/>
                  <a:gd name="T12" fmla="*/ 38 w 50"/>
                  <a:gd name="T13" fmla="*/ 103 h 174"/>
                  <a:gd name="T14" fmla="*/ 18 w 50"/>
                  <a:gd name="T15" fmla="*/ 1 h 174"/>
                  <a:gd name="T16" fmla="*/ 0 w 50"/>
                  <a:gd name="T1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74">
                    <a:moveTo>
                      <a:pt x="0" y="0"/>
                    </a:moveTo>
                    <a:cubicBezTo>
                      <a:pt x="7" y="35"/>
                      <a:pt x="14" y="70"/>
                      <a:pt x="21" y="105"/>
                    </a:cubicBezTo>
                    <a:cubicBezTo>
                      <a:pt x="24" y="126"/>
                      <a:pt x="31" y="151"/>
                      <a:pt x="29" y="172"/>
                    </a:cubicBezTo>
                    <a:cubicBezTo>
                      <a:pt x="29" y="172"/>
                      <a:pt x="30" y="173"/>
                      <a:pt x="30" y="174"/>
                    </a:cubicBezTo>
                    <a:cubicBezTo>
                      <a:pt x="37" y="173"/>
                      <a:pt x="43" y="173"/>
                      <a:pt x="50" y="173"/>
                    </a:cubicBezTo>
                    <a:cubicBezTo>
                      <a:pt x="50" y="171"/>
                      <a:pt x="50" y="169"/>
                      <a:pt x="49" y="167"/>
                    </a:cubicBezTo>
                    <a:cubicBezTo>
                      <a:pt x="38" y="152"/>
                      <a:pt x="41" y="121"/>
                      <a:pt x="38" y="103"/>
                    </a:cubicBezTo>
                    <a:cubicBezTo>
                      <a:pt x="32" y="69"/>
                      <a:pt x="25" y="35"/>
                      <a:pt x="18" y="1"/>
                    </a:cubicBezTo>
                    <a:cubicBezTo>
                      <a:pt x="12" y="0"/>
                      <a:pt x="6" y="0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0" name="Freeform 77">
                <a:extLst>
                  <a:ext uri="{FF2B5EF4-FFF2-40B4-BE49-F238E27FC236}">
                    <a16:creationId xmlns:a16="http://schemas.microsoft.com/office/drawing/2014/main" id="{F872CFFA-5CEE-46F2-BE8C-D0FDF0F69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021"/>
                <a:ext cx="24" cy="3"/>
              </a:xfrm>
              <a:custGeom>
                <a:avLst/>
                <a:gdLst>
                  <a:gd name="T0" fmla="*/ 9 w 9"/>
                  <a:gd name="T1" fmla="*/ 0 h 1"/>
                  <a:gd name="T2" fmla="*/ 0 w 9"/>
                  <a:gd name="T3" fmla="*/ 0 h 1"/>
                  <a:gd name="T4" fmla="*/ 3 w 9"/>
                  <a:gd name="T5" fmla="*/ 1 h 1"/>
                  <a:gd name="T6" fmla="*/ 3 w 9"/>
                  <a:gd name="T7" fmla="*/ 1 h 1"/>
                  <a:gd name="T8" fmla="*/ 4 w 9"/>
                  <a:gd name="T9" fmla="*/ 1 h 1"/>
                  <a:gd name="T10" fmla="*/ 9 w 9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1"/>
                      <a:pt x="7" y="0"/>
                      <a:pt x="9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1" name="Freeform 78">
                <a:extLst>
                  <a:ext uri="{FF2B5EF4-FFF2-40B4-BE49-F238E27FC236}">
                    <a16:creationId xmlns:a16="http://schemas.microsoft.com/office/drawing/2014/main" id="{4135A657-14F7-479E-8F82-354191406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1010"/>
                <a:ext cx="48" cy="11"/>
              </a:xfrm>
              <a:custGeom>
                <a:avLst/>
                <a:gdLst>
                  <a:gd name="T0" fmla="*/ 18 w 18"/>
                  <a:gd name="T1" fmla="*/ 0 h 4"/>
                  <a:gd name="T2" fmla="*/ 0 w 18"/>
                  <a:gd name="T3" fmla="*/ 1 h 4"/>
                  <a:gd name="T4" fmla="*/ 6 w 18"/>
                  <a:gd name="T5" fmla="*/ 4 h 4"/>
                  <a:gd name="T6" fmla="*/ 15 w 18"/>
                  <a:gd name="T7" fmla="*/ 4 h 4"/>
                  <a:gd name="T8" fmla="*/ 17 w 18"/>
                  <a:gd name="T9" fmla="*/ 1 h 4"/>
                  <a:gd name="T10" fmla="*/ 18 w 18"/>
                  <a:gd name="T11" fmla="*/ 0 h 4"/>
                  <a:gd name="T12" fmla="*/ 18 w 1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8" y="0"/>
                    </a:moveTo>
                    <a:cubicBezTo>
                      <a:pt x="12" y="0"/>
                      <a:pt x="6" y="1"/>
                      <a:pt x="0" y="1"/>
                    </a:cubicBezTo>
                    <a:cubicBezTo>
                      <a:pt x="2" y="3"/>
                      <a:pt x="4" y="4"/>
                      <a:pt x="6" y="4"/>
                    </a:cubicBezTo>
                    <a:cubicBezTo>
                      <a:pt x="9" y="4"/>
                      <a:pt x="12" y="4"/>
                      <a:pt x="15" y="4"/>
                    </a:cubicBezTo>
                    <a:cubicBezTo>
                      <a:pt x="16" y="3"/>
                      <a:pt x="17" y="2"/>
                      <a:pt x="17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2" name="Freeform 79">
                <a:extLst>
                  <a:ext uri="{FF2B5EF4-FFF2-40B4-BE49-F238E27FC236}">
                    <a16:creationId xmlns:a16="http://schemas.microsoft.com/office/drawing/2014/main" id="{810A2164-455C-48CE-B79E-D02436C85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5" y="1002"/>
                <a:ext cx="54" cy="11"/>
              </a:xfrm>
              <a:custGeom>
                <a:avLst/>
                <a:gdLst>
                  <a:gd name="T0" fmla="*/ 20 w 20"/>
                  <a:gd name="T1" fmla="*/ 0 h 4"/>
                  <a:gd name="T2" fmla="*/ 0 w 20"/>
                  <a:gd name="T3" fmla="*/ 1 h 4"/>
                  <a:gd name="T4" fmla="*/ 1 w 20"/>
                  <a:gd name="T5" fmla="*/ 4 h 4"/>
                  <a:gd name="T6" fmla="*/ 19 w 20"/>
                  <a:gd name="T7" fmla="*/ 3 h 4"/>
                  <a:gd name="T8" fmla="*/ 20 w 20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">
                    <a:moveTo>
                      <a:pt x="20" y="0"/>
                    </a:moveTo>
                    <a:cubicBezTo>
                      <a:pt x="13" y="0"/>
                      <a:pt x="7" y="0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7" y="4"/>
                      <a:pt x="13" y="3"/>
                      <a:pt x="19" y="3"/>
                    </a:cubicBezTo>
                    <a:cubicBezTo>
                      <a:pt x="20" y="2"/>
                      <a:pt x="20" y="1"/>
                      <a:pt x="20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Freeform 80">
                <a:extLst>
                  <a:ext uri="{FF2B5EF4-FFF2-40B4-BE49-F238E27FC236}">
                    <a16:creationId xmlns:a16="http://schemas.microsoft.com/office/drawing/2014/main" id="{81C0F419-98B3-4754-BACE-FBE152AE4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543"/>
                <a:ext cx="88" cy="448"/>
              </a:xfrm>
              <a:custGeom>
                <a:avLst/>
                <a:gdLst>
                  <a:gd name="T0" fmla="*/ 0 w 33"/>
                  <a:gd name="T1" fmla="*/ 0 h 167"/>
                  <a:gd name="T2" fmla="*/ 13 w 33"/>
                  <a:gd name="T3" fmla="*/ 167 h 167"/>
                  <a:gd name="T4" fmla="*/ 33 w 33"/>
                  <a:gd name="T5" fmla="*/ 165 h 167"/>
                  <a:gd name="T6" fmla="*/ 17 w 33"/>
                  <a:gd name="T7" fmla="*/ 1 h 167"/>
                  <a:gd name="T8" fmla="*/ 0 w 33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7">
                    <a:moveTo>
                      <a:pt x="0" y="0"/>
                    </a:moveTo>
                    <a:cubicBezTo>
                      <a:pt x="10" y="55"/>
                      <a:pt x="15" y="112"/>
                      <a:pt x="13" y="167"/>
                    </a:cubicBezTo>
                    <a:cubicBezTo>
                      <a:pt x="20" y="167"/>
                      <a:pt x="26" y="166"/>
                      <a:pt x="33" y="165"/>
                    </a:cubicBezTo>
                    <a:cubicBezTo>
                      <a:pt x="28" y="110"/>
                      <a:pt x="26" y="55"/>
                      <a:pt x="17" y="1"/>
                    </a:cubicBezTo>
                    <a:cubicBezTo>
                      <a:pt x="11" y="0"/>
                      <a:pt x="5" y="0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4" name="Freeform 81">
                <a:extLst>
                  <a:ext uri="{FF2B5EF4-FFF2-40B4-BE49-F238E27FC236}">
                    <a16:creationId xmlns:a16="http://schemas.microsoft.com/office/drawing/2014/main" id="{69C809C4-0AFC-4AF0-9A00-64EB66E89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3" y="997"/>
                <a:ext cx="56" cy="11"/>
              </a:xfrm>
              <a:custGeom>
                <a:avLst/>
                <a:gdLst>
                  <a:gd name="T0" fmla="*/ 20 w 21"/>
                  <a:gd name="T1" fmla="*/ 0 h 4"/>
                  <a:gd name="T2" fmla="*/ 0 w 21"/>
                  <a:gd name="T3" fmla="*/ 3 h 4"/>
                  <a:gd name="T4" fmla="*/ 0 w 21"/>
                  <a:gd name="T5" fmla="*/ 4 h 4"/>
                  <a:gd name="T6" fmla="*/ 21 w 21"/>
                  <a:gd name="T7" fmla="*/ 1 h 4"/>
                  <a:gd name="T8" fmla="*/ 20 w 2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">
                    <a:moveTo>
                      <a:pt x="20" y="0"/>
                    </a:moveTo>
                    <a:cubicBezTo>
                      <a:pt x="14" y="1"/>
                      <a:pt x="7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7" y="3"/>
                      <a:pt x="14" y="2"/>
                      <a:pt x="21" y="1"/>
                    </a:cubicBezTo>
                    <a:cubicBezTo>
                      <a:pt x="20" y="1"/>
                      <a:pt x="20" y="0"/>
                      <a:pt x="20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5" name="Freeform 82">
                <a:extLst>
                  <a:ext uri="{FF2B5EF4-FFF2-40B4-BE49-F238E27FC236}">
                    <a16:creationId xmlns:a16="http://schemas.microsoft.com/office/drawing/2014/main" id="{C79391C5-718E-45AB-96CB-1907E75E1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3" y="994"/>
                <a:ext cx="53" cy="11"/>
              </a:xfrm>
              <a:custGeom>
                <a:avLst/>
                <a:gdLst>
                  <a:gd name="T0" fmla="*/ 20 w 20"/>
                  <a:gd name="T1" fmla="*/ 0 h 4"/>
                  <a:gd name="T2" fmla="*/ 0 w 20"/>
                  <a:gd name="T3" fmla="*/ 2 h 4"/>
                  <a:gd name="T4" fmla="*/ 0 w 20"/>
                  <a:gd name="T5" fmla="*/ 4 h 4"/>
                  <a:gd name="T6" fmla="*/ 20 w 20"/>
                  <a:gd name="T7" fmla="*/ 1 h 4"/>
                  <a:gd name="T8" fmla="*/ 20 w 20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">
                    <a:moveTo>
                      <a:pt x="20" y="0"/>
                    </a:moveTo>
                    <a:cubicBezTo>
                      <a:pt x="14" y="1"/>
                      <a:pt x="7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7" y="3"/>
                      <a:pt x="14" y="2"/>
                      <a:pt x="20" y="1"/>
                    </a:cubicBezTo>
                    <a:cubicBezTo>
                      <a:pt x="20" y="1"/>
                      <a:pt x="20" y="0"/>
                      <a:pt x="2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Freeform 83">
                <a:extLst>
                  <a:ext uri="{FF2B5EF4-FFF2-40B4-BE49-F238E27FC236}">
                    <a16:creationId xmlns:a16="http://schemas.microsoft.com/office/drawing/2014/main" id="{44817B1E-F47D-4A5C-85BC-04039B396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3" y="986"/>
                <a:ext cx="53" cy="14"/>
              </a:xfrm>
              <a:custGeom>
                <a:avLst/>
                <a:gdLst>
                  <a:gd name="T0" fmla="*/ 20 w 20"/>
                  <a:gd name="T1" fmla="*/ 0 h 5"/>
                  <a:gd name="T2" fmla="*/ 0 w 20"/>
                  <a:gd name="T3" fmla="*/ 2 h 5"/>
                  <a:gd name="T4" fmla="*/ 0 w 20"/>
                  <a:gd name="T5" fmla="*/ 5 h 5"/>
                  <a:gd name="T6" fmla="*/ 20 w 20"/>
                  <a:gd name="T7" fmla="*/ 3 h 5"/>
                  <a:gd name="T8" fmla="*/ 20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20" y="0"/>
                    </a:moveTo>
                    <a:cubicBezTo>
                      <a:pt x="13" y="1"/>
                      <a:pt x="7" y="2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7" y="5"/>
                      <a:pt x="14" y="4"/>
                      <a:pt x="20" y="3"/>
                    </a:cubicBezTo>
                    <a:cubicBezTo>
                      <a:pt x="20" y="2"/>
                      <a:pt x="20" y="1"/>
                      <a:pt x="20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Freeform 84">
                <a:extLst>
                  <a:ext uri="{FF2B5EF4-FFF2-40B4-BE49-F238E27FC236}">
                    <a16:creationId xmlns:a16="http://schemas.microsoft.com/office/drawing/2014/main" id="{1DF8BAD9-91CC-4352-BC55-72E835F26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0" y="551"/>
                <a:ext cx="98" cy="419"/>
              </a:xfrm>
              <a:custGeom>
                <a:avLst/>
                <a:gdLst>
                  <a:gd name="T0" fmla="*/ 0 w 37"/>
                  <a:gd name="T1" fmla="*/ 0 h 156"/>
                  <a:gd name="T2" fmla="*/ 6 w 37"/>
                  <a:gd name="T3" fmla="*/ 55 h 156"/>
                  <a:gd name="T4" fmla="*/ 12 w 37"/>
                  <a:gd name="T5" fmla="*/ 119 h 156"/>
                  <a:gd name="T6" fmla="*/ 14 w 37"/>
                  <a:gd name="T7" fmla="*/ 156 h 156"/>
                  <a:gd name="T8" fmla="*/ 35 w 37"/>
                  <a:gd name="T9" fmla="*/ 153 h 156"/>
                  <a:gd name="T10" fmla="*/ 25 w 37"/>
                  <a:gd name="T11" fmla="*/ 72 h 156"/>
                  <a:gd name="T12" fmla="*/ 18 w 37"/>
                  <a:gd name="T13" fmla="*/ 1 h 156"/>
                  <a:gd name="T14" fmla="*/ 0 w 37"/>
                  <a:gd name="T1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56">
                    <a:moveTo>
                      <a:pt x="0" y="0"/>
                    </a:moveTo>
                    <a:cubicBezTo>
                      <a:pt x="2" y="19"/>
                      <a:pt x="5" y="38"/>
                      <a:pt x="6" y="55"/>
                    </a:cubicBezTo>
                    <a:cubicBezTo>
                      <a:pt x="8" y="77"/>
                      <a:pt x="10" y="98"/>
                      <a:pt x="12" y="119"/>
                    </a:cubicBezTo>
                    <a:cubicBezTo>
                      <a:pt x="13" y="131"/>
                      <a:pt x="12" y="144"/>
                      <a:pt x="14" y="156"/>
                    </a:cubicBezTo>
                    <a:cubicBezTo>
                      <a:pt x="21" y="155"/>
                      <a:pt x="28" y="154"/>
                      <a:pt x="35" y="153"/>
                    </a:cubicBezTo>
                    <a:cubicBezTo>
                      <a:pt x="37" y="127"/>
                      <a:pt x="28" y="97"/>
                      <a:pt x="25" y="72"/>
                    </a:cubicBezTo>
                    <a:cubicBezTo>
                      <a:pt x="22" y="49"/>
                      <a:pt x="21" y="25"/>
                      <a:pt x="18" y="1"/>
                    </a:cubicBezTo>
                    <a:cubicBezTo>
                      <a:pt x="12" y="0"/>
                      <a:pt x="6" y="0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8" name="Freeform 85">
                <a:extLst>
                  <a:ext uri="{FF2B5EF4-FFF2-40B4-BE49-F238E27FC236}">
                    <a16:creationId xmlns:a16="http://schemas.microsoft.com/office/drawing/2014/main" id="{A21A7D3B-76C7-4C71-BBE5-AC8211AE7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" y="975"/>
                <a:ext cx="13" cy="3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1 h 1"/>
                  <a:gd name="T4" fmla="*/ 0 w 5"/>
                  <a:gd name="T5" fmla="*/ 1 h 1"/>
                  <a:gd name="T6" fmla="*/ 5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3" y="0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0"/>
                      <a:pt x="5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Freeform 86">
                <a:extLst>
                  <a:ext uri="{FF2B5EF4-FFF2-40B4-BE49-F238E27FC236}">
                    <a16:creationId xmlns:a16="http://schemas.microsoft.com/office/drawing/2014/main" id="{54101653-5038-45E3-B079-676F3E9F4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" y="962"/>
                <a:ext cx="56" cy="16"/>
              </a:xfrm>
              <a:custGeom>
                <a:avLst/>
                <a:gdLst>
                  <a:gd name="T0" fmla="*/ 21 w 21"/>
                  <a:gd name="T1" fmla="*/ 0 h 6"/>
                  <a:gd name="T2" fmla="*/ 0 w 21"/>
                  <a:gd name="T3" fmla="*/ 3 h 6"/>
                  <a:gd name="T4" fmla="*/ 0 w 21"/>
                  <a:gd name="T5" fmla="*/ 6 h 6"/>
                  <a:gd name="T6" fmla="*/ 5 w 21"/>
                  <a:gd name="T7" fmla="*/ 5 h 6"/>
                  <a:gd name="T8" fmla="*/ 21 w 21"/>
                  <a:gd name="T9" fmla="*/ 2 h 6"/>
                  <a:gd name="T10" fmla="*/ 21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21" y="0"/>
                    </a:moveTo>
                    <a:cubicBezTo>
                      <a:pt x="14" y="1"/>
                      <a:pt x="7" y="2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2" y="5"/>
                      <a:pt x="3" y="5"/>
                      <a:pt x="5" y="5"/>
                    </a:cubicBezTo>
                    <a:cubicBezTo>
                      <a:pt x="10" y="4"/>
                      <a:pt x="16" y="3"/>
                      <a:pt x="21" y="2"/>
                    </a:cubicBezTo>
                    <a:cubicBezTo>
                      <a:pt x="21" y="1"/>
                      <a:pt x="21" y="1"/>
                      <a:pt x="21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0" name="Freeform 87">
                <a:extLst>
                  <a:ext uri="{FF2B5EF4-FFF2-40B4-BE49-F238E27FC236}">
                    <a16:creationId xmlns:a16="http://schemas.microsoft.com/office/drawing/2014/main" id="{B6EBE2BA-87B4-4227-916E-39138034A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935"/>
                <a:ext cx="51" cy="11"/>
              </a:xfrm>
              <a:custGeom>
                <a:avLst/>
                <a:gdLst>
                  <a:gd name="T0" fmla="*/ 18 w 19"/>
                  <a:gd name="T1" fmla="*/ 0 h 4"/>
                  <a:gd name="T2" fmla="*/ 0 w 19"/>
                  <a:gd name="T3" fmla="*/ 3 h 4"/>
                  <a:gd name="T4" fmla="*/ 0 w 19"/>
                  <a:gd name="T5" fmla="*/ 4 h 4"/>
                  <a:gd name="T6" fmla="*/ 7 w 19"/>
                  <a:gd name="T7" fmla="*/ 3 h 4"/>
                  <a:gd name="T8" fmla="*/ 19 w 19"/>
                  <a:gd name="T9" fmla="*/ 1 h 4"/>
                  <a:gd name="T10" fmla="*/ 18 w 19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">
                    <a:moveTo>
                      <a:pt x="18" y="0"/>
                    </a:moveTo>
                    <a:cubicBezTo>
                      <a:pt x="12" y="1"/>
                      <a:pt x="6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5" y="4"/>
                      <a:pt x="7" y="3"/>
                    </a:cubicBezTo>
                    <a:cubicBezTo>
                      <a:pt x="11" y="3"/>
                      <a:pt x="15" y="2"/>
                      <a:pt x="19" y="1"/>
                    </a:cubicBezTo>
                    <a:cubicBezTo>
                      <a:pt x="18" y="1"/>
                      <a:pt x="18" y="0"/>
                      <a:pt x="18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1" name="Freeform 88">
                <a:extLst>
                  <a:ext uri="{FF2B5EF4-FFF2-40B4-BE49-F238E27FC236}">
                    <a16:creationId xmlns:a16="http://schemas.microsoft.com/office/drawing/2014/main" id="{79BA8F24-8B47-43A6-B9F9-72175EBD3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559"/>
                <a:ext cx="88" cy="384"/>
              </a:xfrm>
              <a:custGeom>
                <a:avLst/>
                <a:gdLst>
                  <a:gd name="T0" fmla="*/ 0 w 33"/>
                  <a:gd name="T1" fmla="*/ 0 h 143"/>
                  <a:gd name="T2" fmla="*/ 15 w 33"/>
                  <a:gd name="T3" fmla="*/ 143 h 143"/>
                  <a:gd name="T4" fmla="*/ 33 w 33"/>
                  <a:gd name="T5" fmla="*/ 140 h 143"/>
                  <a:gd name="T6" fmla="*/ 17 w 33"/>
                  <a:gd name="T7" fmla="*/ 1 h 143"/>
                  <a:gd name="T8" fmla="*/ 0 w 33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3">
                    <a:moveTo>
                      <a:pt x="0" y="0"/>
                    </a:moveTo>
                    <a:cubicBezTo>
                      <a:pt x="3" y="48"/>
                      <a:pt x="12" y="96"/>
                      <a:pt x="15" y="143"/>
                    </a:cubicBezTo>
                    <a:cubicBezTo>
                      <a:pt x="21" y="142"/>
                      <a:pt x="27" y="141"/>
                      <a:pt x="33" y="140"/>
                    </a:cubicBezTo>
                    <a:cubicBezTo>
                      <a:pt x="29" y="94"/>
                      <a:pt x="22" y="47"/>
                      <a:pt x="17" y="1"/>
                    </a:cubicBezTo>
                    <a:cubicBezTo>
                      <a:pt x="11" y="1"/>
                      <a:pt x="5" y="1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2" name="Freeform 89">
                <a:extLst>
                  <a:ext uri="{FF2B5EF4-FFF2-40B4-BE49-F238E27FC236}">
                    <a16:creationId xmlns:a16="http://schemas.microsoft.com/office/drawing/2014/main" id="{53ED28BE-08CB-458B-BE2D-DA4EEE33D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943"/>
                <a:ext cx="19" cy="5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1 h 2"/>
                  <a:gd name="T4" fmla="*/ 0 w 7"/>
                  <a:gd name="T5" fmla="*/ 2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5" y="1"/>
                      <a:pt x="2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1"/>
                      <a:pt x="5" y="1"/>
                      <a:pt x="7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3" name="Freeform 90">
                <a:extLst>
                  <a:ext uri="{FF2B5EF4-FFF2-40B4-BE49-F238E27FC236}">
                    <a16:creationId xmlns:a16="http://schemas.microsoft.com/office/drawing/2014/main" id="{7922FE28-653C-4DB7-A31C-2383F8232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" y="586"/>
                <a:ext cx="96" cy="67"/>
              </a:xfrm>
              <a:custGeom>
                <a:avLst/>
                <a:gdLst>
                  <a:gd name="T0" fmla="*/ 16 w 36"/>
                  <a:gd name="T1" fmla="*/ 0 h 25"/>
                  <a:gd name="T2" fmla="*/ 7 w 36"/>
                  <a:gd name="T3" fmla="*/ 5 h 25"/>
                  <a:gd name="T4" fmla="*/ 11 w 36"/>
                  <a:gd name="T5" fmla="*/ 23 h 25"/>
                  <a:gd name="T6" fmla="*/ 18 w 36"/>
                  <a:gd name="T7" fmla="*/ 25 h 25"/>
                  <a:gd name="T8" fmla="*/ 32 w 36"/>
                  <a:gd name="T9" fmla="*/ 10 h 25"/>
                  <a:gd name="T10" fmla="*/ 16 w 3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5">
                    <a:moveTo>
                      <a:pt x="16" y="0"/>
                    </a:moveTo>
                    <a:cubicBezTo>
                      <a:pt x="13" y="0"/>
                      <a:pt x="10" y="1"/>
                      <a:pt x="7" y="5"/>
                    </a:cubicBezTo>
                    <a:cubicBezTo>
                      <a:pt x="7" y="5"/>
                      <a:pt x="0" y="17"/>
                      <a:pt x="11" y="23"/>
                    </a:cubicBezTo>
                    <a:cubicBezTo>
                      <a:pt x="13" y="25"/>
                      <a:pt x="16" y="25"/>
                      <a:pt x="18" y="25"/>
                    </a:cubicBezTo>
                    <a:cubicBezTo>
                      <a:pt x="28" y="25"/>
                      <a:pt x="36" y="18"/>
                      <a:pt x="32" y="10"/>
                    </a:cubicBezTo>
                    <a:cubicBezTo>
                      <a:pt x="28" y="4"/>
                      <a:pt x="22" y="0"/>
                      <a:pt x="16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" name="Freeform 91">
                <a:extLst>
                  <a:ext uri="{FF2B5EF4-FFF2-40B4-BE49-F238E27FC236}">
                    <a16:creationId xmlns:a16="http://schemas.microsoft.com/office/drawing/2014/main" id="{906D3C21-6A66-443E-A517-2FF8E10D4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7" y="728"/>
                <a:ext cx="93" cy="70"/>
              </a:xfrm>
              <a:custGeom>
                <a:avLst/>
                <a:gdLst>
                  <a:gd name="T0" fmla="*/ 21 w 35"/>
                  <a:gd name="T1" fmla="*/ 0 h 26"/>
                  <a:gd name="T2" fmla="*/ 15 w 35"/>
                  <a:gd name="T3" fmla="*/ 2 h 26"/>
                  <a:gd name="T4" fmla="*/ 8 w 35"/>
                  <a:gd name="T5" fmla="*/ 18 h 26"/>
                  <a:gd name="T6" fmla="*/ 23 w 35"/>
                  <a:gd name="T7" fmla="*/ 26 h 26"/>
                  <a:gd name="T8" fmla="*/ 34 w 35"/>
                  <a:gd name="T9" fmla="*/ 18 h 26"/>
                  <a:gd name="T10" fmla="*/ 21 w 35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6">
                    <a:moveTo>
                      <a:pt x="21" y="0"/>
                    </a:moveTo>
                    <a:cubicBezTo>
                      <a:pt x="19" y="0"/>
                      <a:pt x="17" y="1"/>
                      <a:pt x="15" y="2"/>
                    </a:cubicBezTo>
                    <a:cubicBezTo>
                      <a:pt x="15" y="2"/>
                      <a:pt x="0" y="4"/>
                      <a:pt x="8" y="18"/>
                    </a:cubicBezTo>
                    <a:cubicBezTo>
                      <a:pt x="12" y="24"/>
                      <a:pt x="18" y="26"/>
                      <a:pt x="23" y="26"/>
                    </a:cubicBezTo>
                    <a:cubicBezTo>
                      <a:pt x="28" y="26"/>
                      <a:pt x="33" y="23"/>
                      <a:pt x="34" y="18"/>
                    </a:cubicBezTo>
                    <a:cubicBezTo>
                      <a:pt x="35" y="11"/>
                      <a:pt x="29" y="0"/>
                      <a:pt x="21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5" name="Freeform 92">
                <a:extLst>
                  <a:ext uri="{FF2B5EF4-FFF2-40B4-BE49-F238E27FC236}">
                    <a16:creationId xmlns:a16="http://schemas.microsoft.com/office/drawing/2014/main" id="{55014C36-4D5D-47E5-BEB4-C01DAE96F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897"/>
                <a:ext cx="93" cy="76"/>
              </a:xfrm>
              <a:custGeom>
                <a:avLst/>
                <a:gdLst>
                  <a:gd name="T0" fmla="*/ 14 w 35"/>
                  <a:gd name="T1" fmla="*/ 0 h 28"/>
                  <a:gd name="T2" fmla="*/ 4 w 35"/>
                  <a:gd name="T3" fmla="*/ 7 h 28"/>
                  <a:gd name="T4" fmla="*/ 12 w 35"/>
                  <a:gd name="T5" fmla="*/ 27 h 28"/>
                  <a:gd name="T6" fmla="*/ 16 w 35"/>
                  <a:gd name="T7" fmla="*/ 28 h 28"/>
                  <a:gd name="T8" fmla="*/ 28 w 35"/>
                  <a:gd name="T9" fmla="*/ 9 h 28"/>
                  <a:gd name="T10" fmla="*/ 14 w 3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14" y="0"/>
                    </a:moveTo>
                    <a:cubicBezTo>
                      <a:pt x="10" y="0"/>
                      <a:pt x="7" y="2"/>
                      <a:pt x="4" y="7"/>
                    </a:cubicBezTo>
                    <a:cubicBezTo>
                      <a:pt x="4" y="7"/>
                      <a:pt x="0" y="25"/>
                      <a:pt x="12" y="27"/>
                    </a:cubicBezTo>
                    <a:cubicBezTo>
                      <a:pt x="13" y="28"/>
                      <a:pt x="14" y="28"/>
                      <a:pt x="16" y="28"/>
                    </a:cubicBezTo>
                    <a:cubicBezTo>
                      <a:pt x="26" y="28"/>
                      <a:pt x="35" y="17"/>
                      <a:pt x="28" y="9"/>
                    </a:cubicBezTo>
                    <a:cubicBezTo>
                      <a:pt x="24" y="4"/>
                      <a:pt x="18" y="0"/>
                      <a:pt x="14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6" name="Freeform 93">
                <a:extLst>
                  <a:ext uri="{FF2B5EF4-FFF2-40B4-BE49-F238E27FC236}">
                    <a16:creationId xmlns:a16="http://schemas.microsoft.com/office/drawing/2014/main" id="{AFF78DFE-B8AF-4F54-BB82-7C7C0645C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1" y="948"/>
                <a:ext cx="27" cy="6"/>
              </a:xfrm>
              <a:custGeom>
                <a:avLst/>
                <a:gdLst>
                  <a:gd name="T0" fmla="*/ 10 w 10"/>
                  <a:gd name="T1" fmla="*/ 0 h 2"/>
                  <a:gd name="T2" fmla="*/ 0 w 10"/>
                  <a:gd name="T3" fmla="*/ 2 h 2"/>
                  <a:gd name="T4" fmla="*/ 10 w 10"/>
                  <a:gd name="T5" fmla="*/ 1 h 2"/>
                  <a:gd name="T6" fmla="*/ 10 w 10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cubicBezTo>
                      <a:pt x="7" y="1"/>
                      <a:pt x="4" y="2"/>
                      <a:pt x="0" y="2"/>
                    </a:cubicBezTo>
                    <a:cubicBezTo>
                      <a:pt x="4" y="2"/>
                      <a:pt x="7" y="1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7" name="Freeform 94">
                <a:extLst>
                  <a:ext uri="{FF2B5EF4-FFF2-40B4-BE49-F238E27FC236}">
                    <a16:creationId xmlns:a16="http://schemas.microsoft.com/office/drawing/2014/main" id="{96BE34A3-30B2-4BCB-B901-0370D66A8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8" y="889"/>
                <a:ext cx="83" cy="70"/>
              </a:xfrm>
              <a:custGeom>
                <a:avLst/>
                <a:gdLst>
                  <a:gd name="T0" fmla="*/ 12 w 31"/>
                  <a:gd name="T1" fmla="*/ 0 h 26"/>
                  <a:gd name="T2" fmla="*/ 3 w 31"/>
                  <a:gd name="T3" fmla="*/ 7 h 26"/>
                  <a:gd name="T4" fmla="*/ 7 w 31"/>
                  <a:gd name="T5" fmla="*/ 26 h 26"/>
                  <a:gd name="T6" fmla="*/ 16 w 31"/>
                  <a:gd name="T7" fmla="*/ 24 h 26"/>
                  <a:gd name="T8" fmla="*/ 26 w 31"/>
                  <a:gd name="T9" fmla="*/ 22 h 26"/>
                  <a:gd name="T10" fmla="*/ 27 w 31"/>
                  <a:gd name="T11" fmla="*/ 9 h 26"/>
                  <a:gd name="T12" fmla="*/ 12 w 31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6">
                    <a:moveTo>
                      <a:pt x="12" y="0"/>
                    </a:moveTo>
                    <a:cubicBezTo>
                      <a:pt x="9" y="0"/>
                      <a:pt x="6" y="2"/>
                      <a:pt x="3" y="7"/>
                    </a:cubicBezTo>
                    <a:cubicBezTo>
                      <a:pt x="3" y="7"/>
                      <a:pt x="0" y="20"/>
                      <a:pt x="7" y="26"/>
                    </a:cubicBezTo>
                    <a:cubicBezTo>
                      <a:pt x="10" y="25"/>
                      <a:pt x="13" y="25"/>
                      <a:pt x="16" y="24"/>
                    </a:cubicBezTo>
                    <a:cubicBezTo>
                      <a:pt x="20" y="24"/>
                      <a:pt x="23" y="23"/>
                      <a:pt x="26" y="22"/>
                    </a:cubicBezTo>
                    <a:cubicBezTo>
                      <a:pt x="30" y="19"/>
                      <a:pt x="31" y="13"/>
                      <a:pt x="27" y="9"/>
                    </a:cubicBezTo>
                    <a:cubicBezTo>
                      <a:pt x="22" y="4"/>
                      <a:pt x="17" y="0"/>
                      <a:pt x="12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8" name="Freeform 95">
                <a:extLst>
                  <a:ext uri="{FF2B5EF4-FFF2-40B4-BE49-F238E27FC236}">
                    <a16:creationId xmlns:a16="http://schemas.microsoft.com/office/drawing/2014/main" id="{B38BE061-895D-45D3-83A6-604DA95F4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7" y="951"/>
                <a:ext cx="51" cy="11"/>
              </a:xfrm>
              <a:custGeom>
                <a:avLst/>
                <a:gdLst>
                  <a:gd name="T0" fmla="*/ 19 w 19"/>
                  <a:gd name="T1" fmla="*/ 0 h 4"/>
                  <a:gd name="T2" fmla="*/ 9 w 19"/>
                  <a:gd name="T3" fmla="*/ 1 h 4"/>
                  <a:gd name="T4" fmla="*/ 0 w 19"/>
                  <a:gd name="T5" fmla="*/ 3 h 4"/>
                  <a:gd name="T6" fmla="*/ 2 w 19"/>
                  <a:gd name="T7" fmla="*/ 4 h 4"/>
                  <a:gd name="T8" fmla="*/ 18 w 19"/>
                  <a:gd name="T9" fmla="*/ 1 h 4"/>
                  <a:gd name="T10" fmla="*/ 19 w 19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">
                    <a:moveTo>
                      <a:pt x="19" y="0"/>
                    </a:moveTo>
                    <a:cubicBezTo>
                      <a:pt x="16" y="0"/>
                      <a:pt x="13" y="1"/>
                      <a:pt x="9" y="1"/>
                    </a:cubicBezTo>
                    <a:cubicBezTo>
                      <a:pt x="6" y="2"/>
                      <a:pt x="3" y="2"/>
                      <a:pt x="0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7" y="3"/>
                      <a:pt x="13" y="2"/>
                      <a:pt x="18" y="1"/>
                    </a:cubicBezTo>
                    <a:cubicBezTo>
                      <a:pt x="18" y="1"/>
                      <a:pt x="19" y="0"/>
                      <a:pt x="19" y="0"/>
                    </a:cubicBezTo>
                  </a:path>
                </a:pathLst>
              </a:custGeom>
              <a:solidFill>
                <a:srgbClr val="E3D6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9" name="Freeform 96">
                <a:extLst>
                  <a:ext uri="{FF2B5EF4-FFF2-40B4-BE49-F238E27FC236}">
                    <a16:creationId xmlns:a16="http://schemas.microsoft.com/office/drawing/2014/main" id="{0760000D-2720-41CF-A916-04B10A72A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4" y="712"/>
                <a:ext cx="94" cy="75"/>
              </a:xfrm>
              <a:custGeom>
                <a:avLst/>
                <a:gdLst>
                  <a:gd name="T0" fmla="*/ 13 w 35"/>
                  <a:gd name="T1" fmla="*/ 0 h 28"/>
                  <a:gd name="T2" fmla="*/ 4 w 35"/>
                  <a:gd name="T3" fmla="*/ 7 h 28"/>
                  <a:gd name="T4" fmla="*/ 12 w 35"/>
                  <a:gd name="T5" fmla="*/ 28 h 28"/>
                  <a:gd name="T6" fmla="*/ 15 w 35"/>
                  <a:gd name="T7" fmla="*/ 28 h 28"/>
                  <a:gd name="T8" fmla="*/ 28 w 35"/>
                  <a:gd name="T9" fmla="*/ 9 h 28"/>
                  <a:gd name="T10" fmla="*/ 13 w 3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13" y="0"/>
                    </a:moveTo>
                    <a:cubicBezTo>
                      <a:pt x="10" y="0"/>
                      <a:pt x="7" y="2"/>
                      <a:pt x="4" y="7"/>
                    </a:cubicBezTo>
                    <a:cubicBezTo>
                      <a:pt x="4" y="7"/>
                      <a:pt x="0" y="25"/>
                      <a:pt x="12" y="28"/>
                    </a:cubicBezTo>
                    <a:cubicBezTo>
                      <a:pt x="13" y="28"/>
                      <a:pt x="14" y="28"/>
                      <a:pt x="15" y="28"/>
                    </a:cubicBezTo>
                    <a:cubicBezTo>
                      <a:pt x="26" y="28"/>
                      <a:pt x="35" y="17"/>
                      <a:pt x="28" y="9"/>
                    </a:cubicBezTo>
                    <a:cubicBezTo>
                      <a:pt x="23" y="4"/>
                      <a:pt x="18" y="0"/>
                      <a:pt x="13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Freeform 97">
                <a:extLst>
                  <a:ext uri="{FF2B5EF4-FFF2-40B4-BE49-F238E27FC236}">
                    <a16:creationId xmlns:a16="http://schemas.microsoft.com/office/drawing/2014/main" id="{41111CFF-110C-4FF4-B3E6-76B978740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" y="564"/>
                <a:ext cx="93" cy="75"/>
              </a:xfrm>
              <a:custGeom>
                <a:avLst/>
                <a:gdLst>
                  <a:gd name="T0" fmla="*/ 14 w 35"/>
                  <a:gd name="T1" fmla="*/ 0 h 28"/>
                  <a:gd name="T2" fmla="*/ 4 w 35"/>
                  <a:gd name="T3" fmla="*/ 7 h 28"/>
                  <a:gd name="T4" fmla="*/ 12 w 35"/>
                  <a:gd name="T5" fmla="*/ 28 h 28"/>
                  <a:gd name="T6" fmla="*/ 15 w 35"/>
                  <a:gd name="T7" fmla="*/ 28 h 28"/>
                  <a:gd name="T8" fmla="*/ 28 w 35"/>
                  <a:gd name="T9" fmla="*/ 9 h 28"/>
                  <a:gd name="T10" fmla="*/ 14 w 3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14" y="0"/>
                    </a:moveTo>
                    <a:cubicBezTo>
                      <a:pt x="10" y="0"/>
                      <a:pt x="7" y="2"/>
                      <a:pt x="4" y="7"/>
                    </a:cubicBezTo>
                    <a:cubicBezTo>
                      <a:pt x="4" y="7"/>
                      <a:pt x="0" y="25"/>
                      <a:pt x="12" y="28"/>
                    </a:cubicBezTo>
                    <a:cubicBezTo>
                      <a:pt x="13" y="28"/>
                      <a:pt x="14" y="28"/>
                      <a:pt x="15" y="28"/>
                    </a:cubicBezTo>
                    <a:cubicBezTo>
                      <a:pt x="26" y="28"/>
                      <a:pt x="35" y="17"/>
                      <a:pt x="28" y="9"/>
                    </a:cubicBezTo>
                    <a:cubicBezTo>
                      <a:pt x="23" y="4"/>
                      <a:pt x="18" y="0"/>
                      <a:pt x="14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1" name="Freeform 98">
                <a:extLst>
                  <a:ext uri="{FF2B5EF4-FFF2-40B4-BE49-F238E27FC236}">
                    <a16:creationId xmlns:a16="http://schemas.microsoft.com/office/drawing/2014/main" id="{FFF0721B-B670-4A29-9D82-5244F57E2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897"/>
                <a:ext cx="35" cy="11"/>
              </a:xfrm>
              <a:custGeom>
                <a:avLst/>
                <a:gdLst>
                  <a:gd name="T0" fmla="*/ 13 w 13"/>
                  <a:gd name="T1" fmla="*/ 0 h 4"/>
                  <a:gd name="T2" fmla="*/ 0 w 13"/>
                  <a:gd name="T3" fmla="*/ 3 h 4"/>
                  <a:gd name="T4" fmla="*/ 0 w 13"/>
                  <a:gd name="T5" fmla="*/ 4 h 4"/>
                  <a:gd name="T6" fmla="*/ 13 w 13"/>
                  <a:gd name="T7" fmla="*/ 2 h 4"/>
                  <a:gd name="T8" fmla="*/ 13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3" y="0"/>
                    </a:moveTo>
                    <a:cubicBezTo>
                      <a:pt x="9" y="1"/>
                      <a:pt x="5" y="2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5" y="3"/>
                      <a:pt x="9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2" name="Freeform 99">
                <a:extLst>
                  <a:ext uri="{FF2B5EF4-FFF2-40B4-BE49-F238E27FC236}">
                    <a16:creationId xmlns:a16="http://schemas.microsoft.com/office/drawing/2014/main" id="{B78CF91A-B664-4E28-AC64-FD580841E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2" y="572"/>
                <a:ext cx="99" cy="333"/>
              </a:xfrm>
              <a:custGeom>
                <a:avLst/>
                <a:gdLst>
                  <a:gd name="T0" fmla="*/ 0 w 37"/>
                  <a:gd name="T1" fmla="*/ 0 h 124"/>
                  <a:gd name="T2" fmla="*/ 17 w 37"/>
                  <a:gd name="T3" fmla="*/ 84 h 124"/>
                  <a:gd name="T4" fmla="*/ 24 w 37"/>
                  <a:gd name="T5" fmla="*/ 124 h 124"/>
                  <a:gd name="T6" fmla="*/ 37 w 37"/>
                  <a:gd name="T7" fmla="*/ 121 h 124"/>
                  <a:gd name="T8" fmla="*/ 34 w 37"/>
                  <a:gd name="T9" fmla="*/ 82 h 124"/>
                  <a:gd name="T10" fmla="*/ 19 w 37"/>
                  <a:gd name="T11" fmla="*/ 1 h 124"/>
                  <a:gd name="T12" fmla="*/ 0 w 37"/>
                  <a:gd name="T1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24">
                    <a:moveTo>
                      <a:pt x="0" y="0"/>
                    </a:moveTo>
                    <a:cubicBezTo>
                      <a:pt x="6" y="28"/>
                      <a:pt x="12" y="56"/>
                      <a:pt x="17" y="84"/>
                    </a:cubicBezTo>
                    <a:cubicBezTo>
                      <a:pt x="19" y="96"/>
                      <a:pt x="22" y="110"/>
                      <a:pt x="24" y="124"/>
                    </a:cubicBezTo>
                    <a:cubicBezTo>
                      <a:pt x="29" y="123"/>
                      <a:pt x="33" y="122"/>
                      <a:pt x="37" y="121"/>
                    </a:cubicBezTo>
                    <a:cubicBezTo>
                      <a:pt x="36" y="108"/>
                      <a:pt x="36" y="92"/>
                      <a:pt x="34" y="82"/>
                    </a:cubicBezTo>
                    <a:cubicBezTo>
                      <a:pt x="29" y="55"/>
                      <a:pt x="24" y="28"/>
                      <a:pt x="19" y="1"/>
                    </a:cubicBezTo>
                    <a:cubicBezTo>
                      <a:pt x="12" y="1"/>
                      <a:pt x="6" y="0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3" name="Freeform 100">
                <a:extLst>
                  <a:ext uri="{FF2B5EF4-FFF2-40B4-BE49-F238E27FC236}">
                    <a16:creationId xmlns:a16="http://schemas.microsoft.com/office/drawing/2014/main" id="{B3D32B98-FBF4-4C66-95D7-1FBF30891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2" y="876"/>
                <a:ext cx="45" cy="8"/>
              </a:xfrm>
              <a:custGeom>
                <a:avLst/>
                <a:gdLst>
                  <a:gd name="T0" fmla="*/ 17 w 17"/>
                  <a:gd name="T1" fmla="*/ 0 h 3"/>
                  <a:gd name="T2" fmla="*/ 0 w 17"/>
                  <a:gd name="T3" fmla="*/ 2 h 3"/>
                  <a:gd name="T4" fmla="*/ 0 w 17"/>
                  <a:gd name="T5" fmla="*/ 3 h 3"/>
                  <a:gd name="T6" fmla="*/ 17 w 17"/>
                  <a:gd name="T7" fmla="*/ 1 h 3"/>
                  <a:gd name="T8" fmla="*/ 17 w 1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">
                    <a:moveTo>
                      <a:pt x="17" y="0"/>
                    </a:moveTo>
                    <a:cubicBezTo>
                      <a:pt x="11" y="0"/>
                      <a:pt x="5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5" y="2"/>
                      <a:pt x="11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" name="Freeform 101">
                <a:extLst>
                  <a:ext uri="{FF2B5EF4-FFF2-40B4-BE49-F238E27FC236}">
                    <a16:creationId xmlns:a16="http://schemas.microsoft.com/office/drawing/2014/main" id="{6A1B981D-07F1-40DD-871E-E4AE257D3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5" y="583"/>
                <a:ext cx="72" cy="298"/>
              </a:xfrm>
              <a:custGeom>
                <a:avLst/>
                <a:gdLst>
                  <a:gd name="T0" fmla="*/ 0 w 27"/>
                  <a:gd name="T1" fmla="*/ 0 h 111"/>
                  <a:gd name="T2" fmla="*/ 10 w 27"/>
                  <a:gd name="T3" fmla="*/ 111 h 111"/>
                  <a:gd name="T4" fmla="*/ 27 w 27"/>
                  <a:gd name="T5" fmla="*/ 109 h 111"/>
                  <a:gd name="T6" fmla="*/ 17 w 27"/>
                  <a:gd name="T7" fmla="*/ 1 h 111"/>
                  <a:gd name="T8" fmla="*/ 0 w 27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1">
                    <a:moveTo>
                      <a:pt x="0" y="0"/>
                    </a:moveTo>
                    <a:cubicBezTo>
                      <a:pt x="6" y="37"/>
                      <a:pt x="9" y="74"/>
                      <a:pt x="10" y="111"/>
                    </a:cubicBezTo>
                    <a:cubicBezTo>
                      <a:pt x="15" y="110"/>
                      <a:pt x="21" y="109"/>
                      <a:pt x="27" y="109"/>
                    </a:cubicBezTo>
                    <a:cubicBezTo>
                      <a:pt x="24" y="73"/>
                      <a:pt x="21" y="37"/>
                      <a:pt x="17" y="1"/>
                    </a:cubicBezTo>
                    <a:cubicBezTo>
                      <a:pt x="11" y="1"/>
                      <a:pt x="6" y="1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5" name="Freeform 102">
                <a:extLst>
                  <a:ext uri="{FF2B5EF4-FFF2-40B4-BE49-F238E27FC236}">
                    <a16:creationId xmlns:a16="http://schemas.microsoft.com/office/drawing/2014/main" id="{84AD05F6-4E3E-44F1-9FCC-F77C13F7B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8" y="863"/>
                <a:ext cx="59" cy="5"/>
              </a:xfrm>
              <a:custGeom>
                <a:avLst/>
                <a:gdLst>
                  <a:gd name="T0" fmla="*/ 22 w 22"/>
                  <a:gd name="T1" fmla="*/ 0 h 2"/>
                  <a:gd name="T2" fmla="*/ 0 w 22"/>
                  <a:gd name="T3" fmla="*/ 1 h 2"/>
                  <a:gd name="T4" fmla="*/ 0 w 22"/>
                  <a:gd name="T5" fmla="*/ 2 h 2"/>
                  <a:gd name="T6" fmla="*/ 22 w 22"/>
                  <a:gd name="T7" fmla="*/ 1 h 2"/>
                  <a:gd name="T8" fmla="*/ 22 w 2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">
                    <a:moveTo>
                      <a:pt x="22" y="0"/>
                    </a:moveTo>
                    <a:cubicBezTo>
                      <a:pt x="15" y="0"/>
                      <a:pt x="8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8" y="2"/>
                      <a:pt x="15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6" name="Freeform 103">
                <a:extLst>
                  <a:ext uri="{FF2B5EF4-FFF2-40B4-BE49-F238E27FC236}">
                    <a16:creationId xmlns:a16="http://schemas.microsoft.com/office/drawing/2014/main" id="{B23CA427-AB95-46D6-9B6D-0BCF56FE7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4" y="591"/>
                <a:ext cx="83" cy="274"/>
              </a:xfrm>
              <a:custGeom>
                <a:avLst/>
                <a:gdLst>
                  <a:gd name="T0" fmla="*/ 0 w 31"/>
                  <a:gd name="T1" fmla="*/ 0 h 102"/>
                  <a:gd name="T2" fmla="*/ 4 w 31"/>
                  <a:gd name="T3" fmla="*/ 32 h 102"/>
                  <a:gd name="T4" fmla="*/ 9 w 31"/>
                  <a:gd name="T5" fmla="*/ 96 h 102"/>
                  <a:gd name="T6" fmla="*/ 9 w 31"/>
                  <a:gd name="T7" fmla="*/ 102 h 102"/>
                  <a:gd name="T8" fmla="*/ 31 w 31"/>
                  <a:gd name="T9" fmla="*/ 101 h 102"/>
                  <a:gd name="T10" fmla="*/ 22 w 31"/>
                  <a:gd name="T11" fmla="*/ 49 h 102"/>
                  <a:gd name="T12" fmla="*/ 18 w 31"/>
                  <a:gd name="T13" fmla="*/ 1 h 102"/>
                  <a:gd name="T14" fmla="*/ 0 w 31"/>
                  <a:gd name="T1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02">
                    <a:moveTo>
                      <a:pt x="0" y="0"/>
                    </a:moveTo>
                    <a:cubicBezTo>
                      <a:pt x="1" y="11"/>
                      <a:pt x="3" y="22"/>
                      <a:pt x="4" y="32"/>
                    </a:cubicBezTo>
                    <a:cubicBezTo>
                      <a:pt x="5" y="53"/>
                      <a:pt x="7" y="74"/>
                      <a:pt x="9" y="96"/>
                    </a:cubicBezTo>
                    <a:cubicBezTo>
                      <a:pt x="9" y="98"/>
                      <a:pt x="9" y="100"/>
                      <a:pt x="9" y="102"/>
                    </a:cubicBezTo>
                    <a:cubicBezTo>
                      <a:pt x="17" y="101"/>
                      <a:pt x="24" y="101"/>
                      <a:pt x="31" y="101"/>
                    </a:cubicBezTo>
                    <a:cubicBezTo>
                      <a:pt x="29" y="83"/>
                      <a:pt x="24" y="65"/>
                      <a:pt x="22" y="49"/>
                    </a:cubicBezTo>
                    <a:cubicBezTo>
                      <a:pt x="20" y="33"/>
                      <a:pt x="19" y="17"/>
                      <a:pt x="18" y="1"/>
                    </a:cubicBezTo>
                    <a:cubicBezTo>
                      <a:pt x="12" y="1"/>
                      <a:pt x="6" y="1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7" name="Freeform 104">
                <a:extLst>
                  <a:ext uri="{FF2B5EF4-FFF2-40B4-BE49-F238E27FC236}">
                    <a16:creationId xmlns:a16="http://schemas.microsoft.com/office/drawing/2014/main" id="{E142E0D3-84CD-44B3-BD5F-CBF664C6E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1" y="865"/>
                <a:ext cx="48" cy="8"/>
              </a:xfrm>
              <a:custGeom>
                <a:avLst/>
                <a:gdLst>
                  <a:gd name="T0" fmla="*/ 0 w 18"/>
                  <a:gd name="T1" fmla="*/ 0 h 3"/>
                  <a:gd name="T2" fmla="*/ 0 w 18"/>
                  <a:gd name="T3" fmla="*/ 1 h 3"/>
                  <a:gd name="T4" fmla="*/ 18 w 18"/>
                  <a:gd name="T5" fmla="*/ 3 h 3"/>
                  <a:gd name="T6" fmla="*/ 18 w 18"/>
                  <a:gd name="T7" fmla="*/ 2 h 3"/>
                  <a:gd name="T8" fmla="*/ 0 w 1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6" y="2"/>
                      <a:pt x="12" y="2"/>
                      <a:pt x="18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2" y="1"/>
                      <a:pt x="6" y="0"/>
                      <a:pt x="0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8" name="Freeform 105">
                <a:extLst>
                  <a:ext uri="{FF2B5EF4-FFF2-40B4-BE49-F238E27FC236}">
                    <a16:creationId xmlns:a16="http://schemas.microsoft.com/office/drawing/2014/main" id="{080B2791-F0D6-45EC-A350-7B4AC22BB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" y="597"/>
                <a:ext cx="80" cy="274"/>
              </a:xfrm>
              <a:custGeom>
                <a:avLst/>
                <a:gdLst>
                  <a:gd name="T0" fmla="*/ 0 w 30"/>
                  <a:gd name="T1" fmla="*/ 0 h 102"/>
                  <a:gd name="T2" fmla="*/ 12 w 30"/>
                  <a:gd name="T3" fmla="*/ 100 h 102"/>
                  <a:gd name="T4" fmla="*/ 30 w 30"/>
                  <a:gd name="T5" fmla="*/ 102 h 102"/>
                  <a:gd name="T6" fmla="*/ 18 w 30"/>
                  <a:gd name="T7" fmla="*/ 0 h 102"/>
                  <a:gd name="T8" fmla="*/ 0 w 30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02">
                    <a:moveTo>
                      <a:pt x="0" y="0"/>
                    </a:moveTo>
                    <a:cubicBezTo>
                      <a:pt x="4" y="33"/>
                      <a:pt x="9" y="66"/>
                      <a:pt x="12" y="100"/>
                    </a:cubicBezTo>
                    <a:cubicBezTo>
                      <a:pt x="18" y="100"/>
                      <a:pt x="24" y="101"/>
                      <a:pt x="30" y="102"/>
                    </a:cubicBezTo>
                    <a:cubicBezTo>
                      <a:pt x="27" y="68"/>
                      <a:pt x="22" y="34"/>
                      <a:pt x="18" y="0"/>
                    </a:cubicBezTo>
                    <a:cubicBezTo>
                      <a:pt x="12" y="0"/>
                      <a:pt x="6" y="0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9" name="Freeform 106">
                <a:extLst>
                  <a:ext uri="{FF2B5EF4-FFF2-40B4-BE49-F238E27FC236}">
                    <a16:creationId xmlns:a16="http://schemas.microsoft.com/office/drawing/2014/main" id="{C79CC4D6-9ACE-47A4-9549-A5938E4E6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2" y="578"/>
                <a:ext cx="94" cy="53"/>
              </a:xfrm>
              <a:custGeom>
                <a:avLst/>
                <a:gdLst>
                  <a:gd name="T0" fmla="*/ 5 w 35"/>
                  <a:gd name="T1" fmla="*/ 0 h 20"/>
                  <a:gd name="T2" fmla="*/ 9 w 35"/>
                  <a:gd name="T3" fmla="*/ 18 h 20"/>
                  <a:gd name="T4" fmla="*/ 17 w 35"/>
                  <a:gd name="T5" fmla="*/ 20 h 20"/>
                  <a:gd name="T6" fmla="*/ 30 w 35"/>
                  <a:gd name="T7" fmla="*/ 5 h 20"/>
                  <a:gd name="T8" fmla="*/ 27 w 35"/>
                  <a:gd name="T9" fmla="*/ 1 h 20"/>
                  <a:gd name="T10" fmla="*/ 5 w 35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0">
                    <a:moveTo>
                      <a:pt x="5" y="0"/>
                    </a:moveTo>
                    <a:cubicBezTo>
                      <a:pt x="4" y="3"/>
                      <a:pt x="0" y="13"/>
                      <a:pt x="9" y="18"/>
                    </a:cubicBezTo>
                    <a:cubicBezTo>
                      <a:pt x="12" y="19"/>
                      <a:pt x="14" y="20"/>
                      <a:pt x="17" y="20"/>
                    </a:cubicBezTo>
                    <a:cubicBezTo>
                      <a:pt x="26" y="20"/>
                      <a:pt x="35" y="12"/>
                      <a:pt x="30" y="5"/>
                    </a:cubicBezTo>
                    <a:cubicBezTo>
                      <a:pt x="29" y="4"/>
                      <a:pt x="29" y="3"/>
                      <a:pt x="27" y="1"/>
                    </a:cubicBezTo>
                    <a:cubicBezTo>
                      <a:pt x="20" y="1"/>
                      <a:pt x="13" y="1"/>
                      <a:pt x="5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0" name="Freeform 107">
                <a:extLst>
                  <a:ext uri="{FF2B5EF4-FFF2-40B4-BE49-F238E27FC236}">
                    <a16:creationId xmlns:a16="http://schemas.microsoft.com/office/drawing/2014/main" id="{9202F4E0-206D-4DA3-B3B7-3B2A98E1F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5" y="707"/>
                <a:ext cx="91" cy="70"/>
              </a:xfrm>
              <a:custGeom>
                <a:avLst/>
                <a:gdLst>
                  <a:gd name="T0" fmla="*/ 21 w 34"/>
                  <a:gd name="T1" fmla="*/ 0 h 26"/>
                  <a:gd name="T2" fmla="*/ 15 w 34"/>
                  <a:gd name="T3" fmla="*/ 2 h 26"/>
                  <a:gd name="T4" fmla="*/ 8 w 34"/>
                  <a:gd name="T5" fmla="*/ 17 h 26"/>
                  <a:gd name="T6" fmla="*/ 22 w 34"/>
                  <a:gd name="T7" fmla="*/ 26 h 26"/>
                  <a:gd name="T8" fmla="*/ 33 w 34"/>
                  <a:gd name="T9" fmla="*/ 18 h 26"/>
                  <a:gd name="T10" fmla="*/ 21 w 34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6">
                    <a:moveTo>
                      <a:pt x="21" y="0"/>
                    </a:moveTo>
                    <a:cubicBezTo>
                      <a:pt x="19" y="0"/>
                      <a:pt x="17" y="0"/>
                      <a:pt x="15" y="2"/>
                    </a:cubicBezTo>
                    <a:cubicBezTo>
                      <a:pt x="15" y="2"/>
                      <a:pt x="0" y="4"/>
                      <a:pt x="8" y="17"/>
                    </a:cubicBezTo>
                    <a:cubicBezTo>
                      <a:pt x="11" y="23"/>
                      <a:pt x="17" y="26"/>
                      <a:pt x="22" y="26"/>
                    </a:cubicBezTo>
                    <a:cubicBezTo>
                      <a:pt x="28" y="26"/>
                      <a:pt x="33" y="23"/>
                      <a:pt x="33" y="18"/>
                    </a:cubicBezTo>
                    <a:cubicBezTo>
                      <a:pt x="34" y="11"/>
                      <a:pt x="28" y="0"/>
                      <a:pt x="21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1" name="Freeform 108">
                <a:extLst>
                  <a:ext uri="{FF2B5EF4-FFF2-40B4-BE49-F238E27FC236}">
                    <a16:creationId xmlns:a16="http://schemas.microsoft.com/office/drawing/2014/main" id="{6CB695AE-8FC8-42D7-BAEE-8BE71A5C0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8" y="887"/>
                <a:ext cx="56" cy="10"/>
              </a:xfrm>
              <a:custGeom>
                <a:avLst/>
                <a:gdLst>
                  <a:gd name="T0" fmla="*/ 20 w 21"/>
                  <a:gd name="T1" fmla="*/ 0 h 4"/>
                  <a:gd name="T2" fmla="*/ 0 w 21"/>
                  <a:gd name="T3" fmla="*/ 3 h 4"/>
                  <a:gd name="T4" fmla="*/ 0 w 21"/>
                  <a:gd name="T5" fmla="*/ 4 h 4"/>
                  <a:gd name="T6" fmla="*/ 21 w 21"/>
                  <a:gd name="T7" fmla="*/ 1 h 4"/>
                  <a:gd name="T8" fmla="*/ 20 w 2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">
                    <a:moveTo>
                      <a:pt x="20" y="0"/>
                    </a:moveTo>
                    <a:cubicBezTo>
                      <a:pt x="13" y="1"/>
                      <a:pt x="7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7" y="3"/>
                      <a:pt x="14" y="2"/>
                      <a:pt x="21" y="1"/>
                    </a:cubicBezTo>
                    <a:cubicBezTo>
                      <a:pt x="21" y="1"/>
                      <a:pt x="20" y="0"/>
                      <a:pt x="2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2" name="Freeform 109">
                <a:extLst>
                  <a:ext uri="{FF2B5EF4-FFF2-40B4-BE49-F238E27FC236}">
                    <a16:creationId xmlns:a16="http://schemas.microsoft.com/office/drawing/2014/main" id="{CD3A602A-AF0F-4408-99CE-6FD70EE1F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8" y="873"/>
                <a:ext cx="53" cy="22"/>
              </a:xfrm>
              <a:custGeom>
                <a:avLst/>
                <a:gdLst>
                  <a:gd name="T0" fmla="*/ 10 w 20"/>
                  <a:gd name="T1" fmla="*/ 0 h 8"/>
                  <a:gd name="T2" fmla="*/ 0 w 20"/>
                  <a:gd name="T3" fmla="*/ 7 h 8"/>
                  <a:gd name="T4" fmla="*/ 0 w 20"/>
                  <a:gd name="T5" fmla="*/ 8 h 8"/>
                  <a:gd name="T6" fmla="*/ 20 w 20"/>
                  <a:gd name="T7" fmla="*/ 5 h 8"/>
                  <a:gd name="T8" fmla="*/ 1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10" y="0"/>
                    </a:moveTo>
                    <a:cubicBezTo>
                      <a:pt x="7" y="0"/>
                      <a:pt x="3" y="2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7" y="7"/>
                      <a:pt x="13" y="6"/>
                      <a:pt x="20" y="5"/>
                    </a:cubicBezTo>
                    <a:cubicBezTo>
                      <a:pt x="17" y="2"/>
                      <a:pt x="13" y="0"/>
                      <a:pt x="10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3" name="Freeform 110">
                <a:extLst>
                  <a:ext uri="{FF2B5EF4-FFF2-40B4-BE49-F238E27FC236}">
                    <a16:creationId xmlns:a16="http://schemas.microsoft.com/office/drawing/2014/main" id="{27607C79-0BCE-4950-B22F-4D1161D25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1" y="691"/>
                <a:ext cx="93" cy="75"/>
              </a:xfrm>
              <a:custGeom>
                <a:avLst/>
                <a:gdLst>
                  <a:gd name="T0" fmla="*/ 14 w 35"/>
                  <a:gd name="T1" fmla="*/ 0 h 28"/>
                  <a:gd name="T2" fmla="*/ 4 w 35"/>
                  <a:gd name="T3" fmla="*/ 7 h 28"/>
                  <a:gd name="T4" fmla="*/ 12 w 35"/>
                  <a:gd name="T5" fmla="*/ 28 h 28"/>
                  <a:gd name="T6" fmla="*/ 16 w 35"/>
                  <a:gd name="T7" fmla="*/ 28 h 28"/>
                  <a:gd name="T8" fmla="*/ 28 w 35"/>
                  <a:gd name="T9" fmla="*/ 9 h 28"/>
                  <a:gd name="T10" fmla="*/ 14 w 3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14" y="0"/>
                    </a:moveTo>
                    <a:cubicBezTo>
                      <a:pt x="10" y="0"/>
                      <a:pt x="7" y="2"/>
                      <a:pt x="4" y="7"/>
                    </a:cubicBezTo>
                    <a:cubicBezTo>
                      <a:pt x="4" y="7"/>
                      <a:pt x="0" y="25"/>
                      <a:pt x="12" y="28"/>
                    </a:cubicBezTo>
                    <a:cubicBezTo>
                      <a:pt x="13" y="28"/>
                      <a:pt x="15" y="28"/>
                      <a:pt x="16" y="28"/>
                    </a:cubicBezTo>
                    <a:cubicBezTo>
                      <a:pt x="26" y="28"/>
                      <a:pt x="35" y="17"/>
                      <a:pt x="28" y="9"/>
                    </a:cubicBezTo>
                    <a:cubicBezTo>
                      <a:pt x="24" y="4"/>
                      <a:pt x="19" y="0"/>
                      <a:pt x="14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" name="Freeform 111">
                <a:extLst>
                  <a:ext uri="{FF2B5EF4-FFF2-40B4-BE49-F238E27FC236}">
                    <a16:creationId xmlns:a16="http://schemas.microsoft.com/office/drawing/2014/main" id="{FED76B2A-E59C-4477-AB22-FDF846CA0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8" y="594"/>
                <a:ext cx="69" cy="24"/>
              </a:xfrm>
              <a:custGeom>
                <a:avLst/>
                <a:gdLst>
                  <a:gd name="T0" fmla="*/ 0 w 26"/>
                  <a:gd name="T1" fmla="*/ 0 h 9"/>
                  <a:gd name="T2" fmla="*/ 9 w 26"/>
                  <a:gd name="T3" fmla="*/ 8 h 9"/>
                  <a:gd name="T4" fmla="*/ 12 w 26"/>
                  <a:gd name="T5" fmla="*/ 9 h 9"/>
                  <a:gd name="T6" fmla="*/ 26 w 26"/>
                  <a:gd name="T7" fmla="*/ 1 h 9"/>
                  <a:gd name="T8" fmla="*/ 0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0" y="0"/>
                    </a:moveTo>
                    <a:cubicBezTo>
                      <a:pt x="1" y="4"/>
                      <a:pt x="4" y="7"/>
                      <a:pt x="9" y="8"/>
                    </a:cubicBezTo>
                    <a:cubicBezTo>
                      <a:pt x="10" y="9"/>
                      <a:pt x="11" y="9"/>
                      <a:pt x="12" y="9"/>
                    </a:cubicBezTo>
                    <a:cubicBezTo>
                      <a:pt x="18" y="9"/>
                      <a:pt x="24" y="5"/>
                      <a:pt x="26" y="1"/>
                    </a:cubicBezTo>
                    <a:cubicBezTo>
                      <a:pt x="17" y="0"/>
                      <a:pt x="9" y="0"/>
                      <a:pt x="0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5" name="Freeform 112">
                <a:extLst>
                  <a:ext uri="{FF2B5EF4-FFF2-40B4-BE49-F238E27FC236}">
                    <a16:creationId xmlns:a16="http://schemas.microsoft.com/office/drawing/2014/main" id="{1BA9427A-9B3E-40D1-A314-D545CB0CE3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" y="887"/>
                <a:ext cx="40" cy="13"/>
              </a:xfrm>
              <a:custGeom>
                <a:avLst/>
                <a:gdLst>
                  <a:gd name="T0" fmla="*/ 0 w 15"/>
                  <a:gd name="T1" fmla="*/ 0 h 5"/>
                  <a:gd name="T2" fmla="*/ 1 w 15"/>
                  <a:gd name="T3" fmla="*/ 2 h 5"/>
                  <a:gd name="T4" fmla="*/ 15 w 15"/>
                  <a:gd name="T5" fmla="*/ 5 h 5"/>
                  <a:gd name="T6" fmla="*/ 15 w 15"/>
                  <a:gd name="T7" fmla="*/ 4 h 5"/>
                  <a:gd name="T8" fmla="*/ 0 w 1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5" y="3"/>
                      <a:pt x="9" y="4"/>
                      <a:pt x="15" y="5"/>
                    </a:cubicBezTo>
                    <a:cubicBezTo>
                      <a:pt x="15" y="5"/>
                      <a:pt x="15" y="4"/>
                      <a:pt x="15" y="4"/>
                    </a:cubicBezTo>
                    <a:cubicBezTo>
                      <a:pt x="9" y="3"/>
                      <a:pt x="4" y="1"/>
                      <a:pt x="0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6" name="Freeform 113">
                <a:extLst>
                  <a:ext uri="{FF2B5EF4-FFF2-40B4-BE49-F238E27FC236}">
                    <a16:creationId xmlns:a16="http://schemas.microsoft.com/office/drawing/2014/main" id="{00960348-D2E9-4B4A-89C4-CDFF738E9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5" y="594"/>
                <a:ext cx="96" cy="303"/>
              </a:xfrm>
              <a:custGeom>
                <a:avLst/>
                <a:gdLst>
                  <a:gd name="T0" fmla="*/ 18 w 36"/>
                  <a:gd name="T1" fmla="*/ 0 h 113"/>
                  <a:gd name="T2" fmla="*/ 0 w 36"/>
                  <a:gd name="T3" fmla="*/ 0 h 113"/>
                  <a:gd name="T4" fmla="*/ 16 w 36"/>
                  <a:gd name="T5" fmla="*/ 79 h 113"/>
                  <a:gd name="T6" fmla="*/ 21 w 36"/>
                  <a:gd name="T7" fmla="*/ 109 h 113"/>
                  <a:gd name="T8" fmla="*/ 36 w 36"/>
                  <a:gd name="T9" fmla="*/ 113 h 113"/>
                  <a:gd name="T10" fmla="*/ 33 w 36"/>
                  <a:gd name="T11" fmla="*/ 77 h 113"/>
                  <a:gd name="T12" fmla="*/ 18 w 36"/>
                  <a:gd name="T1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3">
                    <a:moveTo>
                      <a:pt x="18" y="0"/>
                    </a:moveTo>
                    <a:cubicBezTo>
                      <a:pt x="12" y="0"/>
                      <a:pt x="6" y="0"/>
                      <a:pt x="0" y="0"/>
                    </a:cubicBezTo>
                    <a:cubicBezTo>
                      <a:pt x="5" y="27"/>
                      <a:pt x="11" y="53"/>
                      <a:pt x="16" y="79"/>
                    </a:cubicBezTo>
                    <a:cubicBezTo>
                      <a:pt x="17" y="89"/>
                      <a:pt x="20" y="99"/>
                      <a:pt x="21" y="109"/>
                    </a:cubicBezTo>
                    <a:cubicBezTo>
                      <a:pt x="25" y="110"/>
                      <a:pt x="30" y="112"/>
                      <a:pt x="36" y="113"/>
                    </a:cubicBezTo>
                    <a:cubicBezTo>
                      <a:pt x="34" y="100"/>
                      <a:pt x="35" y="87"/>
                      <a:pt x="33" y="77"/>
                    </a:cubicBezTo>
                    <a:cubicBezTo>
                      <a:pt x="28" y="51"/>
                      <a:pt x="23" y="26"/>
                      <a:pt x="18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7" name="Freeform 114">
                <a:extLst>
                  <a:ext uri="{FF2B5EF4-FFF2-40B4-BE49-F238E27FC236}">
                    <a16:creationId xmlns:a16="http://schemas.microsoft.com/office/drawing/2014/main" id="{FF7B24C4-66CC-4D9F-BF17-B197D32D5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2" y="930"/>
                <a:ext cx="48" cy="16"/>
              </a:xfrm>
              <a:custGeom>
                <a:avLst/>
                <a:gdLst>
                  <a:gd name="T0" fmla="*/ 0 w 18"/>
                  <a:gd name="T1" fmla="*/ 0 h 6"/>
                  <a:gd name="T2" fmla="*/ 0 w 18"/>
                  <a:gd name="T3" fmla="*/ 1 h 6"/>
                  <a:gd name="T4" fmla="*/ 18 w 18"/>
                  <a:gd name="T5" fmla="*/ 6 h 6"/>
                  <a:gd name="T6" fmla="*/ 18 w 18"/>
                  <a:gd name="T7" fmla="*/ 4 h 6"/>
                  <a:gd name="T8" fmla="*/ 0 w 1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3"/>
                      <a:pt x="12" y="4"/>
                      <a:pt x="18" y="6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2" y="3"/>
                      <a:pt x="6" y="2"/>
                      <a:pt x="0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8" name="Freeform 115">
                <a:extLst>
                  <a:ext uri="{FF2B5EF4-FFF2-40B4-BE49-F238E27FC236}">
                    <a16:creationId xmlns:a16="http://schemas.microsoft.com/office/drawing/2014/main" id="{6B27D8E7-D8F3-4C1B-AF9D-F1928A15E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5" y="583"/>
                <a:ext cx="75" cy="357"/>
              </a:xfrm>
              <a:custGeom>
                <a:avLst/>
                <a:gdLst>
                  <a:gd name="T0" fmla="*/ 16 w 28"/>
                  <a:gd name="T1" fmla="*/ 0 h 133"/>
                  <a:gd name="T2" fmla="*/ 0 w 28"/>
                  <a:gd name="T3" fmla="*/ 1 h 133"/>
                  <a:gd name="T4" fmla="*/ 10 w 28"/>
                  <a:gd name="T5" fmla="*/ 129 h 133"/>
                  <a:gd name="T6" fmla="*/ 28 w 28"/>
                  <a:gd name="T7" fmla="*/ 133 h 133"/>
                  <a:gd name="T8" fmla="*/ 16 w 28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3">
                    <a:moveTo>
                      <a:pt x="16" y="0"/>
                    </a:moveTo>
                    <a:cubicBezTo>
                      <a:pt x="10" y="1"/>
                      <a:pt x="5" y="1"/>
                      <a:pt x="0" y="1"/>
                    </a:cubicBezTo>
                    <a:cubicBezTo>
                      <a:pt x="6" y="44"/>
                      <a:pt x="10" y="87"/>
                      <a:pt x="10" y="129"/>
                    </a:cubicBezTo>
                    <a:cubicBezTo>
                      <a:pt x="16" y="131"/>
                      <a:pt x="22" y="132"/>
                      <a:pt x="28" y="133"/>
                    </a:cubicBezTo>
                    <a:cubicBezTo>
                      <a:pt x="25" y="89"/>
                      <a:pt x="22" y="45"/>
                      <a:pt x="16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9" name="Freeform 116">
                <a:extLst>
                  <a:ext uri="{FF2B5EF4-FFF2-40B4-BE49-F238E27FC236}">
                    <a16:creationId xmlns:a16="http://schemas.microsoft.com/office/drawing/2014/main" id="{23AB0F87-128E-4615-A88E-A01144C00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6" y="967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" name="Freeform 117">
                <a:extLst>
                  <a:ext uri="{FF2B5EF4-FFF2-40B4-BE49-F238E27FC236}">
                    <a16:creationId xmlns:a16="http://schemas.microsoft.com/office/drawing/2014/main" id="{765EE40A-349A-49D7-B155-F9171C208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1" y="578"/>
                <a:ext cx="99" cy="395"/>
              </a:xfrm>
              <a:custGeom>
                <a:avLst/>
                <a:gdLst>
                  <a:gd name="T0" fmla="*/ 16 w 37"/>
                  <a:gd name="T1" fmla="*/ 0 h 147"/>
                  <a:gd name="T2" fmla="*/ 0 w 37"/>
                  <a:gd name="T3" fmla="*/ 0 h 147"/>
                  <a:gd name="T4" fmla="*/ 4 w 37"/>
                  <a:gd name="T5" fmla="*/ 41 h 147"/>
                  <a:gd name="T6" fmla="*/ 10 w 37"/>
                  <a:gd name="T7" fmla="*/ 104 h 147"/>
                  <a:gd name="T8" fmla="*/ 13 w 37"/>
                  <a:gd name="T9" fmla="*/ 145 h 147"/>
                  <a:gd name="T10" fmla="*/ 15 w 37"/>
                  <a:gd name="T11" fmla="*/ 145 h 147"/>
                  <a:gd name="T12" fmla="*/ 32 w 37"/>
                  <a:gd name="T13" fmla="*/ 147 h 147"/>
                  <a:gd name="T14" fmla="*/ 23 w 37"/>
                  <a:gd name="T15" fmla="*/ 57 h 147"/>
                  <a:gd name="T16" fmla="*/ 18 w 37"/>
                  <a:gd name="T17" fmla="*/ 0 h 147"/>
                  <a:gd name="T18" fmla="*/ 16 w 37"/>
                  <a:gd name="T1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47">
                    <a:moveTo>
                      <a:pt x="16" y="0"/>
                    </a:moveTo>
                    <a:cubicBezTo>
                      <a:pt x="11" y="0"/>
                      <a:pt x="5" y="0"/>
                      <a:pt x="0" y="0"/>
                    </a:cubicBezTo>
                    <a:cubicBezTo>
                      <a:pt x="1" y="14"/>
                      <a:pt x="3" y="28"/>
                      <a:pt x="4" y="41"/>
                    </a:cubicBezTo>
                    <a:cubicBezTo>
                      <a:pt x="6" y="62"/>
                      <a:pt x="8" y="83"/>
                      <a:pt x="10" y="104"/>
                    </a:cubicBezTo>
                    <a:cubicBezTo>
                      <a:pt x="11" y="117"/>
                      <a:pt x="10" y="132"/>
                      <a:pt x="13" y="145"/>
                    </a:cubicBezTo>
                    <a:cubicBezTo>
                      <a:pt x="13" y="145"/>
                      <a:pt x="14" y="145"/>
                      <a:pt x="15" y="145"/>
                    </a:cubicBezTo>
                    <a:cubicBezTo>
                      <a:pt x="21" y="146"/>
                      <a:pt x="26" y="146"/>
                      <a:pt x="32" y="147"/>
                    </a:cubicBezTo>
                    <a:cubicBezTo>
                      <a:pt x="37" y="118"/>
                      <a:pt x="27" y="85"/>
                      <a:pt x="23" y="57"/>
                    </a:cubicBezTo>
                    <a:cubicBezTo>
                      <a:pt x="21" y="39"/>
                      <a:pt x="20" y="2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" name="Freeform 118">
                <a:extLst>
                  <a:ext uri="{FF2B5EF4-FFF2-40B4-BE49-F238E27FC236}">
                    <a16:creationId xmlns:a16="http://schemas.microsoft.com/office/drawing/2014/main" id="{8CA4AC11-0D79-49D5-BB88-96EAF1713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6" y="967"/>
                <a:ext cx="51" cy="11"/>
              </a:xfrm>
              <a:custGeom>
                <a:avLst/>
                <a:gdLst>
                  <a:gd name="T0" fmla="*/ 0 w 19"/>
                  <a:gd name="T1" fmla="*/ 0 h 4"/>
                  <a:gd name="T2" fmla="*/ 0 w 19"/>
                  <a:gd name="T3" fmla="*/ 1 h 4"/>
                  <a:gd name="T4" fmla="*/ 19 w 19"/>
                  <a:gd name="T5" fmla="*/ 4 h 4"/>
                  <a:gd name="T6" fmla="*/ 19 w 19"/>
                  <a:gd name="T7" fmla="*/ 2 h 4"/>
                  <a:gd name="T8" fmla="*/ 2 w 19"/>
                  <a:gd name="T9" fmla="*/ 0 h 4"/>
                  <a:gd name="T10" fmla="*/ 0 w 19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2"/>
                      <a:pt x="13" y="3"/>
                      <a:pt x="19" y="4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3" y="1"/>
                      <a:pt x="8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" name="Freeform 119">
                <a:extLst>
                  <a:ext uri="{FF2B5EF4-FFF2-40B4-BE49-F238E27FC236}">
                    <a16:creationId xmlns:a16="http://schemas.microsoft.com/office/drawing/2014/main" id="{0BF9B739-57F4-4447-BCF7-970914622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" y="580"/>
                <a:ext cx="91" cy="393"/>
              </a:xfrm>
              <a:custGeom>
                <a:avLst/>
                <a:gdLst>
                  <a:gd name="T0" fmla="*/ 0 w 34"/>
                  <a:gd name="T1" fmla="*/ 0 h 146"/>
                  <a:gd name="T2" fmla="*/ 15 w 34"/>
                  <a:gd name="T3" fmla="*/ 146 h 146"/>
                  <a:gd name="T4" fmla="*/ 25 w 34"/>
                  <a:gd name="T5" fmla="*/ 145 h 146"/>
                  <a:gd name="T6" fmla="*/ 34 w 34"/>
                  <a:gd name="T7" fmla="*/ 145 h 146"/>
                  <a:gd name="T8" fmla="*/ 17 w 34"/>
                  <a:gd name="T9" fmla="*/ 2 h 146"/>
                  <a:gd name="T10" fmla="*/ 0 w 34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46">
                    <a:moveTo>
                      <a:pt x="0" y="0"/>
                    </a:moveTo>
                    <a:cubicBezTo>
                      <a:pt x="5" y="49"/>
                      <a:pt x="14" y="97"/>
                      <a:pt x="15" y="146"/>
                    </a:cubicBezTo>
                    <a:cubicBezTo>
                      <a:pt x="18" y="146"/>
                      <a:pt x="21" y="146"/>
                      <a:pt x="25" y="145"/>
                    </a:cubicBezTo>
                    <a:cubicBezTo>
                      <a:pt x="28" y="145"/>
                      <a:pt x="31" y="145"/>
                      <a:pt x="34" y="145"/>
                    </a:cubicBezTo>
                    <a:cubicBezTo>
                      <a:pt x="31" y="97"/>
                      <a:pt x="24" y="49"/>
                      <a:pt x="17" y="2"/>
                    </a:cubicBezTo>
                    <a:cubicBezTo>
                      <a:pt x="12" y="1"/>
                      <a:pt x="6" y="1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" name="Freeform 120">
                <a:extLst>
                  <a:ext uri="{FF2B5EF4-FFF2-40B4-BE49-F238E27FC236}">
                    <a16:creationId xmlns:a16="http://schemas.microsoft.com/office/drawing/2014/main" id="{02F74A47-D6F3-4C23-8D82-118FEEDE0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9" y="986"/>
                <a:ext cx="48" cy="3"/>
              </a:xfrm>
              <a:custGeom>
                <a:avLst/>
                <a:gdLst>
                  <a:gd name="T0" fmla="*/ 0 w 18"/>
                  <a:gd name="T1" fmla="*/ 0 h 1"/>
                  <a:gd name="T2" fmla="*/ 0 w 18"/>
                  <a:gd name="T3" fmla="*/ 1 h 1"/>
                  <a:gd name="T4" fmla="*/ 16 w 18"/>
                  <a:gd name="T5" fmla="*/ 1 h 1"/>
                  <a:gd name="T6" fmla="*/ 17 w 18"/>
                  <a:gd name="T7" fmla="*/ 1 h 1"/>
                  <a:gd name="T8" fmla="*/ 18 w 18"/>
                  <a:gd name="T9" fmla="*/ 0 h 1"/>
                  <a:gd name="T10" fmla="*/ 16 w 18"/>
                  <a:gd name="T11" fmla="*/ 0 h 1"/>
                  <a:gd name="T12" fmla="*/ 0 w 18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5" y="1"/>
                      <a:pt x="11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" name="Freeform 121">
                <a:extLst>
                  <a:ext uri="{FF2B5EF4-FFF2-40B4-BE49-F238E27FC236}">
                    <a16:creationId xmlns:a16="http://schemas.microsoft.com/office/drawing/2014/main" id="{AF71CB54-97F6-467B-AE7D-452F600C9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6" y="978"/>
                <a:ext cx="51" cy="8"/>
              </a:xfrm>
              <a:custGeom>
                <a:avLst/>
                <a:gdLst>
                  <a:gd name="T0" fmla="*/ 19 w 19"/>
                  <a:gd name="T1" fmla="*/ 0 h 3"/>
                  <a:gd name="T2" fmla="*/ 0 w 19"/>
                  <a:gd name="T3" fmla="*/ 1 h 3"/>
                  <a:gd name="T4" fmla="*/ 1 w 19"/>
                  <a:gd name="T5" fmla="*/ 3 h 3"/>
                  <a:gd name="T6" fmla="*/ 17 w 19"/>
                  <a:gd name="T7" fmla="*/ 3 h 3"/>
                  <a:gd name="T8" fmla="*/ 19 w 19"/>
                  <a:gd name="T9" fmla="*/ 3 h 3"/>
                  <a:gd name="T10" fmla="*/ 19 w 1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">
                    <a:moveTo>
                      <a:pt x="19" y="0"/>
                    </a:moveTo>
                    <a:cubicBezTo>
                      <a:pt x="13" y="0"/>
                      <a:pt x="6" y="1"/>
                      <a:pt x="0" y="1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6" y="3"/>
                      <a:pt x="12" y="3"/>
                      <a:pt x="17" y="3"/>
                    </a:cubicBezTo>
                    <a:cubicBezTo>
                      <a:pt x="18" y="3"/>
                      <a:pt x="18" y="3"/>
                      <a:pt x="19" y="3"/>
                    </a:cubicBezTo>
                    <a:cubicBezTo>
                      <a:pt x="19" y="2"/>
                      <a:pt x="19" y="1"/>
                      <a:pt x="19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5" name="Freeform 122">
                <a:extLst>
                  <a:ext uri="{FF2B5EF4-FFF2-40B4-BE49-F238E27FC236}">
                    <a16:creationId xmlns:a16="http://schemas.microsoft.com/office/drawing/2014/main" id="{5D57D524-3CDA-40CC-BB75-C93D4F5EF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6" y="970"/>
                <a:ext cx="51" cy="11"/>
              </a:xfrm>
              <a:custGeom>
                <a:avLst/>
                <a:gdLst>
                  <a:gd name="T0" fmla="*/ 19 w 19"/>
                  <a:gd name="T1" fmla="*/ 0 h 4"/>
                  <a:gd name="T2" fmla="*/ 10 w 19"/>
                  <a:gd name="T3" fmla="*/ 0 h 4"/>
                  <a:gd name="T4" fmla="*/ 0 w 19"/>
                  <a:gd name="T5" fmla="*/ 1 h 4"/>
                  <a:gd name="T6" fmla="*/ 0 w 19"/>
                  <a:gd name="T7" fmla="*/ 2 h 4"/>
                  <a:gd name="T8" fmla="*/ 0 w 19"/>
                  <a:gd name="T9" fmla="*/ 4 h 4"/>
                  <a:gd name="T10" fmla="*/ 19 w 19"/>
                  <a:gd name="T11" fmla="*/ 3 h 4"/>
                  <a:gd name="T12" fmla="*/ 19 w 19"/>
                  <a:gd name="T13" fmla="*/ 2 h 4"/>
                  <a:gd name="T14" fmla="*/ 19 w 19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">
                    <a:moveTo>
                      <a:pt x="19" y="0"/>
                    </a:moveTo>
                    <a:cubicBezTo>
                      <a:pt x="16" y="0"/>
                      <a:pt x="13" y="0"/>
                      <a:pt x="10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6" y="4"/>
                      <a:pt x="13" y="3"/>
                      <a:pt x="19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0"/>
                      <a:pt x="19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6" name="Freeform 123">
                <a:extLst>
                  <a:ext uri="{FF2B5EF4-FFF2-40B4-BE49-F238E27FC236}">
                    <a16:creationId xmlns:a16="http://schemas.microsoft.com/office/drawing/2014/main" id="{6650E95E-79BB-455E-9058-FD31100BC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5" y="588"/>
                <a:ext cx="91" cy="54"/>
              </a:xfrm>
              <a:custGeom>
                <a:avLst/>
                <a:gdLst>
                  <a:gd name="T0" fmla="*/ 26 w 34"/>
                  <a:gd name="T1" fmla="*/ 0 h 20"/>
                  <a:gd name="T2" fmla="*/ 3 w 34"/>
                  <a:gd name="T3" fmla="*/ 2 h 20"/>
                  <a:gd name="T4" fmla="*/ 8 w 34"/>
                  <a:gd name="T5" fmla="*/ 18 h 20"/>
                  <a:gd name="T6" fmla="*/ 16 w 34"/>
                  <a:gd name="T7" fmla="*/ 20 h 20"/>
                  <a:gd name="T8" fmla="*/ 29 w 34"/>
                  <a:gd name="T9" fmla="*/ 5 h 20"/>
                  <a:gd name="T10" fmla="*/ 26 w 34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0">
                    <a:moveTo>
                      <a:pt x="26" y="0"/>
                    </a:moveTo>
                    <a:cubicBezTo>
                      <a:pt x="18" y="1"/>
                      <a:pt x="10" y="1"/>
                      <a:pt x="3" y="2"/>
                    </a:cubicBezTo>
                    <a:cubicBezTo>
                      <a:pt x="2" y="6"/>
                      <a:pt x="0" y="13"/>
                      <a:pt x="8" y="18"/>
                    </a:cubicBezTo>
                    <a:cubicBezTo>
                      <a:pt x="10" y="19"/>
                      <a:pt x="13" y="20"/>
                      <a:pt x="16" y="20"/>
                    </a:cubicBezTo>
                    <a:cubicBezTo>
                      <a:pt x="25" y="20"/>
                      <a:pt x="34" y="12"/>
                      <a:pt x="29" y="5"/>
                    </a:cubicBezTo>
                    <a:cubicBezTo>
                      <a:pt x="28" y="3"/>
                      <a:pt x="27" y="2"/>
                      <a:pt x="26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7" name="Freeform 124">
                <a:extLst>
                  <a:ext uri="{FF2B5EF4-FFF2-40B4-BE49-F238E27FC236}">
                    <a16:creationId xmlns:a16="http://schemas.microsoft.com/office/drawing/2014/main" id="{D46762F9-4EE7-497B-9EB2-FCCA85D43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6" y="715"/>
                <a:ext cx="90" cy="70"/>
              </a:xfrm>
              <a:custGeom>
                <a:avLst/>
                <a:gdLst>
                  <a:gd name="T0" fmla="*/ 20 w 34"/>
                  <a:gd name="T1" fmla="*/ 0 h 26"/>
                  <a:gd name="T2" fmla="*/ 15 w 34"/>
                  <a:gd name="T3" fmla="*/ 3 h 26"/>
                  <a:gd name="T4" fmla="*/ 8 w 34"/>
                  <a:gd name="T5" fmla="*/ 18 h 26"/>
                  <a:gd name="T6" fmla="*/ 22 w 34"/>
                  <a:gd name="T7" fmla="*/ 26 h 26"/>
                  <a:gd name="T8" fmla="*/ 33 w 34"/>
                  <a:gd name="T9" fmla="*/ 18 h 26"/>
                  <a:gd name="T10" fmla="*/ 20 w 34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6">
                    <a:moveTo>
                      <a:pt x="20" y="0"/>
                    </a:moveTo>
                    <a:cubicBezTo>
                      <a:pt x="19" y="0"/>
                      <a:pt x="17" y="1"/>
                      <a:pt x="15" y="3"/>
                    </a:cubicBezTo>
                    <a:cubicBezTo>
                      <a:pt x="15" y="3"/>
                      <a:pt x="0" y="5"/>
                      <a:pt x="8" y="18"/>
                    </a:cubicBezTo>
                    <a:cubicBezTo>
                      <a:pt x="11" y="24"/>
                      <a:pt x="17" y="26"/>
                      <a:pt x="22" y="26"/>
                    </a:cubicBezTo>
                    <a:cubicBezTo>
                      <a:pt x="27" y="26"/>
                      <a:pt x="32" y="23"/>
                      <a:pt x="33" y="18"/>
                    </a:cubicBezTo>
                    <a:cubicBezTo>
                      <a:pt x="34" y="11"/>
                      <a:pt x="28" y="0"/>
                      <a:pt x="20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8" name="Freeform 125">
                <a:extLst>
                  <a:ext uri="{FF2B5EF4-FFF2-40B4-BE49-F238E27FC236}">
                    <a16:creationId xmlns:a16="http://schemas.microsoft.com/office/drawing/2014/main" id="{78DF7E11-4070-437C-BD26-301FAEDF0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8" y="905"/>
                <a:ext cx="72" cy="22"/>
              </a:xfrm>
              <a:custGeom>
                <a:avLst/>
                <a:gdLst>
                  <a:gd name="T0" fmla="*/ 0 w 27"/>
                  <a:gd name="T1" fmla="*/ 0 h 8"/>
                  <a:gd name="T2" fmla="*/ 0 w 27"/>
                  <a:gd name="T3" fmla="*/ 1 h 8"/>
                  <a:gd name="T4" fmla="*/ 27 w 27"/>
                  <a:gd name="T5" fmla="*/ 8 h 8"/>
                  <a:gd name="T6" fmla="*/ 27 w 27"/>
                  <a:gd name="T7" fmla="*/ 6 h 8"/>
                  <a:gd name="T8" fmla="*/ 0 w 2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8" y="3"/>
                      <a:pt x="17" y="5"/>
                      <a:pt x="27" y="8"/>
                    </a:cubicBezTo>
                    <a:cubicBezTo>
                      <a:pt x="27" y="7"/>
                      <a:pt x="27" y="7"/>
                      <a:pt x="27" y="6"/>
                    </a:cubicBezTo>
                    <a:cubicBezTo>
                      <a:pt x="17" y="4"/>
                      <a:pt x="8" y="2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9" name="Freeform 126">
                <a:extLst>
                  <a:ext uri="{FF2B5EF4-FFF2-40B4-BE49-F238E27FC236}">
                    <a16:creationId xmlns:a16="http://schemas.microsoft.com/office/drawing/2014/main" id="{37F97315-1FA0-4219-865C-35265CFFF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8" y="884"/>
                <a:ext cx="72" cy="38"/>
              </a:xfrm>
              <a:custGeom>
                <a:avLst/>
                <a:gdLst>
                  <a:gd name="T0" fmla="*/ 10 w 27"/>
                  <a:gd name="T1" fmla="*/ 0 h 14"/>
                  <a:gd name="T2" fmla="*/ 0 w 27"/>
                  <a:gd name="T3" fmla="*/ 7 h 14"/>
                  <a:gd name="T4" fmla="*/ 0 w 27"/>
                  <a:gd name="T5" fmla="*/ 8 h 14"/>
                  <a:gd name="T6" fmla="*/ 27 w 27"/>
                  <a:gd name="T7" fmla="*/ 14 h 14"/>
                  <a:gd name="T8" fmla="*/ 24 w 27"/>
                  <a:gd name="T9" fmla="*/ 9 h 14"/>
                  <a:gd name="T10" fmla="*/ 10 w 27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4">
                    <a:moveTo>
                      <a:pt x="10" y="0"/>
                    </a:moveTo>
                    <a:cubicBezTo>
                      <a:pt x="6" y="0"/>
                      <a:pt x="3" y="2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0"/>
                      <a:pt x="17" y="12"/>
                      <a:pt x="27" y="14"/>
                    </a:cubicBezTo>
                    <a:cubicBezTo>
                      <a:pt x="27" y="13"/>
                      <a:pt x="26" y="11"/>
                      <a:pt x="24" y="9"/>
                    </a:cubicBezTo>
                    <a:cubicBezTo>
                      <a:pt x="20" y="4"/>
                      <a:pt x="15" y="0"/>
                      <a:pt x="10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0" name="Freeform 127">
                <a:extLst>
                  <a:ext uri="{FF2B5EF4-FFF2-40B4-BE49-F238E27FC236}">
                    <a16:creationId xmlns:a16="http://schemas.microsoft.com/office/drawing/2014/main" id="{20E450AD-5382-40B3-B2AE-D12A253F4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2" y="876"/>
                <a:ext cx="94" cy="75"/>
              </a:xfrm>
              <a:custGeom>
                <a:avLst/>
                <a:gdLst>
                  <a:gd name="T0" fmla="*/ 14 w 35"/>
                  <a:gd name="T1" fmla="*/ 0 h 28"/>
                  <a:gd name="T2" fmla="*/ 4 w 35"/>
                  <a:gd name="T3" fmla="*/ 7 h 28"/>
                  <a:gd name="T4" fmla="*/ 12 w 35"/>
                  <a:gd name="T5" fmla="*/ 28 h 28"/>
                  <a:gd name="T6" fmla="*/ 16 w 35"/>
                  <a:gd name="T7" fmla="*/ 28 h 28"/>
                  <a:gd name="T8" fmla="*/ 28 w 35"/>
                  <a:gd name="T9" fmla="*/ 9 h 28"/>
                  <a:gd name="T10" fmla="*/ 14 w 3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14" y="0"/>
                    </a:moveTo>
                    <a:cubicBezTo>
                      <a:pt x="10" y="0"/>
                      <a:pt x="7" y="2"/>
                      <a:pt x="4" y="7"/>
                    </a:cubicBezTo>
                    <a:cubicBezTo>
                      <a:pt x="4" y="7"/>
                      <a:pt x="0" y="25"/>
                      <a:pt x="12" y="28"/>
                    </a:cubicBezTo>
                    <a:cubicBezTo>
                      <a:pt x="13" y="28"/>
                      <a:pt x="15" y="28"/>
                      <a:pt x="16" y="28"/>
                    </a:cubicBezTo>
                    <a:cubicBezTo>
                      <a:pt x="26" y="28"/>
                      <a:pt x="35" y="17"/>
                      <a:pt x="28" y="9"/>
                    </a:cubicBezTo>
                    <a:cubicBezTo>
                      <a:pt x="24" y="4"/>
                      <a:pt x="18" y="0"/>
                      <a:pt x="14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Freeform 128">
                <a:extLst>
                  <a:ext uri="{FF2B5EF4-FFF2-40B4-BE49-F238E27FC236}">
                    <a16:creationId xmlns:a16="http://schemas.microsoft.com/office/drawing/2014/main" id="{853CFC31-B8E9-4F7E-8E69-0C7152FB9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1" y="701"/>
                <a:ext cx="93" cy="76"/>
              </a:xfrm>
              <a:custGeom>
                <a:avLst/>
                <a:gdLst>
                  <a:gd name="T0" fmla="*/ 14 w 35"/>
                  <a:gd name="T1" fmla="*/ 0 h 28"/>
                  <a:gd name="T2" fmla="*/ 4 w 35"/>
                  <a:gd name="T3" fmla="*/ 7 h 28"/>
                  <a:gd name="T4" fmla="*/ 12 w 35"/>
                  <a:gd name="T5" fmla="*/ 27 h 28"/>
                  <a:gd name="T6" fmla="*/ 15 w 35"/>
                  <a:gd name="T7" fmla="*/ 28 h 28"/>
                  <a:gd name="T8" fmla="*/ 28 w 35"/>
                  <a:gd name="T9" fmla="*/ 9 h 28"/>
                  <a:gd name="T10" fmla="*/ 14 w 3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14" y="0"/>
                    </a:moveTo>
                    <a:cubicBezTo>
                      <a:pt x="10" y="0"/>
                      <a:pt x="7" y="1"/>
                      <a:pt x="4" y="7"/>
                    </a:cubicBezTo>
                    <a:cubicBezTo>
                      <a:pt x="4" y="7"/>
                      <a:pt x="0" y="25"/>
                      <a:pt x="12" y="27"/>
                    </a:cubicBezTo>
                    <a:cubicBezTo>
                      <a:pt x="13" y="27"/>
                      <a:pt x="14" y="28"/>
                      <a:pt x="15" y="28"/>
                    </a:cubicBezTo>
                    <a:cubicBezTo>
                      <a:pt x="26" y="28"/>
                      <a:pt x="35" y="17"/>
                      <a:pt x="28" y="9"/>
                    </a:cubicBezTo>
                    <a:cubicBezTo>
                      <a:pt x="23" y="4"/>
                      <a:pt x="18" y="0"/>
                      <a:pt x="14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2" name="Freeform 129">
                <a:extLst>
                  <a:ext uri="{FF2B5EF4-FFF2-40B4-BE49-F238E27FC236}">
                    <a16:creationId xmlns:a16="http://schemas.microsoft.com/office/drawing/2014/main" id="{E13AE3DA-9E4A-4383-9213-FC73EFC9B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8"/>
                <a:ext cx="83" cy="48"/>
              </a:xfrm>
              <a:custGeom>
                <a:avLst/>
                <a:gdLst>
                  <a:gd name="T0" fmla="*/ 1 w 31"/>
                  <a:gd name="T1" fmla="*/ 0 h 18"/>
                  <a:gd name="T2" fmla="*/ 9 w 31"/>
                  <a:gd name="T3" fmla="*/ 18 h 18"/>
                  <a:gd name="T4" fmla="*/ 13 w 31"/>
                  <a:gd name="T5" fmla="*/ 18 h 18"/>
                  <a:gd name="T6" fmla="*/ 26 w 31"/>
                  <a:gd name="T7" fmla="*/ 1 h 18"/>
                  <a:gd name="T8" fmla="*/ 1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1" y="0"/>
                    </a:moveTo>
                    <a:cubicBezTo>
                      <a:pt x="0" y="5"/>
                      <a:pt x="0" y="16"/>
                      <a:pt x="9" y="18"/>
                    </a:cubicBezTo>
                    <a:cubicBezTo>
                      <a:pt x="10" y="18"/>
                      <a:pt x="12" y="18"/>
                      <a:pt x="13" y="18"/>
                    </a:cubicBezTo>
                    <a:cubicBezTo>
                      <a:pt x="23" y="18"/>
                      <a:pt x="31" y="9"/>
                      <a:pt x="26" y="1"/>
                    </a:cubicBezTo>
                    <a:cubicBezTo>
                      <a:pt x="18" y="1"/>
                      <a:pt x="9" y="0"/>
                      <a:pt x="1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3" name="Freeform 130">
                <a:extLst>
                  <a:ext uri="{FF2B5EF4-FFF2-40B4-BE49-F238E27FC236}">
                    <a16:creationId xmlns:a16="http://schemas.microsoft.com/office/drawing/2014/main" id="{A19EBE98-0593-414B-AF05-871467305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4" y="599"/>
                <a:ext cx="102" cy="349"/>
              </a:xfrm>
              <a:custGeom>
                <a:avLst/>
                <a:gdLst>
                  <a:gd name="T0" fmla="*/ 0 w 38"/>
                  <a:gd name="T1" fmla="*/ 0 h 130"/>
                  <a:gd name="T2" fmla="*/ 17 w 38"/>
                  <a:gd name="T3" fmla="*/ 88 h 130"/>
                  <a:gd name="T4" fmla="*/ 25 w 38"/>
                  <a:gd name="T5" fmla="*/ 130 h 130"/>
                  <a:gd name="T6" fmla="*/ 38 w 38"/>
                  <a:gd name="T7" fmla="*/ 125 h 130"/>
                  <a:gd name="T8" fmla="*/ 34 w 38"/>
                  <a:gd name="T9" fmla="*/ 86 h 130"/>
                  <a:gd name="T10" fmla="*/ 19 w 38"/>
                  <a:gd name="T11" fmla="*/ 4 h 130"/>
                  <a:gd name="T12" fmla="*/ 0 w 38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30">
                    <a:moveTo>
                      <a:pt x="0" y="0"/>
                    </a:moveTo>
                    <a:cubicBezTo>
                      <a:pt x="6" y="29"/>
                      <a:pt x="12" y="59"/>
                      <a:pt x="17" y="88"/>
                    </a:cubicBezTo>
                    <a:cubicBezTo>
                      <a:pt x="20" y="101"/>
                      <a:pt x="23" y="116"/>
                      <a:pt x="25" y="130"/>
                    </a:cubicBezTo>
                    <a:cubicBezTo>
                      <a:pt x="29" y="129"/>
                      <a:pt x="33" y="127"/>
                      <a:pt x="38" y="125"/>
                    </a:cubicBezTo>
                    <a:cubicBezTo>
                      <a:pt x="36" y="112"/>
                      <a:pt x="36" y="96"/>
                      <a:pt x="34" y="86"/>
                    </a:cubicBezTo>
                    <a:cubicBezTo>
                      <a:pt x="29" y="59"/>
                      <a:pt x="24" y="31"/>
                      <a:pt x="19" y="4"/>
                    </a:cubicBezTo>
                    <a:cubicBezTo>
                      <a:pt x="13" y="2"/>
                      <a:pt x="6" y="1"/>
                      <a:pt x="0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4" name="Freeform 131">
                <a:extLst>
                  <a:ext uri="{FF2B5EF4-FFF2-40B4-BE49-F238E27FC236}">
                    <a16:creationId xmlns:a16="http://schemas.microsoft.com/office/drawing/2014/main" id="{A0FCFADE-6C49-4F77-AC42-052FDF72A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" y="967"/>
                <a:ext cx="37" cy="14"/>
              </a:xfrm>
              <a:custGeom>
                <a:avLst/>
                <a:gdLst>
                  <a:gd name="T0" fmla="*/ 14 w 14"/>
                  <a:gd name="T1" fmla="*/ 0 h 5"/>
                  <a:gd name="T2" fmla="*/ 0 w 14"/>
                  <a:gd name="T3" fmla="*/ 4 h 5"/>
                  <a:gd name="T4" fmla="*/ 0 w 14"/>
                  <a:gd name="T5" fmla="*/ 5 h 5"/>
                  <a:gd name="T6" fmla="*/ 14 w 14"/>
                  <a:gd name="T7" fmla="*/ 1 h 5"/>
                  <a:gd name="T8" fmla="*/ 14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cubicBezTo>
                      <a:pt x="9" y="1"/>
                      <a:pt x="5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5" y="4"/>
                      <a:pt x="10" y="3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</a:path>
                </a:pathLst>
              </a:custGeom>
              <a:solidFill>
                <a:srgbClr val="EB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" name="Freeform 132">
                <a:extLst>
                  <a:ext uri="{FF2B5EF4-FFF2-40B4-BE49-F238E27FC236}">
                    <a16:creationId xmlns:a16="http://schemas.microsoft.com/office/drawing/2014/main" id="{CEA68433-B169-44BD-8CF7-91CB627DF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1" y="943"/>
                <a:ext cx="40" cy="35"/>
              </a:xfrm>
              <a:custGeom>
                <a:avLst/>
                <a:gdLst>
                  <a:gd name="T0" fmla="*/ 13 w 15"/>
                  <a:gd name="T1" fmla="*/ 0 h 13"/>
                  <a:gd name="T2" fmla="*/ 0 w 15"/>
                  <a:gd name="T3" fmla="*/ 5 h 13"/>
                  <a:gd name="T4" fmla="*/ 1 w 15"/>
                  <a:gd name="T5" fmla="*/ 13 h 13"/>
                  <a:gd name="T6" fmla="*/ 15 w 15"/>
                  <a:gd name="T7" fmla="*/ 9 h 13"/>
                  <a:gd name="T8" fmla="*/ 13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3" y="0"/>
                    </a:moveTo>
                    <a:cubicBezTo>
                      <a:pt x="9" y="2"/>
                      <a:pt x="5" y="4"/>
                      <a:pt x="0" y="5"/>
                    </a:cubicBezTo>
                    <a:cubicBezTo>
                      <a:pt x="0" y="8"/>
                      <a:pt x="1" y="10"/>
                      <a:pt x="1" y="13"/>
                    </a:cubicBezTo>
                    <a:cubicBezTo>
                      <a:pt x="6" y="12"/>
                      <a:pt x="10" y="10"/>
                      <a:pt x="15" y="9"/>
                    </a:cubicBezTo>
                    <a:cubicBezTo>
                      <a:pt x="14" y="6"/>
                      <a:pt x="13" y="3"/>
                      <a:pt x="13" y="0"/>
                    </a:cubicBezTo>
                  </a:path>
                </a:pathLst>
              </a:custGeom>
              <a:solidFill>
                <a:srgbClr val="D4B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" name="Freeform 133">
                <a:extLst>
                  <a:ext uri="{FF2B5EF4-FFF2-40B4-BE49-F238E27FC236}">
                    <a16:creationId xmlns:a16="http://schemas.microsoft.com/office/drawing/2014/main" id="{FFBA253E-FC8C-408E-B1D0-CABCA37A6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1" y="935"/>
                <a:ext cx="35" cy="22"/>
              </a:xfrm>
              <a:custGeom>
                <a:avLst/>
                <a:gdLst>
                  <a:gd name="T0" fmla="*/ 13 w 13"/>
                  <a:gd name="T1" fmla="*/ 0 h 8"/>
                  <a:gd name="T2" fmla="*/ 0 w 13"/>
                  <a:gd name="T3" fmla="*/ 5 h 8"/>
                  <a:gd name="T4" fmla="*/ 0 w 13"/>
                  <a:gd name="T5" fmla="*/ 8 h 8"/>
                  <a:gd name="T6" fmla="*/ 13 w 13"/>
                  <a:gd name="T7" fmla="*/ 3 h 8"/>
                  <a:gd name="T8" fmla="*/ 13 w 1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3" y="0"/>
                    </a:moveTo>
                    <a:cubicBezTo>
                      <a:pt x="8" y="2"/>
                      <a:pt x="4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5" y="7"/>
                      <a:pt x="9" y="5"/>
                      <a:pt x="13" y="3"/>
                    </a:cubicBezTo>
                    <a:cubicBezTo>
                      <a:pt x="13" y="2"/>
                      <a:pt x="13" y="1"/>
                      <a:pt x="13" y="0"/>
                    </a:cubicBezTo>
                  </a:path>
                </a:pathLst>
              </a:custGeom>
              <a:solidFill>
                <a:srgbClr val="6A2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Freeform 134">
                <a:extLst>
                  <a:ext uri="{FF2B5EF4-FFF2-40B4-BE49-F238E27FC236}">
                    <a16:creationId xmlns:a16="http://schemas.microsoft.com/office/drawing/2014/main" id="{82110F19-11F8-4AAE-BF08-E127F3539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1" y="629"/>
                <a:ext cx="64" cy="40"/>
              </a:xfrm>
              <a:custGeom>
                <a:avLst/>
                <a:gdLst>
                  <a:gd name="T0" fmla="*/ 1 w 24"/>
                  <a:gd name="T1" fmla="*/ 0 h 15"/>
                  <a:gd name="T2" fmla="*/ 7 w 24"/>
                  <a:gd name="T3" fmla="*/ 13 h 15"/>
                  <a:gd name="T4" fmla="*/ 15 w 24"/>
                  <a:gd name="T5" fmla="*/ 15 h 15"/>
                  <a:gd name="T6" fmla="*/ 24 w 24"/>
                  <a:gd name="T7" fmla="*/ 13 h 15"/>
                  <a:gd name="T8" fmla="*/ 1 w 2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0" y="4"/>
                      <a:pt x="1" y="10"/>
                      <a:pt x="7" y="13"/>
                    </a:cubicBezTo>
                    <a:cubicBezTo>
                      <a:pt x="9" y="15"/>
                      <a:pt x="12" y="15"/>
                      <a:pt x="15" y="15"/>
                    </a:cubicBezTo>
                    <a:cubicBezTo>
                      <a:pt x="18" y="15"/>
                      <a:pt x="21" y="14"/>
                      <a:pt x="24" y="13"/>
                    </a:cubicBezTo>
                    <a:cubicBezTo>
                      <a:pt x="17" y="8"/>
                      <a:pt x="10" y="3"/>
                      <a:pt x="1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" name="Freeform 135">
                <a:extLst>
                  <a:ext uri="{FF2B5EF4-FFF2-40B4-BE49-F238E27FC236}">
                    <a16:creationId xmlns:a16="http://schemas.microsoft.com/office/drawing/2014/main" id="{A7690A1D-E397-4117-A561-BC5C72C17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9" y="744"/>
                <a:ext cx="90" cy="70"/>
              </a:xfrm>
              <a:custGeom>
                <a:avLst/>
                <a:gdLst>
                  <a:gd name="T0" fmla="*/ 21 w 34"/>
                  <a:gd name="T1" fmla="*/ 0 h 26"/>
                  <a:gd name="T2" fmla="*/ 15 w 34"/>
                  <a:gd name="T3" fmla="*/ 2 h 26"/>
                  <a:gd name="T4" fmla="*/ 8 w 34"/>
                  <a:gd name="T5" fmla="*/ 17 h 26"/>
                  <a:gd name="T6" fmla="*/ 22 w 34"/>
                  <a:gd name="T7" fmla="*/ 26 h 26"/>
                  <a:gd name="T8" fmla="*/ 33 w 34"/>
                  <a:gd name="T9" fmla="*/ 18 h 26"/>
                  <a:gd name="T10" fmla="*/ 21 w 34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6">
                    <a:moveTo>
                      <a:pt x="21" y="0"/>
                    </a:moveTo>
                    <a:cubicBezTo>
                      <a:pt x="19" y="0"/>
                      <a:pt x="17" y="1"/>
                      <a:pt x="15" y="2"/>
                    </a:cubicBezTo>
                    <a:cubicBezTo>
                      <a:pt x="15" y="2"/>
                      <a:pt x="0" y="4"/>
                      <a:pt x="8" y="17"/>
                    </a:cubicBezTo>
                    <a:cubicBezTo>
                      <a:pt x="11" y="24"/>
                      <a:pt x="17" y="26"/>
                      <a:pt x="22" y="26"/>
                    </a:cubicBezTo>
                    <a:cubicBezTo>
                      <a:pt x="27" y="26"/>
                      <a:pt x="32" y="23"/>
                      <a:pt x="33" y="18"/>
                    </a:cubicBezTo>
                    <a:cubicBezTo>
                      <a:pt x="34" y="11"/>
                      <a:pt x="28" y="0"/>
                      <a:pt x="21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Freeform 136">
                <a:extLst>
                  <a:ext uri="{FF2B5EF4-FFF2-40B4-BE49-F238E27FC236}">
                    <a16:creationId xmlns:a16="http://schemas.microsoft.com/office/drawing/2014/main" id="{BBCF8F5D-D24C-4952-B55F-691D5D001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1" y="924"/>
                <a:ext cx="53" cy="35"/>
              </a:xfrm>
              <a:custGeom>
                <a:avLst/>
                <a:gdLst>
                  <a:gd name="T0" fmla="*/ 19 w 20"/>
                  <a:gd name="T1" fmla="*/ 0 h 13"/>
                  <a:gd name="T2" fmla="*/ 0 w 20"/>
                  <a:gd name="T3" fmla="*/ 12 h 13"/>
                  <a:gd name="T4" fmla="*/ 0 w 20"/>
                  <a:gd name="T5" fmla="*/ 13 h 13"/>
                  <a:gd name="T6" fmla="*/ 20 w 20"/>
                  <a:gd name="T7" fmla="*/ 0 h 13"/>
                  <a:gd name="T8" fmla="*/ 19 w 2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19" y="0"/>
                    </a:moveTo>
                    <a:cubicBezTo>
                      <a:pt x="14" y="5"/>
                      <a:pt x="7" y="9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8" y="10"/>
                      <a:pt x="14" y="6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" name="Freeform 137">
                <a:extLst>
                  <a:ext uri="{FF2B5EF4-FFF2-40B4-BE49-F238E27FC236}">
                    <a16:creationId xmlns:a16="http://schemas.microsoft.com/office/drawing/2014/main" id="{601FDA87-1F10-41D6-B297-ED360E89C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8" y="914"/>
                <a:ext cx="53" cy="43"/>
              </a:xfrm>
              <a:custGeom>
                <a:avLst/>
                <a:gdLst>
                  <a:gd name="T0" fmla="*/ 11 w 20"/>
                  <a:gd name="T1" fmla="*/ 0 h 16"/>
                  <a:gd name="T2" fmla="*/ 1 w 20"/>
                  <a:gd name="T3" fmla="*/ 7 h 16"/>
                  <a:gd name="T4" fmla="*/ 1 w 20"/>
                  <a:gd name="T5" fmla="*/ 16 h 16"/>
                  <a:gd name="T6" fmla="*/ 20 w 20"/>
                  <a:gd name="T7" fmla="*/ 4 h 16"/>
                  <a:gd name="T8" fmla="*/ 11 w 20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11" y="0"/>
                    </a:moveTo>
                    <a:cubicBezTo>
                      <a:pt x="7" y="0"/>
                      <a:pt x="4" y="2"/>
                      <a:pt x="1" y="7"/>
                    </a:cubicBezTo>
                    <a:cubicBezTo>
                      <a:pt x="1" y="7"/>
                      <a:pt x="0" y="11"/>
                      <a:pt x="1" y="16"/>
                    </a:cubicBezTo>
                    <a:cubicBezTo>
                      <a:pt x="8" y="13"/>
                      <a:pt x="15" y="9"/>
                      <a:pt x="20" y="4"/>
                    </a:cubicBezTo>
                    <a:cubicBezTo>
                      <a:pt x="17" y="1"/>
                      <a:pt x="14" y="0"/>
                      <a:pt x="11" y="0"/>
                    </a:cubicBezTo>
                  </a:path>
                </a:pathLst>
              </a:custGeom>
              <a:solidFill>
                <a:srgbClr val="FA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CE89BE7-B529-1F41-BBAF-8209163A5642}"/>
                </a:ext>
              </a:extLst>
            </p:cNvPr>
            <p:cNvSpPr txBox="1"/>
            <p:nvPr/>
          </p:nvSpPr>
          <p:spPr>
            <a:xfrm>
              <a:off x="4828032" y="658368"/>
              <a:ext cx="3639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sz="28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PHIẾU HỌC TẬP</a:t>
              </a:r>
            </a:p>
          </p:txBody>
        </p:sp>
      </p:grpSp>
      <p:sp>
        <p:nvSpPr>
          <p:cNvPr id="211" name="文本框 213">
            <a:extLst>
              <a:ext uri="{FF2B5EF4-FFF2-40B4-BE49-F238E27FC236}">
                <a16:creationId xmlns:a16="http://schemas.microsoft.com/office/drawing/2014/main" id="{6E105CE9-70CC-F74C-8C1F-24D04E8DC8BC}"/>
              </a:ext>
            </a:extLst>
          </p:cNvPr>
          <p:cNvSpPr txBox="1"/>
          <p:nvPr/>
        </p:nvSpPr>
        <p:spPr>
          <a:xfrm>
            <a:off x="164479" y="2978778"/>
            <a:ext cx="3090931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lvl="0" indent="-342900" algn="ctr" defTabSz="457200">
              <a:buFont typeface="Wingdings" panose="05000000000000000000" pitchFamily="2" charset="2"/>
              <a:buChar char="ü"/>
              <a:defRPr/>
            </a:pPr>
            <a:r>
              <a:rPr lang="vi-VN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Một số quan lại, địa chủ người Hán bị Việt hoá.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16" name="文本框 216">
            <a:extLst>
              <a:ext uri="{FF2B5EF4-FFF2-40B4-BE49-F238E27FC236}">
                <a16:creationId xmlns:a16="http://schemas.microsoft.com/office/drawing/2014/main" id="{4F968273-0E46-034F-BBA5-617EDB5196E4}"/>
              </a:ext>
            </a:extLst>
          </p:cNvPr>
          <p:cNvSpPr txBox="1"/>
          <p:nvPr/>
        </p:nvSpPr>
        <p:spPr>
          <a:xfrm>
            <a:off x="4359536" y="2875039"/>
            <a:ext cx="3061722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lvl="0" indent="-342900" algn="ctr" defTabSz="457200">
              <a:buFont typeface="Wingdings" panose="05000000000000000000" pitchFamily="2" charset="2"/>
              <a:buChar char="ü"/>
              <a:defRPr/>
            </a:pPr>
            <a:r>
              <a:rPr lang="vi-VN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Tầng lớp hào trưởng bản địa hình thành.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18" name="文本框 219">
            <a:extLst>
              <a:ext uri="{FF2B5EF4-FFF2-40B4-BE49-F238E27FC236}">
                <a16:creationId xmlns:a16="http://schemas.microsoft.com/office/drawing/2014/main" id="{17BCCF9E-CC8B-194F-ABE9-4AC41DABF1AD}"/>
              </a:ext>
            </a:extLst>
          </p:cNvPr>
          <p:cNvSpPr txBox="1"/>
          <p:nvPr/>
        </p:nvSpPr>
        <p:spPr>
          <a:xfrm>
            <a:off x="8214268" y="2752484"/>
            <a:ext cx="3370022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lvl="0" indent="-342900" algn="ctr" defTabSz="457200">
              <a:buFont typeface="Wingdings" panose="05000000000000000000" pitchFamily="2" charset="2"/>
              <a:buChar char="ü"/>
              <a:defRPr/>
            </a:pPr>
            <a:r>
              <a:rPr lang="vi-VN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Mâu thuẫn giữa nhân dân Âu Lạc với chính quyền đô hộ phương Bắc ngày càng sâu sắc.</a:t>
            </a:r>
          </a:p>
        </p:txBody>
      </p:sp>
    </p:spTree>
    <p:extLst>
      <p:ext uri="{BB962C8B-B14F-4D97-AF65-F5344CB8AC3E}">
        <p14:creationId xmlns:p14="http://schemas.microsoft.com/office/powerpoint/2010/main" val="9519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7" grpId="0"/>
      <p:bldP spid="220" grpId="0"/>
      <p:bldP spid="211" grpId="0"/>
      <p:bldP spid="216" grpId="0"/>
      <p:bldP spid="2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2A7A63E-061D-4EE6-BE1E-1469A5BA7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4243" y="2545431"/>
            <a:ext cx="3323439" cy="322763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CE670E3-F61C-451C-84F6-AE2FF2A7AEB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0" y="5110023"/>
            <a:ext cx="5365251" cy="1398459"/>
            <a:chOff x="1541" y="-64"/>
            <a:chExt cx="4577" cy="1193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324D5158-C0D7-4F81-8B08-B82775C031DF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573" y="0"/>
              <a:ext cx="4534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68C7CF7-F19F-4B33-9AAE-4CEF78942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489"/>
              <a:ext cx="3177" cy="640"/>
            </a:xfrm>
            <a:custGeom>
              <a:avLst/>
              <a:gdLst>
                <a:gd name="T0" fmla="*/ 67 w 1190"/>
                <a:gd name="T1" fmla="*/ 133 h 238"/>
                <a:gd name="T2" fmla="*/ 172 w 1190"/>
                <a:gd name="T3" fmla="*/ 23 h 238"/>
                <a:gd name="T4" fmla="*/ 401 w 1190"/>
                <a:gd name="T5" fmla="*/ 19 h 238"/>
                <a:gd name="T6" fmla="*/ 874 w 1190"/>
                <a:gd name="T7" fmla="*/ 38 h 238"/>
                <a:gd name="T8" fmla="*/ 1190 w 1190"/>
                <a:gd name="T9" fmla="*/ 119 h 238"/>
                <a:gd name="T10" fmla="*/ 874 w 1190"/>
                <a:gd name="T11" fmla="*/ 148 h 238"/>
                <a:gd name="T12" fmla="*/ 538 w 1190"/>
                <a:gd name="T13" fmla="*/ 171 h 238"/>
                <a:gd name="T14" fmla="*/ 67 w 1190"/>
                <a:gd name="T15" fmla="*/ 13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0" h="238">
                  <a:moveTo>
                    <a:pt x="67" y="133"/>
                  </a:moveTo>
                  <a:cubicBezTo>
                    <a:pt x="0" y="59"/>
                    <a:pt x="134" y="28"/>
                    <a:pt x="172" y="23"/>
                  </a:cubicBezTo>
                  <a:cubicBezTo>
                    <a:pt x="244" y="9"/>
                    <a:pt x="325" y="19"/>
                    <a:pt x="401" y="19"/>
                  </a:cubicBezTo>
                  <a:cubicBezTo>
                    <a:pt x="559" y="23"/>
                    <a:pt x="717" y="43"/>
                    <a:pt x="874" y="38"/>
                  </a:cubicBezTo>
                  <a:cubicBezTo>
                    <a:pt x="946" y="38"/>
                    <a:pt x="1190" y="0"/>
                    <a:pt x="1190" y="119"/>
                  </a:cubicBezTo>
                  <a:cubicBezTo>
                    <a:pt x="1190" y="238"/>
                    <a:pt x="932" y="162"/>
                    <a:pt x="874" y="148"/>
                  </a:cubicBezTo>
                  <a:cubicBezTo>
                    <a:pt x="773" y="126"/>
                    <a:pt x="656" y="149"/>
                    <a:pt x="538" y="171"/>
                  </a:cubicBezTo>
                  <a:cubicBezTo>
                    <a:pt x="367" y="203"/>
                    <a:pt x="194" y="235"/>
                    <a:pt x="67" y="133"/>
                  </a:cubicBezTo>
                </a:path>
              </a:pathLst>
            </a:custGeom>
            <a:solidFill>
              <a:srgbClr val="E6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C111BE6-6385-4190-B459-2A6431D69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" y="-64"/>
              <a:ext cx="881" cy="835"/>
            </a:xfrm>
            <a:custGeom>
              <a:avLst/>
              <a:gdLst>
                <a:gd name="T0" fmla="*/ 179 w 330"/>
                <a:gd name="T1" fmla="*/ 136 h 311"/>
                <a:gd name="T2" fmla="*/ 319 w 330"/>
                <a:gd name="T3" fmla="*/ 115 h 311"/>
                <a:gd name="T4" fmla="*/ 248 w 330"/>
                <a:gd name="T5" fmla="*/ 201 h 311"/>
                <a:gd name="T6" fmla="*/ 253 w 330"/>
                <a:gd name="T7" fmla="*/ 311 h 311"/>
                <a:gd name="T8" fmla="*/ 125 w 330"/>
                <a:gd name="T9" fmla="*/ 261 h 311"/>
                <a:gd name="T10" fmla="*/ 4 w 330"/>
                <a:gd name="T11" fmla="*/ 171 h 311"/>
                <a:gd name="T12" fmla="*/ 85 w 330"/>
                <a:gd name="T13" fmla="*/ 98 h 311"/>
                <a:gd name="T14" fmla="*/ 177 w 330"/>
                <a:gd name="T15" fmla="*/ 167 h 311"/>
                <a:gd name="T16" fmla="*/ 179 w 330"/>
                <a:gd name="T17" fmla="*/ 13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0" h="311">
                  <a:moveTo>
                    <a:pt x="179" y="136"/>
                  </a:moveTo>
                  <a:cubicBezTo>
                    <a:pt x="158" y="23"/>
                    <a:pt x="330" y="0"/>
                    <a:pt x="319" y="115"/>
                  </a:cubicBezTo>
                  <a:cubicBezTo>
                    <a:pt x="315" y="165"/>
                    <a:pt x="276" y="165"/>
                    <a:pt x="248" y="201"/>
                  </a:cubicBezTo>
                  <a:cubicBezTo>
                    <a:pt x="221" y="236"/>
                    <a:pt x="234" y="276"/>
                    <a:pt x="253" y="311"/>
                  </a:cubicBezTo>
                  <a:cubicBezTo>
                    <a:pt x="213" y="261"/>
                    <a:pt x="184" y="274"/>
                    <a:pt x="125" y="261"/>
                  </a:cubicBezTo>
                  <a:cubicBezTo>
                    <a:pt x="79" y="251"/>
                    <a:pt x="10" y="228"/>
                    <a:pt x="4" y="171"/>
                  </a:cubicBezTo>
                  <a:cubicBezTo>
                    <a:pt x="0" y="125"/>
                    <a:pt x="44" y="98"/>
                    <a:pt x="85" y="98"/>
                  </a:cubicBezTo>
                  <a:cubicBezTo>
                    <a:pt x="129" y="96"/>
                    <a:pt x="163" y="127"/>
                    <a:pt x="177" y="167"/>
                  </a:cubicBezTo>
                  <a:cubicBezTo>
                    <a:pt x="179" y="136"/>
                    <a:pt x="179" y="136"/>
                    <a:pt x="179" y="136"/>
                  </a:cubicBezTo>
                </a:path>
              </a:pathLst>
            </a:custGeom>
            <a:solidFill>
              <a:srgbClr val="E3A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2F7E9832-294D-4BFE-AEAE-75504AE04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8" y="653"/>
              <a:ext cx="24" cy="5"/>
            </a:xfrm>
            <a:custGeom>
              <a:avLst/>
              <a:gdLst>
                <a:gd name="T0" fmla="*/ 4 w 9"/>
                <a:gd name="T1" fmla="*/ 0 h 2"/>
                <a:gd name="T2" fmla="*/ 0 w 9"/>
                <a:gd name="T3" fmla="*/ 1 h 2"/>
                <a:gd name="T4" fmla="*/ 9 w 9"/>
                <a:gd name="T5" fmla="*/ 2 h 2"/>
                <a:gd name="T6" fmla="*/ 4 w 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4" y="1"/>
                    <a:pt x="7" y="1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48B01E28-E3EF-43F3-AB3B-583EF4B24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2" y="656"/>
              <a:ext cx="42" cy="37"/>
            </a:xfrm>
            <a:custGeom>
              <a:avLst/>
              <a:gdLst>
                <a:gd name="T0" fmla="*/ 8 w 16"/>
                <a:gd name="T1" fmla="*/ 0 h 14"/>
                <a:gd name="T2" fmla="*/ 0 w 16"/>
                <a:gd name="T3" fmla="*/ 7 h 14"/>
                <a:gd name="T4" fmla="*/ 13 w 16"/>
                <a:gd name="T5" fmla="*/ 14 h 14"/>
                <a:gd name="T6" fmla="*/ 16 w 16"/>
                <a:gd name="T7" fmla="*/ 8 h 14"/>
                <a:gd name="T8" fmla="*/ 8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8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5" y="9"/>
                    <a:pt x="9" y="11"/>
                    <a:pt x="13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86D34499-388F-4D0F-9A2D-3692497AC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" y="204"/>
              <a:ext cx="46" cy="27"/>
            </a:xfrm>
            <a:custGeom>
              <a:avLst/>
              <a:gdLst>
                <a:gd name="T0" fmla="*/ 17 w 17"/>
                <a:gd name="T1" fmla="*/ 0 h 10"/>
                <a:gd name="T2" fmla="*/ 0 w 17"/>
                <a:gd name="T3" fmla="*/ 5 h 10"/>
                <a:gd name="T4" fmla="*/ 8 w 17"/>
                <a:gd name="T5" fmla="*/ 10 h 10"/>
                <a:gd name="T6" fmla="*/ 17 w 17"/>
                <a:gd name="T7" fmla="*/ 1 h 10"/>
                <a:gd name="T8" fmla="*/ 17 w 1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0"/>
                  </a:moveTo>
                  <a:cubicBezTo>
                    <a:pt x="11" y="1"/>
                    <a:pt x="5" y="3"/>
                    <a:pt x="0" y="5"/>
                  </a:cubicBezTo>
                  <a:cubicBezTo>
                    <a:pt x="1" y="8"/>
                    <a:pt x="4" y="10"/>
                    <a:pt x="8" y="10"/>
                  </a:cubicBezTo>
                  <a:cubicBezTo>
                    <a:pt x="13" y="10"/>
                    <a:pt x="17" y="6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DE7F3E47-5C32-4019-8E26-1244CC007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247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" name="Oval 11">
              <a:extLst>
                <a:ext uri="{FF2B5EF4-FFF2-40B4-BE49-F238E27FC236}">
                  <a16:creationId xmlns:a16="http://schemas.microsoft.com/office/drawing/2014/main" id="{409D895A-B37F-4D3A-A772-11D5C0C79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" y="365"/>
              <a:ext cx="48" cy="49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4" name="Oval 12">
              <a:extLst>
                <a:ext uri="{FF2B5EF4-FFF2-40B4-BE49-F238E27FC236}">
                  <a16:creationId xmlns:a16="http://schemas.microsoft.com/office/drawing/2014/main" id="{841AC556-27F4-49E0-893E-0339A929E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3" y="390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CB894B6C-B93E-4241-B9EE-9E0FAC4D2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290"/>
              <a:ext cx="40" cy="43"/>
            </a:xfrm>
            <a:custGeom>
              <a:avLst/>
              <a:gdLst>
                <a:gd name="T0" fmla="*/ 7 w 15"/>
                <a:gd name="T1" fmla="*/ 0 h 16"/>
                <a:gd name="T2" fmla="*/ 5 w 15"/>
                <a:gd name="T3" fmla="*/ 0 h 16"/>
                <a:gd name="T4" fmla="*/ 0 w 15"/>
                <a:gd name="T5" fmla="*/ 11 h 16"/>
                <a:gd name="T6" fmla="*/ 7 w 15"/>
                <a:gd name="T7" fmla="*/ 16 h 16"/>
                <a:gd name="T8" fmla="*/ 15 w 15"/>
                <a:gd name="T9" fmla="*/ 8 h 16"/>
                <a:gd name="T10" fmla="*/ 7 w 15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3" y="4"/>
                    <a:pt x="1" y="8"/>
                    <a:pt x="0" y="11"/>
                  </a:cubicBezTo>
                  <a:cubicBezTo>
                    <a:pt x="1" y="14"/>
                    <a:pt x="4" y="16"/>
                    <a:pt x="7" y="16"/>
                  </a:cubicBezTo>
                  <a:cubicBezTo>
                    <a:pt x="11" y="16"/>
                    <a:pt x="15" y="13"/>
                    <a:pt x="15" y="8"/>
                  </a:cubicBezTo>
                  <a:cubicBezTo>
                    <a:pt x="15" y="4"/>
                    <a:pt x="11" y="0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9ED0C5C3-07B6-4FF7-B0E7-221B6703C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" y="105"/>
              <a:ext cx="37" cy="37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5017D817-86ED-4D13-993E-44ACA63AC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159"/>
              <a:ext cx="3" cy="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FAA064FC-6FB6-492F-9240-4D29259E9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9" y="67"/>
              <a:ext cx="37" cy="38"/>
            </a:xfrm>
            <a:custGeom>
              <a:avLst/>
              <a:gdLst>
                <a:gd name="T0" fmla="*/ 1 w 14"/>
                <a:gd name="T1" fmla="*/ 0 h 14"/>
                <a:gd name="T2" fmla="*/ 0 w 14"/>
                <a:gd name="T3" fmla="*/ 5 h 14"/>
                <a:gd name="T4" fmla="*/ 9 w 14"/>
                <a:gd name="T5" fmla="*/ 14 h 14"/>
                <a:gd name="T6" fmla="*/ 14 w 14"/>
                <a:gd name="T7" fmla="*/ 12 h 14"/>
                <a:gd name="T8" fmla="*/ 1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" y="0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10"/>
                    <a:pt x="4" y="14"/>
                    <a:pt x="9" y="14"/>
                  </a:cubicBezTo>
                  <a:cubicBezTo>
                    <a:pt x="11" y="14"/>
                    <a:pt x="13" y="14"/>
                    <a:pt x="14" y="12"/>
                  </a:cubicBezTo>
                  <a:cubicBezTo>
                    <a:pt x="11" y="8"/>
                    <a:pt x="6" y="4"/>
                    <a:pt x="1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9B258183-C64F-4D36-B0AD-6AFE49E67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" y="59"/>
              <a:ext cx="29" cy="19"/>
            </a:xfrm>
            <a:custGeom>
              <a:avLst/>
              <a:gdLst>
                <a:gd name="T0" fmla="*/ 11 w 11"/>
                <a:gd name="T1" fmla="*/ 0 h 7"/>
                <a:gd name="T2" fmla="*/ 0 w 11"/>
                <a:gd name="T3" fmla="*/ 7 h 7"/>
                <a:gd name="T4" fmla="*/ 3 w 11"/>
                <a:gd name="T5" fmla="*/ 7 h 7"/>
                <a:gd name="T6" fmla="*/ 11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7" y="2"/>
                    <a:pt x="3" y="4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7"/>
                    <a:pt x="10" y="4"/>
                    <a:pt x="11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0" name="Oval 18">
              <a:extLst>
                <a:ext uri="{FF2B5EF4-FFF2-40B4-BE49-F238E27FC236}">
                  <a16:creationId xmlns:a16="http://schemas.microsoft.com/office/drawing/2014/main" id="{C9F3F75D-14DC-4DFF-80C4-70CC0CD5B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4" y="134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1" name="Oval 19">
              <a:extLst>
                <a:ext uri="{FF2B5EF4-FFF2-40B4-BE49-F238E27FC236}">
                  <a16:creationId xmlns:a16="http://schemas.microsoft.com/office/drawing/2014/main" id="{6FC4F9AA-29CF-428C-A229-2CBC90D59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" y="46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79C7B96C-98EA-4DD6-BCA4-5CED7D60E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" y="202"/>
              <a:ext cx="43" cy="18"/>
            </a:xfrm>
            <a:custGeom>
              <a:avLst/>
              <a:gdLst>
                <a:gd name="T0" fmla="*/ 0 w 16"/>
                <a:gd name="T1" fmla="*/ 0 h 7"/>
                <a:gd name="T2" fmla="*/ 9 w 16"/>
                <a:gd name="T3" fmla="*/ 7 h 7"/>
                <a:gd name="T4" fmla="*/ 16 w 16"/>
                <a:gd name="T5" fmla="*/ 4 h 7"/>
                <a:gd name="T6" fmla="*/ 0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0" y="0"/>
                  </a:moveTo>
                  <a:cubicBezTo>
                    <a:pt x="1" y="4"/>
                    <a:pt x="5" y="7"/>
                    <a:pt x="9" y="7"/>
                  </a:cubicBezTo>
                  <a:cubicBezTo>
                    <a:pt x="12" y="7"/>
                    <a:pt x="14" y="6"/>
                    <a:pt x="16" y="4"/>
                  </a:cubicBezTo>
                  <a:cubicBezTo>
                    <a:pt x="11" y="2"/>
                    <a:pt x="6" y="1"/>
                    <a:pt x="0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3" name="Oval 21">
              <a:extLst>
                <a:ext uri="{FF2B5EF4-FFF2-40B4-BE49-F238E27FC236}">
                  <a16:creationId xmlns:a16="http://schemas.microsoft.com/office/drawing/2014/main" id="{03E1B2F2-D4E1-4CBC-AAB6-9CC3F9E44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" y="253"/>
              <a:ext cx="37" cy="37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EA4AD595-3FE4-4D42-AF21-AA5426150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18"/>
              <a:ext cx="14" cy="40"/>
            </a:xfrm>
            <a:custGeom>
              <a:avLst/>
              <a:gdLst>
                <a:gd name="T0" fmla="*/ 0 w 5"/>
                <a:gd name="T1" fmla="*/ 0 h 15"/>
                <a:gd name="T2" fmla="*/ 0 w 5"/>
                <a:gd name="T3" fmla="*/ 12 h 15"/>
                <a:gd name="T4" fmla="*/ 0 w 5"/>
                <a:gd name="T5" fmla="*/ 15 h 15"/>
                <a:gd name="T6" fmla="*/ 5 w 5"/>
                <a:gd name="T7" fmla="*/ 7 h 15"/>
                <a:gd name="T8" fmla="*/ 0 w 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0" y="4"/>
                    <a:pt x="0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3" y="14"/>
                    <a:pt x="5" y="11"/>
                    <a:pt x="5" y="7"/>
                  </a:cubicBezTo>
                  <a:cubicBezTo>
                    <a:pt x="5" y="4"/>
                    <a:pt x="3" y="1"/>
                    <a:pt x="0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5" name="Oval 23">
              <a:extLst>
                <a:ext uri="{FF2B5EF4-FFF2-40B4-BE49-F238E27FC236}">
                  <a16:creationId xmlns:a16="http://schemas.microsoft.com/office/drawing/2014/main" id="{13F20A35-CA7F-418D-882C-D6ABD8712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5" y="304"/>
              <a:ext cx="48" cy="4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5005AAE0-01BF-4E63-991A-B730E01DB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" y="236"/>
              <a:ext cx="43" cy="41"/>
            </a:xfrm>
            <a:custGeom>
              <a:avLst/>
              <a:gdLst>
                <a:gd name="T0" fmla="*/ 2 w 16"/>
                <a:gd name="T1" fmla="*/ 0 h 15"/>
                <a:gd name="T2" fmla="*/ 0 w 16"/>
                <a:gd name="T3" fmla="*/ 6 h 15"/>
                <a:gd name="T4" fmla="*/ 9 w 16"/>
                <a:gd name="T5" fmla="*/ 15 h 15"/>
                <a:gd name="T6" fmla="*/ 16 w 16"/>
                <a:gd name="T7" fmla="*/ 12 h 15"/>
                <a:gd name="T8" fmla="*/ 2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12" y="15"/>
                    <a:pt x="14" y="13"/>
                    <a:pt x="16" y="12"/>
                  </a:cubicBezTo>
                  <a:cubicBezTo>
                    <a:pt x="11" y="7"/>
                    <a:pt x="7" y="4"/>
                    <a:pt x="2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7" name="Oval 25">
              <a:extLst>
                <a:ext uri="{FF2B5EF4-FFF2-40B4-BE49-F238E27FC236}">
                  <a16:creationId xmlns:a16="http://schemas.microsoft.com/office/drawing/2014/main" id="{58962F0B-EFE5-4882-BFB6-756C62351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3" y="210"/>
              <a:ext cx="48" cy="4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8" name="Oval 26">
              <a:extLst>
                <a:ext uri="{FF2B5EF4-FFF2-40B4-BE49-F238E27FC236}">
                  <a16:creationId xmlns:a16="http://schemas.microsoft.com/office/drawing/2014/main" id="{FEB22865-03FA-40C9-AEB1-33E444475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172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29" name="Oval 27">
              <a:extLst>
                <a:ext uri="{FF2B5EF4-FFF2-40B4-BE49-F238E27FC236}">
                  <a16:creationId xmlns:a16="http://schemas.microsoft.com/office/drawing/2014/main" id="{B3169211-8786-471A-AE6D-4A77AC43C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8" y="250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0" name="Oval 28">
              <a:extLst>
                <a:ext uri="{FF2B5EF4-FFF2-40B4-BE49-F238E27FC236}">
                  <a16:creationId xmlns:a16="http://schemas.microsoft.com/office/drawing/2014/main" id="{88A2A293-021A-4D55-B2EE-D5D45A999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196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1" name="Oval 29">
              <a:extLst>
                <a:ext uri="{FF2B5EF4-FFF2-40B4-BE49-F238E27FC236}">
                  <a16:creationId xmlns:a16="http://schemas.microsoft.com/office/drawing/2014/main" id="{D768E98B-35AD-4B0F-9348-9DA1F2F99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266"/>
              <a:ext cx="48" cy="4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2" name="Oval 30">
              <a:extLst>
                <a:ext uri="{FF2B5EF4-FFF2-40B4-BE49-F238E27FC236}">
                  <a16:creationId xmlns:a16="http://schemas.microsoft.com/office/drawing/2014/main" id="{F2E57118-6165-4DB3-9712-3F64E8F52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312"/>
              <a:ext cx="38" cy="37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3" name="Oval 31">
              <a:extLst>
                <a:ext uri="{FF2B5EF4-FFF2-40B4-BE49-F238E27FC236}">
                  <a16:creationId xmlns:a16="http://schemas.microsoft.com/office/drawing/2014/main" id="{2135521E-0305-419C-B96B-84B3DC7B6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387"/>
              <a:ext cx="38" cy="3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9B65B782-C6F2-48A4-98FA-BCA0FBB1F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1" y="317"/>
              <a:ext cx="40" cy="46"/>
            </a:xfrm>
            <a:custGeom>
              <a:avLst/>
              <a:gdLst>
                <a:gd name="T0" fmla="*/ 7 w 15"/>
                <a:gd name="T1" fmla="*/ 0 h 17"/>
                <a:gd name="T2" fmla="*/ 0 w 15"/>
                <a:gd name="T3" fmla="*/ 8 h 17"/>
                <a:gd name="T4" fmla="*/ 9 w 15"/>
                <a:gd name="T5" fmla="*/ 17 h 17"/>
                <a:gd name="T6" fmla="*/ 15 w 15"/>
                <a:gd name="T7" fmla="*/ 15 h 17"/>
                <a:gd name="T8" fmla="*/ 7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7" y="0"/>
                  </a:moveTo>
                  <a:cubicBezTo>
                    <a:pt x="3" y="1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6"/>
                    <a:pt x="15" y="15"/>
                  </a:cubicBezTo>
                  <a:cubicBezTo>
                    <a:pt x="13" y="10"/>
                    <a:pt x="10" y="5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5" name="Oval 33">
              <a:extLst>
                <a:ext uri="{FF2B5EF4-FFF2-40B4-BE49-F238E27FC236}">
                  <a16:creationId xmlns:a16="http://schemas.microsoft.com/office/drawing/2014/main" id="{1D40D207-5B1C-452A-AD7E-80F316335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0" y="384"/>
              <a:ext cx="48" cy="49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6" name="Oval 34">
              <a:extLst>
                <a:ext uri="{FF2B5EF4-FFF2-40B4-BE49-F238E27FC236}">
                  <a16:creationId xmlns:a16="http://schemas.microsoft.com/office/drawing/2014/main" id="{73CD353C-049C-4913-8949-E30B440CF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0" y="384"/>
              <a:ext cx="48" cy="49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78026F4F-C478-4BDD-B76A-C9D8F4A93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0" y="328"/>
              <a:ext cx="48" cy="48"/>
            </a:xfrm>
            <a:custGeom>
              <a:avLst/>
              <a:gdLst>
                <a:gd name="T0" fmla="*/ 9 w 18"/>
                <a:gd name="T1" fmla="*/ 0 h 18"/>
                <a:gd name="T2" fmla="*/ 0 w 18"/>
                <a:gd name="T3" fmla="*/ 9 h 18"/>
                <a:gd name="T4" fmla="*/ 6 w 18"/>
                <a:gd name="T5" fmla="*/ 18 h 18"/>
                <a:gd name="T6" fmla="*/ 18 w 18"/>
                <a:gd name="T7" fmla="*/ 8 h 18"/>
                <a:gd name="T8" fmla="*/ 9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3" y="17"/>
                    <a:pt x="6" y="18"/>
                  </a:cubicBezTo>
                  <a:cubicBezTo>
                    <a:pt x="11" y="15"/>
                    <a:pt x="14" y="12"/>
                    <a:pt x="18" y="8"/>
                  </a:cubicBezTo>
                  <a:cubicBezTo>
                    <a:pt x="17" y="4"/>
                    <a:pt x="14" y="0"/>
                    <a:pt x="9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8" name="Oval 36">
              <a:extLst>
                <a:ext uri="{FF2B5EF4-FFF2-40B4-BE49-F238E27FC236}">
                  <a16:creationId xmlns:a16="http://schemas.microsoft.com/office/drawing/2014/main" id="{12808FC3-6A4F-425A-8222-3DC6C01A4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" y="317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DAB307D1-0242-4537-8361-F90F2E65E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4" y="390"/>
              <a:ext cx="40" cy="35"/>
            </a:xfrm>
            <a:custGeom>
              <a:avLst/>
              <a:gdLst>
                <a:gd name="T0" fmla="*/ 8 w 15"/>
                <a:gd name="T1" fmla="*/ 0 h 13"/>
                <a:gd name="T2" fmla="*/ 0 w 15"/>
                <a:gd name="T3" fmla="*/ 8 h 13"/>
                <a:gd name="T4" fmla="*/ 2 w 15"/>
                <a:gd name="T5" fmla="*/ 13 h 13"/>
                <a:gd name="T6" fmla="*/ 15 w 15"/>
                <a:gd name="T7" fmla="*/ 4 h 13"/>
                <a:gd name="T8" fmla="*/ 8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10"/>
                    <a:pt x="1" y="12"/>
                    <a:pt x="2" y="13"/>
                  </a:cubicBezTo>
                  <a:cubicBezTo>
                    <a:pt x="6" y="10"/>
                    <a:pt x="11" y="7"/>
                    <a:pt x="15" y="4"/>
                  </a:cubicBezTo>
                  <a:cubicBezTo>
                    <a:pt x="13" y="1"/>
                    <a:pt x="11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0" name="Oval 38">
              <a:extLst>
                <a:ext uri="{FF2B5EF4-FFF2-40B4-BE49-F238E27FC236}">
                  <a16:creationId xmlns:a16="http://schemas.microsoft.com/office/drawing/2014/main" id="{154B3268-66DA-4B1E-8D84-53D26F8E9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3" y="293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CEE62FBB-4195-42FC-8FF8-73F7AEAD7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" y="134"/>
              <a:ext cx="32" cy="46"/>
            </a:xfrm>
            <a:custGeom>
              <a:avLst/>
              <a:gdLst>
                <a:gd name="T0" fmla="*/ 7 w 12"/>
                <a:gd name="T1" fmla="*/ 0 h 17"/>
                <a:gd name="T2" fmla="*/ 0 w 12"/>
                <a:gd name="T3" fmla="*/ 8 h 17"/>
                <a:gd name="T4" fmla="*/ 9 w 12"/>
                <a:gd name="T5" fmla="*/ 17 h 17"/>
                <a:gd name="T6" fmla="*/ 12 w 12"/>
                <a:gd name="T7" fmla="*/ 17 h 17"/>
                <a:gd name="T8" fmla="*/ 7 w 1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7" y="0"/>
                  </a:moveTo>
                  <a:cubicBezTo>
                    <a:pt x="3" y="1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1" y="11"/>
                    <a:pt x="9" y="5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C551C5FE-9E0A-4CAD-9EB2-DD4BF89A4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" y="-16"/>
              <a:ext cx="918" cy="755"/>
            </a:xfrm>
            <a:custGeom>
              <a:avLst/>
              <a:gdLst>
                <a:gd name="T0" fmla="*/ 193 w 344"/>
                <a:gd name="T1" fmla="*/ 103 h 281"/>
                <a:gd name="T2" fmla="*/ 237 w 344"/>
                <a:gd name="T3" fmla="*/ 14 h 281"/>
                <a:gd name="T4" fmla="*/ 321 w 344"/>
                <a:gd name="T5" fmla="*/ 40 h 281"/>
                <a:gd name="T6" fmla="*/ 326 w 344"/>
                <a:gd name="T7" fmla="*/ 94 h 281"/>
                <a:gd name="T8" fmla="*/ 279 w 344"/>
                <a:gd name="T9" fmla="*/ 146 h 281"/>
                <a:gd name="T10" fmla="*/ 260 w 344"/>
                <a:gd name="T11" fmla="*/ 280 h 281"/>
                <a:gd name="T12" fmla="*/ 266 w 344"/>
                <a:gd name="T13" fmla="*/ 278 h 281"/>
                <a:gd name="T14" fmla="*/ 175 w 344"/>
                <a:gd name="T15" fmla="*/ 233 h 281"/>
                <a:gd name="T16" fmla="*/ 59 w 344"/>
                <a:gd name="T17" fmla="*/ 197 h 281"/>
                <a:gd name="T18" fmla="*/ 48 w 344"/>
                <a:gd name="T19" fmla="*/ 80 h 281"/>
                <a:gd name="T20" fmla="*/ 185 w 344"/>
                <a:gd name="T21" fmla="*/ 136 h 281"/>
                <a:gd name="T22" fmla="*/ 191 w 344"/>
                <a:gd name="T23" fmla="*/ 134 h 281"/>
                <a:gd name="T24" fmla="*/ 86 w 344"/>
                <a:gd name="T25" fmla="*/ 65 h 281"/>
                <a:gd name="T26" fmla="*/ 13 w 344"/>
                <a:gd name="T27" fmla="*/ 149 h 281"/>
                <a:gd name="T28" fmla="*/ 117 w 344"/>
                <a:gd name="T29" fmla="*/ 226 h 281"/>
                <a:gd name="T30" fmla="*/ 190 w 344"/>
                <a:gd name="T31" fmla="*/ 239 h 281"/>
                <a:gd name="T32" fmla="*/ 261 w 344"/>
                <a:gd name="T33" fmla="*/ 280 h 281"/>
                <a:gd name="T34" fmla="*/ 266 w 344"/>
                <a:gd name="T35" fmla="*/ 278 h 281"/>
                <a:gd name="T36" fmla="*/ 258 w 344"/>
                <a:gd name="T37" fmla="*/ 174 h 281"/>
                <a:gd name="T38" fmla="*/ 319 w 344"/>
                <a:gd name="T39" fmla="*/ 119 h 281"/>
                <a:gd name="T40" fmla="*/ 307 w 344"/>
                <a:gd name="T41" fmla="*/ 16 h 281"/>
                <a:gd name="T42" fmla="*/ 228 w 344"/>
                <a:gd name="T43" fmla="*/ 15 h 281"/>
                <a:gd name="T44" fmla="*/ 187 w 344"/>
                <a:gd name="T45" fmla="*/ 104 h 281"/>
                <a:gd name="T46" fmla="*/ 193 w 344"/>
                <a:gd name="T47" fmla="*/ 10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4" h="281">
                  <a:moveTo>
                    <a:pt x="193" y="103"/>
                  </a:moveTo>
                  <a:cubicBezTo>
                    <a:pt x="187" y="65"/>
                    <a:pt x="201" y="30"/>
                    <a:pt x="237" y="14"/>
                  </a:cubicBezTo>
                  <a:cubicBezTo>
                    <a:pt x="267" y="1"/>
                    <a:pt x="305" y="10"/>
                    <a:pt x="321" y="40"/>
                  </a:cubicBezTo>
                  <a:cubicBezTo>
                    <a:pt x="329" y="56"/>
                    <a:pt x="329" y="77"/>
                    <a:pt x="326" y="94"/>
                  </a:cubicBezTo>
                  <a:cubicBezTo>
                    <a:pt x="321" y="120"/>
                    <a:pt x="298" y="132"/>
                    <a:pt x="279" y="146"/>
                  </a:cubicBezTo>
                  <a:cubicBezTo>
                    <a:pt x="232" y="182"/>
                    <a:pt x="236" y="232"/>
                    <a:pt x="260" y="280"/>
                  </a:cubicBezTo>
                  <a:cubicBezTo>
                    <a:pt x="262" y="279"/>
                    <a:pt x="264" y="278"/>
                    <a:pt x="266" y="278"/>
                  </a:cubicBezTo>
                  <a:cubicBezTo>
                    <a:pt x="241" y="247"/>
                    <a:pt x="214" y="238"/>
                    <a:pt x="175" y="233"/>
                  </a:cubicBezTo>
                  <a:cubicBezTo>
                    <a:pt x="135" y="228"/>
                    <a:pt x="94" y="219"/>
                    <a:pt x="59" y="197"/>
                  </a:cubicBezTo>
                  <a:cubicBezTo>
                    <a:pt x="15" y="170"/>
                    <a:pt x="0" y="111"/>
                    <a:pt x="48" y="80"/>
                  </a:cubicBezTo>
                  <a:cubicBezTo>
                    <a:pt x="103" y="44"/>
                    <a:pt x="164" y="82"/>
                    <a:pt x="185" y="136"/>
                  </a:cubicBezTo>
                  <a:cubicBezTo>
                    <a:pt x="186" y="137"/>
                    <a:pt x="192" y="136"/>
                    <a:pt x="191" y="134"/>
                  </a:cubicBezTo>
                  <a:cubicBezTo>
                    <a:pt x="173" y="88"/>
                    <a:pt x="136" y="61"/>
                    <a:pt x="86" y="65"/>
                  </a:cubicBezTo>
                  <a:cubicBezTo>
                    <a:pt x="42" y="68"/>
                    <a:pt x="3" y="103"/>
                    <a:pt x="13" y="149"/>
                  </a:cubicBezTo>
                  <a:cubicBezTo>
                    <a:pt x="23" y="195"/>
                    <a:pt x="78" y="215"/>
                    <a:pt x="117" y="226"/>
                  </a:cubicBezTo>
                  <a:cubicBezTo>
                    <a:pt x="141" y="233"/>
                    <a:pt x="166" y="235"/>
                    <a:pt x="190" y="239"/>
                  </a:cubicBezTo>
                  <a:cubicBezTo>
                    <a:pt x="220" y="243"/>
                    <a:pt x="242" y="257"/>
                    <a:pt x="261" y="280"/>
                  </a:cubicBezTo>
                  <a:cubicBezTo>
                    <a:pt x="262" y="281"/>
                    <a:pt x="267" y="280"/>
                    <a:pt x="266" y="278"/>
                  </a:cubicBezTo>
                  <a:cubicBezTo>
                    <a:pt x="249" y="245"/>
                    <a:pt x="238" y="209"/>
                    <a:pt x="258" y="174"/>
                  </a:cubicBezTo>
                  <a:cubicBezTo>
                    <a:pt x="272" y="150"/>
                    <a:pt x="300" y="139"/>
                    <a:pt x="319" y="119"/>
                  </a:cubicBezTo>
                  <a:cubicBezTo>
                    <a:pt x="344" y="91"/>
                    <a:pt x="337" y="37"/>
                    <a:pt x="307" y="16"/>
                  </a:cubicBezTo>
                  <a:cubicBezTo>
                    <a:pt x="284" y="0"/>
                    <a:pt x="252" y="3"/>
                    <a:pt x="228" y="15"/>
                  </a:cubicBezTo>
                  <a:cubicBezTo>
                    <a:pt x="195" y="33"/>
                    <a:pt x="181" y="67"/>
                    <a:pt x="187" y="104"/>
                  </a:cubicBezTo>
                  <a:cubicBezTo>
                    <a:pt x="188" y="106"/>
                    <a:pt x="193" y="105"/>
                    <a:pt x="193" y="103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61186E44-1F73-4993-AE75-856624C2E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" y="314"/>
              <a:ext cx="564" cy="600"/>
            </a:xfrm>
            <a:custGeom>
              <a:avLst/>
              <a:gdLst>
                <a:gd name="T0" fmla="*/ 113 w 211"/>
                <a:gd name="T1" fmla="*/ 81 h 223"/>
                <a:gd name="T2" fmla="*/ 195 w 211"/>
                <a:gd name="T3" fmla="*/ 35 h 223"/>
                <a:gd name="T4" fmla="*/ 211 w 211"/>
                <a:gd name="T5" fmla="*/ 79 h 223"/>
                <a:gd name="T6" fmla="*/ 176 w 211"/>
                <a:gd name="T7" fmla="*/ 119 h 223"/>
                <a:gd name="T8" fmla="*/ 131 w 211"/>
                <a:gd name="T9" fmla="*/ 167 h 223"/>
                <a:gd name="T10" fmla="*/ 86 w 211"/>
                <a:gd name="T11" fmla="*/ 200 h 223"/>
                <a:gd name="T12" fmla="*/ 19 w 211"/>
                <a:gd name="T13" fmla="*/ 35 h 223"/>
                <a:gd name="T14" fmla="*/ 82 w 211"/>
                <a:gd name="T15" fmla="*/ 25 h 223"/>
                <a:gd name="T16" fmla="*/ 109 w 211"/>
                <a:gd name="T17" fmla="*/ 90 h 223"/>
                <a:gd name="T18" fmla="*/ 113 w 211"/>
                <a:gd name="T19" fmla="*/ 8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23">
                  <a:moveTo>
                    <a:pt x="113" y="81"/>
                  </a:moveTo>
                  <a:cubicBezTo>
                    <a:pt x="126" y="48"/>
                    <a:pt x="161" y="0"/>
                    <a:pt x="195" y="35"/>
                  </a:cubicBezTo>
                  <a:cubicBezTo>
                    <a:pt x="203" y="44"/>
                    <a:pt x="211" y="69"/>
                    <a:pt x="211" y="79"/>
                  </a:cubicBezTo>
                  <a:cubicBezTo>
                    <a:pt x="209" y="106"/>
                    <a:pt x="195" y="104"/>
                    <a:pt x="176" y="119"/>
                  </a:cubicBezTo>
                  <a:cubicBezTo>
                    <a:pt x="151" y="137"/>
                    <a:pt x="147" y="142"/>
                    <a:pt x="131" y="167"/>
                  </a:cubicBezTo>
                  <a:cubicBezTo>
                    <a:pt x="116" y="190"/>
                    <a:pt x="115" y="223"/>
                    <a:pt x="86" y="200"/>
                  </a:cubicBezTo>
                  <a:cubicBezTo>
                    <a:pt x="55" y="177"/>
                    <a:pt x="0" y="73"/>
                    <a:pt x="19" y="35"/>
                  </a:cubicBezTo>
                  <a:cubicBezTo>
                    <a:pt x="30" y="10"/>
                    <a:pt x="59" y="8"/>
                    <a:pt x="82" y="25"/>
                  </a:cubicBezTo>
                  <a:cubicBezTo>
                    <a:pt x="105" y="42"/>
                    <a:pt x="94" y="69"/>
                    <a:pt x="109" y="90"/>
                  </a:cubicBezTo>
                  <a:cubicBezTo>
                    <a:pt x="113" y="81"/>
                    <a:pt x="113" y="81"/>
                    <a:pt x="113" y="81"/>
                  </a:cubicBezTo>
                </a:path>
              </a:pathLst>
            </a:custGeom>
            <a:solidFill>
              <a:srgbClr val="E3A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4" name="Oval 42">
              <a:extLst>
                <a:ext uri="{FF2B5EF4-FFF2-40B4-BE49-F238E27FC236}">
                  <a16:creationId xmlns:a16="http://schemas.microsoft.com/office/drawing/2014/main" id="{0CB76430-DA28-4128-93F6-59629CC70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4" y="739"/>
              <a:ext cx="37" cy="38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36BBE4E8-4372-4883-B17E-AABA9C777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3" y="691"/>
              <a:ext cx="26" cy="32"/>
            </a:xfrm>
            <a:custGeom>
              <a:avLst/>
              <a:gdLst>
                <a:gd name="T0" fmla="*/ 9 w 10"/>
                <a:gd name="T1" fmla="*/ 0 h 12"/>
                <a:gd name="T2" fmla="*/ 0 w 10"/>
                <a:gd name="T3" fmla="*/ 9 h 12"/>
                <a:gd name="T4" fmla="*/ 0 w 10"/>
                <a:gd name="T5" fmla="*/ 12 h 12"/>
                <a:gd name="T6" fmla="*/ 10 w 10"/>
                <a:gd name="T7" fmla="*/ 0 h 12"/>
                <a:gd name="T8" fmla="*/ 9 w 1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3" y="7"/>
                    <a:pt x="6" y="4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6" name="Oval 44">
              <a:extLst>
                <a:ext uri="{FF2B5EF4-FFF2-40B4-BE49-F238E27FC236}">
                  <a16:creationId xmlns:a16="http://schemas.microsoft.com/office/drawing/2014/main" id="{1F5C518A-3153-41C2-975A-3F6C7291B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6" y="669"/>
              <a:ext cx="42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BA5CD2BE-C299-4774-AD64-EDE508954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" y="768"/>
              <a:ext cx="40" cy="43"/>
            </a:xfrm>
            <a:custGeom>
              <a:avLst/>
              <a:gdLst>
                <a:gd name="T0" fmla="*/ 8 w 15"/>
                <a:gd name="T1" fmla="*/ 0 h 16"/>
                <a:gd name="T2" fmla="*/ 0 w 15"/>
                <a:gd name="T3" fmla="*/ 8 h 16"/>
                <a:gd name="T4" fmla="*/ 8 w 15"/>
                <a:gd name="T5" fmla="*/ 16 h 16"/>
                <a:gd name="T6" fmla="*/ 9 w 15"/>
                <a:gd name="T7" fmla="*/ 16 h 16"/>
                <a:gd name="T8" fmla="*/ 15 w 15"/>
                <a:gd name="T9" fmla="*/ 4 h 16"/>
                <a:gd name="T10" fmla="*/ 8 w 15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11" y="12"/>
                    <a:pt x="13" y="8"/>
                    <a:pt x="15" y="4"/>
                  </a:cubicBezTo>
                  <a:cubicBezTo>
                    <a:pt x="13" y="2"/>
                    <a:pt x="11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8" name="Oval 46">
              <a:extLst>
                <a:ext uri="{FF2B5EF4-FFF2-40B4-BE49-F238E27FC236}">
                  <a16:creationId xmlns:a16="http://schemas.microsoft.com/office/drawing/2014/main" id="{60E50C0A-3591-4726-AB5D-83FDA50A9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2" y="680"/>
              <a:ext cx="43" cy="43"/>
            </a:xfrm>
            <a:prstGeom prst="ellipse">
              <a:avLst/>
            </a:pr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61DE3723-AAEA-45C3-8DEE-8A36BA3D2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" y="836"/>
              <a:ext cx="40" cy="35"/>
            </a:xfrm>
            <a:custGeom>
              <a:avLst/>
              <a:gdLst>
                <a:gd name="T0" fmla="*/ 7 w 15"/>
                <a:gd name="T1" fmla="*/ 0 h 13"/>
                <a:gd name="T2" fmla="*/ 0 w 15"/>
                <a:gd name="T3" fmla="*/ 5 h 13"/>
                <a:gd name="T4" fmla="*/ 1 w 15"/>
                <a:gd name="T5" fmla="*/ 6 h 13"/>
                <a:gd name="T6" fmla="*/ 13 w 15"/>
                <a:gd name="T7" fmla="*/ 13 h 13"/>
                <a:gd name="T8" fmla="*/ 15 w 15"/>
                <a:gd name="T9" fmla="*/ 8 h 13"/>
                <a:gd name="T10" fmla="*/ 7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7" y="0"/>
                  </a:moveTo>
                  <a:cubicBezTo>
                    <a:pt x="4" y="0"/>
                    <a:pt x="1" y="2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6" y="10"/>
                    <a:pt x="10" y="12"/>
                    <a:pt x="13" y="13"/>
                  </a:cubicBezTo>
                  <a:cubicBezTo>
                    <a:pt x="14" y="12"/>
                    <a:pt x="15" y="10"/>
                    <a:pt x="15" y="8"/>
                  </a:cubicBezTo>
                  <a:cubicBezTo>
                    <a:pt x="15" y="3"/>
                    <a:pt x="12" y="0"/>
                    <a:pt x="7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CFA07F8B-9210-4F00-8754-902059E73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" y="382"/>
              <a:ext cx="35" cy="34"/>
            </a:xfrm>
            <a:custGeom>
              <a:avLst/>
              <a:gdLst>
                <a:gd name="T0" fmla="*/ 3 w 13"/>
                <a:gd name="T1" fmla="*/ 0 h 13"/>
                <a:gd name="T2" fmla="*/ 0 w 13"/>
                <a:gd name="T3" fmla="*/ 6 h 13"/>
                <a:gd name="T4" fmla="*/ 7 w 13"/>
                <a:gd name="T5" fmla="*/ 13 h 13"/>
                <a:gd name="T6" fmla="*/ 13 w 13"/>
                <a:gd name="T7" fmla="*/ 10 h 13"/>
                <a:gd name="T8" fmla="*/ 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3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" y="13"/>
                    <a:pt x="11" y="12"/>
                    <a:pt x="13" y="10"/>
                  </a:cubicBezTo>
                  <a:cubicBezTo>
                    <a:pt x="10" y="7"/>
                    <a:pt x="7" y="3"/>
                    <a:pt x="3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75B8296D-2BD0-45DF-BFD9-C159F9D58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" y="382"/>
              <a:ext cx="43" cy="48"/>
            </a:xfrm>
            <a:custGeom>
              <a:avLst/>
              <a:gdLst>
                <a:gd name="T0" fmla="*/ 8 w 16"/>
                <a:gd name="T1" fmla="*/ 0 h 18"/>
                <a:gd name="T2" fmla="*/ 1 w 16"/>
                <a:gd name="T3" fmla="*/ 10 h 18"/>
                <a:gd name="T4" fmla="*/ 0 w 16"/>
                <a:gd name="T5" fmla="*/ 14 h 18"/>
                <a:gd name="T6" fmla="*/ 7 w 16"/>
                <a:gd name="T7" fmla="*/ 18 h 18"/>
                <a:gd name="T8" fmla="*/ 16 w 16"/>
                <a:gd name="T9" fmla="*/ 9 h 18"/>
                <a:gd name="T10" fmla="*/ 8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8" y="0"/>
                  </a:moveTo>
                  <a:cubicBezTo>
                    <a:pt x="5" y="3"/>
                    <a:pt x="3" y="6"/>
                    <a:pt x="1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6"/>
                    <a:pt x="4" y="18"/>
                    <a:pt x="7" y="18"/>
                  </a:cubicBezTo>
                  <a:cubicBezTo>
                    <a:pt x="12" y="18"/>
                    <a:pt x="16" y="14"/>
                    <a:pt x="16" y="9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E28B115A-0480-4096-A91D-BDCBBC70A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5" y="379"/>
              <a:ext cx="24" cy="11"/>
            </a:xfrm>
            <a:custGeom>
              <a:avLst/>
              <a:gdLst>
                <a:gd name="T0" fmla="*/ 9 w 9"/>
                <a:gd name="T1" fmla="*/ 0 h 4"/>
                <a:gd name="T2" fmla="*/ 0 w 9"/>
                <a:gd name="T3" fmla="*/ 4 h 4"/>
                <a:gd name="T4" fmla="*/ 2 w 9"/>
                <a:gd name="T5" fmla="*/ 4 h 4"/>
                <a:gd name="T6" fmla="*/ 9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6" y="1"/>
                    <a:pt x="3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5" y="4"/>
                    <a:pt x="7" y="2"/>
                    <a:pt x="9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95500174-5E25-404D-AFE4-79E3FCB47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" y="352"/>
              <a:ext cx="43" cy="38"/>
            </a:xfrm>
            <a:custGeom>
              <a:avLst/>
              <a:gdLst>
                <a:gd name="T0" fmla="*/ 5 w 16"/>
                <a:gd name="T1" fmla="*/ 0 h 14"/>
                <a:gd name="T2" fmla="*/ 2 w 16"/>
                <a:gd name="T3" fmla="*/ 0 h 14"/>
                <a:gd name="T4" fmla="*/ 0 w 16"/>
                <a:gd name="T5" fmla="*/ 6 h 14"/>
                <a:gd name="T6" fmla="*/ 8 w 16"/>
                <a:gd name="T7" fmla="*/ 14 h 14"/>
                <a:gd name="T8" fmla="*/ 16 w 16"/>
                <a:gd name="T9" fmla="*/ 6 h 14"/>
                <a:gd name="T10" fmla="*/ 14 w 16"/>
                <a:gd name="T11" fmla="*/ 1 h 14"/>
                <a:gd name="T12" fmla="*/ 5 w 1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4"/>
                    <a:pt x="8" y="14"/>
                  </a:cubicBezTo>
                  <a:cubicBezTo>
                    <a:pt x="12" y="14"/>
                    <a:pt x="16" y="10"/>
                    <a:pt x="16" y="6"/>
                  </a:cubicBezTo>
                  <a:cubicBezTo>
                    <a:pt x="16" y="4"/>
                    <a:pt x="15" y="2"/>
                    <a:pt x="14" y="1"/>
                  </a:cubicBezTo>
                  <a:cubicBezTo>
                    <a:pt x="11" y="0"/>
                    <a:pt x="8" y="0"/>
                    <a:pt x="5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7E48F1D5-80DB-49B7-9CF7-562008925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" y="392"/>
              <a:ext cx="30" cy="27"/>
            </a:xfrm>
            <a:custGeom>
              <a:avLst/>
              <a:gdLst>
                <a:gd name="T0" fmla="*/ 0 w 11"/>
                <a:gd name="T1" fmla="*/ 0 h 10"/>
                <a:gd name="T2" fmla="*/ 0 w 11"/>
                <a:gd name="T3" fmla="*/ 1 h 10"/>
                <a:gd name="T4" fmla="*/ 9 w 11"/>
                <a:gd name="T5" fmla="*/ 10 h 10"/>
                <a:gd name="T6" fmla="*/ 11 w 11"/>
                <a:gd name="T7" fmla="*/ 10 h 10"/>
                <a:gd name="T8" fmla="*/ 8 w 11"/>
                <a:gd name="T9" fmla="*/ 6 h 10"/>
                <a:gd name="T10" fmla="*/ 0 w 1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4" y="10"/>
                    <a:pt x="9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0" y="9"/>
                    <a:pt x="9" y="7"/>
                    <a:pt x="8" y="6"/>
                  </a:cubicBezTo>
                  <a:cubicBezTo>
                    <a:pt x="5" y="4"/>
                    <a:pt x="3" y="2"/>
                    <a:pt x="0" y="0"/>
                  </a:cubicBezTo>
                </a:path>
              </a:pathLst>
            </a:custGeom>
            <a:solidFill>
              <a:srgbClr val="ED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B5FAB6B9-8CE8-4EE1-97B3-E94009D1C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277"/>
              <a:ext cx="567" cy="569"/>
            </a:xfrm>
            <a:custGeom>
              <a:avLst/>
              <a:gdLst>
                <a:gd name="T0" fmla="*/ 107 w 212"/>
                <a:gd name="T1" fmla="*/ 80 h 212"/>
                <a:gd name="T2" fmla="*/ 185 w 212"/>
                <a:gd name="T3" fmla="*/ 39 h 212"/>
                <a:gd name="T4" fmla="*/ 199 w 212"/>
                <a:gd name="T5" fmla="*/ 76 h 212"/>
                <a:gd name="T6" fmla="*/ 177 w 212"/>
                <a:gd name="T7" fmla="*/ 111 h 212"/>
                <a:gd name="T8" fmla="*/ 131 w 212"/>
                <a:gd name="T9" fmla="*/ 150 h 212"/>
                <a:gd name="T10" fmla="*/ 110 w 212"/>
                <a:gd name="T11" fmla="*/ 185 h 212"/>
                <a:gd name="T12" fmla="*/ 80 w 212"/>
                <a:gd name="T13" fmla="*/ 199 h 212"/>
                <a:gd name="T14" fmla="*/ 42 w 212"/>
                <a:gd name="T15" fmla="*/ 151 h 212"/>
                <a:gd name="T16" fmla="*/ 13 w 212"/>
                <a:gd name="T17" fmla="*/ 80 h 212"/>
                <a:gd name="T18" fmla="*/ 51 w 212"/>
                <a:gd name="T19" fmla="*/ 16 h 212"/>
                <a:gd name="T20" fmla="*/ 97 w 212"/>
                <a:gd name="T21" fmla="*/ 90 h 212"/>
                <a:gd name="T22" fmla="*/ 103 w 212"/>
                <a:gd name="T23" fmla="*/ 89 h 212"/>
                <a:gd name="T24" fmla="*/ 86 w 212"/>
                <a:gd name="T25" fmla="*/ 36 h 212"/>
                <a:gd name="T26" fmla="*/ 46 w 212"/>
                <a:gd name="T27" fmla="*/ 13 h 212"/>
                <a:gd name="T28" fmla="*/ 3 w 212"/>
                <a:gd name="T29" fmla="*/ 51 h 212"/>
                <a:gd name="T30" fmla="*/ 34 w 212"/>
                <a:gd name="T31" fmla="*/ 148 h 212"/>
                <a:gd name="T32" fmla="*/ 91 w 212"/>
                <a:gd name="T33" fmla="*/ 209 h 212"/>
                <a:gd name="T34" fmla="*/ 106 w 212"/>
                <a:gd name="T35" fmla="*/ 202 h 212"/>
                <a:gd name="T36" fmla="*/ 131 w 212"/>
                <a:gd name="T37" fmla="*/ 157 h 212"/>
                <a:gd name="T38" fmla="*/ 169 w 212"/>
                <a:gd name="T39" fmla="*/ 118 h 212"/>
                <a:gd name="T40" fmla="*/ 203 w 212"/>
                <a:gd name="T41" fmla="*/ 89 h 212"/>
                <a:gd name="T42" fmla="*/ 161 w 212"/>
                <a:gd name="T43" fmla="*/ 21 h 212"/>
                <a:gd name="T44" fmla="*/ 101 w 212"/>
                <a:gd name="T45" fmla="*/ 82 h 212"/>
                <a:gd name="T46" fmla="*/ 107 w 212"/>
                <a:gd name="T47" fmla="*/ 8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212">
                  <a:moveTo>
                    <a:pt x="107" y="80"/>
                  </a:moveTo>
                  <a:cubicBezTo>
                    <a:pt x="118" y="51"/>
                    <a:pt x="153" y="0"/>
                    <a:pt x="185" y="39"/>
                  </a:cubicBezTo>
                  <a:cubicBezTo>
                    <a:pt x="193" y="48"/>
                    <a:pt x="197" y="64"/>
                    <a:pt x="199" y="76"/>
                  </a:cubicBezTo>
                  <a:cubicBezTo>
                    <a:pt x="202" y="93"/>
                    <a:pt x="190" y="103"/>
                    <a:pt x="177" y="111"/>
                  </a:cubicBezTo>
                  <a:cubicBezTo>
                    <a:pt x="159" y="120"/>
                    <a:pt x="143" y="134"/>
                    <a:pt x="131" y="150"/>
                  </a:cubicBezTo>
                  <a:cubicBezTo>
                    <a:pt x="123" y="161"/>
                    <a:pt x="116" y="172"/>
                    <a:pt x="110" y="185"/>
                  </a:cubicBezTo>
                  <a:cubicBezTo>
                    <a:pt x="103" y="200"/>
                    <a:pt x="97" y="212"/>
                    <a:pt x="80" y="199"/>
                  </a:cubicBezTo>
                  <a:cubicBezTo>
                    <a:pt x="63" y="187"/>
                    <a:pt x="52" y="168"/>
                    <a:pt x="42" y="151"/>
                  </a:cubicBezTo>
                  <a:cubicBezTo>
                    <a:pt x="29" y="129"/>
                    <a:pt x="19" y="105"/>
                    <a:pt x="13" y="80"/>
                  </a:cubicBezTo>
                  <a:cubicBezTo>
                    <a:pt x="6" y="53"/>
                    <a:pt x="7" y="7"/>
                    <a:pt x="51" y="16"/>
                  </a:cubicBezTo>
                  <a:cubicBezTo>
                    <a:pt x="90" y="24"/>
                    <a:pt x="81" y="64"/>
                    <a:pt x="97" y="90"/>
                  </a:cubicBezTo>
                  <a:cubicBezTo>
                    <a:pt x="98" y="91"/>
                    <a:pt x="103" y="89"/>
                    <a:pt x="103" y="89"/>
                  </a:cubicBezTo>
                  <a:cubicBezTo>
                    <a:pt x="93" y="72"/>
                    <a:pt x="94" y="53"/>
                    <a:pt x="86" y="36"/>
                  </a:cubicBezTo>
                  <a:cubicBezTo>
                    <a:pt x="80" y="22"/>
                    <a:pt x="60" y="12"/>
                    <a:pt x="46" y="13"/>
                  </a:cubicBezTo>
                  <a:cubicBezTo>
                    <a:pt x="22" y="13"/>
                    <a:pt x="6" y="27"/>
                    <a:pt x="3" y="51"/>
                  </a:cubicBezTo>
                  <a:cubicBezTo>
                    <a:pt x="0" y="83"/>
                    <a:pt x="19" y="120"/>
                    <a:pt x="34" y="148"/>
                  </a:cubicBezTo>
                  <a:cubicBezTo>
                    <a:pt x="44" y="166"/>
                    <a:pt x="66" y="209"/>
                    <a:pt x="91" y="209"/>
                  </a:cubicBezTo>
                  <a:cubicBezTo>
                    <a:pt x="98" y="209"/>
                    <a:pt x="102" y="206"/>
                    <a:pt x="106" y="202"/>
                  </a:cubicBezTo>
                  <a:cubicBezTo>
                    <a:pt x="117" y="190"/>
                    <a:pt x="122" y="170"/>
                    <a:pt x="131" y="157"/>
                  </a:cubicBezTo>
                  <a:cubicBezTo>
                    <a:pt x="141" y="141"/>
                    <a:pt x="154" y="130"/>
                    <a:pt x="169" y="118"/>
                  </a:cubicBezTo>
                  <a:cubicBezTo>
                    <a:pt x="182" y="109"/>
                    <a:pt x="197" y="105"/>
                    <a:pt x="203" y="89"/>
                  </a:cubicBezTo>
                  <a:cubicBezTo>
                    <a:pt x="212" y="65"/>
                    <a:pt x="190" y="18"/>
                    <a:pt x="161" y="21"/>
                  </a:cubicBezTo>
                  <a:cubicBezTo>
                    <a:pt x="130" y="25"/>
                    <a:pt x="112" y="55"/>
                    <a:pt x="101" y="82"/>
                  </a:cubicBezTo>
                  <a:cubicBezTo>
                    <a:pt x="101" y="82"/>
                    <a:pt x="106" y="82"/>
                    <a:pt x="107" y="80"/>
                  </a:cubicBezTo>
                  <a:close/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0C8E5226-286E-4AF5-88E8-56DF2622A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4" y="489"/>
              <a:ext cx="3180" cy="631"/>
            </a:xfrm>
            <a:custGeom>
              <a:avLst/>
              <a:gdLst>
                <a:gd name="T0" fmla="*/ 65 w 1191"/>
                <a:gd name="T1" fmla="*/ 118 h 235"/>
                <a:gd name="T2" fmla="*/ 167 w 1191"/>
                <a:gd name="T3" fmla="*/ 10 h 235"/>
                <a:gd name="T4" fmla="*/ 365 w 1191"/>
                <a:gd name="T5" fmla="*/ 5 h 235"/>
                <a:gd name="T6" fmla="*/ 561 w 1191"/>
                <a:gd name="T7" fmla="*/ 14 h 235"/>
                <a:gd name="T8" fmla="*/ 895 w 1191"/>
                <a:gd name="T9" fmla="*/ 24 h 235"/>
                <a:gd name="T10" fmla="*/ 1096 w 1191"/>
                <a:gd name="T11" fmla="*/ 26 h 235"/>
                <a:gd name="T12" fmla="*/ 1170 w 1191"/>
                <a:gd name="T13" fmla="*/ 65 h 235"/>
                <a:gd name="T14" fmla="*/ 1170 w 1191"/>
                <a:gd name="T15" fmla="*/ 145 h 235"/>
                <a:gd name="T16" fmla="*/ 1082 w 1191"/>
                <a:gd name="T17" fmla="*/ 179 h 235"/>
                <a:gd name="T18" fmla="*/ 979 w 1191"/>
                <a:gd name="T19" fmla="*/ 174 h 235"/>
                <a:gd name="T20" fmla="*/ 794 w 1191"/>
                <a:gd name="T21" fmla="*/ 147 h 235"/>
                <a:gd name="T22" fmla="*/ 515 w 1191"/>
                <a:gd name="T23" fmla="*/ 175 h 235"/>
                <a:gd name="T24" fmla="*/ 65 w 1191"/>
                <a:gd name="T25" fmla="*/ 118 h 235"/>
                <a:gd name="T26" fmla="*/ 60 w 1191"/>
                <a:gd name="T27" fmla="*/ 120 h 235"/>
                <a:gd name="T28" fmla="*/ 578 w 1191"/>
                <a:gd name="T29" fmla="*/ 168 h 235"/>
                <a:gd name="T30" fmla="*/ 864 w 1191"/>
                <a:gd name="T31" fmla="*/ 156 h 235"/>
                <a:gd name="T32" fmla="*/ 1035 w 1191"/>
                <a:gd name="T33" fmla="*/ 182 h 235"/>
                <a:gd name="T34" fmla="*/ 1177 w 1191"/>
                <a:gd name="T35" fmla="*/ 142 h 235"/>
                <a:gd name="T36" fmla="*/ 1182 w 1191"/>
                <a:gd name="T37" fmla="*/ 73 h 235"/>
                <a:gd name="T38" fmla="*/ 1125 w 1191"/>
                <a:gd name="T39" fmla="*/ 30 h 235"/>
                <a:gd name="T40" fmla="*/ 934 w 1191"/>
                <a:gd name="T41" fmla="*/ 19 h 235"/>
                <a:gd name="T42" fmla="*/ 635 w 1191"/>
                <a:gd name="T43" fmla="*/ 16 h 235"/>
                <a:gd name="T44" fmla="*/ 391 w 1191"/>
                <a:gd name="T45" fmla="*/ 3 h 235"/>
                <a:gd name="T46" fmla="*/ 271 w 1191"/>
                <a:gd name="T47" fmla="*/ 0 h 235"/>
                <a:gd name="T48" fmla="*/ 166 w 1191"/>
                <a:gd name="T49" fmla="*/ 8 h 235"/>
                <a:gd name="T50" fmla="*/ 60 w 1191"/>
                <a:gd name="T51" fmla="*/ 120 h 235"/>
                <a:gd name="T52" fmla="*/ 65 w 1191"/>
                <a:gd name="T53" fmla="*/ 11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1" h="235">
                  <a:moveTo>
                    <a:pt x="65" y="118"/>
                  </a:moveTo>
                  <a:cubicBezTo>
                    <a:pt x="7" y="50"/>
                    <a:pt x="115" y="17"/>
                    <a:pt x="167" y="10"/>
                  </a:cubicBezTo>
                  <a:cubicBezTo>
                    <a:pt x="234" y="2"/>
                    <a:pt x="298" y="3"/>
                    <a:pt x="365" y="5"/>
                  </a:cubicBezTo>
                  <a:cubicBezTo>
                    <a:pt x="431" y="7"/>
                    <a:pt x="496" y="10"/>
                    <a:pt x="561" y="14"/>
                  </a:cubicBezTo>
                  <a:cubicBezTo>
                    <a:pt x="672" y="21"/>
                    <a:pt x="783" y="30"/>
                    <a:pt x="895" y="24"/>
                  </a:cubicBezTo>
                  <a:cubicBezTo>
                    <a:pt x="961" y="20"/>
                    <a:pt x="1029" y="13"/>
                    <a:pt x="1096" y="26"/>
                  </a:cubicBezTo>
                  <a:cubicBezTo>
                    <a:pt x="1123" y="32"/>
                    <a:pt x="1152" y="42"/>
                    <a:pt x="1170" y="65"/>
                  </a:cubicBezTo>
                  <a:cubicBezTo>
                    <a:pt x="1187" y="87"/>
                    <a:pt x="1187" y="122"/>
                    <a:pt x="1170" y="145"/>
                  </a:cubicBezTo>
                  <a:cubicBezTo>
                    <a:pt x="1151" y="171"/>
                    <a:pt x="1112" y="177"/>
                    <a:pt x="1082" y="179"/>
                  </a:cubicBezTo>
                  <a:cubicBezTo>
                    <a:pt x="1048" y="182"/>
                    <a:pt x="1013" y="179"/>
                    <a:pt x="979" y="174"/>
                  </a:cubicBezTo>
                  <a:cubicBezTo>
                    <a:pt x="917" y="166"/>
                    <a:pt x="858" y="148"/>
                    <a:pt x="794" y="147"/>
                  </a:cubicBezTo>
                  <a:cubicBezTo>
                    <a:pt x="700" y="146"/>
                    <a:pt x="607" y="162"/>
                    <a:pt x="515" y="175"/>
                  </a:cubicBezTo>
                  <a:cubicBezTo>
                    <a:pt x="366" y="196"/>
                    <a:pt x="192" y="218"/>
                    <a:pt x="65" y="118"/>
                  </a:cubicBezTo>
                  <a:cubicBezTo>
                    <a:pt x="64" y="117"/>
                    <a:pt x="59" y="119"/>
                    <a:pt x="60" y="120"/>
                  </a:cubicBezTo>
                  <a:cubicBezTo>
                    <a:pt x="206" y="235"/>
                    <a:pt x="410" y="192"/>
                    <a:pt x="578" y="168"/>
                  </a:cubicBezTo>
                  <a:cubicBezTo>
                    <a:pt x="672" y="155"/>
                    <a:pt x="769" y="141"/>
                    <a:pt x="864" y="156"/>
                  </a:cubicBezTo>
                  <a:cubicBezTo>
                    <a:pt x="921" y="165"/>
                    <a:pt x="976" y="180"/>
                    <a:pt x="1035" y="182"/>
                  </a:cubicBezTo>
                  <a:cubicBezTo>
                    <a:pt x="1081" y="185"/>
                    <a:pt x="1147" y="184"/>
                    <a:pt x="1177" y="142"/>
                  </a:cubicBezTo>
                  <a:cubicBezTo>
                    <a:pt x="1191" y="123"/>
                    <a:pt x="1191" y="94"/>
                    <a:pt x="1182" y="73"/>
                  </a:cubicBezTo>
                  <a:cubicBezTo>
                    <a:pt x="1171" y="51"/>
                    <a:pt x="1148" y="38"/>
                    <a:pt x="1125" y="30"/>
                  </a:cubicBezTo>
                  <a:cubicBezTo>
                    <a:pt x="1065" y="10"/>
                    <a:pt x="996" y="15"/>
                    <a:pt x="934" y="19"/>
                  </a:cubicBezTo>
                  <a:cubicBezTo>
                    <a:pt x="834" y="25"/>
                    <a:pt x="735" y="22"/>
                    <a:pt x="635" y="16"/>
                  </a:cubicBezTo>
                  <a:cubicBezTo>
                    <a:pt x="554" y="11"/>
                    <a:pt x="472" y="3"/>
                    <a:pt x="391" y="3"/>
                  </a:cubicBezTo>
                  <a:cubicBezTo>
                    <a:pt x="351" y="3"/>
                    <a:pt x="311" y="0"/>
                    <a:pt x="271" y="0"/>
                  </a:cubicBezTo>
                  <a:cubicBezTo>
                    <a:pt x="235" y="0"/>
                    <a:pt x="201" y="4"/>
                    <a:pt x="166" y="8"/>
                  </a:cubicBezTo>
                  <a:cubicBezTo>
                    <a:pt x="113" y="15"/>
                    <a:pt x="0" y="50"/>
                    <a:pt x="60" y="120"/>
                  </a:cubicBezTo>
                  <a:cubicBezTo>
                    <a:pt x="61" y="121"/>
                    <a:pt x="66" y="119"/>
                    <a:pt x="65" y="118"/>
                  </a:cubicBezTo>
                </a:path>
              </a:pathLst>
            </a:custGeom>
            <a:solidFill>
              <a:srgbClr val="73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915B1325-CCBF-4FED-8531-16003294E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621"/>
              <a:ext cx="86" cy="260"/>
            </a:xfrm>
            <a:custGeom>
              <a:avLst/>
              <a:gdLst>
                <a:gd name="T0" fmla="*/ 16 w 32"/>
                <a:gd name="T1" fmla="*/ 0 h 97"/>
                <a:gd name="T2" fmla="*/ 0 w 32"/>
                <a:gd name="T3" fmla="*/ 10 h 97"/>
                <a:gd name="T4" fmla="*/ 13 w 32"/>
                <a:gd name="T5" fmla="*/ 74 h 97"/>
                <a:gd name="T6" fmla="*/ 15 w 32"/>
                <a:gd name="T7" fmla="*/ 87 h 97"/>
                <a:gd name="T8" fmla="*/ 32 w 32"/>
                <a:gd name="T9" fmla="*/ 97 h 97"/>
                <a:gd name="T10" fmla="*/ 30 w 32"/>
                <a:gd name="T11" fmla="*/ 72 h 97"/>
                <a:gd name="T12" fmla="*/ 16 w 3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7">
                  <a:moveTo>
                    <a:pt x="16" y="0"/>
                  </a:moveTo>
                  <a:cubicBezTo>
                    <a:pt x="10" y="3"/>
                    <a:pt x="5" y="6"/>
                    <a:pt x="0" y="10"/>
                  </a:cubicBezTo>
                  <a:cubicBezTo>
                    <a:pt x="4" y="31"/>
                    <a:pt x="9" y="53"/>
                    <a:pt x="13" y="74"/>
                  </a:cubicBezTo>
                  <a:cubicBezTo>
                    <a:pt x="13" y="78"/>
                    <a:pt x="14" y="82"/>
                    <a:pt x="15" y="87"/>
                  </a:cubicBezTo>
                  <a:cubicBezTo>
                    <a:pt x="21" y="90"/>
                    <a:pt x="26" y="93"/>
                    <a:pt x="32" y="97"/>
                  </a:cubicBezTo>
                  <a:cubicBezTo>
                    <a:pt x="31" y="88"/>
                    <a:pt x="31" y="79"/>
                    <a:pt x="30" y="72"/>
                  </a:cubicBezTo>
                  <a:cubicBezTo>
                    <a:pt x="26" y="48"/>
                    <a:pt x="21" y="24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id="{1255156B-F5BA-4531-8918-BB2BFDA7C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2" y="892"/>
              <a:ext cx="40" cy="30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1 h 11"/>
                <a:gd name="T4" fmla="*/ 15 w 15"/>
                <a:gd name="T5" fmla="*/ 11 h 11"/>
                <a:gd name="T6" fmla="*/ 15 w 15"/>
                <a:gd name="T7" fmla="*/ 9 h 11"/>
                <a:gd name="T8" fmla="*/ 0 w 1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5"/>
                    <a:pt x="10" y="8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0" y="6"/>
                    <a:pt x="5" y="3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id="{B61ED4F2-1D75-4E3F-B013-E5F731DDC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" y="871"/>
              <a:ext cx="45" cy="45"/>
            </a:xfrm>
            <a:custGeom>
              <a:avLst/>
              <a:gdLst>
                <a:gd name="T0" fmla="*/ 0 w 17"/>
                <a:gd name="T1" fmla="*/ 0 h 17"/>
                <a:gd name="T2" fmla="*/ 2 w 17"/>
                <a:gd name="T3" fmla="*/ 8 h 17"/>
                <a:gd name="T4" fmla="*/ 17 w 17"/>
                <a:gd name="T5" fmla="*/ 17 h 17"/>
                <a:gd name="T6" fmla="*/ 16 w 17"/>
                <a:gd name="T7" fmla="*/ 9 h 17"/>
                <a:gd name="T8" fmla="*/ 0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cubicBezTo>
                    <a:pt x="1" y="3"/>
                    <a:pt x="1" y="5"/>
                    <a:pt x="2" y="8"/>
                  </a:cubicBezTo>
                  <a:cubicBezTo>
                    <a:pt x="7" y="11"/>
                    <a:pt x="12" y="14"/>
                    <a:pt x="17" y="17"/>
                  </a:cubicBezTo>
                  <a:cubicBezTo>
                    <a:pt x="17" y="15"/>
                    <a:pt x="16" y="12"/>
                    <a:pt x="16" y="9"/>
                  </a:cubicBezTo>
                  <a:cubicBezTo>
                    <a:pt x="11" y="6"/>
                    <a:pt x="6" y="3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id="{F95EFE5B-75E5-49C3-93E5-B34EAD545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854"/>
              <a:ext cx="46" cy="41"/>
            </a:xfrm>
            <a:custGeom>
              <a:avLst/>
              <a:gdLst>
                <a:gd name="T0" fmla="*/ 0 w 17"/>
                <a:gd name="T1" fmla="*/ 0 h 15"/>
                <a:gd name="T2" fmla="*/ 1 w 17"/>
                <a:gd name="T3" fmla="*/ 6 h 15"/>
                <a:gd name="T4" fmla="*/ 17 w 17"/>
                <a:gd name="T5" fmla="*/ 15 h 15"/>
                <a:gd name="T6" fmla="*/ 17 w 17"/>
                <a:gd name="T7" fmla="*/ 10 h 15"/>
                <a:gd name="T8" fmla="*/ 0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7" y="9"/>
                    <a:pt x="12" y="12"/>
                    <a:pt x="17" y="15"/>
                  </a:cubicBezTo>
                  <a:cubicBezTo>
                    <a:pt x="17" y="13"/>
                    <a:pt x="17" y="11"/>
                    <a:pt x="17" y="10"/>
                  </a:cubicBezTo>
                  <a:cubicBezTo>
                    <a:pt x="11" y="6"/>
                    <a:pt x="6" y="3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id="{F036E103-887A-4A56-9197-5B84D923C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562"/>
              <a:ext cx="80" cy="395"/>
            </a:xfrm>
            <a:custGeom>
              <a:avLst/>
              <a:gdLst>
                <a:gd name="T0" fmla="*/ 16 w 30"/>
                <a:gd name="T1" fmla="*/ 0 h 147"/>
                <a:gd name="T2" fmla="*/ 0 w 30"/>
                <a:gd name="T3" fmla="*/ 3 h 147"/>
                <a:gd name="T4" fmla="*/ 12 w 30"/>
                <a:gd name="T5" fmla="*/ 141 h 147"/>
                <a:gd name="T6" fmla="*/ 30 w 30"/>
                <a:gd name="T7" fmla="*/ 147 h 147"/>
                <a:gd name="T8" fmla="*/ 16 w 3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7">
                  <a:moveTo>
                    <a:pt x="16" y="0"/>
                  </a:moveTo>
                  <a:cubicBezTo>
                    <a:pt x="11" y="1"/>
                    <a:pt x="6" y="2"/>
                    <a:pt x="0" y="3"/>
                  </a:cubicBezTo>
                  <a:cubicBezTo>
                    <a:pt x="7" y="49"/>
                    <a:pt x="12" y="95"/>
                    <a:pt x="12" y="141"/>
                  </a:cubicBezTo>
                  <a:cubicBezTo>
                    <a:pt x="18" y="143"/>
                    <a:pt x="24" y="145"/>
                    <a:pt x="30" y="147"/>
                  </a:cubicBezTo>
                  <a:cubicBezTo>
                    <a:pt x="26" y="98"/>
                    <a:pt x="24" y="49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id="{DAC1156C-E856-454E-80D6-B2D657576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0" y="975"/>
              <a:ext cx="57" cy="22"/>
            </a:xfrm>
            <a:custGeom>
              <a:avLst/>
              <a:gdLst>
                <a:gd name="T0" fmla="*/ 0 w 21"/>
                <a:gd name="T1" fmla="*/ 0 h 8"/>
                <a:gd name="T2" fmla="*/ 0 w 21"/>
                <a:gd name="T3" fmla="*/ 2 h 8"/>
                <a:gd name="T4" fmla="*/ 21 w 21"/>
                <a:gd name="T5" fmla="*/ 8 h 8"/>
                <a:gd name="T6" fmla="*/ 21 w 21"/>
                <a:gd name="T7" fmla="*/ 7 h 8"/>
                <a:gd name="T8" fmla="*/ 0 w 2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7" y="4"/>
                    <a:pt x="14" y="6"/>
                    <a:pt x="21" y="8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14" y="5"/>
                    <a:pt x="7" y="3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id="{498081E2-FC75-46FA-BB51-1692EAF5F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0" y="951"/>
              <a:ext cx="57" cy="43"/>
            </a:xfrm>
            <a:custGeom>
              <a:avLst/>
              <a:gdLst>
                <a:gd name="T0" fmla="*/ 1 w 21"/>
                <a:gd name="T1" fmla="*/ 0 h 16"/>
                <a:gd name="T2" fmla="*/ 0 w 21"/>
                <a:gd name="T3" fmla="*/ 9 h 16"/>
                <a:gd name="T4" fmla="*/ 21 w 21"/>
                <a:gd name="T5" fmla="*/ 16 h 16"/>
                <a:gd name="T6" fmla="*/ 20 w 21"/>
                <a:gd name="T7" fmla="*/ 6 h 16"/>
                <a:gd name="T8" fmla="*/ 1 w 2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1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7" y="12"/>
                    <a:pt x="14" y="14"/>
                    <a:pt x="21" y="16"/>
                  </a:cubicBezTo>
                  <a:cubicBezTo>
                    <a:pt x="20" y="13"/>
                    <a:pt x="20" y="10"/>
                    <a:pt x="20" y="6"/>
                  </a:cubicBezTo>
                  <a:cubicBezTo>
                    <a:pt x="13" y="5"/>
                    <a:pt x="7" y="3"/>
                    <a:pt x="1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id="{202437D9-41E7-40E7-9BD4-C1044949D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3" y="940"/>
              <a:ext cx="51" cy="27"/>
            </a:xfrm>
            <a:custGeom>
              <a:avLst/>
              <a:gdLst>
                <a:gd name="T0" fmla="*/ 0 w 19"/>
                <a:gd name="T1" fmla="*/ 0 h 10"/>
                <a:gd name="T2" fmla="*/ 0 w 19"/>
                <a:gd name="T3" fmla="*/ 4 h 10"/>
                <a:gd name="T4" fmla="*/ 19 w 19"/>
                <a:gd name="T5" fmla="*/ 10 h 10"/>
                <a:gd name="T6" fmla="*/ 18 w 19"/>
                <a:gd name="T7" fmla="*/ 6 h 10"/>
                <a:gd name="T8" fmla="*/ 0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6" y="7"/>
                    <a:pt x="12" y="9"/>
                    <a:pt x="19" y="10"/>
                  </a:cubicBezTo>
                  <a:cubicBezTo>
                    <a:pt x="19" y="9"/>
                    <a:pt x="18" y="8"/>
                    <a:pt x="18" y="6"/>
                  </a:cubicBezTo>
                  <a:cubicBezTo>
                    <a:pt x="12" y="4"/>
                    <a:pt x="6" y="2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id="{047B7EE3-C696-46C4-976E-F5832482B6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7" y="537"/>
              <a:ext cx="107" cy="479"/>
            </a:xfrm>
            <a:custGeom>
              <a:avLst/>
              <a:gdLst>
                <a:gd name="T0" fmla="*/ 16 w 40"/>
                <a:gd name="T1" fmla="*/ 172 h 178"/>
                <a:gd name="T2" fmla="*/ 17 w 40"/>
                <a:gd name="T3" fmla="*/ 173 h 178"/>
                <a:gd name="T4" fmla="*/ 26 w 40"/>
                <a:gd name="T5" fmla="*/ 178 h 178"/>
                <a:gd name="T6" fmla="*/ 33 w 40"/>
                <a:gd name="T7" fmla="*/ 174 h 178"/>
                <a:gd name="T8" fmla="*/ 16 w 40"/>
                <a:gd name="T9" fmla="*/ 172 h 178"/>
                <a:gd name="T10" fmla="*/ 18 w 40"/>
                <a:gd name="T11" fmla="*/ 0 h 178"/>
                <a:gd name="T12" fmla="*/ 0 w 40"/>
                <a:gd name="T13" fmla="*/ 1 h 178"/>
                <a:gd name="T14" fmla="*/ 6 w 40"/>
                <a:gd name="T15" fmla="*/ 60 h 178"/>
                <a:gd name="T16" fmla="*/ 12 w 40"/>
                <a:gd name="T17" fmla="*/ 124 h 178"/>
                <a:gd name="T18" fmla="*/ 15 w 40"/>
                <a:gd name="T19" fmla="*/ 168 h 178"/>
                <a:gd name="T20" fmla="*/ 34 w 40"/>
                <a:gd name="T21" fmla="*/ 171 h 178"/>
                <a:gd name="T22" fmla="*/ 25 w 40"/>
                <a:gd name="T23" fmla="*/ 77 h 178"/>
                <a:gd name="T24" fmla="*/ 18 w 40"/>
                <a:gd name="T2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78">
                  <a:moveTo>
                    <a:pt x="16" y="172"/>
                  </a:moveTo>
                  <a:cubicBezTo>
                    <a:pt x="17" y="172"/>
                    <a:pt x="17" y="172"/>
                    <a:pt x="17" y="173"/>
                  </a:cubicBezTo>
                  <a:cubicBezTo>
                    <a:pt x="18" y="176"/>
                    <a:pt x="22" y="178"/>
                    <a:pt x="26" y="178"/>
                  </a:cubicBezTo>
                  <a:cubicBezTo>
                    <a:pt x="29" y="178"/>
                    <a:pt x="31" y="177"/>
                    <a:pt x="33" y="174"/>
                  </a:cubicBezTo>
                  <a:cubicBezTo>
                    <a:pt x="27" y="173"/>
                    <a:pt x="22" y="173"/>
                    <a:pt x="16" y="172"/>
                  </a:cubicBezTo>
                  <a:moveTo>
                    <a:pt x="18" y="0"/>
                  </a:moveTo>
                  <a:cubicBezTo>
                    <a:pt x="12" y="0"/>
                    <a:pt x="6" y="1"/>
                    <a:pt x="0" y="1"/>
                  </a:cubicBezTo>
                  <a:cubicBezTo>
                    <a:pt x="1" y="21"/>
                    <a:pt x="5" y="41"/>
                    <a:pt x="6" y="60"/>
                  </a:cubicBezTo>
                  <a:cubicBezTo>
                    <a:pt x="8" y="82"/>
                    <a:pt x="10" y="103"/>
                    <a:pt x="12" y="124"/>
                  </a:cubicBezTo>
                  <a:cubicBezTo>
                    <a:pt x="13" y="138"/>
                    <a:pt x="12" y="154"/>
                    <a:pt x="15" y="168"/>
                  </a:cubicBezTo>
                  <a:cubicBezTo>
                    <a:pt x="21" y="169"/>
                    <a:pt x="27" y="170"/>
                    <a:pt x="34" y="171"/>
                  </a:cubicBezTo>
                  <a:cubicBezTo>
                    <a:pt x="40" y="141"/>
                    <a:pt x="29" y="106"/>
                    <a:pt x="25" y="77"/>
                  </a:cubicBezTo>
                  <a:cubicBezTo>
                    <a:pt x="22" y="52"/>
                    <a:pt x="21" y="26"/>
                    <a:pt x="18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id="{D8DB842A-0BC5-4464-9FE9-81BD75977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" y="989"/>
              <a:ext cx="51" cy="16"/>
            </a:xfrm>
            <a:custGeom>
              <a:avLst/>
              <a:gdLst>
                <a:gd name="T0" fmla="*/ 0 w 19"/>
                <a:gd name="T1" fmla="*/ 0 h 6"/>
                <a:gd name="T2" fmla="*/ 1 w 19"/>
                <a:gd name="T3" fmla="*/ 4 h 6"/>
                <a:gd name="T4" fmla="*/ 18 w 19"/>
                <a:gd name="T5" fmla="*/ 6 h 6"/>
                <a:gd name="T6" fmla="*/ 18 w 19"/>
                <a:gd name="T7" fmla="*/ 5 h 6"/>
                <a:gd name="T8" fmla="*/ 19 w 19"/>
                <a:gd name="T9" fmla="*/ 3 h 6"/>
                <a:gd name="T10" fmla="*/ 0 w 19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6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7" y="5"/>
                    <a:pt x="12" y="5"/>
                    <a:pt x="18" y="6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8" y="4"/>
                    <a:pt x="18" y="3"/>
                    <a:pt x="19" y="3"/>
                  </a:cubicBezTo>
                  <a:cubicBezTo>
                    <a:pt x="12" y="2"/>
                    <a:pt x="6" y="1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id="{D3060478-1C67-4817-BB90-87C482A61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" y="535"/>
              <a:ext cx="96" cy="473"/>
            </a:xfrm>
            <a:custGeom>
              <a:avLst/>
              <a:gdLst>
                <a:gd name="T0" fmla="*/ 2 w 36"/>
                <a:gd name="T1" fmla="*/ 0 h 176"/>
                <a:gd name="T2" fmla="*/ 0 w 36"/>
                <a:gd name="T3" fmla="*/ 0 h 176"/>
                <a:gd name="T4" fmla="*/ 17 w 36"/>
                <a:gd name="T5" fmla="*/ 169 h 176"/>
                <a:gd name="T6" fmla="*/ 19 w 36"/>
                <a:gd name="T7" fmla="*/ 175 h 176"/>
                <a:gd name="T8" fmla="*/ 34 w 36"/>
                <a:gd name="T9" fmla="*/ 176 h 176"/>
                <a:gd name="T10" fmla="*/ 36 w 36"/>
                <a:gd name="T11" fmla="*/ 169 h 176"/>
                <a:gd name="T12" fmla="*/ 16 w 36"/>
                <a:gd name="T13" fmla="*/ 0 h 176"/>
                <a:gd name="T14" fmla="*/ 2 w 36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76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4" y="56"/>
                    <a:pt x="16" y="112"/>
                    <a:pt x="17" y="169"/>
                  </a:cubicBezTo>
                  <a:cubicBezTo>
                    <a:pt x="17" y="172"/>
                    <a:pt x="18" y="174"/>
                    <a:pt x="19" y="175"/>
                  </a:cubicBezTo>
                  <a:cubicBezTo>
                    <a:pt x="24" y="175"/>
                    <a:pt x="29" y="176"/>
                    <a:pt x="34" y="176"/>
                  </a:cubicBezTo>
                  <a:cubicBezTo>
                    <a:pt x="35" y="174"/>
                    <a:pt x="36" y="172"/>
                    <a:pt x="36" y="169"/>
                  </a:cubicBezTo>
                  <a:cubicBezTo>
                    <a:pt x="32" y="112"/>
                    <a:pt x="23" y="56"/>
                    <a:pt x="16" y="0"/>
                  </a:cubicBezTo>
                  <a:cubicBezTo>
                    <a:pt x="12" y="0"/>
                    <a:pt x="7" y="0"/>
                    <a:pt x="2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id="{2E9EFE25-BC20-4B6C-ACDA-C29FB331B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" y="1005"/>
              <a:ext cx="40" cy="8"/>
            </a:xfrm>
            <a:custGeom>
              <a:avLst/>
              <a:gdLst>
                <a:gd name="T0" fmla="*/ 0 w 15"/>
                <a:gd name="T1" fmla="*/ 0 h 3"/>
                <a:gd name="T2" fmla="*/ 8 w 15"/>
                <a:gd name="T3" fmla="*/ 3 h 3"/>
                <a:gd name="T4" fmla="*/ 15 w 15"/>
                <a:gd name="T5" fmla="*/ 1 h 3"/>
                <a:gd name="T6" fmla="*/ 0 w 1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cubicBezTo>
                    <a:pt x="2" y="2"/>
                    <a:pt x="5" y="3"/>
                    <a:pt x="8" y="3"/>
                  </a:cubicBezTo>
                  <a:cubicBezTo>
                    <a:pt x="10" y="3"/>
                    <a:pt x="13" y="2"/>
                    <a:pt x="15" y="1"/>
                  </a:cubicBezTo>
                  <a:cubicBezTo>
                    <a:pt x="10" y="1"/>
                    <a:pt x="5" y="0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id="{A201C3D0-0F61-48ED-9CB4-54E66A0AF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588"/>
              <a:ext cx="91" cy="65"/>
            </a:xfrm>
            <a:custGeom>
              <a:avLst/>
              <a:gdLst>
                <a:gd name="T0" fmla="*/ 19 w 34"/>
                <a:gd name="T1" fmla="*/ 0 h 24"/>
                <a:gd name="T2" fmla="*/ 4 w 34"/>
                <a:gd name="T3" fmla="*/ 6 h 24"/>
                <a:gd name="T4" fmla="*/ 8 w 34"/>
                <a:gd name="T5" fmla="*/ 22 h 24"/>
                <a:gd name="T6" fmla="*/ 16 w 34"/>
                <a:gd name="T7" fmla="*/ 24 h 24"/>
                <a:gd name="T8" fmla="*/ 29 w 34"/>
                <a:gd name="T9" fmla="*/ 9 h 24"/>
                <a:gd name="T10" fmla="*/ 19 w 34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4">
                  <a:moveTo>
                    <a:pt x="19" y="0"/>
                  </a:moveTo>
                  <a:cubicBezTo>
                    <a:pt x="14" y="2"/>
                    <a:pt x="9" y="4"/>
                    <a:pt x="4" y="6"/>
                  </a:cubicBezTo>
                  <a:cubicBezTo>
                    <a:pt x="2" y="9"/>
                    <a:pt x="0" y="18"/>
                    <a:pt x="8" y="22"/>
                  </a:cubicBezTo>
                  <a:cubicBezTo>
                    <a:pt x="10" y="24"/>
                    <a:pt x="13" y="24"/>
                    <a:pt x="16" y="24"/>
                  </a:cubicBezTo>
                  <a:cubicBezTo>
                    <a:pt x="25" y="24"/>
                    <a:pt x="34" y="17"/>
                    <a:pt x="29" y="9"/>
                  </a:cubicBezTo>
                  <a:cubicBezTo>
                    <a:pt x="27" y="5"/>
                    <a:pt x="23" y="2"/>
                    <a:pt x="19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id="{BAC82736-C856-4C6E-BE7A-93F7B1829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" y="728"/>
              <a:ext cx="91" cy="70"/>
            </a:xfrm>
            <a:custGeom>
              <a:avLst/>
              <a:gdLst>
                <a:gd name="T0" fmla="*/ 20 w 34"/>
                <a:gd name="T1" fmla="*/ 0 h 26"/>
                <a:gd name="T2" fmla="*/ 15 w 34"/>
                <a:gd name="T3" fmla="*/ 2 h 26"/>
                <a:gd name="T4" fmla="*/ 8 w 34"/>
                <a:gd name="T5" fmla="*/ 18 h 26"/>
                <a:gd name="T6" fmla="*/ 22 w 34"/>
                <a:gd name="T7" fmla="*/ 26 h 26"/>
                <a:gd name="T8" fmla="*/ 33 w 34"/>
                <a:gd name="T9" fmla="*/ 18 h 26"/>
                <a:gd name="T10" fmla="*/ 20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0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15" y="2"/>
                    <a:pt x="0" y="4"/>
                    <a:pt x="8" y="18"/>
                  </a:cubicBezTo>
                  <a:cubicBezTo>
                    <a:pt x="11" y="24"/>
                    <a:pt x="17" y="26"/>
                    <a:pt x="22" y="26"/>
                  </a:cubicBezTo>
                  <a:cubicBezTo>
                    <a:pt x="27" y="26"/>
                    <a:pt x="32" y="23"/>
                    <a:pt x="33" y="18"/>
                  </a:cubicBezTo>
                  <a:cubicBezTo>
                    <a:pt x="34" y="11"/>
                    <a:pt x="28" y="0"/>
                    <a:pt x="2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id="{213BDF76-491E-486B-AAED-18E7E4837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" y="897"/>
              <a:ext cx="58" cy="30"/>
            </a:xfrm>
            <a:custGeom>
              <a:avLst/>
              <a:gdLst>
                <a:gd name="T0" fmla="*/ 6 w 22"/>
                <a:gd name="T1" fmla="*/ 0 h 11"/>
                <a:gd name="T2" fmla="*/ 0 w 22"/>
                <a:gd name="T3" fmla="*/ 2 h 11"/>
                <a:gd name="T4" fmla="*/ 22 w 22"/>
                <a:gd name="T5" fmla="*/ 11 h 11"/>
                <a:gd name="T6" fmla="*/ 20 w 22"/>
                <a:gd name="T7" fmla="*/ 9 h 11"/>
                <a:gd name="T8" fmla="*/ 6 w 2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6" y="0"/>
                  </a:moveTo>
                  <a:cubicBezTo>
                    <a:pt x="4" y="0"/>
                    <a:pt x="2" y="0"/>
                    <a:pt x="0" y="2"/>
                  </a:cubicBezTo>
                  <a:cubicBezTo>
                    <a:pt x="7" y="5"/>
                    <a:pt x="15" y="8"/>
                    <a:pt x="22" y="11"/>
                  </a:cubicBezTo>
                  <a:cubicBezTo>
                    <a:pt x="22" y="10"/>
                    <a:pt x="21" y="10"/>
                    <a:pt x="20" y="9"/>
                  </a:cubicBezTo>
                  <a:cubicBezTo>
                    <a:pt x="16" y="4"/>
                    <a:pt x="11" y="0"/>
                    <a:pt x="6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id="{97F69D03-13B2-45A6-951E-406C28ACE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" y="932"/>
              <a:ext cx="61" cy="30"/>
            </a:xfrm>
            <a:custGeom>
              <a:avLst/>
              <a:gdLst>
                <a:gd name="T0" fmla="*/ 0 w 23"/>
                <a:gd name="T1" fmla="*/ 0 h 11"/>
                <a:gd name="T2" fmla="*/ 0 w 23"/>
                <a:gd name="T3" fmla="*/ 1 h 11"/>
                <a:gd name="T4" fmla="*/ 22 w 23"/>
                <a:gd name="T5" fmla="*/ 11 h 11"/>
                <a:gd name="T6" fmla="*/ 23 w 23"/>
                <a:gd name="T7" fmla="*/ 10 h 11"/>
                <a:gd name="T8" fmla="*/ 0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7" y="5"/>
                    <a:pt x="14" y="8"/>
                    <a:pt x="22" y="11"/>
                  </a:cubicBezTo>
                  <a:cubicBezTo>
                    <a:pt x="22" y="11"/>
                    <a:pt x="22" y="11"/>
                    <a:pt x="23" y="10"/>
                  </a:cubicBezTo>
                  <a:cubicBezTo>
                    <a:pt x="15" y="7"/>
                    <a:pt x="7" y="4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id="{B9BC0F6A-50E0-41EF-9B31-1FCF253FC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" y="911"/>
              <a:ext cx="72" cy="48"/>
            </a:xfrm>
            <a:custGeom>
              <a:avLst/>
              <a:gdLst>
                <a:gd name="T0" fmla="*/ 1 w 27"/>
                <a:gd name="T1" fmla="*/ 0 h 18"/>
                <a:gd name="T2" fmla="*/ 0 w 27"/>
                <a:gd name="T3" fmla="*/ 2 h 18"/>
                <a:gd name="T4" fmla="*/ 0 w 27"/>
                <a:gd name="T5" fmla="*/ 8 h 18"/>
                <a:gd name="T6" fmla="*/ 23 w 27"/>
                <a:gd name="T7" fmla="*/ 18 h 18"/>
                <a:gd name="T8" fmla="*/ 27 w 27"/>
                <a:gd name="T9" fmla="*/ 11 h 18"/>
                <a:gd name="T10" fmla="*/ 1 w 27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8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4"/>
                    <a:pt x="0" y="8"/>
                  </a:cubicBezTo>
                  <a:cubicBezTo>
                    <a:pt x="7" y="12"/>
                    <a:pt x="15" y="15"/>
                    <a:pt x="23" y="18"/>
                  </a:cubicBezTo>
                  <a:cubicBezTo>
                    <a:pt x="25" y="16"/>
                    <a:pt x="26" y="14"/>
                    <a:pt x="27" y="11"/>
                  </a:cubicBezTo>
                  <a:cubicBezTo>
                    <a:pt x="18" y="8"/>
                    <a:pt x="10" y="4"/>
                    <a:pt x="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id="{179A4AED-2E02-46DA-821F-6B82FB7B1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903"/>
              <a:ext cx="69" cy="37"/>
            </a:xfrm>
            <a:custGeom>
              <a:avLst/>
              <a:gdLst>
                <a:gd name="T0" fmla="*/ 3 w 26"/>
                <a:gd name="T1" fmla="*/ 0 h 14"/>
                <a:gd name="T2" fmla="*/ 0 w 26"/>
                <a:gd name="T3" fmla="*/ 3 h 14"/>
                <a:gd name="T4" fmla="*/ 26 w 26"/>
                <a:gd name="T5" fmla="*/ 14 h 14"/>
                <a:gd name="T6" fmla="*/ 25 w 26"/>
                <a:gd name="T7" fmla="*/ 9 h 14"/>
                <a:gd name="T8" fmla="*/ 3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9" y="7"/>
                    <a:pt x="17" y="11"/>
                    <a:pt x="26" y="14"/>
                  </a:cubicBezTo>
                  <a:cubicBezTo>
                    <a:pt x="26" y="12"/>
                    <a:pt x="26" y="11"/>
                    <a:pt x="25" y="9"/>
                  </a:cubicBezTo>
                  <a:cubicBezTo>
                    <a:pt x="18" y="6"/>
                    <a:pt x="10" y="3"/>
                    <a:pt x="3" y="0"/>
                  </a:cubicBezTo>
                </a:path>
              </a:pathLst>
            </a:custGeom>
            <a:solidFill>
              <a:srgbClr val="E3D6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id="{05A4FD59-041B-4949-8C1C-38634F803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889"/>
              <a:ext cx="94" cy="76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7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7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9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id="{4B6831E4-CE05-4576-BD9D-C939F3975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" y="712"/>
              <a:ext cx="94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5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id="{76B43281-4AF7-4899-BA3E-DC612AC6B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" y="564"/>
              <a:ext cx="93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9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id="{936F0EAB-3F21-4584-A630-4C7C08C1D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537"/>
              <a:ext cx="134" cy="468"/>
            </a:xfrm>
            <a:custGeom>
              <a:avLst/>
              <a:gdLst>
                <a:gd name="T0" fmla="*/ 0 w 50"/>
                <a:gd name="T1" fmla="*/ 0 h 174"/>
                <a:gd name="T2" fmla="*/ 21 w 50"/>
                <a:gd name="T3" fmla="*/ 105 h 174"/>
                <a:gd name="T4" fmla="*/ 29 w 50"/>
                <a:gd name="T5" fmla="*/ 172 h 174"/>
                <a:gd name="T6" fmla="*/ 30 w 50"/>
                <a:gd name="T7" fmla="*/ 174 h 174"/>
                <a:gd name="T8" fmla="*/ 50 w 50"/>
                <a:gd name="T9" fmla="*/ 173 h 174"/>
                <a:gd name="T10" fmla="*/ 49 w 50"/>
                <a:gd name="T11" fmla="*/ 167 h 174"/>
                <a:gd name="T12" fmla="*/ 38 w 50"/>
                <a:gd name="T13" fmla="*/ 103 h 174"/>
                <a:gd name="T14" fmla="*/ 18 w 50"/>
                <a:gd name="T15" fmla="*/ 1 h 174"/>
                <a:gd name="T16" fmla="*/ 0 w 50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74">
                  <a:moveTo>
                    <a:pt x="0" y="0"/>
                  </a:moveTo>
                  <a:cubicBezTo>
                    <a:pt x="7" y="35"/>
                    <a:pt x="14" y="70"/>
                    <a:pt x="21" y="105"/>
                  </a:cubicBezTo>
                  <a:cubicBezTo>
                    <a:pt x="24" y="126"/>
                    <a:pt x="31" y="151"/>
                    <a:pt x="29" y="172"/>
                  </a:cubicBezTo>
                  <a:cubicBezTo>
                    <a:pt x="29" y="172"/>
                    <a:pt x="30" y="173"/>
                    <a:pt x="30" y="174"/>
                  </a:cubicBezTo>
                  <a:cubicBezTo>
                    <a:pt x="37" y="173"/>
                    <a:pt x="43" y="173"/>
                    <a:pt x="50" y="173"/>
                  </a:cubicBezTo>
                  <a:cubicBezTo>
                    <a:pt x="50" y="171"/>
                    <a:pt x="50" y="169"/>
                    <a:pt x="49" y="167"/>
                  </a:cubicBezTo>
                  <a:cubicBezTo>
                    <a:pt x="38" y="152"/>
                    <a:pt x="41" y="121"/>
                    <a:pt x="38" y="103"/>
                  </a:cubicBezTo>
                  <a:cubicBezTo>
                    <a:pt x="32" y="69"/>
                    <a:pt x="25" y="35"/>
                    <a:pt x="18" y="1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id="{FE5EAF8F-29F2-4F88-B89C-02F492E93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4" y="1021"/>
              <a:ext cx="24" cy="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3 w 9"/>
                <a:gd name="T5" fmla="*/ 1 h 1"/>
                <a:gd name="T6" fmla="*/ 3 w 9"/>
                <a:gd name="T7" fmla="*/ 1 h 1"/>
                <a:gd name="T8" fmla="*/ 4 w 9"/>
                <a:gd name="T9" fmla="*/ 1 h 1"/>
                <a:gd name="T10" fmla="*/ 9 w 9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7" y="0"/>
                    <a:pt x="9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id="{75BE6136-8795-4593-8E13-3255286C6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8" y="1010"/>
              <a:ext cx="48" cy="11"/>
            </a:xfrm>
            <a:custGeom>
              <a:avLst/>
              <a:gdLst>
                <a:gd name="T0" fmla="*/ 18 w 18"/>
                <a:gd name="T1" fmla="*/ 0 h 4"/>
                <a:gd name="T2" fmla="*/ 0 w 18"/>
                <a:gd name="T3" fmla="*/ 1 h 4"/>
                <a:gd name="T4" fmla="*/ 6 w 18"/>
                <a:gd name="T5" fmla="*/ 4 h 4"/>
                <a:gd name="T6" fmla="*/ 15 w 18"/>
                <a:gd name="T7" fmla="*/ 4 h 4"/>
                <a:gd name="T8" fmla="*/ 17 w 18"/>
                <a:gd name="T9" fmla="*/ 1 h 4"/>
                <a:gd name="T10" fmla="*/ 18 w 18"/>
                <a:gd name="T11" fmla="*/ 0 h 4"/>
                <a:gd name="T12" fmla="*/ 18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cubicBezTo>
                    <a:pt x="12" y="0"/>
                    <a:pt x="6" y="1"/>
                    <a:pt x="0" y="1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9" y="4"/>
                    <a:pt x="12" y="4"/>
                    <a:pt x="15" y="4"/>
                  </a:cubicBezTo>
                  <a:cubicBezTo>
                    <a:pt x="16" y="3"/>
                    <a:pt x="17" y="2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id="{8AF85977-4AF1-4D55-98CD-6F767F3B8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002"/>
              <a:ext cx="54" cy="11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1 h 4"/>
                <a:gd name="T4" fmla="*/ 1 w 20"/>
                <a:gd name="T5" fmla="*/ 4 h 4"/>
                <a:gd name="T6" fmla="*/ 19 w 20"/>
                <a:gd name="T7" fmla="*/ 3 h 4"/>
                <a:gd name="T8" fmla="*/ 20 w 2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13" y="0"/>
                    <a:pt x="7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7" y="4"/>
                    <a:pt x="13" y="3"/>
                    <a:pt x="19" y="3"/>
                  </a:cubicBezTo>
                  <a:cubicBezTo>
                    <a:pt x="20" y="2"/>
                    <a:pt x="20" y="1"/>
                    <a:pt x="2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id="{F721245B-241B-4482-AE39-0D883121E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543"/>
              <a:ext cx="88" cy="448"/>
            </a:xfrm>
            <a:custGeom>
              <a:avLst/>
              <a:gdLst>
                <a:gd name="T0" fmla="*/ 0 w 33"/>
                <a:gd name="T1" fmla="*/ 0 h 167"/>
                <a:gd name="T2" fmla="*/ 13 w 33"/>
                <a:gd name="T3" fmla="*/ 167 h 167"/>
                <a:gd name="T4" fmla="*/ 33 w 33"/>
                <a:gd name="T5" fmla="*/ 165 h 167"/>
                <a:gd name="T6" fmla="*/ 17 w 33"/>
                <a:gd name="T7" fmla="*/ 1 h 167"/>
                <a:gd name="T8" fmla="*/ 0 w 33"/>
                <a:gd name="T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67">
                  <a:moveTo>
                    <a:pt x="0" y="0"/>
                  </a:moveTo>
                  <a:cubicBezTo>
                    <a:pt x="10" y="55"/>
                    <a:pt x="15" y="112"/>
                    <a:pt x="13" y="167"/>
                  </a:cubicBezTo>
                  <a:cubicBezTo>
                    <a:pt x="20" y="167"/>
                    <a:pt x="26" y="166"/>
                    <a:pt x="33" y="165"/>
                  </a:cubicBezTo>
                  <a:cubicBezTo>
                    <a:pt x="28" y="110"/>
                    <a:pt x="26" y="55"/>
                    <a:pt x="17" y="1"/>
                  </a:cubicBezTo>
                  <a:cubicBezTo>
                    <a:pt x="11" y="0"/>
                    <a:pt x="5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id="{F1D1FB7B-2139-4D24-8555-760B40549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" y="997"/>
              <a:ext cx="56" cy="11"/>
            </a:xfrm>
            <a:custGeom>
              <a:avLst/>
              <a:gdLst>
                <a:gd name="T0" fmla="*/ 20 w 21"/>
                <a:gd name="T1" fmla="*/ 0 h 4"/>
                <a:gd name="T2" fmla="*/ 0 w 21"/>
                <a:gd name="T3" fmla="*/ 3 h 4"/>
                <a:gd name="T4" fmla="*/ 0 w 21"/>
                <a:gd name="T5" fmla="*/ 4 h 4"/>
                <a:gd name="T6" fmla="*/ 21 w 21"/>
                <a:gd name="T7" fmla="*/ 1 h 4"/>
                <a:gd name="T8" fmla="*/ 2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4" y="1"/>
                    <a:pt x="7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7" y="3"/>
                    <a:pt x="14" y="2"/>
                    <a:pt x="21" y="1"/>
                  </a:cubicBezTo>
                  <a:cubicBezTo>
                    <a:pt x="20" y="1"/>
                    <a:pt x="20" y="0"/>
                    <a:pt x="2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id="{DDB46605-70ED-4EC9-B325-EC0C49554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" y="994"/>
              <a:ext cx="53" cy="11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2 h 4"/>
                <a:gd name="T4" fmla="*/ 0 w 20"/>
                <a:gd name="T5" fmla="*/ 4 h 4"/>
                <a:gd name="T6" fmla="*/ 20 w 20"/>
                <a:gd name="T7" fmla="*/ 1 h 4"/>
                <a:gd name="T8" fmla="*/ 20 w 2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14" y="1"/>
                    <a:pt x="7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7" y="3"/>
                    <a:pt x="14" y="2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id="{23828AA8-3E0C-4D7A-8C89-4948EFDD4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" y="986"/>
              <a:ext cx="53" cy="14"/>
            </a:xfrm>
            <a:custGeom>
              <a:avLst/>
              <a:gdLst>
                <a:gd name="T0" fmla="*/ 20 w 20"/>
                <a:gd name="T1" fmla="*/ 0 h 5"/>
                <a:gd name="T2" fmla="*/ 0 w 20"/>
                <a:gd name="T3" fmla="*/ 2 h 5"/>
                <a:gd name="T4" fmla="*/ 0 w 20"/>
                <a:gd name="T5" fmla="*/ 5 h 5"/>
                <a:gd name="T6" fmla="*/ 20 w 20"/>
                <a:gd name="T7" fmla="*/ 3 h 5"/>
                <a:gd name="T8" fmla="*/ 20 w 2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20" y="0"/>
                  </a:moveTo>
                  <a:cubicBezTo>
                    <a:pt x="13" y="1"/>
                    <a:pt x="7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7" y="5"/>
                    <a:pt x="14" y="4"/>
                    <a:pt x="20" y="3"/>
                  </a:cubicBezTo>
                  <a:cubicBezTo>
                    <a:pt x="20" y="2"/>
                    <a:pt x="20" y="1"/>
                    <a:pt x="2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id="{0D75DCDA-046A-4628-9DB4-A0E9CA2FD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" y="551"/>
              <a:ext cx="98" cy="419"/>
            </a:xfrm>
            <a:custGeom>
              <a:avLst/>
              <a:gdLst>
                <a:gd name="T0" fmla="*/ 0 w 37"/>
                <a:gd name="T1" fmla="*/ 0 h 156"/>
                <a:gd name="T2" fmla="*/ 6 w 37"/>
                <a:gd name="T3" fmla="*/ 55 h 156"/>
                <a:gd name="T4" fmla="*/ 12 w 37"/>
                <a:gd name="T5" fmla="*/ 119 h 156"/>
                <a:gd name="T6" fmla="*/ 14 w 37"/>
                <a:gd name="T7" fmla="*/ 156 h 156"/>
                <a:gd name="T8" fmla="*/ 35 w 37"/>
                <a:gd name="T9" fmla="*/ 153 h 156"/>
                <a:gd name="T10" fmla="*/ 25 w 37"/>
                <a:gd name="T11" fmla="*/ 72 h 156"/>
                <a:gd name="T12" fmla="*/ 18 w 37"/>
                <a:gd name="T13" fmla="*/ 1 h 156"/>
                <a:gd name="T14" fmla="*/ 0 w 37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56">
                  <a:moveTo>
                    <a:pt x="0" y="0"/>
                  </a:moveTo>
                  <a:cubicBezTo>
                    <a:pt x="2" y="19"/>
                    <a:pt x="5" y="38"/>
                    <a:pt x="6" y="55"/>
                  </a:cubicBezTo>
                  <a:cubicBezTo>
                    <a:pt x="8" y="77"/>
                    <a:pt x="10" y="98"/>
                    <a:pt x="12" y="119"/>
                  </a:cubicBezTo>
                  <a:cubicBezTo>
                    <a:pt x="13" y="131"/>
                    <a:pt x="12" y="144"/>
                    <a:pt x="14" y="156"/>
                  </a:cubicBezTo>
                  <a:cubicBezTo>
                    <a:pt x="21" y="155"/>
                    <a:pt x="28" y="154"/>
                    <a:pt x="35" y="153"/>
                  </a:cubicBezTo>
                  <a:cubicBezTo>
                    <a:pt x="37" y="127"/>
                    <a:pt x="28" y="97"/>
                    <a:pt x="25" y="72"/>
                  </a:cubicBezTo>
                  <a:cubicBezTo>
                    <a:pt x="22" y="49"/>
                    <a:pt x="21" y="25"/>
                    <a:pt x="18" y="1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id="{839F592B-07BF-418F-A1D6-21FB7C2AA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975"/>
              <a:ext cx="13" cy="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id="{A11A5C15-9A6A-45B8-9981-47B2FA6EB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962"/>
              <a:ext cx="56" cy="16"/>
            </a:xfrm>
            <a:custGeom>
              <a:avLst/>
              <a:gdLst>
                <a:gd name="T0" fmla="*/ 21 w 21"/>
                <a:gd name="T1" fmla="*/ 0 h 6"/>
                <a:gd name="T2" fmla="*/ 0 w 21"/>
                <a:gd name="T3" fmla="*/ 3 h 6"/>
                <a:gd name="T4" fmla="*/ 0 w 21"/>
                <a:gd name="T5" fmla="*/ 6 h 6"/>
                <a:gd name="T6" fmla="*/ 5 w 21"/>
                <a:gd name="T7" fmla="*/ 5 h 6"/>
                <a:gd name="T8" fmla="*/ 21 w 21"/>
                <a:gd name="T9" fmla="*/ 2 h 6"/>
                <a:gd name="T10" fmla="*/ 21 w 2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6">
                  <a:moveTo>
                    <a:pt x="21" y="0"/>
                  </a:moveTo>
                  <a:cubicBezTo>
                    <a:pt x="14" y="1"/>
                    <a:pt x="7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10" y="4"/>
                    <a:pt x="16" y="3"/>
                    <a:pt x="21" y="2"/>
                  </a:cubicBezTo>
                  <a:cubicBezTo>
                    <a:pt x="21" y="1"/>
                    <a:pt x="21" y="1"/>
                    <a:pt x="21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id="{38D9764C-A56C-4DE5-9F9E-AD7DA9C48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935"/>
              <a:ext cx="51" cy="11"/>
            </a:xfrm>
            <a:custGeom>
              <a:avLst/>
              <a:gdLst>
                <a:gd name="T0" fmla="*/ 18 w 19"/>
                <a:gd name="T1" fmla="*/ 0 h 4"/>
                <a:gd name="T2" fmla="*/ 0 w 19"/>
                <a:gd name="T3" fmla="*/ 3 h 4"/>
                <a:gd name="T4" fmla="*/ 0 w 19"/>
                <a:gd name="T5" fmla="*/ 4 h 4"/>
                <a:gd name="T6" fmla="*/ 7 w 19"/>
                <a:gd name="T7" fmla="*/ 3 h 4"/>
                <a:gd name="T8" fmla="*/ 19 w 19"/>
                <a:gd name="T9" fmla="*/ 1 h 4"/>
                <a:gd name="T10" fmla="*/ 18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18" y="0"/>
                  </a:moveTo>
                  <a:cubicBezTo>
                    <a:pt x="12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5" y="4"/>
                    <a:pt x="7" y="3"/>
                  </a:cubicBezTo>
                  <a:cubicBezTo>
                    <a:pt x="11" y="3"/>
                    <a:pt x="15" y="2"/>
                    <a:pt x="19" y="1"/>
                  </a:cubicBezTo>
                  <a:cubicBezTo>
                    <a:pt x="18" y="1"/>
                    <a:pt x="18" y="0"/>
                    <a:pt x="18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id="{4C82B2B2-68F3-4E3F-BD0E-3E3516198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7" y="559"/>
              <a:ext cx="88" cy="384"/>
            </a:xfrm>
            <a:custGeom>
              <a:avLst/>
              <a:gdLst>
                <a:gd name="T0" fmla="*/ 0 w 33"/>
                <a:gd name="T1" fmla="*/ 0 h 143"/>
                <a:gd name="T2" fmla="*/ 15 w 33"/>
                <a:gd name="T3" fmla="*/ 143 h 143"/>
                <a:gd name="T4" fmla="*/ 33 w 33"/>
                <a:gd name="T5" fmla="*/ 140 h 143"/>
                <a:gd name="T6" fmla="*/ 17 w 33"/>
                <a:gd name="T7" fmla="*/ 1 h 143"/>
                <a:gd name="T8" fmla="*/ 0 w 33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3">
                  <a:moveTo>
                    <a:pt x="0" y="0"/>
                  </a:moveTo>
                  <a:cubicBezTo>
                    <a:pt x="3" y="48"/>
                    <a:pt x="12" y="96"/>
                    <a:pt x="15" y="143"/>
                  </a:cubicBezTo>
                  <a:cubicBezTo>
                    <a:pt x="21" y="142"/>
                    <a:pt x="27" y="141"/>
                    <a:pt x="33" y="140"/>
                  </a:cubicBezTo>
                  <a:cubicBezTo>
                    <a:pt x="29" y="94"/>
                    <a:pt x="22" y="47"/>
                    <a:pt x="17" y="1"/>
                  </a:cubicBezTo>
                  <a:cubicBezTo>
                    <a:pt x="11" y="1"/>
                    <a:pt x="5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id="{45CEEF31-98B3-4CED-94E8-009DAB5FA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943"/>
              <a:ext cx="19" cy="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0 w 7"/>
                <a:gd name="T5" fmla="*/ 2 h 2"/>
                <a:gd name="T6" fmla="*/ 7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5" y="1"/>
                    <a:pt x="7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id="{E034D6E3-9784-442A-942B-FC3679220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1" y="586"/>
              <a:ext cx="96" cy="67"/>
            </a:xfrm>
            <a:custGeom>
              <a:avLst/>
              <a:gdLst>
                <a:gd name="T0" fmla="*/ 16 w 36"/>
                <a:gd name="T1" fmla="*/ 0 h 25"/>
                <a:gd name="T2" fmla="*/ 7 w 36"/>
                <a:gd name="T3" fmla="*/ 5 h 25"/>
                <a:gd name="T4" fmla="*/ 11 w 36"/>
                <a:gd name="T5" fmla="*/ 23 h 25"/>
                <a:gd name="T6" fmla="*/ 18 w 36"/>
                <a:gd name="T7" fmla="*/ 25 h 25"/>
                <a:gd name="T8" fmla="*/ 32 w 36"/>
                <a:gd name="T9" fmla="*/ 10 h 25"/>
                <a:gd name="T10" fmla="*/ 16 w 3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6" y="0"/>
                  </a:moveTo>
                  <a:cubicBezTo>
                    <a:pt x="13" y="0"/>
                    <a:pt x="10" y="1"/>
                    <a:pt x="7" y="5"/>
                  </a:cubicBezTo>
                  <a:cubicBezTo>
                    <a:pt x="7" y="5"/>
                    <a:pt x="0" y="17"/>
                    <a:pt x="11" y="23"/>
                  </a:cubicBezTo>
                  <a:cubicBezTo>
                    <a:pt x="13" y="25"/>
                    <a:pt x="16" y="25"/>
                    <a:pt x="18" y="25"/>
                  </a:cubicBezTo>
                  <a:cubicBezTo>
                    <a:pt x="28" y="25"/>
                    <a:pt x="36" y="18"/>
                    <a:pt x="32" y="10"/>
                  </a:cubicBezTo>
                  <a:cubicBezTo>
                    <a:pt x="28" y="4"/>
                    <a:pt x="22" y="0"/>
                    <a:pt x="16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id="{2A8EA346-99AF-4D42-AC99-9E1DD675F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728"/>
              <a:ext cx="93" cy="70"/>
            </a:xfrm>
            <a:custGeom>
              <a:avLst/>
              <a:gdLst>
                <a:gd name="T0" fmla="*/ 21 w 35"/>
                <a:gd name="T1" fmla="*/ 0 h 26"/>
                <a:gd name="T2" fmla="*/ 15 w 35"/>
                <a:gd name="T3" fmla="*/ 2 h 26"/>
                <a:gd name="T4" fmla="*/ 8 w 35"/>
                <a:gd name="T5" fmla="*/ 18 h 26"/>
                <a:gd name="T6" fmla="*/ 23 w 35"/>
                <a:gd name="T7" fmla="*/ 26 h 26"/>
                <a:gd name="T8" fmla="*/ 34 w 35"/>
                <a:gd name="T9" fmla="*/ 18 h 26"/>
                <a:gd name="T10" fmla="*/ 21 w 3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6">
                  <a:moveTo>
                    <a:pt x="21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15" y="2"/>
                    <a:pt x="0" y="4"/>
                    <a:pt x="8" y="18"/>
                  </a:cubicBezTo>
                  <a:cubicBezTo>
                    <a:pt x="12" y="24"/>
                    <a:pt x="18" y="26"/>
                    <a:pt x="23" y="26"/>
                  </a:cubicBezTo>
                  <a:cubicBezTo>
                    <a:pt x="28" y="26"/>
                    <a:pt x="33" y="23"/>
                    <a:pt x="34" y="18"/>
                  </a:cubicBezTo>
                  <a:cubicBezTo>
                    <a:pt x="35" y="11"/>
                    <a:pt x="29" y="0"/>
                    <a:pt x="2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id="{7B236021-9E64-4F93-ACDB-93383C2F8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897"/>
              <a:ext cx="93" cy="76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7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7"/>
                  </a:cubicBezTo>
                  <a:cubicBezTo>
                    <a:pt x="13" y="28"/>
                    <a:pt x="14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id="{C1F5CF7F-B34E-4DEB-954B-6D2A22376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1" y="948"/>
              <a:ext cx="27" cy="6"/>
            </a:xfrm>
            <a:custGeom>
              <a:avLst/>
              <a:gdLst>
                <a:gd name="T0" fmla="*/ 10 w 10"/>
                <a:gd name="T1" fmla="*/ 0 h 2"/>
                <a:gd name="T2" fmla="*/ 0 w 10"/>
                <a:gd name="T3" fmla="*/ 2 h 2"/>
                <a:gd name="T4" fmla="*/ 10 w 10"/>
                <a:gd name="T5" fmla="*/ 1 h 2"/>
                <a:gd name="T6" fmla="*/ 10 w 1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7" y="1"/>
                    <a:pt x="4" y="2"/>
                    <a:pt x="0" y="2"/>
                  </a:cubicBezTo>
                  <a:cubicBezTo>
                    <a:pt x="4" y="2"/>
                    <a:pt x="7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id="{7974F33A-9646-4382-8892-EE3BFAB89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" y="889"/>
              <a:ext cx="83" cy="70"/>
            </a:xfrm>
            <a:custGeom>
              <a:avLst/>
              <a:gdLst>
                <a:gd name="T0" fmla="*/ 12 w 31"/>
                <a:gd name="T1" fmla="*/ 0 h 26"/>
                <a:gd name="T2" fmla="*/ 3 w 31"/>
                <a:gd name="T3" fmla="*/ 7 h 26"/>
                <a:gd name="T4" fmla="*/ 7 w 31"/>
                <a:gd name="T5" fmla="*/ 26 h 26"/>
                <a:gd name="T6" fmla="*/ 16 w 31"/>
                <a:gd name="T7" fmla="*/ 24 h 26"/>
                <a:gd name="T8" fmla="*/ 26 w 31"/>
                <a:gd name="T9" fmla="*/ 22 h 26"/>
                <a:gd name="T10" fmla="*/ 27 w 31"/>
                <a:gd name="T11" fmla="*/ 9 h 26"/>
                <a:gd name="T12" fmla="*/ 12 w 3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2" y="0"/>
                  </a:moveTo>
                  <a:cubicBezTo>
                    <a:pt x="9" y="0"/>
                    <a:pt x="6" y="2"/>
                    <a:pt x="3" y="7"/>
                  </a:cubicBezTo>
                  <a:cubicBezTo>
                    <a:pt x="3" y="7"/>
                    <a:pt x="0" y="20"/>
                    <a:pt x="7" y="26"/>
                  </a:cubicBezTo>
                  <a:cubicBezTo>
                    <a:pt x="10" y="25"/>
                    <a:pt x="13" y="25"/>
                    <a:pt x="16" y="24"/>
                  </a:cubicBezTo>
                  <a:cubicBezTo>
                    <a:pt x="20" y="24"/>
                    <a:pt x="23" y="23"/>
                    <a:pt x="26" y="22"/>
                  </a:cubicBezTo>
                  <a:cubicBezTo>
                    <a:pt x="30" y="19"/>
                    <a:pt x="31" y="13"/>
                    <a:pt x="27" y="9"/>
                  </a:cubicBezTo>
                  <a:cubicBezTo>
                    <a:pt x="22" y="4"/>
                    <a:pt x="17" y="0"/>
                    <a:pt x="12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id="{5E38D17E-DEB7-4AD2-95C1-7865E068B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" y="951"/>
              <a:ext cx="51" cy="11"/>
            </a:xfrm>
            <a:custGeom>
              <a:avLst/>
              <a:gdLst>
                <a:gd name="T0" fmla="*/ 19 w 19"/>
                <a:gd name="T1" fmla="*/ 0 h 4"/>
                <a:gd name="T2" fmla="*/ 9 w 19"/>
                <a:gd name="T3" fmla="*/ 1 h 4"/>
                <a:gd name="T4" fmla="*/ 0 w 19"/>
                <a:gd name="T5" fmla="*/ 3 h 4"/>
                <a:gd name="T6" fmla="*/ 2 w 19"/>
                <a:gd name="T7" fmla="*/ 4 h 4"/>
                <a:gd name="T8" fmla="*/ 18 w 19"/>
                <a:gd name="T9" fmla="*/ 1 h 4"/>
                <a:gd name="T10" fmla="*/ 19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19" y="0"/>
                  </a:moveTo>
                  <a:cubicBezTo>
                    <a:pt x="16" y="0"/>
                    <a:pt x="13" y="1"/>
                    <a:pt x="9" y="1"/>
                  </a:cubicBezTo>
                  <a:cubicBezTo>
                    <a:pt x="6" y="2"/>
                    <a:pt x="3" y="2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7" y="3"/>
                    <a:pt x="13" y="2"/>
                    <a:pt x="18" y="1"/>
                  </a:cubicBezTo>
                  <a:cubicBezTo>
                    <a:pt x="18" y="1"/>
                    <a:pt x="19" y="0"/>
                    <a:pt x="19" y="0"/>
                  </a:cubicBezTo>
                </a:path>
              </a:pathLst>
            </a:custGeom>
            <a:solidFill>
              <a:srgbClr val="E3D6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id="{C39BC613-BEEF-43FC-A722-97841D0EC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712"/>
              <a:ext cx="94" cy="75"/>
            </a:xfrm>
            <a:custGeom>
              <a:avLst/>
              <a:gdLst>
                <a:gd name="T0" fmla="*/ 13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5 w 35"/>
                <a:gd name="T7" fmla="*/ 28 h 28"/>
                <a:gd name="T8" fmla="*/ 28 w 35"/>
                <a:gd name="T9" fmla="*/ 9 h 28"/>
                <a:gd name="T10" fmla="*/ 13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3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3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id="{8B46D2B1-E78F-4AB1-971B-369972863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" y="564"/>
              <a:ext cx="93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5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id="{21473193-3985-46BE-8D95-76C46FB46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" y="897"/>
              <a:ext cx="35" cy="11"/>
            </a:xfrm>
            <a:custGeom>
              <a:avLst/>
              <a:gdLst>
                <a:gd name="T0" fmla="*/ 13 w 13"/>
                <a:gd name="T1" fmla="*/ 0 h 4"/>
                <a:gd name="T2" fmla="*/ 0 w 13"/>
                <a:gd name="T3" fmla="*/ 3 h 4"/>
                <a:gd name="T4" fmla="*/ 0 w 13"/>
                <a:gd name="T5" fmla="*/ 4 h 4"/>
                <a:gd name="T6" fmla="*/ 13 w 13"/>
                <a:gd name="T7" fmla="*/ 2 h 4"/>
                <a:gd name="T8" fmla="*/ 13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0"/>
                  </a:moveTo>
                  <a:cubicBezTo>
                    <a:pt x="9" y="1"/>
                    <a:pt x="5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5" y="3"/>
                    <a:pt x="9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id="{41C22DE3-B38B-49F5-B2A2-2FB076514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2" y="572"/>
              <a:ext cx="99" cy="333"/>
            </a:xfrm>
            <a:custGeom>
              <a:avLst/>
              <a:gdLst>
                <a:gd name="T0" fmla="*/ 0 w 37"/>
                <a:gd name="T1" fmla="*/ 0 h 124"/>
                <a:gd name="T2" fmla="*/ 17 w 37"/>
                <a:gd name="T3" fmla="*/ 84 h 124"/>
                <a:gd name="T4" fmla="*/ 24 w 37"/>
                <a:gd name="T5" fmla="*/ 124 h 124"/>
                <a:gd name="T6" fmla="*/ 37 w 37"/>
                <a:gd name="T7" fmla="*/ 121 h 124"/>
                <a:gd name="T8" fmla="*/ 34 w 37"/>
                <a:gd name="T9" fmla="*/ 82 h 124"/>
                <a:gd name="T10" fmla="*/ 19 w 37"/>
                <a:gd name="T11" fmla="*/ 1 h 124"/>
                <a:gd name="T12" fmla="*/ 0 w 37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24">
                  <a:moveTo>
                    <a:pt x="0" y="0"/>
                  </a:moveTo>
                  <a:cubicBezTo>
                    <a:pt x="6" y="28"/>
                    <a:pt x="12" y="56"/>
                    <a:pt x="17" y="84"/>
                  </a:cubicBezTo>
                  <a:cubicBezTo>
                    <a:pt x="19" y="96"/>
                    <a:pt x="22" y="110"/>
                    <a:pt x="24" y="124"/>
                  </a:cubicBezTo>
                  <a:cubicBezTo>
                    <a:pt x="29" y="123"/>
                    <a:pt x="33" y="122"/>
                    <a:pt x="37" y="121"/>
                  </a:cubicBezTo>
                  <a:cubicBezTo>
                    <a:pt x="36" y="108"/>
                    <a:pt x="36" y="92"/>
                    <a:pt x="34" y="82"/>
                  </a:cubicBezTo>
                  <a:cubicBezTo>
                    <a:pt x="29" y="55"/>
                    <a:pt x="24" y="28"/>
                    <a:pt x="19" y="1"/>
                  </a:cubicBezTo>
                  <a:cubicBezTo>
                    <a:pt x="12" y="1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id="{FAA87580-D435-49A5-A4F2-FFE24554B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876"/>
              <a:ext cx="45" cy="8"/>
            </a:xfrm>
            <a:custGeom>
              <a:avLst/>
              <a:gdLst>
                <a:gd name="T0" fmla="*/ 17 w 17"/>
                <a:gd name="T1" fmla="*/ 0 h 3"/>
                <a:gd name="T2" fmla="*/ 0 w 17"/>
                <a:gd name="T3" fmla="*/ 2 h 3"/>
                <a:gd name="T4" fmla="*/ 0 w 17"/>
                <a:gd name="T5" fmla="*/ 3 h 3"/>
                <a:gd name="T6" fmla="*/ 17 w 17"/>
                <a:gd name="T7" fmla="*/ 1 h 3"/>
                <a:gd name="T8" fmla="*/ 17 w 1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17" y="0"/>
                  </a:moveTo>
                  <a:cubicBezTo>
                    <a:pt x="11" y="0"/>
                    <a:pt x="5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5" y="2"/>
                    <a:pt x="11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id="{192F8474-59D3-4325-934C-1641C8038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5" y="583"/>
              <a:ext cx="72" cy="298"/>
            </a:xfrm>
            <a:custGeom>
              <a:avLst/>
              <a:gdLst>
                <a:gd name="T0" fmla="*/ 0 w 27"/>
                <a:gd name="T1" fmla="*/ 0 h 111"/>
                <a:gd name="T2" fmla="*/ 10 w 27"/>
                <a:gd name="T3" fmla="*/ 111 h 111"/>
                <a:gd name="T4" fmla="*/ 27 w 27"/>
                <a:gd name="T5" fmla="*/ 109 h 111"/>
                <a:gd name="T6" fmla="*/ 17 w 27"/>
                <a:gd name="T7" fmla="*/ 1 h 111"/>
                <a:gd name="T8" fmla="*/ 0 w 2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1">
                  <a:moveTo>
                    <a:pt x="0" y="0"/>
                  </a:moveTo>
                  <a:cubicBezTo>
                    <a:pt x="6" y="37"/>
                    <a:pt x="9" y="74"/>
                    <a:pt x="10" y="111"/>
                  </a:cubicBezTo>
                  <a:cubicBezTo>
                    <a:pt x="15" y="110"/>
                    <a:pt x="21" y="109"/>
                    <a:pt x="27" y="109"/>
                  </a:cubicBezTo>
                  <a:cubicBezTo>
                    <a:pt x="24" y="73"/>
                    <a:pt x="21" y="37"/>
                    <a:pt x="17" y="1"/>
                  </a:cubicBezTo>
                  <a:cubicBezTo>
                    <a:pt x="11" y="1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id="{A504DAFB-D6FF-416B-959B-663DD9A48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" y="863"/>
              <a:ext cx="59" cy="5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1 h 2"/>
                <a:gd name="T4" fmla="*/ 0 w 22"/>
                <a:gd name="T5" fmla="*/ 2 h 2"/>
                <a:gd name="T6" fmla="*/ 22 w 22"/>
                <a:gd name="T7" fmla="*/ 1 h 2"/>
                <a:gd name="T8" fmla="*/ 22 w 2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15" y="0"/>
                    <a:pt x="8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8" y="2"/>
                    <a:pt x="15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id="{97250A0B-0AB2-4C57-896B-2469C019B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" y="591"/>
              <a:ext cx="83" cy="274"/>
            </a:xfrm>
            <a:custGeom>
              <a:avLst/>
              <a:gdLst>
                <a:gd name="T0" fmla="*/ 0 w 31"/>
                <a:gd name="T1" fmla="*/ 0 h 102"/>
                <a:gd name="T2" fmla="*/ 4 w 31"/>
                <a:gd name="T3" fmla="*/ 32 h 102"/>
                <a:gd name="T4" fmla="*/ 9 w 31"/>
                <a:gd name="T5" fmla="*/ 96 h 102"/>
                <a:gd name="T6" fmla="*/ 9 w 31"/>
                <a:gd name="T7" fmla="*/ 102 h 102"/>
                <a:gd name="T8" fmla="*/ 31 w 31"/>
                <a:gd name="T9" fmla="*/ 101 h 102"/>
                <a:gd name="T10" fmla="*/ 22 w 31"/>
                <a:gd name="T11" fmla="*/ 49 h 102"/>
                <a:gd name="T12" fmla="*/ 18 w 31"/>
                <a:gd name="T13" fmla="*/ 1 h 102"/>
                <a:gd name="T14" fmla="*/ 0 w 31"/>
                <a:gd name="T1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02">
                  <a:moveTo>
                    <a:pt x="0" y="0"/>
                  </a:moveTo>
                  <a:cubicBezTo>
                    <a:pt x="1" y="11"/>
                    <a:pt x="3" y="22"/>
                    <a:pt x="4" y="32"/>
                  </a:cubicBezTo>
                  <a:cubicBezTo>
                    <a:pt x="5" y="53"/>
                    <a:pt x="7" y="74"/>
                    <a:pt x="9" y="96"/>
                  </a:cubicBezTo>
                  <a:cubicBezTo>
                    <a:pt x="9" y="98"/>
                    <a:pt x="9" y="100"/>
                    <a:pt x="9" y="102"/>
                  </a:cubicBezTo>
                  <a:cubicBezTo>
                    <a:pt x="17" y="101"/>
                    <a:pt x="24" y="101"/>
                    <a:pt x="31" y="101"/>
                  </a:cubicBezTo>
                  <a:cubicBezTo>
                    <a:pt x="29" y="83"/>
                    <a:pt x="24" y="65"/>
                    <a:pt x="22" y="49"/>
                  </a:cubicBezTo>
                  <a:cubicBezTo>
                    <a:pt x="20" y="33"/>
                    <a:pt x="19" y="17"/>
                    <a:pt x="18" y="1"/>
                  </a:cubicBezTo>
                  <a:cubicBezTo>
                    <a:pt x="12" y="1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id="{2B7C7075-B632-4F19-BA78-DC16EB3B5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1" y="865"/>
              <a:ext cx="48" cy="8"/>
            </a:xfrm>
            <a:custGeom>
              <a:avLst/>
              <a:gdLst>
                <a:gd name="T0" fmla="*/ 0 w 18"/>
                <a:gd name="T1" fmla="*/ 0 h 3"/>
                <a:gd name="T2" fmla="*/ 0 w 18"/>
                <a:gd name="T3" fmla="*/ 1 h 3"/>
                <a:gd name="T4" fmla="*/ 18 w 18"/>
                <a:gd name="T5" fmla="*/ 3 h 3"/>
                <a:gd name="T6" fmla="*/ 18 w 18"/>
                <a:gd name="T7" fmla="*/ 2 h 3"/>
                <a:gd name="T8" fmla="*/ 0 w 1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" y="2"/>
                    <a:pt x="12" y="2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2" y="1"/>
                    <a:pt x="6" y="0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id="{91ECF552-3BB8-4E65-B485-0874D30BD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" y="597"/>
              <a:ext cx="80" cy="274"/>
            </a:xfrm>
            <a:custGeom>
              <a:avLst/>
              <a:gdLst>
                <a:gd name="T0" fmla="*/ 0 w 30"/>
                <a:gd name="T1" fmla="*/ 0 h 102"/>
                <a:gd name="T2" fmla="*/ 12 w 30"/>
                <a:gd name="T3" fmla="*/ 100 h 102"/>
                <a:gd name="T4" fmla="*/ 30 w 30"/>
                <a:gd name="T5" fmla="*/ 102 h 102"/>
                <a:gd name="T6" fmla="*/ 18 w 30"/>
                <a:gd name="T7" fmla="*/ 0 h 102"/>
                <a:gd name="T8" fmla="*/ 0 w 30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2">
                  <a:moveTo>
                    <a:pt x="0" y="0"/>
                  </a:moveTo>
                  <a:cubicBezTo>
                    <a:pt x="4" y="33"/>
                    <a:pt x="9" y="66"/>
                    <a:pt x="12" y="100"/>
                  </a:cubicBezTo>
                  <a:cubicBezTo>
                    <a:pt x="18" y="100"/>
                    <a:pt x="24" y="101"/>
                    <a:pt x="30" y="102"/>
                  </a:cubicBezTo>
                  <a:cubicBezTo>
                    <a:pt x="27" y="68"/>
                    <a:pt x="22" y="34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id="{CDBA6F8E-FFC0-44F6-A2C6-6FB754B14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" y="578"/>
              <a:ext cx="94" cy="53"/>
            </a:xfrm>
            <a:custGeom>
              <a:avLst/>
              <a:gdLst>
                <a:gd name="T0" fmla="*/ 5 w 35"/>
                <a:gd name="T1" fmla="*/ 0 h 20"/>
                <a:gd name="T2" fmla="*/ 9 w 35"/>
                <a:gd name="T3" fmla="*/ 18 h 20"/>
                <a:gd name="T4" fmla="*/ 17 w 35"/>
                <a:gd name="T5" fmla="*/ 20 h 20"/>
                <a:gd name="T6" fmla="*/ 30 w 35"/>
                <a:gd name="T7" fmla="*/ 5 h 20"/>
                <a:gd name="T8" fmla="*/ 27 w 35"/>
                <a:gd name="T9" fmla="*/ 1 h 20"/>
                <a:gd name="T10" fmla="*/ 5 w 35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0">
                  <a:moveTo>
                    <a:pt x="5" y="0"/>
                  </a:moveTo>
                  <a:cubicBezTo>
                    <a:pt x="4" y="3"/>
                    <a:pt x="0" y="13"/>
                    <a:pt x="9" y="18"/>
                  </a:cubicBezTo>
                  <a:cubicBezTo>
                    <a:pt x="12" y="19"/>
                    <a:pt x="14" y="20"/>
                    <a:pt x="17" y="20"/>
                  </a:cubicBezTo>
                  <a:cubicBezTo>
                    <a:pt x="26" y="20"/>
                    <a:pt x="35" y="12"/>
                    <a:pt x="30" y="5"/>
                  </a:cubicBezTo>
                  <a:cubicBezTo>
                    <a:pt x="29" y="4"/>
                    <a:pt x="29" y="3"/>
                    <a:pt x="27" y="1"/>
                  </a:cubicBezTo>
                  <a:cubicBezTo>
                    <a:pt x="20" y="1"/>
                    <a:pt x="13" y="1"/>
                    <a:pt x="5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id="{3A6ED67B-9CEB-4BEE-89BA-114337715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" y="707"/>
              <a:ext cx="91" cy="70"/>
            </a:xfrm>
            <a:custGeom>
              <a:avLst/>
              <a:gdLst>
                <a:gd name="T0" fmla="*/ 21 w 34"/>
                <a:gd name="T1" fmla="*/ 0 h 26"/>
                <a:gd name="T2" fmla="*/ 15 w 34"/>
                <a:gd name="T3" fmla="*/ 2 h 26"/>
                <a:gd name="T4" fmla="*/ 8 w 34"/>
                <a:gd name="T5" fmla="*/ 17 h 26"/>
                <a:gd name="T6" fmla="*/ 22 w 34"/>
                <a:gd name="T7" fmla="*/ 26 h 26"/>
                <a:gd name="T8" fmla="*/ 33 w 34"/>
                <a:gd name="T9" fmla="*/ 18 h 26"/>
                <a:gd name="T10" fmla="*/ 21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1" y="0"/>
                  </a:moveTo>
                  <a:cubicBezTo>
                    <a:pt x="19" y="0"/>
                    <a:pt x="17" y="0"/>
                    <a:pt x="15" y="2"/>
                  </a:cubicBezTo>
                  <a:cubicBezTo>
                    <a:pt x="15" y="2"/>
                    <a:pt x="0" y="4"/>
                    <a:pt x="8" y="17"/>
                  </a:cubicBezTo>
                  <a:cubicBezTo>
                    <a:pt x="11" y="23"/>
                    <a:pt x="17" y="26"/>
                    <a:pt x="22" y="26"/>
                  </a:cubicBezTo>
                  <a:cubicBezTo>
                    <a:pt x="28" y="26"/>
                    <a:pt x="33" y="23"/>
                    <a:pt x="33" y="18"/>
                  </a:cubicBezTo>
                  <a:cubicBezTo>
                    <a:pt x="34" y="11"/>
                    <a:pt x="28" y="0"/>
                    <a:pt x="2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id="{0879FE19-A745-4277-8957-0833D42B1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" y="887"/>
              <a:ext cx="56" cy="10"/>
            </a:xfrm>
            <a:custGeom>
              <a:avLst/>
              <a:gdLst>
                <a:gd name="T0" fmla="*/ 20 w 21"/>
                <a:gd name="T1" fmla="*/ 0 h 4"/>
                <a:gd name="T2" fmla="*/ 0 w 21"/>
                <a:gd name="T3" fmla="*/ 3 h 4"/>
                <a:gd name="T4" fmla="*/ 0 w 21"/>
                <a:gd name="T5" fmla="*/ 4 h 4"/>
                <a:gd name="T6" fmla="*/ 21 w 21"/>
                <a:gd name="T7" fmla="*/ 1 h 4"/>
                <a:gd name="T8" fmla="*/ 2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3" y="1"/>
                    <a:pt x="7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7" y="3"/>
                    <a:pt x="14" y="2"/>
                    <a:pt x="21" y="1"/>
                  </a:cubicBezTo>
                  <a:cubicBezTo>
                    <a:pt x="21" y="1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id="{81CC6ABA-2401-438C-A628-EB0C4C429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" y="873"/>
              <a:ext cx="53" cy="22"/>
            </a:xfrm>
            <a:custGeom>
              <a:avLst/>
              <a:gdLst>
                <a:gd name="T0" fmla="*/ 10 w 20"/>
                <a:gd name="T1" fmla="*/ 0 h 8"/>
                <a:gd name="T2" fmla="*/ 0 w 20"/>
                <a:gd name="T3" fmla="*/ 7 h 8"/>
                <a:gd name="T4" fmla="*/ 0 w 20"/>
                <a:gd name="T5" fmla="*/ 8 h 8"/>
                <a:gd name="T6" fmla="*/ 20 w 20"/>
                <a:gd name="T7" fmla="*/ 5 h 8"/>
                <a:gd name="T8" fmla="*/ 10 w 2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8">
                  <a:moveTo>
                    <a:pt x="10" y="0"/>
                  </a:moveTo>
                  <a:cubicBezTo>
                    <a:pt x="7" y="0"/>
                    <a:pt x="3" y="2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7" y="7"/>
                    <a:pt x="13" y="6"/>
                    <a:pt x="20" y="5"/>
                  </a:cubicBezTo>
                  <a:cubicBezTo>
                    <a:pt x="17" y="2"/>
                    <a:pt x="13" y="0"/>
                    <a:pt x="1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id="{192B902B-9603-430E-9BE4-B2C3BB17A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1" y="691"/>
              <a:ext cx="93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9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id="{B5884C43-7DDC-491B-9693-95F1A67CE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8" y="594"/>
              <a:ext cx="69" cy="24"/>
            </a:xfrm>
            <a:custGeom>
              <a:avLst/>
              <a:gdLst>
                <a:gd name="T0" fmla="*/ 0 w 26"/>
                <a:gd name="T1" fmla="*/ 0 h 9"/>
                <a:gd name="T2" fmla="*/ 9 w 26"/>
                <a:gd name="T3" fmla="*/ 8 h 9"/>
                <a:gd name="T4" fmla="*/ 12 w 26"/>
                <a:gd name="T5" fmla="*/ 9 h 9"/>
                <a:gd name="T6" fmla="*/ 26 w 26"/>
                <a:gd name="T7" fmla="*/ 1 h 9"/>
                <a:gd name="T8" fmla="*/ 0 w 2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cubicBezTo>
                    <a:pt x="1" y="4"/>
                    <a:pt x="4" y="7"/>
                    <a:pt x="9" y="8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8" y="9"/>
                    <a:pt x="24" y="5"/>
                    <a:pt x="26" y="1"/>
                  </a:cubicBezTo>
                  <a:cubicBezTo>
                    <a:pt x="17" y="0"/>
                    <a:pt x="9" y="0"/>
                    <a:pt x="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id="{3E7B6D64-0685-4A7C-8F2C-A5DB15390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" y="887"/>
              <a:ext cx="40" cy="13"/>
            </a:xfrm>
            <a:custGeom>
              <a:avLst/>
              <a:gdLst>
                <a:gd name="T0" fmla="*/ 0 w 15"/>
                <a:gd name="T1" fmla="*/ 0 h 5"/>
                <a:gd name="T2" fmla="*/ 1 w 15"/>
                <a:gd name="T3" fmla="*/ 2 h 5"/>
                <a:gd name="T4" fmla="*/ 15 w 15"/>
                <a:gd name="T5" fmla="*/ 5 h 5"/>
                <a:gd name="T6" fmla="*/ 15 w 15"/>
                <a:gd name="T7" fmla="*/ 4 h 5"/>
                <a:gd name="T8" fmla="*/ 0 w 1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5" y="3"/>
                    <a:pt x="9" y="4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9" y="3"/>
                    <a:pt x="4" y="1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id="{F546F2A9-B6C9-433E-A7DA-30C0C5F54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5" y="594"/>
              <a:ext cx="96" cy="303"/>
            </a:xfrm>
            <a:custGeom>
              <a:avLst/>
              <a:gdLst>
                <a:gd name="T0" fmla="*/ 18 w 36"/>
                <a:gd name="T1" fmla="*/ 0 h 113"/>
                <a:gd name="T2" fmla="*/ 0 w 36"/>
                <a:gd name="T3" fmla="*/ 0 h 113"/>
                <a:gd name="T4" fmla="*/ 16 w 36"/>
                <a:gd name="T5" fmla="*/ 79 h 113"/>
                <a:gd name="T6" fmla="*/ 21 w 36"/>
                <a:gd name="T7" fmla="*/ 109 h 113"/>
                <a:gd name="T8" fmla="*/ 36 w 36"/>
                <a:gd name="T9" fmla="*/ 113 h 113"/>
                <a:gd name="T10" fmla="*/ 33 w 36"/>
                <a:gd name="T11" fmla="*/ 77 h 113"/>
                <a:gd name="T12" fmla="*/ 18 w 36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3">
                  <a:moveTo>
                    <a:pt x="18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5" y="27"/>
                    <a:pt x="11" y="53"/>
                    <a:pt x="16" y="79"/>
                  </a:cubicBezTo>
                  <a:cubicBezTo>
                    <a:pt x="17" y="89"/>
                    <a:pt x="20" y="99"/>
                    <a:pt x="21" y="109"/>
                  </a:cubicBezTo>
                  <a:cubicBezTo>
                    <a:pt x="25" y="110"/>
                    <a:pt x="30" y="112"/>
                    <a:pt x="36" y="113"/>
                  </a:cubicBezTo>
                  <a:cubicBezTo>
                    <a:pt x="34" y="100"/>
                    <a:pt x="35" y="87"/>
                    <a:pt x="33" y="77"/>
                  </a:cubicBezTo>
                  <a:cubicBezTo>
                    <a:pt x="28" y="51"/>
                    <a:pt x="23" y="26"/>
                    <a:pt x="18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id="{571F5CA3-7D9B-42B8-8A08-AAA34EA5F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930"/>
              <a:ext cx="48" cy="16"/>
            </a:xfrm>
            <a:custGeom>
              <a:avLst/>
              <a:gdLst>
                <a:gd name="T0" fmla="*/ 0 w 18"/>
                <a:gd name="T1" fmla="*/ 0 h 6"/>
                <a:gd name="T2" fmla="*/ 0 w 18"/>
                <a:gd name="T3" fmla="*/ 1 h 6"/>
                <a:gd name="T4" fmla="*/ 18 w 18"/>
                <a:gd name="T5" fmla="*/ 6 h 6"/>
                <a:gd name="T6" fmla="*/ 18 w 18"/>
                <a:gd name="T7" fmla="*/ 4 h 6"/>
                <a:gd name="T8" fmla="*/ 0 w 1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3"/>
                    <a:pt x="12" y="4"/>
                    <a:pt x="18" y="6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2" y="3"/>
                    <a:pt x="6" y="2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id="{C027B623-4BE7-47A0-AEAC-AF5329F0C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5" y="583"/>
              <a:ext cx="75" cy="357"/>
            </a:xfrm>
            <a:custGeom>
              <a:avLst/>
              <a:gdLst>
                <a:gd name="T0" fmla="*/ 16 w 28"/>
                <a:gd name="T1" fmla="*/ 0 h 133"/>
                <a:gd name="T2" fmla="*/ 0 w 28"/>
                <a:gd name="T3" fmla="*/ 1 h 133"/>
                <a:gd name="T4" fmla="*/ 10 w 28"/>
                <a:gd name="T5" fmla="*/ 129 h 133"/>
                <a:gd name="T6" fmla="*/ 28 w 28"/>
                <a:gd name="T7" fmla="*/ 133 h 133"/>
                <a:gd name="T8" fmla="*/ 16 w 28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3">
                  <a:moveTo>
                    <a:pt x="16" y="0"/>
                  </a:moveTo>
                  <a:cubicBezTo>
                    <a:pt x="10" y="1"/>
                    <a:pt x="5" y="1"/>
                    <a:pt x="0" y="1"/>
                  </a:cubicBezTo>
                  <a:cubicBezTo>
                    <a:pt x="6" y="44"/>
                    <a:pt x="10" y="87"/>
                    <a:pt x="10" y="129"/>
                  </a:cubicBezTo>
                  <a:cubicBezTo>
                    <a:pt x="16" y="131"/>
                    <a:pt x="22" y="132"/>
                    <a:pt x="28" y="133"/>
                  </a:cubicBezTo>
                  <a:cubicBezTo>
                    <a:pt x="25" y="89"/>
                    <a:pt x="22" y="45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id="{74586B6A-9CA5-4C27-BDEE-4A6838321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" y="967"/>
              <a:ext cx="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id="{E4686E8E-EB36-4618-9633-B3417C1E8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" y="578"/>
              <a:ext cx="99" cy="395"/>
            </a:xfrm>
            <a:custGeom>
              <a:avLst/>
              <a:gdLst>
                <a:gd name="T0" fmla="*/ 16 w 37"/>
                <a:gd name="T1" fmla="*/ 0 h 147"/>
                <a:gd name="T2" fmla="*/ 0 w 37"/>
                <a:gd name="T3" fmla="*/ 0 h 147"/>
                <a:gd name="T4" fmla="*/ 4 w 37"/>
                <a:gd name="T5" fmla="*/ 41 h 147"/>
                <a:gd name="T6" fmla="*/ 10 w 37"/>
                <a:gd name="T7" fmla="*/ 104 h 147"/>
                <a:gd name="T8" fmla="*/ 13 w 37"/>
                <a:gd name="T9" fmla="*/ 145 h 147"/>
                <a:gd name="T10" fmla="*/ 15 w 37"/>
                <a:gd name="T11" fmla="*/ 145 h 147"/>
                <a:gd name="T12" fmla="*/ 32 w 37"/>
                <a:gd name="T13" fmla="*/ 147 h 147"/>
                <a:gd name="T14" fmla="*/ 23 w 37"/>
                <a:gd name="T15" fmla="*/ 57 h 147"/>
                <a:gd name="T16" fmla="*/ 18 w 37"/>
                <a:gd name="T17" fmla="*/ 0 h 147"/>
                <a:gd name="T18" fmla="*/ 16 w 37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47">
                  <a:moveTo>
                    <a:pt x="16" y="0"/>
                  </a:moveTo>
                  <a:cubicBezTo>
                    <a:pt x="11" y="0"/>
                    <a:pt x="5" y="0"/>
                    <a:pt x="0" y="0"/>
                  </a:cubicBezTo>
                  <a:cubicBezTo>
                    <a:pt x="1" y="14"/>
                    <a:pt x="3" y="28"/>
                    <a:pt x="4" y="41"/>
                  </a:cubicBezTo>
                  <a:cubicBezTo>
                    <a:pt x="6" y="62"/>
                    <a:pt x="8" y="83"/>
                    <a:pt x="10" y="104"/>
                  </a:cubicBezTo>
                  <a:cubicBezTo>
                    <a:pt x="11" y="117"/>
                    <a:pt x="10" y="132"/>
                    <a:pt x="13" y="145"/>
                  </a:cubicBezTo>
                  <a:cubicBezTo>
                    <a:pt x="13" y="145"/>
                    <a:pt x="14" y="145"/>
                    <a:pt x="15" y="145"/>
                  </a:cubicBezTo>
                  <a:cubicBezTo>
                    <a:pt x="21" y="146"/>
                    <a:pt x="26" y="146"/>
                    <a:pt x="32" y="147"/>
                  </a:cubicBezTo>
                  <a:cubicBezTo>
                    <a:pt x="37" y="118"/>
                    <a:pt x="27" y="85"/>
                    <a:pt x="23" y="57"/>
                  </a:cubicBezTo>
                  <a:cubicBezTo>
                    <a:pt x="21" y="39"/>
                    <a:pt x="20" y="2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id="{C5BD2D10-1A5C-494E-9872-00ECBF02C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" y="967"/>
              <a:ext cx="51" cy="11"/>
            </a:xfrm>
            <a:custGeom>
              <a:avLst/>
              <a:gdLst>
                <a:gd name="T0" fmla="*/ 0 w 19"/>
                <a:gd name="T1" fmla="*/ 0 h 4"/>
                <a:gd name="T2" fmla="*/ 0 w 19"/>
                <a:gd name="T3" fmla="*/ 1 h 4"/>
                <a:gd name="T4" fmla="*/ 19 w 19"/>
                <a:gd name="T5" fmla="*/ 4 h 4"/>
                <a:gd name="T6" fmla="*/ 19 w 19"/>
                <a:gd name="T7" fmla="*/ 2 h 4"/>
                <a:gd name="T8" fmla="*/ 2 w 19"/>
                <a:gd name="T9" fmla="*/ 0 h 4"/>
                <a:gd name="T10" fmla="*/ 0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3" y="3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3" y="1"/>
                    <a:pt x="8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id="{9A20F7A0-8DD8-41DD-A713-F068AA9AF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" y="580"/>
              <a:ext cx="91" cy="393"/>
            </a:xfrm>
            <a:custGeom>
              <a:avLst/>
              <a:gdLst>
                <a:gd name="T0" fmla="*/ 0 w 34"/>
                <a:gd name="T1" fmla="*/ 0 h 146"/>
                <a:gd name="T2" fmla="*/ 15 w 34"/>
                <a:gd name="T3" fmla="*/ 146 h 146"/>
                <a:gd name="T4" fmla="*/ 25 w 34"/>
                <a:gd name="T5" fmla="*/ 145 h 146"/>
                <a:gd name="T6" fmla="*/ 34 w 34"/>
                <a:gd name="T7" fmla="*/ 145 h 146"/>
                <a:gd name="T8" fmla="*/ 17 w 34"/>
                <a:gd name="T9" fmla="*/ 2 h 146"/>
                <a:gd name="T10" fmla="*/ 0 w 34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46">
                  <a:moveTo>
                    <a:pt x="0" y="0"/>
                  </a:moveTo>
                  <a:cubicBezTo>
                    <a:pt x="5" y="49"/>
                    <a:pt x="14" y="97"/>
                    <a:pt x="15" y="146"/>
                  </a:cubicBezTo>
                  <a:cubicBezTo>
                    <a:pt x="18" y="146"/>
                    <a:pt x="21" y="146"/>
                    <a:pt x="25" y="145"/>
                  </a:cubicBezTo>
                  <a:cubicBezTo>
                    <a:pt x="28" y="145"/>
                    <a:pt x="31" y="145"/>
                    <a:pt x="34" y="145"/>
                  </a:cubicBezTo>
                  <a:cubicBezTo>
                    <a:pt x="31" y="97"/>
                    <a:pt x="24" y="49"/>
                    <a:pt x="17" y="2"/>
                  </a:cubicBezTo>
                  <a:cubicBezTo>
                    <a:pt x="12" y="1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id="{B008929B-1743-4311-B1DC-C84AA3141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986"/>
              <a:ext cx="48" cy="3"/>
            </a:xfrm>
            <a:custGeom>
              <a:avLst/>
              <a:gdLst>
                <a:gd name="T0" fmla="*/ 0 w 18"/>
                <a:gd name="T1" fmla="*/ 0 h 1"/>
                <a:gd name="T2" fmla="*/ 0 w 18"/>
                <a:gd name="T3" fmla="*/ 1 h 1"/>
                <a:gd name="T4" fmla="*/ 16 w 18"/>
                <a:gd name="T5" fmla="*/ 1 h 1"/>
                <a:gd name="T6" fmla="*/ 17 w 18"/>
                <a:gd name="T7" fmla="*/ 1 h 1"/>
                <a:gd name="T8" fmla="*/ 18 w 18"/>
                <a:gd name="T9" fmla="*/ 0 h 1"/>
                <a:gd name="T10" fmla="*/ 16 w 18"/>
                <a:gd name="T11" fmla="*/ 0 h 1"/>
                <a:gd name="T12" fmla="*/ 0 w 18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5" y="1"/>
                    <a:pt x="11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7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id="{886C7C5E-BE07-4F60-8025-A1B1FF094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978"/>
              <a:ext cx="51" cy="8"/>
            </a:xfrm>
            <a:custGeom>
              <a:avLst/>
              <a:gdLst>
                <a:gd name="T0" fmla="*/ 19 w 19"/>
                <a:gd name="T1" fmla="*/ 0 h 3"/>
                <a:gd name="T2" fmla="*/ 0 w 19"/>
                <a:gd name="T3" fmla="*/ 1 h 3"/>
                <a:gd name="T4" fmla="*/ 1 w 19"/>
                <a:gd name="T5" fmla="*/ 3 h 3"/>
                <a:gd name="T6" fmla="*/ 17 w 19"/>
                <a:gd name="T7" fmla="*/ 3 h 3"/>
                <a:gd name="T8" fmla="*/ 19 w 19"/>
                <a:gd name="T9" fmla="*/ 3 h 3"/>
                <a:gd name="T10" fmla="*/ 19 w 19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">
                  <a:moveTo>
                    <a:pt x="19" y="0"/>
                  </a:moveTo>
                  <a:cubicBezTo>
                    <a:pt x="13" y="0"/>
                    <a:pt x="6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6" y="3"/>
                    <a:pt x="12" y="3"/>
                    <a:pt x="17" y="3"/>
                  </a:cubicBezTo>
                  <a:cubicBezTo>
                    <a:pt x="18" y="3"/>
                    <a:pt x="18" y="3"/>
                    <a:pt x="19" y="3"/>
                  </a:cubicBezTo>
                  <a:cubicBezTo>
                    <a:pt x="19" y="2"/>
                    <a:pt x="19" y="1"/>
                    <a:pt x="19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id="{AE212162-C4E5-4686-AD2C-0B46998B7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" y="970"/>
              <a:ext cx="51" cy="11"/>
            </a:xfrm>
            <a:custGeom>
              <a:avLst/>
              <a:gdLst>
                <a:gd name="T0" fmla="*/ 19 w 19"/>
                <a:gd name="T1" fmla="*/ 0 h 4"/>
                <a:gd name="T2" fmla="*/ 10 w 19"/>
                <a:gd name="T3" fmla="*/ 0 h 4"/>
                <a:gd name="T4" fmla="*/ 0 w 19"/>
                <a:gd name="T5" fmla="*/ 1 h 4"/>
                <a:gd name="T6" fmla="*/ 0 w 19"/>
                <a:gd name="T7" fmla="*/ 2 h 4"/>
                <a:gd name="T8" fmla="*/ 0 w 19"/>
                <a:gd name="T9" fmla="*/ 4 h 4"/>
                <a:gd name="T10" fmla="*/ 19 w 19"/>
                <a:gd name="T11" fmla="*/ 3 h 4"/>
                <a:gd name="T12" fmla="*/ 19 w 19"/>
                <a:gd name="T13" fmla="*/ 2 h 4"/>
                <a:gd name="T14" fmla="*/ 19 w 19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">
                  <a:moveTo>
                    <a:pt x="19" y="0"/>
                  </a:moveTo>
                  <a:cubicBezTo>
                    <a:pt x="16" y="0"/>
                    <a:pt x="13" y="0"/>
                    <a:pt x="10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6" y="4"/>
                    <a:pt x="13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9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id="{58052C30-ECF0-4F39-B054-3C4CCF483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" y="588"/>
              <a:ext cx="91" cy="54"/>
            </a:xfrm>
            <a:custGeom>
              <a:avLst/>
              <a:gdLst>
                <a:gd name="T0" fmla="*/ 26 w 34"/>
                <a:gd name="T1" fmla="*/ 0 h 20"/>
                <a:gd name="T2" fmla="*/ 3 w 34"/>
                <a:gd name="T3" fmla="*/ 2 h 20"/>
                <a:gd name="T4" fmla="*/ 8 w 34"/>
                <a:gd name="T5" fmla="*/ 18 h 20"/>
                <a:gd name="T6" fmla="*/ 16 w 34"/>
                <a:gd name="T7" fmla="*/ 20 h 20"/>
                <a:gd name="T8" fmla="*/ 29 w 34"/>
                <a:gd name="T9" fmla="*/ 5 h 20"/>
                <a:gd name="T10" fmla="*/ 26 w 3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0">
                  <a:moveTo>
                    <a:pt x="26" y="0"/>
                  </a:moveTo>
                  <a:cubicBezTo>
                    <a:pt x="18" y="1"/>
                    <a:pt x="10" y="1"/>
                    <a:pt x="3" y="2"/>
                  </a:cubicBezTo>
                  <a:cubicBezTo>
                    <a:pt x="2" y="6"/>
                    <a:pt x="0" y="13"/>
                    <a:pt x="8" y="18"/>
                  </a:cubicBezTo>
                  <a:cubicBezTo>
                    <a:pt x="10" y="19"/>
                    <a:pt x="13" y="20"/>
                    <a:pt x="16" y="20"/>
                  </a:cubicBezTo>
                  <a:cubicBezTo>
                    <a:pt x="25" y="20"/>
                    <a:pt x="34" y="12"/>
                    <a:pt x="29" y="5"/>
                  </a:cubicBezTo>
                  <a:cubicBezTo>
                    <a:pt x="28" y="3"/>
                    <a:pt x="27" y="2"/>
                    <a:pt x="26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id="{2D6CA9EF-9CC8-42EB-B37B-73BA03582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6" y="715"/>
              <a:ext cx="90" cy="70"/>
            </a:xfrm>
            <a:custGeom>
              <a:avLst/>
              <a:gdLst>
                <a:gd name="T0" fmla="*/ 20 w 34"/>
                <a:gd name="T1" fmla="*/ 0 h 26"/>
                <a:gd name="T2" fmla="*/ 15 w 34"/>
                <a:gd name="T3" fmla="*/ 3 h 26"/>
                <a:gd name="T4" fmla="*/ 8 w 34"/>
                <a:gd name="T5" fmla="*/ 18 h 26"/>
                <a:gd name="T6" fmla="*/ 22 w 34"/>
                <a:gd name="T7" fmla="*/ 26 h 26"/>
                <a:gd name="T8" fmla="*/ 33 w 34"/>
                <a:gd name="T9" fmla="*/ 18 h 26"/>
                <a:gd name="T10" fmla="*/ 20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0" y="0"/>
                  </a:moveTo>
                  <a:cubicBezTo>
                    <a:pt x="19" y="0"/>
                    <a:pt x="17" y="1"/>
                    <a:pt x="15" y="3"/>
                  </a:cubicBezTo>
                  <a:cubicBezTo>
                    <a:pt x="15" y="3"/>
                    <a:pt x="0" y="5"/>
                    <a:pt x="8" y="18"/>
                  </a:cubicBezTo>
                  <a:cubicBezTo>
                    <a:pt x="11" y="24"/>
                    <a:pt x="17" y="26"/>
                    <a:pt x="22" y="26"/>
                  </a:cubicBezTo>
                  <a:cubicBezTo>
                    <a:pt x="27" y="26"/>
                    <a:pt x="32" y="23"/>
                    <a:pt x="33" y="18"/>
                  </a:cubicBezTo>
                  <a:cubicBezTo>
                    <a:pt x="34" y="11"/>
                    <a:pt x="28" y="0"/>
                    <a:pt x="2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id="{A5043171-F021-430B-854D-0FA37C49D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905"/>
              <a:ext cx="72" cy="22"/>
            </a:xfrm>
            <a:custGeom>
              <a:avLst/>
              <a:gdLst>
                <a:gd name="T0" fmla="*/ 0 w 27"/>
                <a:gd name="T1" fmla="*/ 0 h 8"/>
                <a:gd name="T2" fmla="*/ 0 w 27"/>
                <a:gd name="T3" fmla="*/ 1 h 8"/>
                <a:gd name="T4" fmla="*/ 27 w 27"/>
                <a:gd name="T5" fmla="*/ 8 h 8"/>
                <a:gd name="T6" fmla="*/ 27 w 27"/>
                <a:gd name="T7" fmla="*/ 6 h 8"/>
                <a:gd name="T8" fmla="*/ 0 w 2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8" y="3"/>
                    <a:pt x="17" y="5"/>
                    <a:pt x="27" y="8"/>
                  </a:cubicBezTo>
                  <a:cubicBezTo>
                    <a:pt x="27" y="7"/>
                    <a:pt x="27" y="7"/>
                    <a:pt x="27" y="6"/>
                  </a:cubicBezTo>
                  <a:cubicBezTo>
                    <a:pt x="17" y="4"/>
                    <a:pt x="8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id="{11783723-E6B6-4DDD-A96F-91BCC9844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" y="884"/>
              <a:ext cx="72" cy="38"/>
            </a:xfrm>
            <a:custGeom>
              <a:avLst/>
              <a:gdLst>
                <a:gd name="T0" fmla="*/ 10 w 27"/>
                <a:gd name="T1" fmla="*/ 0 h 14"/>
                <a:gd name="T2" fmla="*/ 0 w 27"/>
                <a:gd name="T3" fmla="*/ 7 h 14"/>
                <a:gd name="T4" fmla="*/ 0 w 27"/>
                <a:gd name="T5" fmla="*/ 8 h 14"/>
                <a:gd name="T6" fmla="*/ 27 w 27"/>
                <a:gd name="T7" fmla="*/ 14 h 14"/>
                <a:gd name="T8" fmla="*/ 24 w 27"/>
                <a:gd name="T9" fmla="*/ 9 h 14"/>
                <a:gd name="T10" fmla="*/ 10 w 2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4">
                  <a:moveTo>
                    <a:pt x="10" y="0"/>
                  </a:moveTo>
                  <a:cubicBezTo>
                    <a:pt x="6" y="0"/>
                    <a:pt x="3" y="2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8" y="10"/>
                    <a:pt x="17" y="12"/>
                    <a:pt x="27" y="14"/>
                  </a:cubicBezTo>
                  <a:cubicBezTo>
                    <a:pt x="27" y="13"/>
                    <a:pt x="26" y="11"/>
                    <a:pt x="24" y="9"/>
                  </a:cubicBezTo>
                  <a:cubicBezTo>
                    <a:pt x="20" y="4"/>
                    <a:pt x="15" y="0"/>
                    <a:pt x="10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id="{B0A92F5A-F6FF-48D6-94CE-9904DEAA3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2" y="876"/>
              <a:ext cx="94" cy="75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8 h 28"/>
                <a:gd name="T6" fmla="*/ 16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2"/>
                    <a:pt x="4" y="7"/>
                  </a:cubicBezTo>
                  <a:cubicBezTo>
                    <a:pt x="4" y="7"/>
                    <a:pt x="0" y="25"/>
                    <a:pt x="12" y="28"/>
                  </a:cubicBezTo>
                  <a:cubicBezTo>
                    <a:pt x="13" y="28"/>
                    <a:pt x="15" y="28"/>
                    <a:pt x="16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4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id="{ACFECD95-B592-4A75-A79C-E4EB2B563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" y="701"/>
              <a:ext cx="93" cy="76"/>
            </a:xfrm>
            <a:custGeom>
              <a:avLst/>
              <a:gdLst>
                <a:gd name="T0" fmla="*/ 14 w 35"/>
                <a:gd name="T1" fmla="*/ 0 h 28"/>
                <a:gd name="T2" fmla="*/ 4 w 35"/>
                <a:gd name="T3" fmla="*/ 7 h 28"/>
                <a:gd name="T4" fmla="*/ 12 w 35"/>
                <a:gd name="T5" fmla="*/ 27 h 28"/>
                <a:gd name="T6" fmla="*/ 15 w 35"/>
                <a:gd name="T7" fmla="*/ 28 h 28"/>
                <a:gd name="T8" fmla="*/ 28 w 35"/>
                <a:gd name="T9" fmla="*/ 9 h 28"/>
                <a:gd name="T10" fmla="*/ 14 w 35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14" y="0"/>
                  </a:moveTo>
                  <a:cubicBezTo>
                    <a:pt x="10" y="0"/>
                    <a:pt x="7" y="1"/>
                    <a:pt x="4" y="7"/>
                  </a:cubicBezTo>
                  <a:cubicBezTo>
                    <a:pt x="4" y="7"/>
                    <a:pt x="0" y="25"/>
                    <a:pt x="12" y="27"/>
                  </a:cubicBezTo>
                  <a:cubicBezTo>
                    <a:pt x="13" y="27"/>
                    <a:pt x="14" y="28"/>
                    <a:pt x="15" y="28"/>
                  </a:cubicBezTo>
                  <a:cubicBezTo>
                    <a:pt x="26" y="28"/>
                    <a:pt x="35" y="17"/>
                    <a:pt x="28" y="9"/>
                  </a:cubicBezTo>
                  <a:cubicBezTo>
                    <a:pt x="23" y="4"/>
                    <a:pt x="18" y="0"/>
                    <a:pt x="14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id="{1D355627-74E3-4006-9AEA-FC6E3DAE6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" y="578"/>
              <a:ext cx="83" cy="48"/>
            </a:xfrm>
            <a:custGeom>
              <a:avLst/>
              <a:gdLst>
                <a:gd name="T0" fmla="*/ 1 w 31"/>
                <a:gd name="T1" fmla="*/ 0 h 18"/>
                <a:gd name="T2" fmla="*/ 9 w 31"/>
                <a:gd name="T3" fmla="*/ 18 h 18"/>
                <a:gd name="T4" fmla="*/ 13 w 31"/>
                <a:gd name="T5" fmla="*/ 18 h 18"/>
                <a:gd name="T6" fmla="*/ 26 w 31"/>
                <a:gd name="T7" fmla="*/ 1 h 18"/>
                <a:gd name="T8" fmla="*/ 1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1" y="0"/>
                  </a:moveTo>
                  <a:cubicBezTo>
                    <a:pt x="0" y="5"/>
                    <a:pt x="0" y="16"/>
                    <a:pt x="9" y="18"/>
                  </a:cubicBezTo>
                  <a:cubicBezTo>
                    <a:pt x="10" y="18"/>
                    <a:pt x="12" y="18"/>
                    <a:pt x="13" y="18"/>
                  </a:cubicBezTo>
                  <a:cubicBezTo>
                    <a:pt x="23" y="18"/>
                    <a:pt x="31" y="9"/>
                    <a:pt x="26" y="1"/>
                  </a:cubicBezTo>
                  <a:cubicBezTo>
                    <a:pt x="18" y="1"/>
                    <a:pt x="9" y="0"/>
                    <a:pt x="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id="{024D15B0-BE15-4337-8D04-F9255DBAE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4" y="599"/>
              <a:ext cx="102" cy="349"/>
            </a:xfrm>
            <a:custGeom>
              <a:avLst/>
              <a:gdLst>
                <a:gd name="T0" fmla="*/ 0 w 38"/>
                <a:gd name="T1" fmla="*/ 0 h 130"/>
                <a:gd name="T2" fmla="*/ 17 w 38"/>
                <a:gd name="T3" fmla="*/ 88 h 130"/>
                <a:gd name="T4" fmla="*/ 25 w 38"/>
                <a:gd name="T5" fmla="*/ 130 h 130"/>
                <a:gd name="T6" fmla="*/ 38 w 38"/>
                <a:gd name="T7" fmla="*/ 125 h 130"/>
                <a:gd name="T8" fmla="*/ 34 w 38"/>
                <a:gd name="T9" fmla="*/ 86 h 130"/>
                <a:gd name="T10" fmla="*/ 19 w 38"/>
                <a:gd name="T11" fmla="*/ 4 h 130"/>
                <a:gd name="T12" fmla="*/ 0 w 38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0">
                  <a:moveTo>
                    <a:pt x="0" y="0"/>
                  </a:moveTo>
                  <a:cubicBezTo>
                    <a:pt x="6" y="29"/>
                    <a:pt x="12" y="59"/>
                    <a:pt x="17" y="88"/>
                  </a:cubicBezTo>
                  <a:cubicBezTo>
                    <a:pt x="20" y="101"/>
                    <a:pt x="23" y="116"/>
                    <a:pt x="25" y="130"/>
                  </a:cubicBezTo>
                  <a:cubicBezTo>
                    <a:pt x="29" y="129"/>
                    <a:pt x="33" y="127"/>
                    <a:pt x="38" y="125"/>
                  </a:cubicBezTo>
                  <a:cubicBezTo>
                    <a:pt x="36" y="112"/>
                    <a:pt x="36" y="96"/>
                    <a:pt x="34" y="86"/>
                  </a:cubicBezTo>
                  <a:cubicBezTo>
                    <a:pt x="29" y="59"/>
                    <a:pt x="24" y="31"/>
                    <a:pt x="19" y="4"/>
                  </a:cubicBezTo>
                  <a:cubicBezTo>
                    <a:pt x="13" y="2"/>
                    <a:pt x="6" y="1"/>
                    <a:pt x="0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id="{F793AB10-BD30-41CE-9891-AC084DC3C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4" y="967"/>
              <a:ext cx="37" cy="14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4 w 14"/>
                <a:gd name="T7" fmla="*/ 1 h 5"/>
                <a:gd name="T8" fmla="*/ 14 w 1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cubicBezTo>
                    <a:pt x="9" y="1"/>
                    <a:pt x="5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5" y="4"/>
                    <a:pt x="10" y="3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B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id="{11BEBD7D-DE75-4669-9996-D0C12FE8E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" y="943"/>
              <a:ext cx="40" cy="35"/>
            </a:xfrm>
            <a:custGeom>
              <a:avLst/>
              <a:gdLst>
                <a:gd name="T0" fmla="*/ 13 w 15"/>
                <a:gd name="T1" fmla="*/ 0 h 13"/>
                <a:gd name="T2" fmla="*/ 0 w 15"/>
                <a:gd name="T3" fmla="*/ 5 h 13"/>
                <a:gd name="T4" fmla="*/ 1 w 15"/>
                <a:gd name="T5" fmla="*/ 13 h 13"/>
                <a:gd name="T6" fmla="*/ 15 w 15"/>
                <a:gd name="T7" fmla="*/ 9 h 13"/>
                <a:gd name="T8" fmla="*/ 13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3" y="0"/>
                  </a:moveTo>
                  <a:cubicBezTo>
                    <a:pt x="9" y="2"/>
                    <a:pt x="5" y="4"/>
                    <a:pt x="0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6" y="12"/>
                    <a:pt x="10" y="10"/>
                    <a:pt x="15" y="9"/>
                  </a:cubicBezTo>
                  <a:cubicBezTo>
                    <a:pt x="14" y="6"/>
                    <a:pt x="13" y="3"/>
                    <a:pt x="13" y="0"/>
                  </a:cubicBezTo>
                </a:path>
              </a:pathLst>
            </a:custGeom>
            <a:solidFill>
              <a:srgbClr val="D4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id="{F72409F2-3E1C-4556-A463-CC12D9B49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" y="935"/>
              <a:ext cx="35" cy="22"/>
            </a:xfrm>
            <a:custGeom>
              <a:avLst/>
              <a:gdLst>
                <a:gd name="T0" fmla="*/ 13 w 13"/>
                <a:gd name="T1" fmla="*/ 0 h 8"/>
                <a:gd name="T2" fmla="*/ 0 w 13"/>
                <a:gd name="T3" fmla="*/ 5 h 8"/>
                <a:gd name="T4" fmla="*/ 0 w 13"/>
                <a:gd name="T5" fmla="*/ 8 h 8"/>
                <a:gd name="T6" fmla="*/ 13 w 13"/>
                <a:gd name="T7" fmla="*/ 3 h 8"/>
                <a:gd name="T8" fmla="*/ 13 w 1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3" y="0"/>
                  </a:moveTo>
                  <a:cubicBezTo>
                    <a:pt x="8" y="2"/>
                    <a:pt x="4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5" y="7"/>
                    <a:pt x="9" y="5"/>
                    <a:pt x="13" y="3"/>
                  </a:cubicBezTo>
                  <a:cubicBezTo>
                    <a:pt x="13" y="2"/>
                    <a:pt x="13" y="1"/>
                    <a:pt x="13" y="0"/>
                  </a:cubicBezTo>
                </a:path>
              </a:pathLst>
            </a:custGeom>
            <a:solidFill>
              <a:srgbClr val="6A2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id="{7827C60B-ECCE-4DA8-8267-5E6706A0B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" y="629"/>
              <a:ext cx="64" cy="40"/>
            </a:xfrm>
            <a:custGeom>
              <a:avLst/>
              <a:gdLst>
                <a:gd name="T0" fmla="*/ 1 w 24"/>
                <a:gd name="T1" fmla="*/ 0 h 15"/>
                <a:gd name="T2" fmla="*/ 7 w 24"/>
                <a:gd name="T3" fmla="*/ 13 h 15"/>
                <a:gd name="T4" fmla="*/ 15 w 24"/>
                <a:gd name="T5" fmla="*/ 15 h 15"/>
                <a:gd name="T6" fmla="*/ 24 w 24"/>
                <a:gd name="T7" fmla="*/ 13 h 15"/>
                <a:gd name="T8" fmla="*/ 1 w 2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0" y="4"/>
                    <a:pt x="1" y="10"/>
                    <a:pt x="7" y="13"/>
                  </a:cubicBezTo>
                  <a:cubicBezTo>
                    <a:pt x="9" y="15"/>
                    <a:pt x="12" y="15"/>
                    <a:pt x="15" y="15"/>
                  </a:cubicBezTo>
                  <a:cubicBezTo>
                    <a:pt x="18" y="15"/>
                    <a:pt x="21" y="14"/>
                    <a:pt x="24" y="13"/>
                  </a:cubicBezTo>
                  <a:cubicBezTo>
                    <a:pt x="17" y="8"/>
                    <a:pt x="10" y="3"/>
                    <a:pt x="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id="{A1A6FBC4-0D2D-4B00-A5EC-FD5CA6409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" y="744"/>
              <a:ext cx="90" cy="70"/>
            </a:xfrm>
            <a:custGeom>
              <a:avLst/>
              <a:gdLst>
                <a:gd name="T0" fmla="*/ 21 w 34"/>
                <a:gd name="T1" fmla="*/ 0 h 26"/>
                <a:gd name="T2" fmla="*/ 15 w 34"/>
                <a:gd name="T3" fmla="*/ 2 h 26"/>
                <a:gd name="T4" fmla="*/ 8 w 34"/>
                <a:gd name="T5" fmla="*/ 17 h 26"/>
                <a:gd name="T6" fmla="*/ 22 w 34"/>
                <a:gd name="T7" fmla="*/ 26 h 26"/>
                <a:gd name="T8" fmla="*/ 33 w 34"/>
                <a:gd name="T9" fmla="*/ 18 h 26"/>
                <a:gd name="T10" fmla="*/ 21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21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15" y="2"/>
                    <a:pt x="0" y="4"/>
                    <a:pt x="8" y="17"/>
                  </a:cubicBezTo>
                  <a:cubicBezTo>
                    <a:pt x="11" y="24"/>
                    <a:pt x="17" y="26"/>
                    <a:pt x="22" y="26"/>
                  </a:cubicBezTo>
                  <a:cubicBezTo>
                    <a:pt x="27" y="26"/>
                    <a:pt x="32" y="23"/>
                    <a:pt x="33" y="18"/>
                  </a:cubicBezTo>
                  <a:cubicBezTo>
                    <a:pt x="34" y="11"/>
                    <a:pt x="28" y="0"/>
                    <a:pt x="2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id="{14D8B04D-B09E-417C-B104-CB1F5801D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" y="924"/>
              <a:ext cx="53" cy="35"/>
            </a:xfrm>
            <a:custGeom>
              <a:avLst/>
              <a:gdLst>
                <a:gd name="T0" fmla="*/ 19 w 20"/>
                <a:gd name="T1" fmla="*/ 0 h 13"/>
                <a:gd name="T2" fmla="*/ 0 w 20"/>
                <a:gd name="T3" fmla="*/ 12 h 13"/>
                <a:gd name="T4" fmla="*/ 0 w 20"/>
                <a:gd name="T5" fmla="*/ 13 h 13"/>
                <a:gd name="T6" fmla="*/ 20 w 20"/>
                <a:gd name="T7" fmla="*/ 0 h 13"/>
                <a:gd name="T8" fmla="*/ 19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9" y="0"/>
                  </a:moveTo>
                  <a:cubicBezTo>
                    <a:pt x="14" y="5"/>
                    <a:pt x="7" y="9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8" y="10"/>
                    <a:pt x="14" y="6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id="{C2469740-1A57-4216-91F6-150E355E1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8" y="914"/>
              <a:ext cx="53" cy="43"/>
            </a:xfrm>
            <a:custGeom>
              <a:avLst/>
              <a:gdLst>
                <a:gd name="T0" fmla="*/ 11 w 20"/>
                <a:gd name="T1" fmla="*/ 0 h 16"/>
                <a:gd name="T2" fmla="*/ 1 w 20"/>
                <a:gd name="T3" fmla="*/ 7 h 16"/>
                <a:gd name="T4" fmla="*/ 1 w 20"/>
                <a:gd name="T5" fmla="*/ 16 h 16"/>
                <a:gd name="T6" fmla="*/ 20 w 20"/>
                <a:gd name="T7" fmla="*/ 4 h 16"/>
                <a:gd name="T8" fmla="*/ 11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1" y="0"/>
                  </a:moveTo>
                  <a:cubicBezTo>
                    <a:pt x="7" y="0"/>
                    <a:pt x="4" y="2"/>
                    <a:pt x="1" y="7"/>
                  </a:cubicBezTo>
                  <a:cubicBezTo>
                    <a:pt x="1" y="7"/>
                    <a:pt x="0" y="11"/>
                    <a:pt x="1" y="16"/>
                  </a:cubicBezTo>
                  <a:cubicBezTo>
                    <a:pt x="8" y="13"/>
                    <a:pt x="15" y="9"/>
                    <a:pt x="20" y="4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solidFill>
              <a:srgbClr val="FA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8AADD510-A378-40CD-8E04-5A212B85A6A4}"/>
              </a:ext>
            </a:extLst>
          </p:cNvPr>
          <p:cNvGrpSpPr/>
          <p:nvPr/>
        </p:nvGrpSpPr>
        <p:grpSpPr>
          <a:xfrm>
            <a:off x="1565095" y="1627632"/>
            <a:ext cx="5853914" cy="1670702"/>
            <a:chOff x="1769799" y="1585142"/>
            <a:chExt cx="4615278" cy="1854417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EFBEB9E-A53A-4900-BBF6-D665B6491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9799" y="1585142"/>
              <a:ext cx="4615278" cy="1854417"/>
            </a:xfrm>
            <a:prstGeom prst="rect">
              <a:avLst/>
            </a:prstGeom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434CD55-07AB-4486-BDE6-48C432AC90C3}"/>
                </a:ext>
              </a:extLst>
            </p:cNvPr>
            <p:cNvSpPr txBox="1"/>
            <p:nvPr/>
          </p:nvSpPr>
          <p:spPr>
            <a:xfrm>
              <a:off x="1887881" y="1910969"/>
              <a:ext cx="4343260" cy="10590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lvl="0" indent="-342900" algn="ctr" defTabSz="457200">
                <a:buFont typeface="Wingdings" panose="05000000000000000000" pitchFamily="2" charset="2"/>
                <a:buChar char="ü"/>
                <a:defRPr/>
              </a:pPr>
              <a:r>
                <a:rPr lang="vi-VN" altLang="zh-CN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Một số quan lại, địa chủ người Hán bị Việt hoá.</a:t>
              </a:r>
              <a:endPara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C242D48F-5E06-4153-B92A-ED43AD975483}"/>
              </a:ext>
            </a:extLst>
          </p:cNvPr>
          <p:cNvGrpSpPr/>
          <p:nvPr/>
        </p:nvGrpSpPr>
        <p:grpSpPr>
          <a:xfrm>
            <a:off x="2343955" y="3804733"/>
            <a:ext cx="7057621" cy="1282787"/>
            <a:chOff x="1769799" y="3804733"/>
            <a:chExt cx="4557874" cy="1282787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D778881-94F3-49EA-AFAE-CF67C56AD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9799" y="3804733"/>
              <a:ext cx="4557874" cy="1260284"/>
            </a:xfrm>
            <a:prstGeom prst="rect">
              <a:avLst/>
            </a:prstGeom>
          </p:spPr>
        </p:pic>
        <p:pic>
          <p:nvPicPr>
            <p:cNvPr id="145" name="图片 144">
              <a:extLst>
                <a:ext uri="{FF2B5EF4-FFF2-40B4-BE49-F238E27FC236}">
                  <a16:creationId xmlns:a16="http://schemas.microsoft.com/office/drawing/2014/main" id="{AD27CA3C-BCD3-4CDF-9D82-E25544AE4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9799" y="3827236"/>
              <a:ext cx="4557874" cy="1260284"/>
            </a:xfrm>
            <a:prstGeom prst="rect">
              <a:avLst/>
            </a:prstGeom>
          </p:spPr>
        </p:pic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C6F1EAC7-BFCE-4134-819C-6A4F2BCB3CE0}"/>
                </a:ext>
              </a:extLst>
            </p:cNvPr>
            <p:cNvSpPr txBox="1"/>
            <p:nvPr/>
          </p:nvSpPr>
          <p:spPr>
            <a:xfrm>
              <a:off x="2841918" y="3958524"/>
              <a:ext cx="1847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pattFill prst="wdDnDiag">
                  <a:fgClr>
                    <a:srgbClr val="000000">
                      <a:lumMod val="65000"/>
                      <a:lumOff val="35000"/>
                    </a:srgbClr>
                  </a:fgClr>
                  <a:bgClr>
                    <a:srgbClr val="000000">
                      <a:lumMod val="85000"/>
                      <a:lumOff val="15000"/>
                    </a:srgbClr>
                  </a:bgClr>
                </a:patt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</p:grpSp>
      <p:sp>
        <p:nvSpPr>
          <p:cNvPr id="151" name="文本框 142">
            <a:extLst>
              <a:ext uri="{FF2B5EF4-FFF2-40B4-BE49-F238E27FC236}">
                <a16:creationId xmlns:a16="http://schemas.microsoft.com/office/drawing/2014/main" id="{E434CD55-07AB-4486-BDE6-48C432AC90C3}"/>
              </a:ext>
            </a:extLst>
          </p:cNvPr>
          <p:cNvSpPr txBox="1"/>
          <p:nvPr/>
        </p:nvSpPr>
        <p:spPr>
          <a:xfrm>
            <a:off x="2450240" y="4159249"/>
            <a:ext cx="683873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lvl="0" indent="-342900" algn="ctr" defTabSz="457200">
              <a:buFont typeface="Wingdings" panose="05000000000000000000" pitchFamily="2" charset="2"/>
              <a:buChar char="ü"/>
              <a:defRPr/>
            </a:pPr>
            <a:r>
              <a:rPr lang="vi-V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Tầng lớp hào trưởng bản địa hình thành.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D71B460A-AD2C-4441-89D8-ED7E7B5B5BD4}"/>
              </a:ext>
            </a:extLst>
          </p:cNvPr>
          <p:cNvGrpSpPr/>
          <p:nvPr/>
        </p:nvGrpSpPr>
        <p:grpSpPr>
          <a:xfrm>
            <a:off x="532948" y="0"/>
            <a:ext cx="11126104" cy="1353312"/>
            <a:chOff x="742355" y="420624"/>
            <a:chExt cx="11126104" cy="1353312"/>
          </a:xfrm>
        </p:grpSpPr>
        <p:sp>
          <p:nvSpPr>
            <p:cNvPr id="152" name="Rounded Rectangle 151">
              <a:extLst>
                <a:ext uri="{FF2B5EF4-FFF2-40B4-BE49-F238E27FC236}">
                  <a16:creationId xmlns:a16="http://schemas.microsoft.com/office/drawing/2014/main" id="{D6C4C31C-1321-0A4C-9347-9BF20CC19A08}"/>
                </a:ext>
              </a:extLst>
            </p:cNvPr>
            <p:cNvSpPr/>
            <p:nvPr/>
          </p:nvSpPr>
          <p:spPr>
            <a:xfrm>
              <a:off x="742355" y="420624"/>
              <a:ext cx="11126104" cy="135331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36498352-5358-CE4D-9CAA-4C0887ADFAD3}"/>
                </a:ext>
              </a:extLst>
            </p:cNvPr>
            <p:cNvSpPr txBox="1"/>
            <p:nvPr/>
          </p:nvSpPr>
          <p:spPr>
            <a:xfrm>
              <a:off x="1115568" y="567982"/>
              <a:ext cx="102156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heo em từng lớp nào trong xã hội sẽ là thủ lĩnh của những cuộc đấu tranh giành độc lập cho người Việt? vì sao?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122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图片 325">
            <a:extLst>
              <a:ext uri="{FF2B5EF4-FFF2-40B4-BE49-F238E27FC236}">
                <a16:creationId xmlns:a16="http://schemas.microsoft.com/office/drawing/2014/main" id="{17D90F82-D78F-42DD-9A56-9556F66F13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581" y="6159086"/>
            <a:ext cx="8283419" cy="698913"/>
          </a:xfrm>
          <a:prstGeom prst="rect">
            <a:avLst/>
          </a:prstGeom>
        </p:spPr>
      </p:pic>
      <p:pic>
        <p:nvPicPr>
          <p:cNvPr id="328" name="图片 327">
            <a:extLst>
              <a:ext uri="{FF2B5EF4-FFF2-40B4-BE49-F238E27FC236}">
                <a16:creationId xmlns:a16="http://schemas.microsoft.com/office/drawing/2014/main" id="{E189541B-B39E-4638-9D43-92944763BE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9086"/>
            <a:ext cx="7914548" cy="69891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E0DC727-CD0A-4A78-A914-5F8ACDE4CF9E}"/>
              </a:ext>
            </a:extLst>
          </p:cNvPr>
          <p:cNvGrpSpPr/>
          <p:nvPr/>
        </p:nvGrpSpPr>
        <p:grpSpPr>
          <a:xfrm flipH="1">
            <a:off x="-1" y="2177144"/>
            <a:ext cx="5762171" cy="4428424"/>
            <a:chOff x="5888140" y="2073318"/>
            <a:chExt cx="6303860" cy="4532249"/>
          </a:xfrm>
        </p:grpSpPr>
        <p:pic>
          <p:nvPicPr>
            <p:cNvPr id="330" name="图片 329">
              <a:extLst>
                <a:ext uri="{FF2B5EF4-FFF2-40B4-BE49-F238E27FC236}">
                  <a16:creationId xmlns:a16="http://schemas.microsoft.com/office/drawing/2014/main" id="{7E344B9E-4235-4D99-9C68-220C40C5D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8056" y="2073318"/>
              <a:ext cx="5470264" cy="4384425"/>
            </a:xfrm>
            <a:prstGeom prst="rect">
              <a:avLst/>
            </a:prstGeom>
          </p:spPr>
        </p:pic>
        <p:pic>
          <p:nvPicPr>
            <p:cNvPr id="336" name="图片 335">
              <a:extLst>
                <a:ext uri="{FF2B5EF4-FFF2-40B4-BE49-F238E27FC236}">
                  <a16:creationId xmlns:a16="http://schemas.microsoft.com/office/drawing/2014/main" id="{420F89D8-45EE-4E1E-9611-CC2B34129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8140" y="5619751"/>
              <a:ext cx="6303860" cy="985816"/>
            </a:xfrm>
            <a:prstGeom prst="rect">
              <a:avLst/>
            </a:prstGeom>
          </p:spPr>
        </p:pic>
      </p:grpSp>
      <p:grpSp>
        <p:nvGrpSpPr>
          <p:cNvPr id="55" name="Google Shape;912;p50">
            <a:extLst>
              <a:ext uri="{FF2B5EF4-FFF2-40B4-BE49-F238E27FC236}">
                <a16:creationId xmlns:a16="http://schemas.microsoft.com/office/drawing/2014/main" id="{D2C918EB-B822-7349-949F-3811A6B5BE9F}"/>
              </a:ext>
            </a:extLst>
          </p:cNvPr>
          <p:cNvGrpSpPr/>
          <p:nvPr/>
        </p:nvGrpSpPr>
        <p:grpSpPr>
          <a:xfrm>
            <a:off x="9580879" y="3962475"/>
            <a:ext cx="2159400" cy="2328633"/>
            <a:chOff x="9829325" y="3168150"/>
            <a:chExt cx="1619550" cy="1746475"/>
          </a:xfrm>
        </p:grpSpPr>
        <p:sp>
          <p:nvSpPr>
            <p:cNvPr id="56" name="Google Shape;913;p50">
              <a:extLst>
                <a:ext uri="{FF2B5EF4-FFF2-40B4-BE49-F238E27FC236}">
                  <a16:creationId xmlns:a16="http://schemas.microsoft.com/office/drawing/2014/main" id="{F9891B61-D297-2B4C-B9D3-32ADF16863D4}"/>
                </a:ext>
              </a:extLst>
            </p:cNvPr>
            <p:cNvSpPr/>
            <p:nvPr/>
          </p:nvSpPr>
          <p:spPr>
            <a:xfrm>
              <a:off x="10167325" y="3507350"/>
              <a:ext cx="887775" cy="620925"/>
            </a:xfrm>
            <a:custGeom>
              <a:avLst/>
              <a:gdLst/>
              <a:ahLst/>
              <a:cxnLst/>
              <a:rect l="l" t="t" r="r" b="b"/>
              <a:pathLst>
                <a:path w="35511" h="24837" extrusionOk="0">
                  <a:moveTo>
                    <a:pt x="262" y="9845"/>
                  </a:moveTo>
                  <a:lnTo>
                    <a:pt x="404" y="9797"/>
                  </a:lnTo>
                  <a:cubicBezTo>
                    <a:pt x="879" y="9608"/>
                    <a:pt x="950" y="9465"/>
                    <a:pt x="689" y="9038"/>
                  </a:cubicBezTo>
                  <a:cubicBezTo>
                    <a:pt x="475" y="8730"/>
                    <a:pt x="452" y="8327"/>
                    <a:pt x="594" y="7971"/>
                  </a:cubicBezTo>
                  <a:cubicBezTo>
                    <a:pt x="831" y="7236"/>
                    <a:pt x="997" y="6476"/>
                    <a:pt x="1234" y="5765"/>
                  </a:cubicBezTo>
                  <a:cubicBezTo>
                    <a:pt x="1732" y="4436"/>
                    <a:pt x="2444" y="3203"/>
                    <a:pt x="3322" y="2088"/>
                  </a:cubicBezTo>
                  <a:cubicBezTo>
                    <a:pt x="3583" y="1709"/>
                    <a:pt x="3962" y="1471"/>
                    <a:pt x="4413" y="1376"/>
                  </a:cubicBezTo>
                  <a:cubicBezTo>
                    <a:pt x="4650" y="1376"/>
                    <a:pt x="4840" y="1210"/>
                    <a:pt x="4864" y="973"/>
                  </a:cubicBezTo>
                  <a:lnTo>
                    <a:pt x="7283" y="1"/>
                  </a:lnTo>
                  <a:cubicBezTo>
                    <a:pt x="6809" y="831"/>
                    <a:pt x="6358" y="1590"/>
                    <a:pt x="5955" y="2373"/>
                  </a:cubicBezTo>
                  <a:cubicBezTo>
                    <a:pt x="5718" y="2776"/>
                    <a:pt x="5528" y="3203"/>
                    <a:pt x="5362" y="3654"/>
                  </a:cubicBezTo>
                  <a:cubicBezTo>
                    <a:pt x="5291" y="3843"/>
                    <a:pt x="5243" y="4057"/>
                    <a:pt x="5243" y="4270"/>
                  </a:cubicBezTo>
                  <a:cubicBezTo>
                    <a:pt x="5219" y="4697"/>
                    <a:pt x="5480" y="5101"/>
                    <a:pt x="5884" y="5267"/>
                  </a:cubicBezTo>
                  <a:cubicBezTo>
                    <a:pt x="6311" y="5480"/>
                    <a:pt x="6785" y="5409"/>
                    <a:pt x="7259" y="5433"/>
                  </a:cubicBezTo>
                  <a:cubicBezTo>
                    <a:pt x="8564" y="5456"/>
                    <a:pt x="9560" y="4792"/>
                    <a:pt x="10485" y="3986"/>
                  </a:cubicBezTo>
                  <a:cubicBezTo>
                    <a:pt x="11007" y="3559"/>
                    <a:pt x="11482" y="3061"/>
                    <a:pt x="11885" y="2491"/>
                  </a:cubicBezTo>
                  <a:cubicBezTo>
                    <a:pt x="11932" y="2444"/>
                    <a:pt x="11980" y="2396"/>
                    <a:pt x="12027" y="2373"/>
                  </a:cubicBezTo>
                  <a:cubicBezTo>
                    <a:pt x="12193" y="2468"/>
                    <a:pt x="12170" y="2634"/>
                    <a:pt x="12193" y="2752"/>
                  </a:cubicBezTo>
                  <a:cubicBezTo>
                    <a:pt x="12336" y="3322"/>
                    <a:pt x="12620" y="3820"/>
                    <a:pt x="13024" y="4223"/>
                  </a:cubicBezTo>
                  <a:cubicBezTo>
                    <a:pt x="13356" y="4531"/>
                    <a:pt x="13759" y="4721"/>
                    <a:pt x="14210" y="4816"/>
                  </a:cubicBezTo>
                  <a:cubicBezTo>
                    <a:pt x="14542" y="4911"/>
                    <a:pt x="14921" y="4863"/>
                    <a:pt x="15253" y="4697"/>
                  </a:cubicBezTo>
                  <a:cubicBezTo>
                    <a:pt x="16250" y="4199"/>
                    <a:pt x="17032" y="3369"/>
                    <a:pt x="17483" y="2349"/>
                  </a:cubicBezTo>
                  <a:cubicBezTo>
                    <a:pt x="17578" y="2064"/>
                    <a:pt x="17720" y="1803"/>
                    <a:pt x="17863" y="1543"/>
                  </a:cubicBezTo>
                  <a:cubicBezTo>
                    <a:pt x="17934" y="1424"/>
                    <a:pt x="18005" y="1329"/>
                    <a:pt x="18100" y="1234"/>
                  </a:cubicBezTo>
                  <a:cubicBezTo>
                    <a:pt x="18242" y="1353"/>
                    <a:pt x="18361" y="1448"/>
                    <a:pt x="18456" y="1543"/>
                  </a:cubicBezTo>
                  <a:cubicBezTo>
                    <a:pt x="18859" y="1922"/>
                    <a:pt x="19262" y="2349"/>
                    <a:pt x="19689" y="2729"/>
                  </a:cubicBezTo>
                  <a:cubicBezTo>
                    <a:pt x="20211" y="3203"/>
                    <a:pt x="20851" y="3488"/>
                    <a:pt x="21563" y="3583"/>
                  </a:cubicBezTo>
                  <a:cubicBezTo>
                    <a:pt x="22631" y="3725"/>
                    <a:pt x="23176" y="3156"/>
                    <a:pt x="23366" y="2159"/>
                  </a:cubicBezTo>
                  <a:cubicBezTo>
                    <a:pt x="23390" y="1946"/>
                    <a:pt x="23390" y="1732"/>
                    <a:pt x="23390" y="1519"/>
                  </a:cubicBezTo>
                  <a:lnTo>
                    <a:pt x="23390" y="926"/>
                  </a:lnTo>
                  <a:cubicBezTo>
                    <a:pt x="23484" y="855"/>
                    <a:pt x="23627" y="878"/>
                    <a:pt x="23722" y="949"/>
                  </a:cubicBezTo>
                  <a:cubicBezTo>
                    <a:pt x="24172" y="1234"/>
                    <a:pt x="24599" y="1543"/>
                    <a:pt x="25003" y="1898"/>
                  </a:cubicBezTo>
                  <a:cubicBezTo>
                    <a:pt x="25406" y="2254"/>
                    <a:pt x="25951" y="2396"/>
                    <a:pt x="26473" y="2302"/>
                  </a:cubicBezTo>
                  <a:cubicBezTo>
                    <a:pt x="26948" y="2278"/>
                    <a:pt x="27327" y="1946"/>
                    <a:pt x="27422" y="1495"/>
                  </a:cubicBezTo>
                  <a:cubicBezTo>
                    <a:pt x="27541" y="1139"/>
                    <a:pt x="27588" y="760"/>
                    <a:pt x="27683" y="380"/>
                  </a:cubicBezTo>
                  <a:cubicBezTo>
                    <a:pt x="27707" y="262"/>
                    <a:pt x="27754" y="167"/>
                    <a:pt x="27778" y="1"/>
                  </a:cubicBezTo>
                  <a:cubicBezTo>
                    <a:pt x="28086" y="96"/>
                    <a:pt x="28395" y="214"/>
                    <a:pt x="28703" y="333"/>
                  </a:cubicBezTo>
                  <a:cubicBezTo>
                    <a:pt x="29130" y="523"/>
                    <a:pt x="29581" y="712"/>
                    <a:pt x="30031" y="902"/>
                  </a:cubicBezTo>
                  <a:cubicBezTo>
                    <a:pt x="30340" y="1044"/>
                    <a:pt x="30672" y="1068"/>
                    <a:pt x="30957" y="949"/>
                  </a:cubicBezTo>
                  <a:cubicBezTo>
                    <a:pt x="31004" y="949"/>
                    <a:pt x="31051" y="926"/>
                    <a:pt x="31099" y="926"/>
                  </a:cubicBezTo>
                  <a:cubicBezTo>
                    <a:pt x="31407" y="973"/>
                    <a:pt x="31692" y="783"/>
                    <a:pt x="31763" y="475"/>
                  </a:cubicBezTo>
                  <a:cubicBezTo>
                    <a:pt x="31834" y="499"/>
                    <a:pt x="31905" y="523"/>
                    <a:pt x="31953" y="546"/>
                  </a:cubicBezTo>
                  <a:cubicBezTo>
                    <a:pt x="32380" y="1092"/>
                    <a:pt x="32830" y="1637"/>
                    <a:pt x="33257" y="2183"/>
                  </a:cubicBezTo>
                  <a:cubicBezTo>
                    <a:pt x="33850" y="3013"/>
                    <a:pt x="34325" y="3891"/>
                    <a:pt x="34657" y="4816"/>
                  </a:cubicBezTo>
                  <a:cubicBezTo>
                    <a:pt x="34894" y="5433"/>
                    <a:pt x="35084" y="6073"/>
                    <a:pt x="35274" y="6690"/>
                  </a:cubicBezTo>
                  <a:cubicBezTo>
                    <a:pt x="35463" y="7568"/>
                    <a:pt x="35511" y="8469"/>
                    <a:pt x="35416" y="9347"/>
                  </a:cubicBezTo>
                  <a:cubicBezTo>
                    <a:pt x="35392" y="10248"/>
                    <a:pt x="35274" y="11126"/>
                    <a:pt x="35037" y="11980"/>
                  </a:cubicBezTo>
                  <a:cubicBezTo>
                    <a:pt x="34965" y="12217"/>
                    <a:pt x="34870" y="12454"/>
                    <a:pt x="34752" y="12691"/>
                  </a:cubicBezTo>
                  <a:cubicBezTo>
                    <a:pt x="34254" y="13640"/>
                    <a:pt x="33684" y="14565"/>
                    <a:pt x="33091" y="15467"/>
                  </a:cubicBezTo>
                  <a:cubicBezTo>
                    <a:pt x="32878" y="15751"/>
                    <a:pt x="32688" y="16060"/>
                    <a:pt x="32498" y="16368"/>
                  </a:cubicBezTo>
                  <a:cubicBezTo>
                    <a:pt x="31668" y="17720"/>
                    <a:pt x="30577" y="18930"/>
                    <a:pt x="29320" y="19902"/>
                  </a:cubicBezTo>
                  <a:cubicBezTo>
                    <a:pt x="29106" y="20092"/>
                    <a:pt x="28869" y="20282"/>
                    <a:pt x="28632" y="20472"/>
                  </a:cubicBezTo>
                  <a:cubicBezTo>
                    <a:pt x="28063" y="20994"/>
                    <a:pt x="27422" y="21444"/>
                    <a:pt x="26734" y="21824"/>
                  </a:cubicBezTo>
                  <a:cubicBezTo>
                    <a:pt x="25999" y="22298"/>
                    <a:pt x="25216" y="22725"/>
                    <a:pt x="24410" y="23105"/>
                  </a:cubicBezTo>
                  <a:cubicBezTo>
                    <a:pt x="23983" y="23271"/>
                    <a:pt x="23556" y="23413"/>
                    <a:pt x="23105" y="23555"/>
                  </a:cubicBezTo>
                  <a:cubicBezTo>
                    <a:pt x="22441" y="23769"/>
                    <a:pt x="21753" y="23935"/>
                    <a:pt x="21089" y="24148"/>
                  </a:cubicBezTo>
                  <a:cubicBezTo>
                    <a:pt x="19642" y="24599"/>
                    <a:pt x="18124" y="24836"/>
                    <a:pt x="16582" y="24813"/>
                  </a:cubicBezTo>
                  <a:cubicBezTo>
                    <a:pt x="15775" y="24813"/>
                    <a:pt x="14945" y="24789"/>
                    <a:pt x="14115" y="24718"/>
                  </a:cubicBezTo>
                  <a:cubicBezTo>
                    <a:pt x="12929" y="24575"/>
                    <a:pt x="11766" y="24315"/>
                    <a:pt x="10675" y="23888"/>
                  </a:cubicBezTo>
                  <a:cubicBezTo>
                    <a:pt x="9038" y="23271"/>
                    <a:pt x="7402" y="22583"/>
                    <a:pt x="5789" y="21919"/>
                  </a:cubicBezTo>
                  <a:cubicBezTo>
                    <a:pt x="4959" y="21563"/>
                    <a:pt x="4199" y="21112"/>
                    <a:pt x="3488" y="20567"/>
                  </a:cubicBezTo>
                  <a:cubicBezTo>
                    <a:pt x="2824" y="20140"/>
                    <a:pt x="2207" y="19618"/>
                    <a:pt x="1661" y="19025"/>
                  </a:cubicBezTo>
                  <a:cubicBezTo>
                    <a:pt x="997" y="18266"/>
                    <a:pt x="523" y="17364"/>
                    <a:pt x="262" y="16392"/>
                  </a:cubicBezTo>
                  <a:cubicBezTo>
                    <a:pt x="143" y="15751"/>
                    <a:pt x="72" y="15087"/>
                    <a:pt x="72" y="14447"/>
                  </a:cubicBezTo>
                  <a:cubicBezTo>
                    <a:pt x="48" y="13806"/>
                    <a:pt x="96" y="13166"/>
                    <a:pt x="119" y="12549"/>
                  </a:cubicBezTo>
                  <a:cubicBezTo>
                    <a:pt x="119" y="12478"/>
                    <a:pt x="119" y="12407"/>
                    <a:pt x="119" y="12359"/>
                  </a:cubicBezTo>
                  <a:cubicBezTo>
                    <a:pt x="1" y="11505"/>
                    <a:pt x="48" y="10675"/>
                    <a:pt x="262" y="9845"/>
                  </a:cubicBezTo>
                  <a:close/>
                  <a:moveTo>
                    <a:pt x="17910" y="19618"/>
                  </a:moveTo>
                  <a:cubicBezTo>
                    <a:pt x="17910" y="19618"/>
                    <a:pt x="17910" y="19618"/>
                    <a:pt x="17910" y="19642"/>
                  </a:cubicBezTo>
                  <a:cubicBezTo>
                    <a:pt x="18479" y="19594"/>
                    <a:pt x="19049" y="19570"/>
                    <a:pt x="19618" y="19523"/>
                  </a:cubicBezTo>
                  <a:cubicBezTo>
                    <a:pt x="20164" y="19499"/>
                    <a:pt x="20685" y="19357"/>
                    <a:pt x="21160" y="19167"/>
                  </a:cubicBezTo>
                  <a:cubicBezTo>
                    <a:pt x="22678" y="18527"/>
                    <a:pt x="24149" y="17744"/>
                    <a:pt x="25501" y="16795"/>
                  </a:cubicBezTo>
                  <a:cubicBezTo>
                    <a:pt x="25762" y="16605"/>
                    <a:pt x="25975" y="16392"/>
                    <a:pt x="26189" y="16131"/>
                  </a:cubicBezTo>
                  <a:cubicBezTo>
                    <a:pt x="26378" y="15917"/>
                    <a:pt x="26544" y="15680"/>
                    <a:pt x="26734" y="15443"/>
                  </a:cubicBezTo>
                  <a:cubicBezTo>
                    <a:pt x="26900" y="15277"/>
                    <a:pt x="26995" y="15040"/>
                    <a:pt x="26995" y="14826"/>
                  </a:cubicBezTo>
                  <a:cubicBezTo>
                    <a:pt x="27019" y="14542"/>
                    <a:pt x="26734" y="14352"/>
                    <a:pt x="26473" y="14470"/>
                  </a:cubicBezTo>
                  <a:cubicBezTo>
                    <a:pt x="26070" y="14684"/>
                    <a:pt x="25691" y="14992"/>
                    <a:pt x="25406" y="15348"/>
                  </a:cubicBezTo>
                  <a:cubicBezTo>
                    <a:pt x="25264" y="15585"/>
                    <a:pt x="25050" y="15775"/>
                    <a:pt x="24813" y="15917"/>
                  </a:cubicBezTo>
                  <a:cubicBezTo>
                    <a:pt x="23745" y="16653"/>
                    <a:pt x="22583" y="17317"/>
                    <a:pt x="21397" y="17862"/>
                  </a:cubicBezTo>
                  <a:cubicBezTo>
                    <a:pt x="20970" y="18052"/>
                    <a:pt x="20543" y="18218"/>
                    <a:pt x="20092" y="18337"/>
                  </a:cubicBezTo>
                  <a:cubicBezTo>
                    <a:pt x="19428" y="18550"/>
                    <a:pt x="18717" y="18479"/>
                    <a:pt x="18029" y="18527"/>
                  </a:cubicBezTo>
                  <a:cubicBezTo>
                    <a:pt x="16938" y="18598"/>
                    <a:pt x="15870" y="18337"/>
                    <a:pt x="14921" y="17815"/>
                  </a:cubicBezTo>
                  <a:cubicBezTo>
                    <a:pt x="14044" y="17364"/>
                    <a:pt x="13308" y="16724"/>
                    <a:pt x="12715" y="15941"/>
                  </a:cubicBezTo>
                  <a:cubicBezTo>
                    <a:pt x="12620" y="15775"/>
                    <a:pt x="12478" y="15633"/>
                    <a:pt x="12383" y="15490"/>
                  </a:cubicBezTo>
                  <a:cubicBezTo>
                    <a:pt x="12217" y="15229"/>
                    <a:pt x="12051" y="14992"/>
                    <a:pt x="11885" y="14755"/>
                  </a:cubicBezTo>
                  <a:cubicBezTo>
                    <a:pt x="11814" y="14613"/>
                    <a:pt x="11695" y="14470"/>
                    <a:pt x="11600" y="14328"/>
                  </a:cubicBezTo>
                  <a:cubicBezTo>
                    <a:pt x="11482" y="14233"/>
                    <a:pt x="11316" y="14257"/>
                    <a:pt x="11197" y="14352"/>
                  </a:cubicBezTo>
                  <a:cubicBezTo>
                    <a:pt x="11031" y="14542"/>
                    <a:pt x="10984" y="14779"/>
                    <a:pt x="11078" y="15016"/>
                  </a:cubicBezTo>
                  <a:cubicBezTo>
                    <a:pt x="11173" y="15277"/>
                    <a:pt x="11292" y="15514"/>
                    <a:pt x="11434" y="15751"/>
                  </a:cubicBezTo>
                  <a:cubicBezTo>
                    <a:pt x="11600" y="16060"/>
                    <a:pt x="11814" y="16344"/>
                    <a:pt x="12027" y="16653"/>
                  </a:cubicBezTo>
                  <a:cubicBezTo>
                    <a:pt x="12170" y="16842"/>
                    <a:pt x="12336" y="17056"/>
                    <a:pt x="12502" y="17246"/>
                  </a:cubicBezTo>
                  <a:cubicBezTo>
                    <a:pt x="13118" y="17934"/>
                    <a:pt x="13878" y="18479"/>
                    <a:pt x="14708" y="18906"/>
                  </a:cubicBezTo>
                  <a:cubicBezTo>
                    <a:pt x="15633" y="19404"/>
                    <a:pt x="16700" y="19665"/>
                    <a:pt x="17768" y="19594"/>
                  </a:cubicBezTo>
                  <a:close/>
                  <a:moveTo>
                    <a:pt x="25216" y="9181"/>
                  </a:moveTo>
                  <a:cubicBezTo>
                    <a:pt x="24671" y="9157"/>
                    <a:pt x="24623" y="9204"/>
                    <a:pt x="24433" y="9631"/>
                  </a:cubicBezTo>
                  <a:cubicBezTo>
                    <a:pt x="24386" y="9774"/>
                    <a:pt x="24291" y="9892"/>
                    <a:pt x="24220" y="10011"/>
                  </a:cubicBezTo>
                  <a:cubicBezTo>
                    <a:pt x="24054" y="10414"/>
                    <a:pt x="24291" y="10865"/>
                    <a:pt x="24718" y="10912"/>
                  </a:cubicBezTo>
                  <a:cubicBezTo>
                    <a:pt x="25097" y="10960"/>
                    <a:pt x="25501" y="10794"/>
                    <a:pt x="25762" y="10509"/>
                  </a:cubicBezTo>
                  <a:cubicBezTo>
                    <a:pt x="25999" y="10153"/>
                    <a:pt x="25975" y="9679"/>
                    <a:pt x="25738" y="9323"/>
                  </a:cubicBezTo>
                  <a:cubicBezTo>
                    <a:pt x="25643" y="9252"/>
                    <a:pt x="25548" y="9204"/>
                    <a:pt x="25453" y="9181"/>
                  </a:cubicBezTo>
                  <a:cubicBezTo>
                    <a:pt x="25382" y="9181"/>
                    <a:pt x="25287" y="9181"/>
                    <a:pt x="25216" y="9181"/>
                  </a:cubicBezTo>
                  <a:close/>
                  <a:moveTo>
                    <a:pt x="12170" y="11363"/>
                  </a:moveTo>
                  <a:cubicBezTo>
                    <a:pt x="12241" y="11363"/>
                    <a:pt x="12336" y="11363"/>
                    <a:pt x="12407" y="11363"/>
                  </a:cubicBezTo>
                  <a:cubicBezTo>
                    <a:pt x="12763" y="11316"/>
                    <a:pt x="13071" y="11055"/>
                    <a:pt x="13142" y="10699"/>
                  </a:cubicBezTo>
                  <a:cubicBezTo>
                    <a:pt x="13237" y="10390"/>
                    <a:pt x="13118" y="10035"/>
                    <a:pt x="12858" y="9869"/>
                  </a:cubicBezTo>
                  <a:cubicBezTo>
                    <a:pt x="12620" y="9702"/>
                    <a:pt x="12336" y="9655"/>
                    <a:pt x="12075" y="9726"/>
                  </a:cubicBezTo>
                  <a:cubicBezTo>
                    <a:pt x="11861" y="9726"/>
                    <a:pt x="11672" y="9869"/>
                    <a:pt x="11600" y="10058"/>
                  </a:cubicBezTo>
                  <a:cubicBezTo>
                    <a:pt x="11505" y="10248"/>
                    <a:pt x="11458" y="10414"/>
                    <a:pt x="11458" y="10604"/>
                  </a:cubicBezTo>
                  <a:cubicBezTo>
                    <a:pt x="11387" y="11031"/>
                    <a:pt x="11743" y="11387"/>
                    <a:pt x="12170" y="113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57" name="Google Shape;914;p50">
              <a:extLst>
                <a:ext uri="{FF2B5EF4-FFF2-40B4-BE49-F238E27FC236}">
                  <a16:creationId xmlns:a16="http://schemas.microsoft.com/office/drawing/2014/main" id="{603FA02D-D013-744B-9D6F-138908643E4E}"/>
                </a:ext>
              </a:extLst>
            </p:cNvPr>
            <p:cNvSpPr/>
            <p:nvPr/>
          </p:nvSpPr>
          <p:spPr>
            <a:xfrm>
              <a:off x="10180375" y="3196025"/>
              <a:ext cx="858725" cy="417500"/>
            </a:xfrm>
            <a:custGeom>
              <a:avLst/>
              <a:gdLst/>
              <a:ahLst/>
              <a:cxnLst/>
              <a:rect l="l" t="t" r="r" b="b"/>
              <a:pathLst>
                <a:path w="34349" h="16700" extrusionOk="0">
                  <a:moveTo>
                    <a:pt x="29272" y="9821"/>
                  </a:moveTo>
                  <a:cubicBezTo>
                    <a:pt x="29367" y="10082"/>
                    <a:pt x="29581" y="10176"/>
                    <a:pt x="29747" y="10343"/>
                  </a:cubicBezTo>
                  <a:cubicBezTo>
                    <a:pt x="29913" y="10485"/>
                    <a:pt x="30126" y="10675"/>
                    <a:pt x="30316" y="10864"/>
                  </a:cubicBezTo>
                  <a:cubicBezTo>
                    <a:pt x="30672" y="11220"/>
                    <a:pt x="30767" y="11789"/>
                    <a:pt x="30529" y="12264"/>
                  </a:cubicBezTo>
                  <a:cubicBezTo>
                    <a:pt x="29936" y="12454"/>
                    <a:pt x="29462" y="12216"/>
                    <a:pt x="29011" y="11932"/>
                  </a:cubicBezTo>
                  <a:cubicBezTo>
                    <a:pt x="28750" y="11718"/>
                    <a:pt x="28418" y="11600"/>
                    <a:pt x="28086" y="11552"/>
                  </a:cubicBezTo>
                  <a:cubicBezTo>
                    <a:pt x="27754" y="11481"/>
                    <a:pt x="27446" y="11386"/>
                    <a:pt x="27137" y="11268"/>
                  </a:cubicBezTo>
                  <a:cubicBezTo>
                    <a:pt x="26710" y="11149"/>
                    <a:pt x="26402" y="11268"/>
                    <a:pt x="26283" y="11671"/>
                  </a:cubicBezTo>
                  <a:cubicBezTo>
                    <a:pt x="26189" y="12027"/>
                    <a:pt x="26094" y="12406"/>
                    <a:pt x="26046" y="12786"/>
                  </a:cubicBezTo>
                  <a:cubicBezTo>
                    <a:pt x="26046" y="13070"/>
                    <a:pt x="25951" y="13355"/>
                    <a:pt x="25809" y="13616"/>
                  </a:cubicBezTo>
                  <a:cubicBezTo>
                    <a:pt x="25595" y="13663"/>
                    <a:pt x="25358" y="13616"/>
                    <a:pt x="25216" y="13450"/>
                  </a:cubicBezTo>
                  <a:cubicBezTo>
                    <a:pt x="24647" y="13023"/>
                    <a:pt x="24077" y="12596"/>
                    <a:pt x="23484" y="12169"/>
                  </a:cubicBezTo>
                  <a:cubicBezTo>
                    <a:pt x="23295" y="12027"/>
                    <a:pt x="23105" y="11932"/>
                    <a:pt x="22891" y="11837"/>
                  </a:cubicBezTo>
                  <a:cubicBezTo>
                    <a:pt x="22464" y="11600"/>
                    <a:pt x="21942" y="11861"/>
                    <a:pt x="21871" y="12335"/>
                  </a:cubicBezTo>
                  <a:cubicBezTo>
                    <a:pt x="21824" y="12525"/>
                    <a:pt x="21800" y="12738"/>
                    <a:pt x="21800" y="12952"/>
                  </a:cubicBezTo>
                  <a:cubicBezTo>
                    <a:pt x="21776" y="13402"/>
                    <a:pt x="21800" y="13829"/>
                    <a:pt x="21776" y="14280"/>
                  </a:cubicBezTo>
                  <a:cubicBezTo>
                    <a:pt x="21729" y="14873"/>
                    <a:pt x="21516" y="15039"/>
                    <a:pt x="20946" y="14849"/>
                  </a:cubicBezTo>
                  <a:cubicBezTo>
                    <a:pt x="20448" y="14707"/>
                    <a:pt x="20021" y="14422"/>
                    <a:pt x="19665" y="14043"/>
                  </a:cubicBezTo>
                  <a:cubicBezTo>
                    <a:pt x="19238" y="13616"/>
                    <a:pt x="18788" y="13165"/>
                    <a:pt x="18361" y="12762"/>
                  </a:cubicBezTo>
                  <a:cubicBezTo>
                    <a:pt x="18100" y="12477"/>
                    <a:pt x="17744" y="12359"/>
                    <a:pt x="17364" y="12430"/>
                  </a:cubicBezTo>
                  <a:cubicBezTo>
                    <a:pt x="17151" y="12454"/>
                    <a:pt x="16937" y="12596"/>
                    <a:pt x="16819" y="12786"/>
                  </a:cubicBezTo>
                  <a:cubicBezTo>
                    <a:pt x="16463" y="13308"/>
                    <a:pt x="16155" y="13877"/>
                    <a:pt x="15894" y="14446"/>
                  </a:cubicBezTo>
                  <a:cubicBezTo>
                    <a:pt x="15562" y="15158"/>
                    <a:pt x="15016" y="15727"/>
                    <a:pt x="14328" y="16059"/>
                  </a:cubicBezTo>
                  <a:cubicBezTo>
                    <a:pt x="14186" y="16154"/>
                    <a:pt x="13996" y="16154"/>
                    <a:pt x="13854" y="16083"/>
                  </a:cubicBezTo>
                  <a:cubicBezTo>
                    <a:pt x="13403" y="15964"/>
                    <a:pt x="13071" y="15609"/>
                    <a:pt x="12952" y="15182"/>
                  </a:cubicBezTo>
                  <a:cubicBezTo>
                    <a:pt x="12857" y="14778"/>
                    <a:pt x="12810" y="14399"/>
                    <a:pt x="12786" y="13996"/>
                  </a:cubicBezTo>
                  <a:cubicBezTo>
                    <a:pt x="12763" y="13735"/>
                    <a:pt x="12763" y="13497"/>
                    <a:pt x="12786" y="13236"/>
                  </a:cubicBezTo>
                  <a:cubicBezTo>
                    <a:pt x="12763" y="12857"/>
                    <a:pt x="12525" y="12525"/>
                    <a:pt x="12193" y="12406"/>
                  </a:cubicBezTo>
                  <a:cubicBezTo>
                    <a:pt x="11932" y="12311"/>
                    <a:pt x="11648" y="12406"/>
                    <a:pt x="11505" y="12620"/>
                  </a:cubicBezTo>
                  <a:cubicBezTo>
                    <a:pt x="11458" y="12715"/>
                    <a:pt x="11434" y="12809"/>
                    <a:pt x="11387" y="12928"/>
                  </a:cubicBezTo>
                  <a:cubicBezTo>
                    <a:pt x="11339" y="13047"/>
                    <a:pt x="11268" y="13189"/>
                    <a:pt x="11197" y="13308"/>
                  </a:cubicBezTo>
                  <a:cubicBezTo>
                    <a:pt x="10817" y="13853"/>
                    <a:pt x="10414" y="14375"/>
                    <a:pt x="9987" y="14849"/>
                  </a:cubicBezTo>
                  <a:cubicBezTo>
                    <a:pt x="9489" y="15395"/>
                    <a:pt x="8943" y="15869"/>
                    <a:pt x="8327" y="16249"/>
                  </a:cubicBezTo>
                  <a:cubicBezTo>
                    <a:pt x="7852" y="16534"/>
                    <a:pt x="7330" y="16700"/>
                    <a:pt x="6761" y="16700"/>
                  </a:cubicBezTo>
                  <a:cubicBezTo>
                    <a:pt x="6524" y="16700"/>
                    <a:pt x="6263" y="16700"/>
                    <a:pt x="5978" y="16676"/>
                  </a:cubicBezTo>
                  <a:cubicBezTo>
                    <a:pt x="6002" y="16557"/>
                    <a:pt x="6026" y="16462"/>
                    <a:pt x="6050" y="16344"/>
                  </a:cubicBezTo>
                  <a:cubicBezTo>
                    <a:pt x="6477" y="15276"/>
                    <a:pt x="7022" y="14280"/>
                    <a:pt x="7686" y="13331"/>
                  </a:cubicBezTo>
                  <a:cubicBezTo>
                    <a:pt x="8137" y="12691"/>
                    <a:pt x="8659" y="12098"/>
                    <a:pt x="9157" y="11505"/>
                  </a:cubicBezTo>
                  <a:cubicBezTo>
                    <a:pt x="9204" y="11457"/>
                    <a:pt x="9252" y="11410"/>
                    <a:pt x="9299" y="11363"/>
                  </a:cubicBezTo>
                  <a:cubicBezTo>
                    <a:pt x="9560" y="11007"/>
                    <a:pt x="9370" y="10509"/>
                    <a:pt x="8920" y="10437"/>
                  </a:cubicBezTo>
                  <a:cubicBezTo>
                    <a:pt x="8730" y="10414"/>
                    <a:pt x="8516" y="10437"/>
                    <a:pt x="8327" y="10532"/>
                  </a:cubicBezTo>
                  <a:cubicBezTo>
                    <a:pt x="7402" y="10936"/>
                    <a:pt x="6477" y="11291"/>
                    <a:pt x="5575" y="11718"/>
                  </a:cubicBezTo>
                  <a:cubicBezTo>
                    <a:pt x="4887" y="12027"/>
                    <a:pt x="4176" y="12288"/>
                    <a:pt x="3440" y="12477"/>
                  </a:cubicBezTo>
                  <a:cubicBezTo>
                    <a:pt x="2610" y="12691"/>
                    <a:pt x="1780" y="12881"/>
                    <a:pt x="973" y="13070"/>
                  </a:cubicBezTo>
                  <a:cubicBezTo>
                    <a:pt x="665" y="13118"/>
                    <a:pt x="380" y="13142"/>
                    <a:pt x="96" y="13142"/>
                  </a:cubicBezTo>
                  <a:cubicBezTo>
                    <a:pt x="1" y="12976"/>
                    <a:pt x="96" y="12928"/>
                    <a:pt x="167" y="12833"/>
                  </a:cubicBezTo>
                  <a:cubicBezTo>
                    <a:pt x="689" y="12383"/>
                    <a:pt x="1210" y="11908"/>
                    <a:pt x="1756" y="11481"/>
                  </a:cubicBezTo>
                  <a:cubicBezTo>
                    <a:pt x="3132" y="10390"/>
                    <a:pt x="4531" y="9323"/>
                    <a:pt x="5931" y="8255"/>
                  </a:cubicBezTo>
                  <a:cubicBezTo>
                    <a:pt x="6524" y="7804"/>
                    <a:pt x="7164" y="7449"/>
                    <a:pt x="7852" y="7164"/>
                  </a:cubicBezTo>
                  <a:cubicBezTo>
                    <a:pt x="7995" y="7116"/>
                    <a:pt x="8113" y="7045"/>
                    <a:pt x="8256" y="6950"/>
                  </a:cubicBezTo>
                  <a:cubicBezTo>
                    <a:pt x="8350" y="6856"/>
                    <a:pt x="8422" y="6737"/>
                    <a:pt x="8469" y="6595"/>
                  </a:cubicBezTo>
                  <a:cubicBezTo>
                    <a:pt x="8493" y="6547"/>
                    <a:pt x="8445" y="6452"/>
                    <a:pt x="8469" y="6405"/>
                  </a:cubicBezTo>
                  <a:cubicBezTo>
                    <a:pt x="8516" y="6286"/>
                    <a:pt x="8635" y="6168"/>
                    <a:pt x="8611" y="6096"/>
                  </a:cubicBezTo>
                  <a:cubicBezTo>
                    <a:pt x="8564" y="5954"/>
                    <a:pt x="8469" y="5836"/>
                    <a:pt x="8350" y="5764"/>
                  </a:cubicBezTo>
                  <a:cubicBezTo>
                    <a:pt x="8042" y="5503"/>
                    <a:pt x="7710" y="5266"/>
                    <a:pt x="7402" y="5029"/>
                  </a:cubicBezTo>
                  <a:cubicBezTo>
                    <a:pt x="7330" y="4982"/>
                    <a:pt x="7283" y="4910"/>
                    <a:pt x="7236" y="4839"/>
                  </a:cubicBezTo>
                  <a:cubicBezTo>
                    <a:pt x="6951" y="4389"/>
                    <a:pt x="6690" y="3938"/>
                    <a:pt x="6429" y="3463"/>
                  </a:cubicBezTo>
                  <a:cubicBezTo>
                    <a:pt x="6382" y="3345"/>
                    <a:pt x="6358" y="3250"/>
                    <a:pt x="6358" y="3131"/>
                  </a:cubicBezTo>
                  <a:cubicBezTo>
                    <a:pt x="6477" y="3108"/>
                    <a:pt x="6619" y="3084"/>
                    <a:pt x="6737" y="3084"/>
                  </a:cubicBezTo>
                  <a:cubicBezTo>
                    <a:pt x="7330" y="3084"/>
                    <a:pt x="7923" y="3036"/>
                    <a:pt x="8516" y="3084"/>
                  </a:cubicBezTo>
                  <a:cubicBezTo>
                    <a:pt x="8967" y="3131"/>
                    <a:pt x="9394" y="3203"/>
                    <a:pt x="9821" y="3321"/>
                  </a:cubicBezTo>
                  <a:cubicBezTo>
                    <a:pt x="9963" y="3369"/>
                    <a:pt x="10082" y="3463"/>
                    <a:pt x="10201" y="3558"/>
                  </a:cubicBezTo>
                  <a:cubicBezTo>
                    <a:pt x="10533" y="3867"/>
                    <a:pt x="10960" y="4104"/>
                    <a:pt x="11410" y="4246"/>
                  </a:cubicBezTo>
                  <a:cubicBezTo>
                    <a:pt x="11576" y="4294"/>
                    <a:pt x="11766" y="4341"/>
                    <a:pt x="11956" y="4365"/>
                  </a:cubicBezTo>
                  <a:cubicBezTo>
                    <a:pt x="12312" y="4412"/>
                    <a:pt x="12691" y="4199"/>
                    <a:pt x="12810" y="3843"/>
                  </a:cubicBezTo>
                  <a:cubicBezTo>
                    <a:pt x="13142" y="3155"/>
                    <a:pt x="13522" y="2443"/>
                    <a:pt x="13877" y="1756"/>
                  </a:cubicBezTo>
                  <a:cubicBezTo>
                    <a:pt x="13901" y="1732"/>
                    <a:pt x="13901" y="1661"/>
                    <a:pt x="13925" y="1637"/>
                  </a:cubicBezTo>
                  <a:cubicBezTo>
                    <a:pt x="14352" y="1234"/>
                    <a:pt x="14755" y="807"/>
                    <a:pt x="15182" y="403"/>
                  </a:cubicBezTo>
                  <a:cubicBezTo>
                    <a:pt x="15324" y="261"/>
                    <a:pt x="15562" y="261"/>
                    <a:pt x="15728" y="380"/>
                  </a:cubicBezTo>
                  <a:cubicBezTo>
                    <a:pt x="15917" y="475"/>
                    <a:pt x="16083" y="593"/>
                    <a:pt x="16226" y="759"/>
                  </a:cubicBezTo>
                  <a:cubicBezTo>
                    <a:pt x="16582" y="1210"/>
                    <a:pt x="16890" y="1684"/>
                    <a:pt x="17246" y="2135"/>
                  </a:cubicBezTo>
                  <a:cubicBezTo>
                    <a:pt x="17364" y="2325"/>
                    <a:pt x="17507" y="2515"/>
                    <a:pt x="17649" y="2681"/>
                  </a:cubicBezTo>
                  <a:cubicBezTo>
                    <a:pt x="18218" y="3226"/>
                    <a:pt x="19096" y="3250"/>
                    <a:pt x="19665" y="2728"/>
                  </a:cubicBezTo>
                  <a:cubicBezTo>
                    <a:pt x="19902" y="2491"/>
                    <a:pt x="20140" y="2230"/>
                    <a:pt x="20401" y="2016"/>
                  </a:cubicBezTo>
                  <a:cubicBezTo>
                    <a:pt x="20804" y="1613"/>
                    <a:pt x="21255" y="1257"/>
                    <a:pt x="21658" y="854"/>
                  </a:cubicBezTo>
                  <a:cubicBezTo>
                    <a:pt x="22132" y="427"/>
                    <a:pt x="22749" y="309"/>
                    <a:pt x="23318" y="71"/>
                  </a:cubicBezTo>
                  <a:cubicBezTo>
                    <a:pt x="23437" y="48"/>
                    <a:pt x="23555" y="24"/>
                    <a:pt x="23698" y="48"/>
                  </a:cubicBezTo>
                  <a:cubicBezTo>
                    <a:pt x="23911" y="0"/>
                    <a:pt x="24125" y="143"/>
                    <a:pt x="24196" y="332"/>
                  </a:cubicBezTo>
                  <a:cubicBezTo>
                    <a:pt x="24386" y="688"/>
                    <a:pt x="24504" y="1068"/>
                    <a:pt x="24599" y="1471"/>
                  </a:cubicBezTo>
                  <a:cubicBezTo>
                    <a:pt x="24670" y="1969"/>
                    <a:pt x="24813" y="2443"/>
                    <a:pt x="24884" y="2942"/>
                  </a:cubicBezTo>
                  <a:cubicBezTo>
                    <a:pt x="24884" y="3487"/>
                    <a:pt x="25335" y="3890"/>
                    <a:pt x="25856" y="3843"/>
                  </a:cubicBezTo>
                  <a:cubicBezTo>
                    <a:pt x="26283" y="3843"/>
                    <a:pt x="26710" y="3796"/>
                    <a:pt x="27114" y="3724"/>
                  </a:cubicBezTo>
                  <a:cubicBezTo>
                    <a:pt x="27754" y="3558"/>
                    <a:pt x="28418" y="3463"/>
                    <a:pt x="29059" y="3345"/>
                  </a:cubicBezTo>
                  <a:cubicBezTo>
                    <a:pt x="29367" y="3297"/>
                    <a:pt x="29438" y="3416"/>
                    <a:pt x="29438" y="3701"/>
                  </a:cubicBezTo>
                  <a:cubicBezTo>
                    <a:pt x="29415" y="4175"/>
                    <a:pt x="29296" y="4626"/>
                    <a:pt x="29082" y="5053"/>
                  </a:cubicBezTo>
                  <a:cubicBezTo>
                    <a:pt x="28988" y="5219"/>
                    <a:pt x="28940" y="5409"/>
                    <a:pt x="28988" y="5598"/>
                  </a:cubicBezTo>
                  <a:cubicBezTo>
                    <a:pt x="29035" y="5883"/>
                    <a:pt x="29248" y="6096"/>
                    <a:pt x="29533" y="6144"/>
                  </a:cubicBezTo>
                  <a:cubicBezTo>
                    <a:pt x="29699" y="6168"/>
                    <a:pt x="29865" y="6215"/>
                    <a:pt x="30031" y="6239"/>
                  </a:cubicBezTo>
                  <a:cubicBezTo>
                    <a:pt x="30245" y="6286"/>
                    <a:pt x="30482" y="6357"/>
                    <a:pt x="30695" y="6381"/>
                  </a:cubicBezTo>
                  <a:cubicBezTo>
                    <a:pt x="30909" y="6405"/>
                    <a:pt x="31122" y="6405"/>
                    <a:pt x="31336" y="6381"/>
                  </a:cubicBezTo>
                  <a:cubicBezTo>
                    <a:pt x="32048" y="6381"/>
                    <a:pt x="32735" y="6476"/>
                    <a:pt x="33423" y="6666"/>
                  </a:cubicBezTo>
                  <a:cubicBezTo>
                    <a:pt x="33732" y="6689"/>
                    <a:pt x="34016" y="6879"/>
                    <a:pt x="34159" y="7164"/>
                  </a:cubicBezTo>
                  <a:cubicBezTo>
                    <a:pt x="34348" y="7543"/>
                    <a:pt x="34301" y="7994"/>
                    <a:pt x="34040" y="8326"/>
                  </a:cubicBezTo>
                  <a:cubicBezTo>
                    <a:pt x="33495" y="8990"/>
                    <a:pt x="32854" y="9607"/>
                    <a:pt x="31953" y="9773"/>
                  </a:cubicBezTo>
                  <a:cubicBezTo>
                    <a:pt x="31383" y="9844"/>
                    <a:pt x="30814" y="9939"/>
                    <a:pt x="30268" y="9655"/>
                  </a:cubicBezTo>
                  <a:cubicBezTo>
                    <a:pt x="29936" y="9489"/>
                    <a:pt x="29533" y="9560"/>
                    <a:pt x="29272" y="9821"/>
                  </a:cubicBezTo>
                  <a:close/>
                </a:path>
              </a:pathLst>
            </a:custGeom>
            <a:solidFill>
              <a:srgbClr val="FFBF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58" name="Google Shape;915;p50">
              <a:extLst>
                <a:ext uri="{FF2B5EF4-FFF2-40B4-BE49-F238E27FC236}">
                  <a16:creationId xmlns:a16="http://schemas.microsoft.com/office/drawing/2014/main" id="{D46EC9C3-0123-E84E-873B-572833010AC4}"/>
                </a:ext>
              </a:extLst>
            </p:cNvPr>
            <p:cNvSpPr/>
            <p:nvPr/>
          </p:nvSpPr>
          <p:spPr>
            <a:xfrm>
              <a:off x="10397425" y="4108675"/>
              <a:ext cx="514175" cy="388450"/>
            </a:xfrm>
            <a:custGeom>
              <a:avLst/>
              <a:gdLst/>
              <a:ahLst/>
              <a:cxnLst/>
              <a:rect l="l" t="t" r="r" b="b"/>
              <a:pathLst>
                <a:path w="20567" h="15538" extrusionOk="0">
                  <a:moveTo>
                    <a:pt x="1" y="15514"/>
                  </a:moveTo>
                  <a:cubicBezTo>
                    <a:pt x="48" y="15040"/>
                    <a:pt x="119" y="14565"/>
                    <a:pt x="261" y="14115"/>
                  </a:cubicBezTo>
                  <a:cubicBezTo>
                    <a:pt x="570" y="12928"/>
                    <a:pt x="1044" y="11790"/>
                    <a:pt x="1471" y="10628"/>
                  </a:cubicBezTo>
                  <a:cubicBezTo>
                    <a:pt x="1732" y="9916"/>
                    <a:pt x="1969" y="9157"/>
                    <a:pt x="2135" y="8398"/>
                  </a:cubicBezTo>
                  <a:cubicBezTo>
                    <a:pt x="2254" y="7828"/>
                    <a:pt x="2420" y="7283"/>
                    <a:pt x="2586" y="6737"/>
                  </a:cubicBezTo>
                  <a:cubicBezTo>
                    <a:pt x="2942" y="5433"/>
                    <a:pt x="3227" y="4104"/>
                    <a:pt x="3464" y="2776"/>
                  </a:cubicBezTo>
                  <a:cubicBezTo>
                    <a:pt x="3511" y="2444"/>
                    <a:pt x="3535" y="2112"/>
                    <a:pt x="3559" y="1732"/>
                  </a:cubicBezTo>
                  <a:cubicBezTo>
                    <a:pt x="3677" y="1709"/>
                    <a:pt x="3772" y="1709"/>
                    <a:pt x="3891" y="1709"/>
                  </a:cubicBezTo>
                  <a:cubicBezTo>
                    <a:pt x="5006" y="1922"/>
                    <a:pt x="6121" y="1993"/>
                    <a:pt x="7235" y="1946"/>
                  </a:cubicBezTo>
                  <a:cubicBezTo>
                    <a:pt x="7330" y="1946"/>
                    <a:pt x="7401" y="1946"/>
                    <a:pt x="7544" y="1969"/>
                  </a:cubicBezTo>
                  <a:cubicBezTo>
                    <a:pt x="7591" y="2088"/>
                    <a:pt x="7662" y="2207"/>
                    <a:pt x="7734" y="2349"/>
                  </a:cubicBezTo>
                  <a:cubicBezTo>
                    <a:pt x="7971" y="2847"/>
                    <a:pt x="8327" y="3274"/>
                    <a:pt x="8777" y="3582"/>
                  </a:cubicBezTo>
                  <a:cubicBezTo>
                    <a:pt x="8991" y="3749"/>
                    <a:pt x="9252" y="3867"/>
                    <a:pt x="9513" y="3915"/>
                  </a:cubicBezTo>
                  <a:cubicBezTo>
                    <a:pt x="10082" y="4033"/>
                    <a:pt x="10580" y="3938"/>
                    <a:pt x="10912" y="3416"/>
                  </a:cubicBezTo>
                  <a:cubicBezTo>
                    <a:pt x="11031" y="3250"/>
                    <a:pt x="11173" y="3084"/>
                    <a:pt x="11339" y="2942"/>
                  </a:cubicBezTo>
                  <a:cubicBezTo>
                    <a:pt x="11814" y="2539"/>
                    <a:pt x="12193" y="2041"/>
                    <a:pt x="12430" y="1495"/>
                  </a:cubicBezTo>
                  <a:cubicBezTo>
                    <a:pt x="12525" y="1258"/>
                    <a:pt x="12715" y="1092"/>
                    <a:pt x="12952" y="1044"/>
                  </a:cubicBezTo>
                  <a:cubicBezTo>
                    <a:pt x="13332" y="973"/>
                    <a:pt x="13711" y="855"/>
                    <a:pt x="14114" y="736"/>
                  </a:cubicBezTo>
                  <a:cubicBezTo>
                    <a:pt x="14660" y="570"/>
                    <a:pt x="15182" y="356"/>
                    <a:pt x="15727" y="167"/>
                  </a:cubicBezTo>
                  <a:cubicBezTo>
                    <a:pt x="15870" y="119"/>
                    <a:pt x="16036" y="48"/>
                    <a:pt x="16202" y="1"/>
                  </a:cubicBezTo>
                  <a:cubicBezTo>
                    <a:pt x="16226" y="1"/>
                    <a:pt x="16273" y="24"/>
                    <a:pt x="16344" y="48"/>
                  </a:cubicBezTo>
                  <a:cubicBezTo>
                    <a:pt x="16534" y="736"/>
                    <a:pt x="16913" y="1376"/>
                    <a:pt x="16961" y="2135"/>
                  </a:cubicBezTo>
                  <a:cubicBezTo>
                    <a:pt x="16985" y="2302"/>
                    <a:pt x="17032" y="2468"/>
                    <a:pt x="17103" y="2610"/>
                  </a:cubicBezTo>
                  <a:cubicBezTo>
                    <a:pt x="17388" y="3488"/>
                    <a:pt x="17696" y="4342"/>
                    <a:pt x="17957" y="5219"/>
                  </a:cubicBezTo>
                  <a:cubicBezTo>
                    <a:pt x="18242" y="6026"/>
                    <a:pt x="18550" y="6832"/>
                    <a:pt x="18930" y="7615"/>
                  </a:cubicBezTo>
                  <a:cubicBezTo>
                    <a:pt x="19333" y="8422"/>
                    <a:pt x="19618" y="9275"/>
                    <a:pt x="19831" y="10129"/>
                  </a:cubicBezTo>
                  <a:cubicBezTo>
                    <a:pt x="19879" y="10390"/>
                    <a:pt x="19902" y="10675"/>
                    <a:pt x="19926" y="10936"/>
                  </a:cubicBezTo>
                  <a:cubicBezTo>
                    <a:pt x="19950" y="11197"/>
                    <a:pt x="19926" y="11458"/>
                    <a:pt x="20140" y="11648"/>
                  </a:cubicBezTo>
                  <a:cubicBezTo>
                    <a:pt x="20258" y="11790"/>
                    <a:pt x="20306" y="11956"/>
                    <a:pt x="20282" y="12122"/>
                  </a:cubicBezTo>
                  <a:cubicBezTo>
                    <a:pt x="20282" y="12383"/>
                    <a:pt x="20329" y="12620"/>
                    <a:pt x="20424" y="12857"/>
                  </a:cubicBezTo>
                  <a:cubicBezTo>
                    <a:pt x="20566" y="13118"/>
                    <a:pt x="20543" y="13427"/>
                    <a:pt x="20377" y="13664"/>
                  </a:cubicBezTo>
                  <a:lnTo>
                    <a:pt x="19072" y="14162"/>
                  </a:lnTo>
                  <a:cubicBezTo>
                    <a:pt x="19025" y="14186"/>
                    <a:pt x="18953" y="14209"/>
                    <a:pt x="18906" y="14209"/>
                  </a:cubicBezTo>
                  <a:cubicBezTo>
                    <a:pt x="18052" y="14162"/>
                    <a:pt x="17246" y="14447"/>
                    <a:pt x="16415" y="14589"/>
                  </a:cubicBezTo>
                  <a:cubicBezTo>
                    <a:pt x="15965" y="14684"/>
                    <a:pt x="15490" y="14731"/>
                    <a:pt x="15040" y="14779"/>
                  </a:cubicBezTo>
                  <a:cubicBezTo>
                    <a:pt x="14328" y="14874"/>
                    <a:pt x="13640" y="14968"/>
                    <a:pt x="12952" y="15087"/>
                  </a:cubicBezTo>
                  <a:cubicBezTo>
                    <a:pt x="12359" y="15206"/>
                    <a:pt x="11742" y="15277"/>
                    <a:pt x="11126" y="15301"/>
                  </a:cubicBezTo>
                  <a:cubicBezTo>
                    <a:pt x="10770" y="15301"/>
                    <a:pt x="10414" y="15348"/>
                    <a:pt x="10058" y="15395"/>
                  </a:cubicBezTo>
                  <a:cubicBezTo>
                    <a:pt x="9133" y="15490"/>
                    <a:pt x="8184" y="15538"/>
                    <a:pt x="7259" y="15538"/>
                  </a:cubicBezTo>
                  <a:lnTo>
                    <a:pt x="641" y="15538"/>
                  </a:lnTo>
                  <a:cubicBezTo>
                    <a:pt x="451" y="15538"/>
                    <a:pt x="238" y="15514"/>
                    <a:pt x="1" y="15514"/>
                  </a:cubicBezTo>
                  <a:close/>
                </a:path>
              </a:pathLst>
            </a:custGeom>
            <a:solidFill>
              <a:srgbClr val="FB6A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59" name="Google Shape;916;p50">
              <a:extLst>
                <a:ext uri="{FF2B5EF4-FFF2-40B4-BE49-F238E27FC236}">
                  <a16:creationId xmlns:a16="http://schemas.microsoft.com/office/drawing/2014/main" id="{E5D08C0B-1E8F-1A47-B250-11798DC2F970}"/>
                </a:ext>
              </a:extLst>
            </p:cNvPr>
            <p:cNvSpPr/>
            <p:nvPr/>
          </p:nvSpPr>
          <p:spPr>
            <a:xfrm>
              <a:off x="10384375" y="4490575"/>
              <a:ext cx="525450" cy="198700"/>
            </a:xfrm>
            <a:custGeom>
              <a:avLst/>
              <a:gdLst/>
              <a:ahLst/>
              <a:cxnLst/>
              <a:rect l="l" t="t" r="r" b="b"/>
              <a:pathLst>
                <a:path w="21018" h="7948" extrusionOk="0">
                  <a:moveTo>
                    <a:pt x="19926" y="1"/>
                  </a:moveTo>
                  <a:cubicBezTo>
                    <a:pt x="19997" y="333"/>
                    <a:pt x="20092" y="618"/>
                    <a:pt x="20140" y="926"/>
                  </a:cubicBezTo>
                  <a:cubicBezTo>
                    <a:pt x="20282" y="1661"/>
                    <a:pt x="20495" y="2373"/>
                    <a:pt x="20756" y="3061"/>
                  </a:cubicBezTo>
                  <a:cubicBezTo>
                    <a:pt x="20899" y="3345"/>
                    <a:pt x="20946" y="3678"/>
                    <a:pt x="20946" y="3986"/>
                  </a:cubicBezTo>
                  <a:cubicBezTo>
                    <a:pt x="20946" y="4626"/>
                    <a:pt x="20946" y="5267"/>
                    <a:pt x="20970" y="5884"/>
                  </a:cubicBezTo>
                  <a:cubicBezTo>
                    <a:pt x="21017" y="6216"/>
                    <a:pt x="20828" y="6548"/>
                    <a:pt x="20519" y="6643"/>
                  </a:cubicBezTo>
                  <a:cubicBezTo>
                    <a:pt x="20116" y="6832"/>
                    <a:pt x="19689" y="6975"/>
                    <a:pt x="19262" y="7117"/>
                  </a:cubicBezTo>
                  <a:cubicBezTo>
                    <a:pt x="18598" y="7307"/>
                    <a:pt x="17886" y="7402"/>
                    <a:pt x="17198" y="7402"/>
                  </a:cubicBezTo>
                  <a:cubicBezTo>
                    <a:pt x="16321" y="7354"/>
                    <a:pt x="15467" y="7402"/>
                    <a:pt x="14589" y="7402"/>
                  </a:cubicBezTo>
                  <a:cubicBezTo>
                    <a:pt x="14399" y="7402"/>
                    <a:pt x="14209" y="7402"/>
                    <a:pt x="14043" y="7378"/>
                  </a:cubicBezTo>
                  <a:cubicBezTo>
                    <a:pt x="13782" y="6975"/>
                    <a:pt x="13664" y="6500"/>
                    <a:pt x="13711" y="6002"/>
                  </a:cubicBezTo>
                  <a:lnTo>
                    <a:pt x="13711" y="4626"/>
                  </a:lnTo>
                  <a:cubicBezTo>
                    <a:pt x="13711" y="4152"/>
                    <a:pt x="13569" y="4033"/>
                    <a:pt x="13118" y="3891"/>
                  </a:cubicBezTo>
                  <a:cubicBezTo>
                    <a:pt x="12976" y="3867"/>
                    <a:pt x="12786" y="3844"/>
                    <a:pt x="12620" y="3844"/>
                  </a:cubicBezTo>
                  <a:lnTo>
                    <a:pt x="7923" y="3844"/>
                  </a:lnTo>
                  <a:cubicBezTo>
                    <a:pt x="7449" y="3820"/>
                    <a:pt x="6998" y="4105"/>
                    <a:pt x="6856" y="4555"/>
                  </a:cubicBezTo>
                  <a:cubicBezTo>
                    <a:pt x="6809" y="4650"/>
                    <a:pt x="6785" y="4769"/>
                    <a:pt x="6761" y="4864"/>
                  </a:cubicBezTo>
                  <a:cubicBezTo>
                    <a:pt x="6453" y="5741"/>
                    <a:pt x="6263" y="6666"/>
                    <a:pt x="6239" y="7592"/>
                  </a:cubicBezTo>
                  <a:cubicBezTo>
                    <a:pt x="6239" y="7663"/>
                    <a:pt x="6216" y="7758"/>
                    <a:pt x="6216" y="7829"/>
                  </a:cubicBezTo>
                  <a:cubicBezTo>
                    <a:pt x="5812" y="7924"/>
                    <a:pt x="5409" y="7947"/>
                    <a:pt x="5029" y="7852"/>
                  </a:cubicBezTo>
                  <a:cubicBezTo>
                    <a:pt x="4935" y="7829"/>
                    <a:pt x="4863" y="7805"/>
                    <a:pt x="4769" y="7805"/>
                  </a:cubicBezTo>
                  <a:cubicBezTo>
                    <a:pt x="3535" y="7734"/>
                    <a:pt x="2396" y="7212"/>
                    <a:pt x="1187" y="6998"/>
                  </a:cubicBezTo>
                  <a:cubicBezTo>
                    <a:pt x="855" y="6927"/>
                    <a:pt x="523" y="6832"/>
                    <a:pt x="214" y="6738"/>
                  </a:cubicBezTo>
                  <a:cubicBezTo>
                    <a:pt x="143" y="6690"/>
                    <a:pt x="48" y="6643"/>
                    <a:pt x="1" y="6595"/>
                  </a:cubicBezTo>
                  <a:cubicBezTo>
                    <a:pt x="24" y="6477"/>
                    <a:pt x="48" y="6382"/>
                    <a:pt x="96" y="6287"/>
                  </a:cubicBezTo>
                  <a:cubicBezTo>
                    <a:pt x="333" y="5812"/>
                    <a:pt x="594" y="5314"/>
                    <a:pt x="878" y="4840"/>
                  </a:cubicBezTo>
                  <a:cubicBezTo>
                    <a:pt x="1068" y="4484"/>
                    <a:pt x="1234" y="4128"/>
                    <a:pt x="1376" y="3749"/>
                  </a:cubicBezTo>
                  <a:cubicBezTo>
                    <a:pt x="1590" y="3156"/>
                    <a:pt x="1851" y="2563"/>
                    <a:pt x="2136" y="1993"/>
                  </a:cubicBezTo>
                  <a:cubicBezTo>
                    <a:pt x="2254" y="1804"/>
                    <a:pt x="2420" y="1614"/>
                    <a:pt x="2586" y="1424"/>
                  </a:cubicBezTo>
                  <a:lnTo>
                    <a:pt x="3203" y="1424"/>
                  </a:lnTo>
                  <a:cubicBezTo>
                    <a:pt x="5219" y="1424"/>
                    <a:pt x="7212" y="1424"/>
                    <a:pt x="9228" y="1400"/>
                  </a:cubicBezTo>
                  <a:cubicBezTo>
                    <a:pt x="9892" y="1400"/>
                    <a:pt x="10533" y="1305"/>
                    <a:pt x="11197" y="1258"/>
                  </a:cubicBezTo>
                  <a:cubicBezTo>
                    <a:pt x="11292" y="1258"/>
                    <a:pt x="11363" y="1234"/>
                    <a:pt x="11458" y="1234"/>
                  </a:cubicBezTo>
                  <a:cubicBezTo>
                    <a:pt x="12739" y="1234"/>
                    <a:pt x="13972" y="902"/>
                    <a:pt x="15229" y="760"/>
                  </a:cubicBezTo>
                  <a:cubicBezTo>
                    <a:pt x="15324" y="736"/>
                    <a:pt x="15443" y="736"/>
                    <a:pt x="15538" y="712"/>
                  </a:cubicBezTo>
                  <a:cubicBezTo>
                    <a:pt x="16273" y="689"/>
                    <a:pt x="17009" y="570"/>
                    <a:pt x="17720" y="380"/>
                  </a:cubicBezTo>
                  <a:cubicBezTo>
                    <a:pt x="18384" y="262"/>
                    <a:pt x="19025" y="143"/>
                    <a:pt x="19665" y="25"/>
                  </a:cubicBezTo>
                  <a:cubicBezTo>
                    <a:pt x="19760" y="1"/>
                    <a:pt x="19831" y="1"/>
                    <a:pt x="19926" y="1"/>
                  </a:cubicBezTo>
                  <a:close/>
                </a:path>
              </a:pathLst>
            </a:custGeom>
            <a:solidFill>
              <a:srgbClr val="2AA1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0" name="Google Shape;917;p50">
              <a:extLst>
                <a:ext uri="{FF2B5EF4-FFF2-40B4-BE49-F238E27FC236}">
                  <a16:creationId xmlns:a16="http://schemas.microsoft.com/office/drawing/2014/main" id="{02B2011D-F192-E548-957A-5BFE69B39F07}"/>
                </a:ext>
              </a:extLst>
            </p:cNvPr>
            <p:cNvSpPr/>
            <p:nvPr/>
          </p:nvSpPr>
          <p:spPr>
            <a:xfrm>
              <a:off x="11071100" y="3619425"/>
              <a:ext cx="77125" cy="145325"/>
            </a:xfrm>
            <a:custGeom>
              <a:avLst/>
              <a:gdLst/>
              <a:ahLst/>
              <a:cxnLst/>
              <a:rect l="l" t="t" r="r" b="b"/>
              <a:pathLst>
                <a:path w="3085" h="5813" extrusionOk="0">
                  <a:moveTo>
                    <a:pt x="0" y="760"/>
                  </a:moveTo>
                  <a:cubicBezTo>
                    <a:pt x="546" y="1"/>
                    <a:pt x="1281" y="1"/>
                    <a:pt x="2017" y="167"/>
                  </a:cubicBezTo>
                  <a:cubicBezTo>
                    <a:pt x="2349" y="262"/>
                    <a:pt x="2586" y="475"/>
                    <a:pt x="2705" y="784"/>
                  </a:cubicBezTo>
                  <a:cubicBezTo>
                    <a:pt x="3013" y="1614"/>
                    <a:pt x="3084" y="2492"/>
                    <a:pt x="2894" y="3346"/>
                  </a:cubicBezTo>
                  <a:cubicBezTo>
                    <a:pt x="2681" y="3820"/>
                    <a:pt x="2396" y="4271"/>
                    <a:pt x="2040" y="4674"/>
                  </a:cubicBezTo>
                  <a:cubicBezTo>
                    <a:pt x="1613" y="5148"/>
                    <a:pt x="1115" y="5528"/>
                    <a:pt x="570" y="5813"/>
                  </a:cubicBezTo>
                  <a:cubicBezTo>
                    <a:pt x="404" y="5741"/>
                    <a:pt x="451" y="5623"/>
                    <a:pt x="451" y="5504"/>
                  </a:cubicBezTo>
                  <a:cubicBezTo>
                    <a:pt x="451" y="5409"/>
                    <a:pt x="475" y="5314"/>
                    <a:pt x="475" y="5196"/>
                  </a:cubicBezTo>
                  <a:cubicBezTo>
                    <a:pt x="546" y="4579"/>
                    <a:pt x="546" y="3986"/>
                    <a:pt x="499" y="3369"/>
                  </a:cubicBezTo>
                  <a:cubicBezTo>
                    <a:pt x="451" y="2563"/>
                    <a:pt x="309" y="1780"/>
                    <a:pt x="72" y="1021"/>
                  </a:cubicBezTo>
                  <a:cubicBezTo>
                    <a:pt x="48" y="926"/>
                    <a:pt x="24" y="855"/>
                    <a:pt x="0" y="7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1" name="Google Shape;918;p50">
              <a:extLst>
                <a:ext uri="{FF2B5EF4-FFF2-40B4-BE49-F238E27FC236}">
                  <a16:creationId xmlns:a16="http://schemas.microsoft.com/office/drawing/2014/main" id="{0EB4DE5E-3E39-8842-A602-A1D34D52C93B}"/>
                </a:ext>
              </a:extLst>
            </p:cNvPr>
            <p:cNvSpPr/>
            <p:nvPr/>
          </p:nvSpPr>
          <p:spPr>
            <a:xfrm>
              <a:off x="10071275" y="3690000"/>
              <a:ext cx="76525" cy="112100"/>
            </a:xfrm>
            <a:custGeom>
              <a:avLst/>
              <a:gdLst/>
              <a:ahLst/>
              <a:cxnLst/>
              <a:rect l="l" t="t" r="r" b="b"/>
              <a:pathLst>
                <a:path w="3061" h="4484" extrusionOk="0">
                  <a:moveTo>
                    <a:pt x="2704" y="4484"/>
                  </a:moveTo>
                  <a:cubicBezTo>
                    <a:pt x="1993" y="4389"/>
                    <a:pt x="1305" y="4128"/>
                    <a:pt x="688" y="3749"/>
                  </a:cubicBezTo>
                  <a:cubicBezTo>
                    <a:pt x="261" y="3488"/>
                    <a:pt x="0" y="3037"/>
                    <a:pt x="24" y="2563"/>
                  </a:cubicBezTo>
                  <a:cubicBezTo>
                    <a:pt x="0" y="2112"/>
                    <a:pt x="95" y="1661"/>
                    <a:pt x="285" y="1258"/>
                  </a:cubicBezTo>
                  <a:cubicBezTo>
                    <a:pt x="356" y="1092"/>
                    <a:pt x="427" y="926"/>
                    <a:pt x="522" y="760"/>
                  </a:cubicBezTo>
                  <a:cubicBezTo>
                    <a:pt x="854" y="143"/>
                    <a:pt x="1328" y="1"/>
                    <a:pt x="1945" y="356"/>
                  </a:cubicBezTo>
                  <a:cubicBezTo>
                    <a:pt x="2372" y="617"/>
                    <a:pt x="2752" y="950"/>
                    <a:pt x="3060" y="1329"/>
                  </a:cubicBezTo>
                  <a:cubicBezTo>
                    <a:pt x="3036" y="1875"/>
                    <a:pt x="2965" y="2396"/>
                    <a:pt x="2847" y="2918"/>
                  </a:cubicBezTo>
                  <a:cubicBezTo>
                    <a:pt x="2799" y="3440"/>
                    <a:pt x="2752" y="3962"/>
                    <a:pt x="2704" y="44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2" name="Google Shape;919;p50">
              <a:extLst>
                <a:ext uri="{FF2B5EF4-FFF2-40B4-BE49-F238E27FC236}">
                  <a16:creationId xmlns:a16="http://schemas.microsoft.com/office/drawing/2014/main" id="{0D4B6F4E-86EF-3243-843B-55B4669CF62B}"/>
                </a:ext>
              </a:extLst>
            </p:cNvPr>
            <p:cNvSpPr/>
            <p:nvPr/>
          </p:nvSpPr>
          <p:spPr>
            <a:xfrm>
              <a:off x="10329825" y="4842850"/>
              <a:ext cx="129300" cy="43300"/>
            </a:xfrm>
            <a:custGeom>
              <a:avLst/>
              <a:gdLst/>
              <a:ahLst/>
              <a:cxnLst/>
              <a:rect l="l" t="t" r="r" b="b"/>
              <a:pathLst>
                <a:path w="5172" h="1732" extrusionOk="0">
                  <a:moveTo>
                    <a:pt x="5172" y="830"/>
                  </a:moveTo>
                  <a:cubicBezTo>
                    <a:pt x="4958" y="1020"/>
                    <a:pt x="4768" y="1210"/>
                    <a:pt x="4555" y="1376"/>
                  </a:cubicBezTo>
                  <a:cubicBezTo>
                    <a:pt x="4436" y="1447"/>
                    <a:pt x="4318" y="1494"/>
                    <a:pt x="4199" y="1518"/>
                  </a:cubicBezTo>
                  <a:cubicBezTo>
                    <a:pt x="3985" y="1566"/>
                    <a:pt x="3748" y="1613"/>
                    <a:pt x="3511" y="1637"/>
                  </a:cubicBezTo>
                  <a:cubicBezTo>
                    <a:pt x="2491" y="1732"/>
                    <a:pt x="1447" y="1732"/>
                    <a:pt x="427" y="1613"/>
                  </a:cubicBezTo>
                  <a:cubicBezTo>
                    <a:pt x="285" y="1589"/>
                    <a:pt x="143" y="1542"/>
                    <a:pt x="0" y="1494"/>
                  </a:cubicBezTo>
                  <a:cubicBezTo>
                    <a:pt x="72" y="1234"/>
                    <a:pt x="214" y="996"/>
                    <a:pt x="427" y="830"/>
                  </a:cubicBezTo>
                  <a:cubicBezTo>
                    <a:pt x="546" y="759"/>
                    <a:pt x="665" y="664"/>
                    <a:pt x="759" y="546"/>
                  </a:cubicBezTo>
                  <a:cubicBezTo>
                    <a:pt x="1139" y="47"/>
                    <a:pt x="1661" y="0"/>
                    <a:pt x="2230" y="24"/>
                  </a:cubicBezTo>
                  <a:cubicBezTo>
                    <a:pt x="2681" y="24"/>
                    <a:pt x="3108" y="95"/>
                    <a:pt x="3535" y="237"/>
                  </a:cubicBezTo>
                  <a:cubicBezTo>
                    <a:pt x="3891" y="356"/>
                    <a:pt x="4270" y="427"/>
                    <a:pt x="4626" y="522"/>
                  </a:cubicBezTo>
                  <a:cubicBezTo>
                    <a:pt x="4839" y="569"/>
                    <a:pt x="5029" y="664"/>
                    <a:pt x="5172" y="830"/>
                  </a:cubicBezTo>
                  <a:close/>
                </a:path>
              </a:pathLst>
            </a:custGeom>
            <a:solidFill>
              <a:srgbClr val="FB6A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3" name="Google Shape;920;p50">
              <a:extLst>
                <a:ext uri="{FF2B5EF4-FFF2-40B4-BE49-F238E27FC236}">
                  <a16:creationId xmlns:a16="http://schemas.microsoft.com/office/drawing/2014/main" id="{FA4BEBC8-3D05-3C40-9A0C-6B7065096993}"/>
                </a:ext>
              </a:extLst>
            </p:cNvPr>
            <p:cNvSpPr/>
            <p:nvPr/>
          </p:nvSpPr>
          <p:spPr>
            <a:xfrm>
              <a:off x="10852275" y="4817350"/>
              <a:ext cx="153625" cy="37975"/>
            </a:xfrm>
            <a:custGeom>
              <a:avLst/>
              <a:gdLst/>
              <a:ahLst/>
              <a:cxnLst/>
              <a:rect l="l" t="t" r="r" b="b"/>
              <a:pathLst>
                <a:path w="6145" h="1519" extrusionOk="0">
                  <a:moveTo>
                    <a:pt x="0" y="830"/>
                  </a:moveTo>
                  <a:cubicBezTo>
                    <a:pt x="570" y="735"/>
                    <a:pt x="973" y="664"/>
                    <a:pt x="1376" y="569"/>
                  </a:cubicBezTo>
                  <a:cubicBezTo>
                    <a:pt x="1969" y="451"/>
                    <a:pt x="2562" y="332"/>
                    <a:pt x="3155" y="190"/>
                  </a:cubicBezTo>
                  <a:cubicBezTo>
                    <a:pt x="3630" y="71"/>
                    <a:pt x="4128" y="0"/>
                    <a:pt x="4602" y="0"/>
                  </a:cubicBezTo>
                  <a:lnTo>
                    <a:pt x="5812" y="0"/>
                  </a:lnTo>
                  <a:cubicBezTo>
                    <a:pt x="5907" y="0"/>
                    <a:pt x="6002" y="24"/>
                    <a:pt x="6073" y="47"/>
                  </a:cubicBezTo>
                  <a:cubicBezTo>
                    <a:pt x="6144" y="190"/>
                    <a:pt x="6073" y="237"/>
                    <a:pt x="6025" y="285"/>
                  </a:cubicBezTo>
                  <a:cubicBezTo>
                    <a:pt x="5622" y="664"/>
                    <a:pt x="5124" y="949"/>
                    <a:pt x="4579" y="1044"/>
                  </a:cubicBezTo>
                  <a:cubicBezTo>
                    <a:pt x="3796" y="1234"/>
                    <a:pt x="2989" y="1328"/>
                    <a:pt x="2206" y="1423"/>
                  </a:cubicBezTo>
                  <a:cubicBezTo>
                    <a:pt x="1661" y="1518"/>
                    <a:pt x="1092" y="1400"/>
                    <a:pt x="617" y="1139"/>
                  </a:cubicBezTo>
                  <a:cubicBezTo>
                    <a:pt x="451" y="1067"/>
                    <a:pt x="285" y="973"/>
                    <a:pt x="0" y="830"/>
                  </a:cubicBezTo>
                  <a:close/>
                </a:path>
              </a:pathLst>
            </a:custGeom>
            <a:solidFill>
              <a:srgbClr val="FB6A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4" name="Google Shape;921;p50">
              <a:extLst>
                <a:ext uri="{FF2B5EF4-FFF2-40B4-BE49-F238E27FC236}">
                  <a16:creationId xmlns:a16="http://schemas.microsoft.com/office/drawing/2014/main" id="{776A53A8-610B-7B44-AF76-CFCF4F19E207}"/>
                </a:ext>
              </a:extLst>
            </p:cNvPr>
            <p:cNvSpPr/>
            <p:nvPr/>
          </p:nvSpPr>
          <p:spPr>
            <a:xfrm>
              <a:off x="10613875" y="4149000"/>
              <a:ext cx="59325" cy="33825"/>
            </a:xfrm>
            <a:custGeom>
              <a:avLst/>
              <a:gdLst/>
              <a:ahLst/>
              <a:cxnLst/>
              <a:rect l="l" t="t" r="r" b="b"/>
              <a:pathLst>
                <a:path w="2373" h="1353" extrusionOk="0">
                  <a:moveTo>
                    <a:pt x="1" y="356"/>
                  </a:moveTo>
                  <a:lnTo>
                    <a:pt x="2373" y="1"/>
                  </a:lnTo>
                  <a:cubicBezTo>
                    <a:pt x="2325" y="72"/>
                    <a:pt x="2302" y="143"/>
                    <a:pt x="2254" y="214"/>
                  </a:cubicBezTo>
                  <a:cubicBezTo>
                    <a:pt x="1946" y="522"/>
                    <a:pt x="1661" y="831"/>
                    <a:pt x="1376" y="1139"/>
                  </a:cubicBezTo>
                  <a:cubicBezTo>
                    <a:pt x="1234" y="1305"/>
                    <a:pt x="973" y="1353"/>
                    <a:pt x="783" y="1210"/>
                  </a:cubicBezTo>
                  <a:cubicBezTo>
                    <a:pt x="451" y="1021"/>
                    <a:pt x="167" y="736"/>
                    <a:pt x="1" y="3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5" name="Google Shape;922;p50">
              <a:extLst>
                <a:ext uri="{FF2B5EF4-FFF2-40B4-BE49-F238E27FC236}">
                  <a16:creationId xmlns:a16="http://schemas.microsoft.com/office/drawing/2014/main" id="{75CBBA42-DA76-7947-9D1A-A2CBD2A05FD4}"/>
                </a:ext>
              </a:extLst>
            </p:cNvPr>
            <p:cNvSpPr/>
            <p:nvPr/>
          </p:nvSpPr>
          <p:spPr>
            <a:xfrm>
              <a:off x="10191650" y="3739225"/>
              <a:ext cx="239600" cy="265100"/>
            </a:xfrm>
            <a:custGeom>
              <a:avLst/>
              <a:gdLst/>
              <a:ahLst/>
              <a:cxnLst/>
              <a:rect l="l" t="t" r="r" b="b"/>
              <a:pathLst>
                <a:path w="9584" h="10604" extrusionOk="0">
                  <a:moveTo>
                    <a:pt x="7733" y="2515"/>
                  </a:moveTo>
                  <a:cubicBezTo>
                    <a:pt x="7283" y="997"/>
                    <a:pt x="5859" y="1"/>
                    <a:pt x="4294" y="48"/>
                  </a:cubicBezTo>
                  <a:cubicBezTo>
                    <a:pt x="1258" y="48"/>
                    <a:pt x="0" y="3084"/>
                    <a:pt x="759" y="5646"/>
                  </a:cubicBezTo>
                  <a:cubicBezTo>
                    <a:pt x="1566" y="8350"/>
                    <a:pt x="4579" y="10604"/>
                    <a:pt x="7212" y="8706"/>
                  </a:cubicBezTo>
                  <a:cubicBezTo>
                    <a:pt x="9133" y="7307"/>
                    <a:pt x="9584" y="4104"/>
                    <a:pt x="7733" y="2515"/>
                  </a:cubicBezTo>
                  <a:close/>
                </a:path>
              </a:pathLst>
            </a:custGeom>
            <a:solidFill>
              <a:srgbClr val="FB88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6" name="Google Shape;923;p50">
              <a:extLst>
                <a:ext uri="{FF2B5EF4-FFF2-40B4-BE49-F238E27FC236}">
                  <a16:creationId xmlns:a16="http://schemas.microsoft.com/office/drawing/2014/main" id="{18FA2F01-6991-B14E-93AD-6CCFF154AE0B}"/>
                </a:ext>
              </a:extLst>
            </p:cNvPr>
            <p:cNvSpPr/>
            <p:nvPr/>
          </p:nvSpPr>
          <p:spPr>
            <a:xfrm>
              <a:off x="10820850" y="3685250"/>
              <a:ext cx="215275" cy="225375"/>
            </a:xfrm>
            <a:custGeom>
              <a:avLst/>
              <a:gdLst/>
              <a:ahLst/>
              <a:cxnLst/>
              <a:rect l="l" t="t" r="r" b="b"/>
              <a:pathLst>
                <a:path w="8611" h="9015" extrusionOk="0">
                  <a:moveTo>
                    <a:pt x="7923" y="2658"/>
                  </a:moveTo>
                  <a:cubicBezTo>
                    <a:pt x="7543" y="1851"/>
                    <a:pt x="6808" y="1282"/>
                    <a:pt x="5930" y="1163"/>
                  </a:cubicBezTo>
                  <a:cubicBezTo>
                    <a:pt x="5646" y="950"/>
                    <a:pt x="5337" y="784"/>
                    <a:pt x="5005" y="665"/>
                  </a:cubicBezTo>
                  <a:cubicBezTo>
                    <a:pt x="3179" y="1"/>
                    <a:pt x="1068" y="1353"/>
                    <a:pt x="546" y="3108"/>
                  </a:cubicBezTo>
                  <a:cubicBezTo>
                    <a:pt x="0" y="4864"/>
                    <a:pt x="641" y="6975"/>
                    <a:pt x="2254" y="7971"/>
                  </a:cubicBezTo>
                  <a:cubicBezTo>
                    <a:pt x="3938" y="9015"/>
                    <a:pt x="5812" y="8683"/>
                    <a:pt x="7259" y="7402"/>
                  </a:cubicBezTo>
                  <a:cubicBezTo>
                    <a:pt x="8611" y="6192"/>
                    <a:pt x="8611" y="4176"/>
                    <a:pt x="7923" y="2658"/>
                  </a:cubicBezTo>
                  <a:close/>
                </a:path>
              </a:pathLst>
            </a:custGeom>
            <a:solidFill>
              <a:srgbClr val="FB88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7" name="Google Shape;924;p50">
              <a:extLst>
                <a:ext uri="{FF2B5EF4-FFF2-40B4-BE49-F238E27FC236}">
                  <a16:creationId xmlns:a16="http://schemas.microsoft.com/office/drawing/2014/main" id="{73186A1C-AD3E-9741-B97D-29A8F47CB55C}"/>
                </a:ext>
              </a:extLst>
            </p:cNvPr>
            <p:cNvSpPr/>
            <p:nvPr/>
          </p:nvSpPr>
          <p:spPr>
            <a:xfrm>
              <a:off x="9829325" y="3168150"/>
              <a:ext cx="1619550" cy="1746475"/>
            </a:xfrm>
            <a:custGeom>
              <a:avLst/>
              <a:gdLst/>
              <a:ahLst/>
              <a:cxnLst/>
              <a:rect l="l" t="t" r="r" b="b"/>
              <a:pathLst>
                <a:path w="64782" h="69859" extrusionOk="0">
                  <a:moveTo>
                    <a:pt x="61627" y="25026"/>
                  </a:moveTo>
                  <a:cubicBezTo>
                    <a:pt x="61508" y="25524"/>
                    <a:pt x="61318" y="25998"/>
                    <a:pt x="61105" y="26449"/>
                  </a:cubicBezTo>
                  <a:cubicBezTo>
                    <a:pt x="60417" y="27777"/>
                    <a:pt x="59682" y="29058"/>
                    <a:pt x="58899" y="30316"/>
                  </a:cubicBezTo>
                  <a:cubicBezTo>
                    <a:pt x="58353" y="31193"/>
                    <a:pt x="57689" y="32000"/>
                    <a:pt x="57072" y="32830"/>
                  </a:cubicBezTo>
                  <a:cubicBezTo>
                    <a:pt x="56883" y="33091"/>
                    <a:pt x="56693" y="33328"/>
                    <a:pt x="56503" y="33589"/>
                  </a:cubicBezTo>
                  <a:cubicBezTo>
                    <a:pt x="56029" y="34301"/>
                    <a:pt x="55459" y="34941"/>
                    <a:pt x="54843" y="35510"/>
                  </a:cubicBezTo>
                  <a:cubicBezTo>
                    <a:pt x="54439" y="35866"/>
                    <a:pt x="54012" y="36175"/>
                    <a:pt x="53562" y="36459"/>
                  </a:cubicBezTo>
                  <a:cubicBezTo>
                    <a:pt x="52945" y="36815"/>
                    <a:pt x="52304" y="37171"/>
                    <a:pt x="51664" y="37479"/>
                  </a:cubicBezTo>
                  <a:cubicBezTo>
                    <a:pt x="51284" y="37622"/>
                    <a:pt x="50905" y="37764"/>
                    <a:pt x="50502" y="37835"/>
                  </a:cubicBezTo>
                  <a:cubicBezTo>
                    <a:pt x="49719" y="38096"/>
                    <a:pt x="48912" y="38238"/>
                    <a:pt x="48082" y="38238"/>
                  </a:cubicBezTo>
                  <a:cubicBezTo>
                    <a:pt x="47157" y="38215"/>
                    <a:pt x="46256" y="38238"/>
                    <a:pt x="45330" y="38238"/>
                  </a:cubicBezTo>
                  <a:cubicBezTo>
                    <a:pt x="45236" y="38215"/>
                    <a:pt x="45141" y="38215"/>
                    <a:pt x="45022" y="38191"/>
                  </a:cubicBezTo>
                  <a:cubicBezTo>
                    <a:pt x="44405" y="38120"/>
                    <a:pt x="43765" y="38072"/>
                    <a:pt x="43124" y="37954"/>
                  </a:cubicBezTo>
                  <a:cubicBezTo>
                    <a:pt x="42508" y="37859"/>
                    <a:pt x="41891" y="37669"/>
                    <a:pt x="41274" y="37550"/>
                  </a:cubicBezTo>
                  <a:cubicBezTo>
                    <a:pt x="40990" y="37432"/>
                    <a:pt x="40657" y="37361"/>
                    <a:pt x="40349" y="37361"/>
                  </a:cubicBezTo>
                  <a:cubicBezTo>
                    <a:pt x="40278" y="37574"/>
                    <a:pt x="40302" y="37788"/>
                    <a:pt x="40420" y="37977"/>
                  </a:cubicBezTo>
                  <a:cubicBezTo>
                    <a:pt x="40634" y="38452"/>
                    <a:pt x="40776" y="38974"/>
                    <a:pt x="40847" y="39496"/>
                  </a:cubicBezTo>
                  <a:cubicBezTo>
                    <a:pt x="40871" y="39638"/>
                    <a:pt x="40895" y="39780"/>
                    <a:pt x="40942" y="39923"/>
                  </a:cubicBezTo>
                  <a:cubicBezTo>
                    <a:pt x="41250" y="40776"/>
                    <a:pt x="41535" y="41654"/>
                    <a:pt x="41796" y="42508"/>
                  </a:cubicBezTo>
                  <a:cubicBezTo>
                    <a:pt x="42033" y="43243"/>
                    <a:pt x="42342" y="43955"/>
                    <a:pt x="42674" y="44643"/>
                  </a:cubicBezTo>
                  <a:cubicBezTo>
                    <a:pt x="43219" y="45758"/>
                    <a:pt x="43599" y="46944"/>
                    <a:pt x="43836" y="48201"/>
                  </a:cubicBezTo>
                  <a:cubicBezTo>
                    <a:pt x="43955" y="48699"/>
                    <a:pt x="44026" y="49221"/>
                    <a:pt x="44050" y="49767"/>
                  </a:cubicBezTo>
                  <a:cubicBezTo>
                    <a:pt x="44026" y="49862"/>
                    <a:pt x="44050" y="49956"/>
                    <a:pt x="44097" y="50051"/>
                  </a:cubicBezTo>
                  <a:cubicBezTo>
                    <a:pt x="44358" y="50526"/>
                    <a:pt x="44287" y="51048"/>
                    <a:pt x="44287" y="51546"/>
                  </a:cubicBezTo>
                  <a:cubicBezTo>
                    <a:pt x="44310" y="51925"/>
                    <a:pt x="44050" y="52281"/>
                    <a:pt x="43694" y="52352"/>
                  </a:cubicBezTo>
                  <a:cubicBezTo>
                    <a:pt x="43575" y="52376"/>
                    <a:pt x="43457" y="52423"/>
                    <a:pt x="43314" y="52495"/>
                  </a:cubicBezTo>
                  <a:cubicBezTo>
                    <a:pt x="43290" y="52613"/>
                    <a:pt x="43290" y="52732"/>
                    <a:pt x="43314" y="52850"/>
                  </a:cubicBezTo>
                  <a:cubicBezTo>
                    <a:pt x="43457" y="53728"/>
                    <a:pt x="43670" y="54606"/>
                    <a:pt x="44002" y="55436"/>
                  </a:cubicBezTo>
                  <a:cubicBezTo>
                    <a:pt x="44216" y="55982"/>
                    <a:pt x="44310" y="56575"/>
                    <a:pt x="44310" y="57168"/>
                  </a:cubicBezTo>
                  <a:lnTo>
                    <a:pt x="44310" y="58947"/>
                  </a:lnTo>
                  <a:cubicBezTo>
                    <a:pt x="44310" y="59540"/>
                    <a:pt x="44026" y="60085"/>
                    <a:pt x="43528" y="60394"/>
                  </a:cubicBezTo>
                  <a:cubicBezTo>
                    <a:pt x="42911" y="60773"/>
                    <a:pt x="42247" y="61034"/>
                    <a:pt x="41535" y="61176"/>
                  </a:cubicBezTo>
                  <a:cubicBezTo>
                    <a:pt x="41132" y="61271"/>
                    <a:pt x="40752" y="61366"/>
                    <a:pt x="40373" y="61437"/>
                  </a:cubicBezTo>
                  <a:cubicBezTo>
                    <a:pt x="40420" y="62837"/>
                    <a:pt x="40444" y="64189"/>
                    <a:pt x="40491" y="65565"/>
                  </a:cubicBezTo>
                  <a:cubicBezTo>
                    <a:pt x="40847" y="65683"/>
                    <a:pt x="41227" y="65707"/>
                    <a:pt x="41606" y="65588"/>
                  </a:cubicBezTo>
                  <a:cubicBezTo>
                    <a:pt x="42247" y="65494"/>
                    <a:pt x="42887" y="65351"/>
                    <a:pt x="43528" y="65185"/>
                  </a:cubicBezTo>
                  <a:cubicBezTo>
                    <a:pt x="44310" y="64972"/>
                    <a:pt x="45141" y="64877"/>
                    <a:pt x="45971" y="64877"/>
                  </a:cubicBezTo>
                  <a:lnTo>
                    <a:pt x="47181" y="64877"/>
                  </a:lnTo>
                  <a:cubicBezTo>
                    <a:pt x="47347" y="64877"/>
                    <a:pt x="47513" y="64901"/>
                    <a:pt x="47679" y="64924"/>
                  </a:cubicBezTo>
                  <a:cubicBezTo>
                    <a:pt x="48058" y="64972"/>
                    <a:pt x="48343" y="65304"/>
                    <a:pt x="48343" y="65660"/>
                  </a:cubicBezTo>
                  <a:cubicBezTo>
                    <a:pt x="48367" y="65992"/>
                    <a:pt x="48296" y="66300"/>
                    <a:pt x="48106" y="66561"/>
                  </a:cubicBezTo>
                  <a:cubicBezTo>
                    <a:pt x="47845" y="66941"/>
                    <a:pt x="47513" y="67273"/>
                    <a:pt x="47110" y="67510"/>
                  </a:cubicBezTo>
                  <a:cubicBezTo>
                    <a:pt x="46517" y="67866"/>
                    <a:pt x="45876" y="68127"/>
                    <a:pt x="45212" y="68222"/>
                  </a:cubicBezTo>
                  <a:cubicBezTo>
                    <a:pt x="44358" y="68411"/>
                    <a:pt x="43504" y="68506"/>
                    <a:pt x="42626" y="68530"/>
                  </a:cubicBezTo>
                  <a:cubicBezTo>
                    <a:pt x="42294" y="68530"/>
                    <a:pt x="41962" y="68459"/>
                    <a:pt x="41630" y="68340"/>
                  </a:cubicBezTo>
                  <a:cubicBezTo>
                    <a:pt x="41132" y="68103"/>
                    <a:pt x="40634" y="67889"/>
                    <a:pt x="40136" y="67652"/>
                  </a:cubicBezTo>
                  <a:cubicBezTo>
                    <a:pt x="39661" y="67439"/>
                    <a:pt x="39353" y="66941"/>
                    <a:pt x="39400" y="66419"/>
                  </a:cubicBezTo>
                  <a:cubicBezTo>
                    <a:pt x="39448" y="64948"/>
                    <a:pt x="39448" y="63454"/>
                    <a:pt x="39471" y="61983"/>
                  </a:cubicBezTo>
                  <a:cubicBezTo>
                    <a:pt x="39471" y="61793"/>
                    <a:pt x="39543" y="61603"/>
                    <a:pt x="39305" y="61414"/>
                  </a:cubicBezTo>
                  <a:cubicBezTo>
                    <a:pt x="39139" y="61414"/>
                    <a:pt x="38950" y="61390"/>
                    <a:pt x="38736" y="61390"/>
                  </a:cubicBezTo>
                  <a:lnTo>
                    <a:pt x="36506" y="61390"/>
                  </a:lnTo>
                  <a:cubicBezTo>
                    <a:pt x="36340" y="61414"/>
                    <a:pt x="36174" y="61390"/>
                    <a:pt x="35984" y="61390"/>
                  </a:cubicBezTo>
                  <a:cubicBezTo>
                    <a:pt x="35652" y="61342"/>
                    <a:pt x="35344" y="61129"/>
                    <a:pt x="35202" y="60821"/>
                  </a:cubicBezTo>
                  <a:cubicBezTo>
                    <a:pt x="34941" y="60299"/>
                    <a:pt x="34798" y="59706"/>
                    <a:pt x="34775" y="59113"/>
                  </a:cubicBezTo>
                  <a:lnTo>
                    <a:pt x="34775" y="57950"/>
                  </a:lnTo>
                  <a:cubicBezTo>
                    <a:pt x="34727" y="57903"/>
                    <a:pt x="34704" y="57879"/>
                    <a:pt x="34680" y="57879"/>
                  </a:cubicBezTo>
                  <a:cubicBezTo>
                    <a:pt x="34680" y="57855"/>
                    <a:pt x="34656" y="57855"/>
                    <a:pt x="34632" y="57855"/>
                  </a:cubicBezTo>
                  <a:lnTo>
                    <a:pt x="30315" y="57855"/>
                  </a:lnTo>
                  <a:cubicBezTo>
                    <a:pt x="30244" y="57855"/>
                    <a:pt x="30173" y="57879"/>
                    <a:pt x="30102" y="57903"/>
                  </a:cubicBezTo>
                  <a:cubicBezTo>
                    <a:pt x="29912" y="58259"/>
                    <a:pt x="29793" y="58662"/>
                    <a:pt x="29770" y="59089"/>
                  </a:cubicBezTo>
                  <a:cubicBezTo>
                    <a:pt x="29770" y="59113"/>
                    <a:pt x="29770" y="59136"/>
                    <a:pt x="29770" y="59160"/>
                  </a:cubicBezTo>
                  <a:cubicBezTo>
                    <a:pt x="29580" y="59801"/>
                    <a:pt x="29509" y="60489"/>
                    <a:pt x="29532" y="61153"/>
                  </a:cubicBezTo>
                  <a:cubicBezTo>
                    <a:pt x="29509" y="61580"/>
                    <a:pt x="29153" y="61888"/>
                    <a:pt x="28726" y="61912"/>
                  </a:cubicBezTo>
                  <a:lnTo>
                    <a:pt x="28228" y="61912"/>
                  </a:lnTo>
                  <a:lnTo>
                    <a:pt x="27516" y="61912"/>
                  </a:lnTo>
                  <a:cubicBezTo>
                    <a:pt x="27421" y="62291"/>
                    <a:pt x="27326" y="62671"/>
                    <a:pt x="27255" y="63027"/>
                  </a:cubicBezTo>
                  <a:cubicBezTo>
                    <a:pt x="27113" y="63738"/>
                    <a:pt x="26947" y="64450"/>
                    <a:pt x="26852" y="65162"/>
                  </a:cubicBezTo>
                  <a:cubicBezTo>
                    <a:pt x="26757" y="65873"/>
                    <a:pt x="26781" y="66537"/>
                    <a:pt x="26757" y="67249"/>
                  </a:cubicBezTo>
                  <a:cubicBezTo>
                    <a:pt x="26757" y="67344"/>
                    <a:pt x="26781" y="67439"/>
                    <a:pt x="26828" y="67534"/>
                  </a:cubicBezTo>
                  <a:cubicBezTo>
                    <a:pt x="26971" y="67818"/>
                    <a:pt x="26828" y="68150"/>
                    <a:pt x="26544" y="68269"/>
                  </a:cubicBezTo>
                  <a:cubicBezTo>
                    <a:pt x="26235" y="68364"/>
                    <a:pt x="25927" y="68530"/>
                    <a:pt x="25690" y="68743"/>
                  </a:cubicBezTo>
                  <a:cubicBezTo>
                    <a:pt x="25618" y="69336"/>
                    <a:pt x="25286" y="69597"/>
                    <a:pt x="24670" y="69574"/>
                  </a:cubicBezTo>
                  <a:cubicBezTo>
                    <a:pt x="24290" y="69597"/>
                    <a:pt x="23934" y="69645"/>
                    <a:pt x="23602" y="69716"/>
                  </a:cubicBezTo>
                  <a:cubicBezTo>
                    <a:pt x="22487" y="69858"/>
                    <a:pt x="21349" y="69835"/>
                    <a:pt x="20234" y="69692"/>
                  </a:cubicBezTo>
                  <a:cubicBezTo>
                    <a:pt x="19973" y="69645"/>
                    <a:pt x="19712" y="69574"/>
                    <a:pt x="19451" y="69455"/>
                  </a:cubicBezTo>
                  <a:cubicBezTo>
                    <a:pt x="18811" y="69170"/>
                    <a:pt x="18573" y="68364"/>
                    <a:pt x="19000" y="67795"/>
                  </a:cubicBezTo>
                  <a:cubicBezTo>
                    <a:pt x="19261" y="67391"/>
                    <a:pt x="19593" y="67012"/>
                    <a:pt x="19997" y="66727"/>
                  </a:cubicBezTo>
                  <a:cubicBezTo>
                    <a:pt x="20163" y="66585"/>
                    <a:pt x="20352" y="66442"/>
                    <a:pt x="20519" y="66276"/>
                  </a:cubicBezTo>
                  <a:cubicBezTo>
                    <a:pt x="20756" y="66015"/>
                    <a:pt x="21064" y="65873"/>
                    <a:pt x="21420" y="65873"/>
                  </a:cubicBezTo>
                  <a:cubicBezTo>
                    <a:pt x="22298" y="65778"/>
                    <a:pt x="23199" y="65897"/>
                    <a:pt x="24053" y="66158"/>
                  </a:cubicBezTo>
                  <a:cubicBezTo>
                    <a:pt x="24551" y="66348"/>
                    <a:pt x="25049" y="66466"/>
                    <a:pt x="25571" y="66608"/>
                  </a:cubicBezTo>
                  <a:cubicBezTo>
                    <a:pt x="25595" y="66514"/>
                    <a:pt x="25618" y="66442"/>
                    <a:pt x="25642" y="66348"/>
                  </a:cubicBezTo>
                  <a:cubicBezTo>
                    <a:pt x="25690" y="65090"/>
                    <a:pt x="25903" y="63857"/>
                    <a:pt x="26283" y="62671"/>
                  </a:cubicBezTo>
                  <a:cubicBezTo>
                    <a:pt x="26378" y="62386"/>
                    <a:pt x="26425" y="62078"/>
                    <a:pt x="26425" y="61769"/>
                  </a:cubicBezTo>
                  <a:cubicBezTo>
                    <a:pt x="26283" y="61746"/>
                    <a:pt x="26140" y="61698"/>
                    <a:pt x="25998" y="61675"/>
                  </a:cubicBezTo>
                  <a:cubicBezTo>
                    <a:pt x="25690" y="61651"/>
                    <a:pt x="25381" y="61580"/>
                    <a:pt x="25073" y="61509"/>
                  </a:cubicBezTo>
                  <a:cubicBezTo>
                    <a:pt x="24527" y="61295"/>
                    <a:pt x="23934" y="61153"/>
                    <a:pt x="23365" y="61034"/>
                  </a:cubicBezTo>
                  <a:cubicBezTo>
                    <a:pt x="22914" y="60939"/>
                    <a:pt x="22464" y="60797"/>
                    <a:pt x="22013" y="60678"/>
                  </a:cubicBezTo>
                  <a:cubicBezTo>
                    <a:pt x="21254" y="60512"/>
                    <a:pt x="20851" y="59706"/>
                    <a:pt x="21112" y="58994"/>
                  </a:cubicBezTo>
                  <a:cubicBezTo>
                    <a:pt x="21159" y="58899"/>
                    <a:pt x="21183" y="58781"/>
                    <a:pt x="21230" y="58686"/>
                  </a:cubicBezTo>
                  <a:cubicBezTo>
                    <a:pt x="21467" y="58259"/>
                    <a:pt x="21705" y="57784"/>
                    <a:pt x="21965" y="57357"/>
                  </a:cubicBezTo>
                  <a:cubicBezTo>
                    <a:pt x="22179" y="56978"/>
                    <a:pt x="22392" y="56575"/>
                    <a:pt x="22535" y="56171"/>
                  </a:cubicBezTo>
                  <a:cubicBezTo>
                    <a:pt x="22677" y="55744"/>
                    <a:pt x="22891" y="55365"/>
                    <a:pt x="23057" y="54962"/>
                  </a:cubicBezTo>
                  <a:cubicBezTo>
                    <a:pt x="23199" y="54772"/>
                    <a:pt x="23246" y="54535"/>
                    <a:pt x="23223" y="54321"/>
                  </a:cubicBezTo>
                  <a:lnTo>
                    <a:pt x="22535" y="54321"/>
                  </a:lnTo>
                  <a:cubicBezTo>
                    <a:pt x="22392" y="54321"/>
                    <a:pt x="22250" y="54321"/>
                    <a:pt x="22084" y="54321"/>
                  </a:cubicBezTo>
                  <a:cubicBezTo>
                    <a:pt x="21396" y="54155"/>
                    <a:pt x="21278" y="53870"/>
                    <a:pt x="21396" y="53277"/>
                  </a:cubicBezTo>
                  <a:cubicBezTo>
                    <a:pt x="21799" y="51451"/>
                    <a:pt x="22345" y="49672"/>
                    <a:pt x="23057" y="47940"/>
                  </a:cubicBezTo>
                  <a:cubicBezTo>
                    <a:pt x="23318" y="47276"/>
                    <a:pt x="23484" y="46588"/>
                    <a:pt x="23697" y="45876"/>
                  </a:cubicBezTo>
                  <a:cubicBezTo>
                    <a:pt x="23887" y="45189"/>
                    <a:pt x="24100" y="44453"/>
                    <a:pt x="24290" y="43742"/>
                  </a:cubicBezTo>
                  <a:cubicBezTo>
                    <a:pt x="24504" y="42864"/>
                    <a:pt x="24693" y="41963"/>
                    <a:pt x="24931" y="41037"/>
                  </a:cubicBezTo>
                  <a:cubicBezTo>
                    <a:pt x="24598" y="41061"/>
                    <a:pt x="24338" y="41085"/>
                    <a:pt x="24053" y="41085"/>
                  </a:cubicBezTo>
                  <a:cubicBezTo>
                    <a:pt x="23341" y="41085"/>
                    <a:pt x="22606" y="41132"/>
                    <a:pt x="21894" y="41085"/>
                  </a:cubicBezTo>
                  <a:cubicBezTo>
                    <a:pt x="20685" y="41014"/>
                    <a:pt x="19499" y="40800"/>
                    <a:pt x="18336" y="40421"/>
                  </a:cubicBezTo>
                  <a:cubicBezTo>
                    <a:pt x="16510" y="39780"/>
                    <a:pt x="14778" y="38950"/>
                    <a:pt x="13118" y="37954"/>
                  </a:cubicBezTo>
                  <a:cubicBezTo>
                    <a:pt x="12453" y="37550"/>
                    <a:pt x="11789" y="37147"/>
                    <a:pt x="11125" y="36696"/>
                  </a:cubicBezTo>
                  <a:cubicBezTo>
                    <a:pt x="10793" y="36459"/>
                    <a:pt x="10461" y="36175"/>
                    <a:pt x="10129" y="35914"/>
                  </a:cubicBezTo>
                  <a:cubicBezTo>
                    <a:pt x="9702" y="35558"/>
                    <a:pt x="9251" y="35178"/>
                    <a:pt x="8777" y="34870"/>
                  </a:cubicBezTo>
                  <a:cubicBezTo>
                    <a:pt x="7425" y="33850"/>
                    <a:pt x="6167" y="32735"/>
                    <a:pt x="4958" y="31525"/>
                  </a:cubicBezTo>
                  <a:cubicBezTo>
                    <a:pt x="4270" y="30837"/>
                    <a:pt x="3606" y="30126"/>
                    <a:pt x="2918" y="29438"/>
                  </a:cubicBezTo>
                  <a:cubicBezTo>
                    <a:pt x="2396" y="28892"/>
                    <a:pt x="1969" y="28252"/>
                    <a:pt x="1660" y="27540"/>
                  </a:cubicBezTo>
                  <a:cubicBezTo>
                    <a:pt x="1589" y="27398"/>
                    <a:pt x="1518" y="27232"/>
                    <a:pt x="1447" y="27090"/>
                  </a:cubicBezTo>
                  <a:cubicBezTo>
                    <a:pt x="1352" y="26805"/>
                    <a:pt x="1162" y="26568"/>
                    <a:pt x="925" y="26425"/>
                  </a:cubicBezTo>
                  <a:cubicBezTo>
                    <a:pt x="712" y="26307"/>
                    <a:pt x="569" y="26093"/>
                    <a:pt x="522" y="25880"/>
                  </a:cubicBezTo>
                  <a:cubicBezTo>
                    <a:pt x="451" y="25619"/>
                    <a:pt x="356" y="25382"/>
                    <a:pt x="308" y="25144"/>
                  </a:cubicBezTo>
                  <a:cubicBezTo>
                    <a:pt x="237" y="24884"/>
                    <a:pt x="166" y="24551"/>
                    <a:pt x="95" y="24290"/>
                  </a:cubicBezTo>
                  <a:cubicBezTo>
                    <a:pt x="0" y="24030"/>
                    <a:pt x="0" y="23769"/>
                    <a:pt x="47" y="23531"/>
                  </a:cubicBezTo>
                  <a:cubicBezTo>
                    <a:pt x="71" y="23270"/>
                    <a:pt x="308" y="23057"/>
                    <a:pt x="569" y="23057"/>
                  </a:cubicBezTo>
                  <a:cubicBezTo>
                    <a:pt x="807" y="23057"/>
                    <a:pt x="973" y="23223"/>
                    <a:pt x="1020" y="23508"/>
                  </a:cubicBezTo>
                  <a:cubicBezTo>
                    <a:pt x="1139" y="23982"/>
                    <a:pt x="1257" y="24457"/>
                    <a:pt x="1352" y="24931"/>
                  </a:cubicBezTo>
                  <a:cubicBezTo>
                    <a:pt x="1400" y="25050"/>
                    <a:pt x="1423" y="25168"/>
                    <a:pt x="1471" y="25287"/>
                  </a:cubicBezTo>
                  <a:cubicBezTo>
                    <a:pt x="1471" y="25334"/>
                    <a:pt x="1542" y="25358"/>
                    <a:pt x="1589" y="25382"/>
                  </a:cubicBezTo>
                  <a:cubicBezTo>
                    <a:pt x="1779" y="25192"/>
                    <a:pt x="1945" y="24955"/>
                    <a:pt x="1993" y="24694"/>
                  </a:cubicBezTo>
                  <a:cubicBezTo>
                    <a:pt x="2135" y="24409"/>
                    <a:pt x="2277" y="24124"/>
                    <a:pt x="2420" y="23840"/>
                  </a:cubicBezTo>
                  <a:cubicBezTo>
                    <a:pt x="2514" y="23650"/>
                    <a:pt x="2752" y="23555"/>
                    <a:pt x="2965" y="23626"/>
                  </a:cubicBezTo>
                  <a:cubicBezTo>
                    <a:pt x="3179" y="23697"/>
                    <a:pt x="3297" y="23911"/>
                    <a:pt x="3273" y="24124"/>
                  </a:cubicBezTo>
                  <a:cubicBezTo>
                    <a:pt x="3250" y="24314"/>
                    <a:pt x="3226" y="24504"/>
                    <a:pt x="3155" y="24670"/>
                  </a:cubicBezTo>
                  <a:cubicBezTo>
                    <a:pt x="3107" y="24884"/>
                    <a:pt x="3013" y="25073"/>
                    <a:pt x="2894" y="25382"/>
                  </a:cubicBezTo>
                  <a:cubicBezTo>
                    <a:pt x="3226" y="25192"/>
                    <a:pt x="3558" y="24955"/>
                    <a:pt x="3843" y="24694"/>
                  </a:cubicBezTo>
                  <a:cubicBezTo>
                    <a:pt x="4033" y="24528"/>
                    <a:pt x="4222" y="24338"/>
                    <a:pt x="4412" y="24172"/>
                  </a:cubicBezTo>
                  <a:cubicBezTo>
                    <a:pt x="4673" y="23982"/>
                    <a:pt x="4886" y="23958"/>
                    <a:pt x="5053" y="24101"/>
                  </a:cubicBezTo>
                  <a:cubicBezTo>
                    <a:pt x="5242" y="24290"/>
                    <a:pt x="5266" y="24575"/>
                    <a:pt x="5100" y="24789"/>
                  </a:cubicBezTo>
                  <a:cubicBezTo>
                    <a:pt x="4839" y="25216"/>
                    <a:pt x="4507" y="25571"/>
                    <a:pt x="4127" y="25856"/>
                  </a:cubicBezTo>
                  <a:cubicBezTo>
                    <a:pt x="3938" y="25975"/>
                    <a:pt x="3772" y="26117"/>
                    <a:pt x="3606" y="26259"/>
                  </a:cubicBezTo>
                  <a:cubicBezTo>
                    <a:pt x="3321" y="26497"/>
                    <a:pt x="3084" y="26805"/>
                    <a:pt x="2633" y="26829"/>
                  </a:cubicBezTo>
                  <a:cubicBezTo>
                    <a:pt x="2704" y="27018"/>
                    <a:pt x="2752" y="27161"/>
                    <a:pt x="2823" y="27279"/>
                  </a:cubicBezTo>
                  <a:cubicBezTo>
                    <a:pt x="3155" y="27943"/>
                    <a:pt x="3582" y="28513"/>
                    <a:pt x="4080" y="29035"/>
                  </a:cubicBezTo>
                  <a:cubicBezTo>
                    <a:pt x="5432" y="30410"/>
                    <a:pt x="6832" y="31739"/>
                    <a:pt x="8279" y="33020"/>
                  </a:cubicBezTo>
                  <a:cubicBezTo>
                    <a:pt x="8397" y="33115"/>
                    <a:pt x="8539" y="33210"/>
                    <a:pt x="8682" y="33328"/>
                  </a:cubicBezTo>
                  <a:cubicBezTo>
                    <a:pt x="9465" y="33921"/>
                    <a:pt x="10295" y="34514"/>
                    <a:pt x="11054" y="35131"/>
                  </a:cubicBezTo>
                  <a:cubicBezTo>
                    <a:pt x="11908" y="35819"/>
                    <a:pt x="12833" y="36436"/>
                    <a:pt x="13782" y="36981"/>
                  </a:cubicBezTo>
                  <a:cubicBezTo>
                    <a:pt x="14707" y="37550"/>
                    <a:pt x="15656" y="38072"/>
                    <a:pt x="16652" y="38499"/>
                  </a:cubicBezTo>
                  <a:cubicBezTo>
                    <a:pt x="17672" y="38997"/>
                    <a:pt x="18763" y="39377"/>
                    <a:pt x="19878" y="39638"/>
                  </a:cubicBezTo>
                  <a:cubicBezTo>
                    <a:pt x="20685" y="39804"/>
                    <a:pt x="21515" y="39899"/>
                    <a:pt x="22321" y="39946"/>
                  </a:cubicBezTo>
                  <a:cubicBezTo>
                    <a:pt x="22867" y="39994"/>
                    <a:pt x="23436" y="39946"/>
                    <a:pt x="23982" y="39946"/>
                  </a:cubicBezTo>
                  <a:cubicBezTo>
                    <a:pt x="24598" y="39970"/>
                    <a:pt x="24883" y="39543"/>
                    <a:pt x="25215" y="39116"/>
                  </a:cubicBezTo>
                  <a:cubicBezTo>
                    <a:pt x="25097" y="39045"/>
                    <a:pt x="25049" y="38997"/>
                    <a:pt x="25002" y="38974"/>
                  </a:cubicBezTo>
                  <a:cubicBezTo>
                    <a:pt x="24005" y="38689"/>
                    <a:pt x="23033" y="38333"/>
                    <a:pt x="22084" y="37930"/>
                  </a:cubicBezTo>
                  <a:cubicBezTo>
                    <a:pt x="21017" y="37503"/>
                    <a:pt x="19973" y="37052"/>
                    <a:pt x="18905" y="36602"/>
                  </a:cubicBezTo>
                  <a:cubicBezTo>
                    <a:pt x="18099" y="36293"/>
                    <a:pt x="17340" y="35866"/>
                    <a:pt x="16628" y="35344"/>
                  </a:cubicBezTo>
                  <a:cubicBezTo>
                    <a:pt x="15822" y="34751"/>
                    <a:pt x="14968" y="34182"/>
                    <a:pt x="14304" y="33399"/>
                  </a:cubicBezTo>
                  <a:cubicBezTo>
                    <a:pt x="13426" y="32403"/>
                    <a:pt x="12833" y="31193"/>
                    <a:pt x="12572" y="29912"/>
                  </a:cubicBezTo>
                  <a:cubicBezTo>
                    <a:pt x="12477" y="29201"/>
                    <a:pt x="12430" y="28489"/>
                    <a:pt x="12406" y="27754"/>
                  </a:cubicBezTo>
                  <a:cubicBezTo>
                    <a:pt x="12406" y="27374"/>
                    <a:pt x="12406" y="26995"/>
                    <a:pt x="12406" y="26615"/>
                  </a:cubicBezTo>
                  <a:cubicBezTo>
                    <a:pt x="12121" y="26497"/>
                    <a:pt x="11813" y="26378"/>
                    <a:pt x="11552" y="26307"/>
                  </a:cubicBezTo>
                  <a:cubicBezTo>
                    <a:pt x="11006" y="26164"/>
                    <a:pt x="10461" y="25927"/>
                    <a:pt x="9963" y="25643"/>
                  </a:cubicBezTo>
                  <a:cubicBezTo>
                    <a:pt x="9441" y="25382"/>
                    <a:pt x="9014" y="24931"/>
                    <a:pt x="8777" y="24385"/>
                  </a:cubicBezTo>
                  <a:cubicBezTo>
                    <a:pt x="8682" y="24101"/>
                    <a:pt x="8634" y="23816"/>
                    <a:pt x="8634" y="23508"/>
                  </a:cubicBezTo>
                  <a:cubicBezTo>
                    <a:pt x="8587" y="22772"/>
                    <a:pt x="8753" y="22013"/>
                    <a:pt x="9133" y="21373"/>
                  </a:cubicBezTo>
                  <a:cubicBezTo>
                    <a:pt x="9251" y="21112"/>
                    <a:pt x="9393" y="20851"/>
                    <a:pt x="9583" y="20614"/>
                  </a:cubicBezTo>
                  <a:cubicBezTo>
                    <a:pt x="10105" y="19926"/>
                    <a:pt x="11054" y="19736"/>
                    <a:pt x="11813" y="20187"/>
                  </a:cubicBezTo>
                  <a:cubicBezTo>
                    <a:pt x="12169" y="20400"/>
                    <a:pt x="12525" y="20637"/>
                    <a:pt x="12857" y="20898"/>
                  </a:cubicBezTo>
                  <a:cubicBezTo>
                    <a:pt x="12904" y="20946"/>
                    <a:pt x="12952" y="20970"/>
                    <a:pt x="13023" y="21017"/>
                  </a:cubicBezTo>
                  <a:cubicBezTo>
                    <a:pt x="13260" y="20305"/>
                    <a:pt x="13473" y="19594"/>
                    <a:pt x="13734" y="18930"/>
                  </a:cubicBezTo>
                  <a:cubicBezTo>
                    <a:pt x="13995" y="18242"/>
                    <a:pt x="14327" y="17601"/>
                    <a:pt x="14683" y="16984"/>
                  </a:cubicBezTo>
                  <a:cubicBezTo>
                    <a:pt x="15063" y="16344"/>
                    <a:pt x="15513" y="15751"/>
                    <a:pt x="16012" y="15205"/>
                  </a:cubicBezTo>
                  <a:cubicBezTo>
                    <a:pt x="15940" y="15182"/>
                    <a:pt x="15917" y="15158"/>
                    <a:pt x="15917" y="15182"/>
                  </a:cubicBezTo>
                  <a:cubicBezTo>
                    <a:pt x="15086" y="15348"/>
                    <a:pt x="14232" y="15419"/>
                    <a:pt x="13379" y="15419"/>
                  </a:cubicBezTo>
                  <a:cubicBezTo>
                    <a:pt x="12999" y="15466"/>
                    <a:pt x="12619" y="15253"/>
                    <a:pt x="12477" y="14897"/>
                  </a:cubicBezTo>
                  <a:cubicBezTo>
                    <a:pt x="12359" y="14707"/>
                    <a:pt x="12359" y="14470"/>
                    <a:pt x="12477" y="14304"/>
                  </a:cubicBezTo>
                  <a:cubicBezTo>
                    <a:pt x="12643" y="13996"/>
                    <a:pt x="12857" y="13711"/>
                    <a:pt x="13094" y="13426"/>
                  </a:cubicBezTo>
                  <a:cubicBezTo>
                    <a:pt x="13711" y="12786"/>
                    <a:pt x="14375" y="12193"/>
                    <a:pt x="15110" y="11671"/>
                  </a:cubicBezTo>
                  <a:cubicBezTo>
                    <a:pt x="16178" y="10841"/>
                    <a:pt x="17245" y="10011"/>
                    <a:pt x="18336" y="9204"/>
                  </a:cubicBezTo>
                  <a:cubicBezTo>
                    <a:pt x="18882" y="8801"/>
                    <a:pt x="19451" y="8421"/>
                    <a:pt x="19997" y="8042"/>
                  </a:cubicBezTo>
                  <a:cubicBezTo>
                    <a:pt x="20258" y="7899"/>
                    <a:pt x="20542" y="7781"/>
                    <a:pt x="20803" y="7662"/>
                  </a:cubicBezTo>
                  <a:lnTo>
                    <a:pt x="21230" y="7449"/>
                  </a:lnTo>
                  <a:cubicBezTo>
                    <a:pt x="21183" y="7283"/>
                    <a:pt x="21017" y="7140"/>
                    <a:pt x="20851" y="7093"/>
                  </a:cubicBezTo>
                  <a:cubicBezTo>
                    <a:pt x="20637" y="6998"/>
                    <a:pt x="20447" y="6832"/>
                    <a:pt x="20352" y="6642"/>
                  </a:cubicBezTo>
                  <a:cubicBezTo>
                    <a:pt x="20068" y="6191"/>
                    <a:pt x="19831" y="5717"/>
                    <a:pt x="19522" y="5266"/>
                  </a:cubicBezTo>
                  <a:cubicBezTo>
                    <a:pt x="19261" y="4816"/>
                    <a:pt x="19190" y="4294"/>
                    <a:pt x="19332" y="3796"/>
                  </a:cubicBezTo>
                  <a:cubicBezTo>
                    <a:pt x="19380" y="3464"/>
                    <a:pt x="19688" y="3298"/>
                    <a:pt x="19997" y="3179"/>
                  </a:cubicBezTo>
                  <a:cubicBezTo>
                    <a:pt x="20044" y="3155"/>
                    <a:pt x="20092" y="3155"/>
                    <a:pt x="20139" y="3179"/>
                  </a:cubicBezTo>
                  <a:cubicBezTo>
                    <a:pt x="21349" y="3179"/>
                    <a:pt x="22582" y="3037"/>
                    <a:pt x="23792" y="3298"/>
                  </a:cubicBezTo>
                  <a:cubicBezTo>
                    <a:pt x="24195" y="3345"/>
                    <a:pt x="24575" y="3535"/>
                    <a:pt x="24859" y="3819"/>
                  </a:cubicBezTo>
                  <a:cubicBezTo>
                    <a:pt x="25120" y="4080"/>
                    <a:pt x="25452" y="4246"/>
                    <a:pt x="25785" y="4341"/>
                  </a:cubicBezTo>
                  <a:cubicBezTo>
                    <a:pt x="25856" y="4294"/>
                    <a:pt x="25927" y="4270"/>
                    <a:pt x="25951" y="4223"/>
                  </a:cubicBezTo>
                  <a:cubicBezTo>
                    <a:pt x="26235" y="3558"/>
                    <a:pt x="26710" y="2989"/>
                    <a:pt x="26923" y="2301"/>
                  </a:cubicBezTo>
                  <a:cubicBezTo>
                    <a:pt x="26971" y="2183"/>
                    <a:pt x="27042" y="2064"/>
                    <a:pt x="27113" y="1969"/>
                  </a:cubicBezTo>
                  <a:cubicBezTo>
                    <a:pt x="27492" y="1590"/>
                    <a:pt x="27848" y="1210"/>
                    <a:pt x="28251" y="854"/>
                  </a:cubicBezTo>
                  <a:cubicBezTo>
                    <a:pt x="28868" y="166"/>
                    <a:pt x="29936" y="119"/>
                    <a:pt x="30624" y="759"/>
                  </a:cubicBezTo>
                  <a:cubicBezTo>
                    <a:pt x="30979" y="1044"/>
                    <a:pt x="31288" y="1400"/>
                    <a:pt x="31572" y="1756"/>
                  </a:cubicBezTo>
                  <a:cubicBezTo>
                    <a:pt x="31810" y="2064"/>
                    <a:pt x="32023" y="2420"/>
                    <a:pt x="32237" y="2752"/>
                  </a:cubicBezTo>
                  <a:cubicBezTo>
                    <a:pt x="32284" y="2823"/>
                    <a:pt x="32308" y="2871"/>
                    <a:pt x="32355" y="2918"/>
                  </a:cubicBezTo>
                  <a:cubicBezTo>
                    <a:pt x="32498" y="3155"/>
                    <a:pt x="32830" y="3155"/>
                    <a:pt x="32996" y="2942"/>
                  </a:cubicBezTo>
                  <a:cubicBezTo>
                    <a:pt x="33257" y="2705"/>
                    <a:pt x="33518" y="2444"/>
                    <a:pt x="33778" y="2183"/>
                  </a:cubicBezTo>
                  <a:cubicBezTo>
                    <a:pt x="34300" y="1661"/>
                    <a:pt x="34870" y="1186"/>
                    <a:pt x="35463" y="736"/>
                  </a:cubicBezTo>
                  <a:cubicBezTo>
                    <a:pt x="35558" y="665"/>
                    <a:pt x="35676" y="617"/>
                    <a:pt x="35795" y="570"/>
                  </a:cubicBezTo>
                  <a:cubicBezTo>
                    <a:pt x="36127" y="451"/>
                    <a:pt x="36459" y="309"/>
                    <a:pt x="36815" y="190"/>
                  </a:cubicBezTo>
                  <a:cubicBezTo>
                    <a:pt x="37313" y="0"/>
                    <a:pt x="37858" y="0"/>
                    <a:pt x="38357" y="166"/>
                  </a:cubicBezTo>
                  <a:cubicBezTo>
                    <a:pt x="38736" y="285"/>
                    <a:pt x="39044" y="570"/>
                    <a:pt x="39187" y="925"/>
                  </a:cubicBezTo>
                  <a:cubicBezTo>
                    <a:pt x="39448" y="1400"/>
                    <a:pt x="39637" y="1922"/>
                    <a:pt x="39732" y="2467"/>
                  </a:cubicBezTo>
                  <a:cubicBezTo>
                    <a:pt x="39804" y="2918"/>
                    <a:pt x="39922" y="3369"/>
                    <a:pt x="40041" y="3796"/>
                  </a:cubicBezTo>
                  <a:cubicBezTo>
                    <a:pt x="40302" y="3867"/>
                    <a:pt x="40586" y="3843"/>
                    <a:pt x="40824" y="3772"/>
                  </a:cubicBezTo>
                  <a:cubicBezTo>
                    <a:pt x="41511" y="3630"/>
                    <a:pt x="42199" y="3511"/>
                    <a:pt x="42887" y="3392"/>
                  </a:cubicBezTo>
                  <a:cubicBezTo>
                    <a:pt x="43053" y="3369"/>
                    <a:pt x="43219" y="3369"/>
                    <a:pt x="43385" y="3369"/>
                  </a:cubicBezTo>
                  <a:cubicBezTo>
                    <a:pt x="44002" y="3345"/>
                    <a:pt x="44500" y="3796"/>
                    <a:pt x="44548" y="4389"/>
                  </a:cubicBezTo>
                  <a:cubicBezTo>
                    <a:pt x="44619" y="4887"/>
                    <a:pt x="44571" y="5361"/>
                    <a:pt x="44429" y="5836"/>
                  </a:cubicBezTo>
                  <a:cubicBezTo>
                    <a:pt x="44405" y="5954"/>
                    <a:pt x="44358" y="6073"/>
                    <a:pt x="44334" y="6168"/>
                  </a:cubicBezTo>
                  <a:cubicBezTo>
                    <a:pt x="44453" y="6358"/>
                    <a:pt x="44643" y="6452"/>
                    <a:pt x="44856" y="6429"/>
                  </a:cubicBezTo>
                  <a:lnTo>
                    <a:pt x="45876" y="6429"/>
                  </a:lnTo>
                  <a:cubicBezTo>
                    <a:pt x="46706" y="6452"/>
                    <a:pt x="47560" y="6642"/>
                    <a:pt x="48343" y="6951"/>
                  </a:cubicBezTo>
                  <a:cubicBezTo>
                    <a:pt x="48841" y="7140"/>
                    <a:pt x="49197" y="7591"/>
                    <a:pt x="49316" y="8113"/>
                  </a:cubicBezTo>
                  <a:cubicBezTo>
                    <a:pt x="49553" y="8919"/>
                    <a:pt x="49339" y="9797"/>
                    <a:pt x="48770" y="10414"/>
                  </a:cubicBezTo>
                  <a:cubicBezTo>
                    <a:pt x="48106" y="11315"/>
                    <a:pt x="47110" y="11908"/>
                    <a:pt x="46018" y="12098"/>
                  </a:cubicBezTo>
                  <a:cubicBezTo>
                    <a:pt x="45829" y="12145"/>
                    <a:pt x="45663" y="12169"/>
                    <a:pt x="45473" y="12169"/>
                  </a:cubicBezTo>
                  <a:cubicBezTo>
                    <a:pt x="45330" y="12501"/>
                    <a:pt x="45330" y="12572"/>
                    <a:pt x="45497" y="12691"/>
                  </a:cubicBezTo>
                  <a:cubicBezTo>
                    <a:pt x="46706" y="13426"/>
                    <a:pt x="47442" y="14612"/>
                    <a:pt x="48224" y="15727"/>
                  </a:cubicBezTo>
                  <a:cubicBezTo>
                    <a:pt x="48509" y="16202"/>
                    <a:pt x="48770" y="16700"/>
                    <a:pt x="48983" y="17198"/>
                  </a:cubicBezTo>
                  <a:lnTo>
                    <a:pt x="49292" y="17791"/>
                  </a:lnTo>
                  <a:lnTo>
                    <a:pt x="49577" y="17601"/>
                  </a:lnTo>
                  <a:cubicBezTo>
                    <a:pt x="50478" y="16984"/>
                    <a:pt x="51427" y="17056"/>
                    <a:pt x="52376" y="17435"/>
                  </a:cubicBezTo>
                  <a:cubicBezTo>
                    <a:pt x="53016" y="17720"/>
                    <a:pt x="53348" y="18289"/>
                    <a:pt x="53562" y="18930"/>
                  </a:cubicBezTo>
                  <a:cubicBezTo>
                    <a:pt x="53775" y="19784"/>
                    <a:pt x="53823" y="20661"/>
                    <a:pt x="53680" y="21515"/>
                  </a:cubicBezTo>
                  <a:cubicBezTo>
                    <a:pt x="53656" y="21657"/>
                    <a:pt x="53609" y="21824"/>
                    <a:pt x="53538" y="21942"/>
                  </a:cubicBezTo>
                  <a:cubicBezTo>
                    <a:pt x="52992" y="23152"/>
                    <a:pt x="52067" y="24148"/>
                    <a:pt x="50929" y="24789"/>
                  </a:cubicBezTo>
                  <a:cubicBezTo>
                    <a:pt x="50620" y="24931"/>
                    <a:pt x="50312" y="25050"/>
                    <a:pt x="50003" y="25121"/>
                  </a:cubicBezTo>
                  <a:cubicBezTo>
                    <a:pt x="49932" y="25358"/>
                    <a:pt x="49837" y="25619"/>
                    <a:pt x="49790" y="25880"/>
                  </a:cubicBezTo>
                  <a:cubicBezTo>
                    <a:pt x="49719" y="26236"/>
                    <a:pt x="49600" y="26591"/>
                    <a:pt x="49410" y="26900"/>
                  </a:cubicBezTo>
                  <a:cubicBezTo>
                    <a:pt x="48865" y="27801"/>
                    <a:pt x="48319" y="28703"/>
                    <a:pt x="47774" y="29628"/>
                  </a:cubicBezTo>
                  <a:cubicBezTo>
                    <a:pt x="47513" y="30031"/>
                    <a:pt x="47228" y="30434"/>
                    <a:pt x="46991" y="30861"/>
                  </a:cubicBezTo>
                  <a:cubicBezTo>
                    <a:pt x="46303" y="31952"/>
                    <a:pt x="45473" y="32949"/>
                    <a:pt x="44477" y="33803"/>
                  </a:cubicBezTo>
                  <a:cubicBezTo>
                    <a:pt x="43457" y="34751"/>
                    <a:pt x="42365" y="35605"/>
                    <a:pt x="41179" y="36388"/>
                  </a:cubicBezTo>
                  <a:cubicBezTo>
                    <a:pt x="41156" y="36412"/>
                    <a:pt x="41132" y="36459"/>
                    <a:pt x="41084" y="36483"/>
                  </a:cubicBezTo>
                  <a:cubicBezTo>
                    <a:pt x="41369" y="36649"/>
                    <a:pt x="41677" y="36744"/>
                    <a:pt x="41986" y="36768"/>
                  </a:cubicBezTo>
                  <a:cubicBezTo>
                    <a:pt x="42864" y="36957"/>
                    <a:pt x="43741" y="37076"/>
                    <a:pt x="44619" y="37147"/>
                  </a:cubicBezTo>
                  <a:cubicBezTo>
                    <a:pt x="45686" y="37218"/>
                    <a:pt x="46730" y="37218"/>
                    <a:pt x="47797" y="37218"/>
                  </a:cubicBezTo>
                  <a:cubicBezTo>
                    <a:pt x="48936" y="37171"/>
                    <a:pt x="50075" y="36934"/>
                    <a:pt x="51142" y="36530"/>
                  </a:cubicBezTo>
                  <a:cubicBezTo>
                    <a:pt x="51830" y="36246"/>
                    <a:pt x="52470" y="35890"/>
                    <a:pt x="53087" y="35487"/>
                  </a:cubicBezTo>
                  <a:cubicBezTo>
                    <a:pt x="54060" y="34846"/>
                    <a:pt x="54890" y="34040"/>
                    <a:pt x="55530" y="33115"/>
                  </a:cubicBezTo>
                  <a:cubicBezTo>
                    <a:pt x="56076" y="32356"/>
                    <a:pt x="56669" y="31620"/>
                    <a:pt x="57215" y="30861"/>
                  </a:cubicBezTo>
                  <a:cubicBezTo>
                    <a:pt x="57499" y="30434"/>
                    <a:pt x="57808" y="29983"/>
                    <a:pt x="58092" y="29533"/>
                  </a:cubicBezTo>
                  <a:cubicBezTo>
                    <a:pt x="58780" y="28442"/>
                    <a:pt x="59444" y="27350"/>
                    <a:pt x="60037" y="26188"/>
                  </a:cubicBezTo>
                  <a:cubicBezTo>
                    <a:pt x="60441" y="25453"/>
                    <a:pt x="60583" y="24623"/>
                    <a:pt x="60417" y="23792"/>
                  </a:cubicBezTo>
                  <a:cubicBezTo>
                    <a:pt x="59919" y="23555"/>
                    <a:pt x="59776" y="23010"/>
                    <a:pt x="59468" y="22606"/>
                  </a:cubicBezTo>
                  <a:cubicBezTo>
                    <a:pt x="59444" y="22559"/>
                    <a:pt x="59444" y="22535"/>
                    <a:pt x="59421" y="22488"/>
                  </a:cubicBezTo>
                  <a:cubicBezTo>
                    <a:pt x="59326" y="22298"/>
                    <a:pt x="59349" y="22061"/>
                    <a:pt x="59516" y="21895"/>
                  </a:cubicBezTo>
                  <a:cubicBezTo>
                    <a:pt x="59682" y="21729"/>
                    <a:pt x="59871" y="21776"/>
                    <a:pt x="60109" y="21871"/>
                  </a:cubicBezTo>
                  <a:cubicBezTo>
                    <a:pt x="60369" y="21990"/>
                    <a:pt x="60607" y="22203"/>
                    <a:pt x="60749" y="22464"/>
                  </a:cubicBezTo>
                  <a:cubicBezTo>
                    <a:pt x="60796" y="22654"/>
                    <a:pt x="60986" y="22820"/>
                    <a:pt x="61176" y="22867"/>
                  </a:cubicBezTo>
                  <a:cubicBezTo>
                    <a:pt x="61318" y="22820"/>
                    <a:pt x="61366" y="22654"/>
                    <a:pt x="61295" y="22535"/>
                  </a:cubicBezTo>
                  <a:cubicBezTo>
                    <a:pt x="61152" y="22322"/>
                    <a:pt x="61081" y="22084"/>
                    <a:pt x="61057" y="21824"/>
                  </a:cubicBezTo>
                  <a:cubicBezTo>
                    <a:pt x="61034" y="21586"/>
                    <a:pt x="61176" y="21373"/>
                    <a:pt x="61413" y="21302"/>
                  </a:cubicBezTo>
                  <a:cubicBezTo>
                    <a:pt x="61627" y="21207"/>
                    <a:pt x="61888" y="21325"/>
                    <a:pt x="62006" y="21539"/>
                  </a:cubicBezTo>
                  <a:cubicBezTo>
                    <a:pt x="62267" y="22179"/>
                    <a:pt x="62528" y="22796"/>
                    <a:pt x="62243" y="23508"/>
                  </a:cubicBezTo>
                  <a:cubicBezTo>
                    <a:pt x="62243" y="23531"/>
                    <a:pt x="62243" y="23579"/>
                    <a:pt x="62291" y="23650"/>
                  </a:cubicBezTo>
                  <a:cubicBezTo>
                    <a:pt x="62362" y="23650"/>
                    <a:pt x="62457" y="23626"/>
                    <a:pt x="62552" y="23603"/>
                  </a:cubicBezTo>
                  <a:cubicBezTo>
                    <a:pt x="62931" y="23437"/>
                    <a:pt x="63311" y="23318"/>
                    <a:pt x="63667" y="23104"/>
                  </a:cubicBezTo>
                  <a:cubicBezTo>
                    <a:pt x="63880" y="23010"/>
                    <a:pt x="64117" y="22986"/>
                    <a:pt x="64331" y="23081"/>
                  </a:cubicBezTo>
                  <a:cubicBezTo>
                    <a:pt x="64710" y="23176"/>
                    <a:pt x="64782" y="23650"/>
                    <a:pt x="64497" y="23887"/>
                  </a:cubicBezTo>
                  <a:cubicBezTo>
                    <a:pt x="64355" y="24006"/>
                    <a:pt x="64212" y="24101"/>
                    <a:pt x="64046" y="24172"/>
                  </a:cubicBezTo>
                  <a:cubicBezTo>
                    <a:pt x="63477" y="24409"/>
                    <a:pt x="62884" y="24670"/>
                    <a:pt x="62315" y="24907"/>
                  </a:cubicBezTo>
                  <a:cubicBezTo>
                    <a:pt x="62077" y="24978"/>
                    <a:pt x="61864" y="25002"/>
                    <a:pt x="61627" y="25026"/>
                  </a:cubicBezTo>
                  <a:close/>
                  <a:moveTo>
                    <a:pt x="13782" y="23413"/>
                  </a:moveTo>
                  <a:cubicBezTo>
                    <a:pt x="13568" y="24243"/>
                    <a:pt x="13521" y="25073"/>
                    <a:pt x="13639" y="25927"/>
                  </a:cubicBezTo>
                  <a:cubicBezTo>
                    <a:pt x="13639" y="25975"/>
                    <a:pt x="13639" y="26046"/>
                    <a:pt x="13639" y="26117"/>
                  </a:cubicBezTo>
                  <a:cubicBezTo>
                    <a:pt x="13639" y="26734"/>
                    <a:pt x="13568" y="27374"/>
                    <a:pt x="13592" y="28015"/>
                  </a:cubicBezTo>
                  <a:cubicBezTo>
                    <a:pt x="13592" y="28655"/>
                    <a:pt x="13663" y="29319"/>
                    <a:pt x="13782" y="29960"/>
                  </a:cubicBezTo>
                  <a:cubicBezTo>
                    <a:pt x="14019" y="30932"/>
                    <a:pt x="14517" y="31834"/>
                    <a:pt x="15158" y="32569"/>
                  </a:cubicBezTo>
                  <a:cubicBezTo>
                    <a:pt x="15703" y="33162"/>
                    <a:pt x="16320" y="33708"/>
                    <a:pt x="17008" y="34135"/>
                  </a:cubicBezTo>
                  <a:cubicBezTo>
                    <a:pt x="17696" y="34680"/>
                    <a:pt x="18479" y="35131"/>
                    <a:pt x="19309" y="35487"/>
                  </a:cubicBezTo>
                  <a:cubicBezTo>
                    <a:pt x="20922" y="36151"/>
                    <a:pt x="22535" y="36815"/>
                    <a:pt x="24172" y="37456"/>
                  </a:cubicBezTo>
                  <a:cubicBezTo>
                    <a:pt x="25286" y="37883"/>
                    <a:pt x="26449" y="38143"/>
                    <a:pt x="27635" y="38262"/>
                  </a:cubicBezTo>
                  <a:cubicBezTo>
                    <a:pt x="28465" y="38357"/>
                    <a:pt x="29271" y="38381"/>
                    <a:pt x="30102" y="38381"/>
                  </a:cubicBezTo>
                  <a:cubicBezTo>
                    <a:pt x="31644" y="38404"/>
                    <a:pt x="33162" y="38167"/>
                    <a:pt x="34632" y="37716"/>
                  </a:cubicBezTo>
                  <a:cubicBezTo>
                    <a:pt x="35297" y="37527"/>
                    <a:pt x="35961" y="37337"/>
                    <a:pt x="36625" y="37123"/>
                  </a:cubicBezTo>
                  <a:cubicBezTo>
                    <a:pt x="37076" y="36981"/>
                    <a:pt x="37526" y="36815"/>
                    <a:pt x="37953" y="36649"/>
                  </a:cubicBezTo>
                  <a:cubicBezTo>
                    <a:pt x="38760" y="36293"/>
                    <a:pt x="39543" y="35866"/>
                    <a:pt x="40302" y="35392"/>
                  </a:cubicBezTo>
                  <a:cubicBezTo>
                    <a:pt x="40990" y="35012"/>
                    <a:pt x="41630" y="34562"/>
                    <a:pt x="42223" y="34040"/>
                  </a:cubicBezTo>
                  <a:cubicBezTo>
                    <a:pt x="42437" y="33850"/>
                    <a:pt x="42674" y="33660"/>
                    <a:pt x="42887" y="33470"/>
                  </a:cubicBezTo>
                  <a:cubicBezTo>
                    <a:pt x="44168" y="32498"/>
                    <a:pt x="45236" y="31312"/>
                    <a:pt x="46066" y="29936"/>
                  </a:cubicBezTo>
                  <a:cubicBezTo>
                    <a:pt x="46232" y="29651"/>
                    <a:pt x="46445" y="29343"/>
                    <a:pt x="46659" y="29035"/>
                  </a:cubicBezTo>
                  <a:cubicBezTo>
                    <a:pt x="47252" y="28133"/>
                    <a:pt x="47821" y="27208"/>
                    <a:pt x="48319" y="26259"/>
                  </a:cubicBezTo>
                  <a:cubicBezTo>
                    <a:pt x="48438" y="26046"/>
                    <a:pt x="48533" y="25809"/>
                    <a:pt x="48604" y="25548"/>
                  </a:cubicBezTo>
                  <a:cubicBezTo>
                    <a:pt x="48841" y="24694"/>
                    <a:pt x="48960" y="23816"/>
                    <a:pt x="49007" y="22915"/>
                  </a:cubicBezTo>
                  <a:cubicBezTo>
                    <a:pt x="49102" y="22037"/>
                    <a:pt x="49031" y="21136"/>
                    <a:pt x="48841" y="20258"/>
                  </a:cubicBezTo>
                  <a:cubicBezTo>
                    <a:pt x="48675" y="19641"/>
                    <a:pt x="48462" y="19024"/>
                    <a:pt x="48224" y="18408"/>
                  </a:cubicBezTo>
                  <a:cubicBezTo>
                    <a:pt x="47892" y="17459"/>
                    <a:pt x="47418" y="16581"/>
                    <a:pt x="46825" y="15775"/>
                  </a:cubicBezTo>
                  <a:cubicBezTo>
                    <a:pt x="46398" y="15205"/>
                    <a:pt x="45971" y="14660"/>
                    <a:pt x="45520" y="14138"/>
                  </a:cubicBezTo>
                  <a:cubicBezTo>
                    <a:pt x="45497" y="14091"/>
                    <a:pt x="45425" y="14091"/>
                    <a:pt x="45330" y="14043"/>
                  </a:cubicBezTo>
                  <a:cubicBezTo>
                    <a:pt x="45259" y="14351"/>
                    <a:pt x="44975" y="14541"/>
                    <a:pt x="44666" y="14494"/>
                  </a:cubicBezTo>
                  <a:cubicBezTo>
                    <a:pt x="44619" y="14494"/>
                    <a:pt x="44571" y="14517"/>
                    <a:pt x="44548" y="14541"/>
                  </a:cubicBezTo>
                  <a:cubicBezTo>
                    <a:pt x="44239" y="14636"/>
                    <a:pt x="43907" y="14612"/>
                    <a:pt x="43623" y="14470"/>
                  </a:cubicBezTo>
                  <a:cubicBezTo>
                    <a:pt x="43172" y="14280"/>
                    <a:pt x="42721" y="14114"/>
                    <a:pt x="42270" y="13924"/>
                  </a:cubicBezTo>
                  <a:cubicBezTo>
                    <a:pt x="41962" y="13782"/>
                    <a:pt x="41677" y="13664"/>
                    <a:pt x="41345" y="13569"/>
                  </a:cubicBezTo>
                  <a:cubicBezTo>
                    <a:pt x="41322" y="13735"/>
                    <a:pt x="41274" y="13853"/>
                    <a:pt x="41250" y="13972"/>
                  </a:cubicBezTo>
                  <a:cubicBezTo>
                    <a:pt x="41179" y="14328"/>
                    <a:pt x="41108" y="14707"/>
                    <a:pt x="41013" y="15087"/>
                  </a:cubicBezTo>
                  <a:cubicBezTo>
                    <a:pt x="40895" y="15514"/>
                    <a:pt x="40515" y="15846"/>
                    <a:pt x="40041" y="15870"/>
                  </a:cubicBezTo>
                  <a:cubicBezTo>
                    <a:pt x="39519" y="15964"/>
                    <a:pt x="38973" y="15822"/>
                    <a:pt x="38570" y="15466"/>
                  </a:cubicBezTo>
                  <a:cubicBezTo>
                    <a:pt x="38167" y="15111"/>
                    <a:pt x="37740" y="14802"/>
                    <a:pt x="37289" y="14541"/>
                  </a:cubicBezTo>
                  <a:cubicBezTo>
                    <a:pt x="37194" y="14446"/>
                    <a:pt x="37052" y="14446"/>
                    <a:pt x="36957" y="14517"/>
                  </a:cubicBezTo>
                  <a:lnTo>
                    <a:pt x="36957" y="15111"/>
                  </a:lnTo>
                  <a:cubicBezTo>
                    <a:pt x="36957" y="15324"/>
                    <a:pt x="36957" y="15537"/>
                    <a:pt x="36933" y="15751"/>
                  </a:cubicBezTo>
                  <a:cubicBezTo>
                    <a:pt x="36744" y="16747"/>
                    <a:pt x="36198" y="17293"/>
                    <a:pt x="35131" y="17174"/>
                  </a:cubicBezTo>
                  <a:cubicBezTo>
                    <a:pt x="34443" y="17079"/>
                    <a:pt x="33778" y="16771"/>
                    <a:pt x="33257" y="16297"/>
                  </a:cubicBezTo>
                  <a:cubicBezTo>
                    <a:pt x="32830" y="15917"/>
                    <a:pt x="32426" y="15490"/>
                    <a:pt x="32023" y="15111"/>
                  </a:cubicBezTo>
                  <a:cubicBezTo>
                    <a:pt x="31928" y="15016"/>
                    <a:pt x="31810" y="14921"/>
                    <a:pt x="31667" y="14802"/>
                  </a:cubicBezTo>
                  <a:cubicBezTo>
                    <a:pt x="31572" y="14897"/>
                    <a:pt x="31501" y="15016"/>
                    <a:pt x="31430" y="15111"/>
                  </a:cubicBezTo>
                  <a:cubicBezTo>
                    <a:pt x="31288" y="15395"/>
                    <a:pt x="31169" y="15656"/>
                    <a:pt x="31051" y="15917"/>
                  </a:cubicBezTo>
                  <a:cubicBezTo>
                    <a:pt x="30600" y="16937"/>
                    <a:pt x="29817" y="17767"/>
                    <a:pt x="28821" y="18265"/>
                  </a:cubicBezTo>
                  <a:cubicBezTo>
                    <a:pt x="28489" y="18431"/>
                    <a:pt x="28133" y="18479"/>
                    <a:pt x="27777" y="18384"/>
                  </a:cubicBezTo>
                  <a:cubicBezTo>
                    <a:pt x="27326" y="18289"/>
                    <a:pt x="26923" y="18099"/>
                    <a:pt x="26615" y="17791"/>
                  </a:cubicBezTo>
                  <a:cubicBezTo>
                    <a:pt x="26188" y="17388"/>
                    <a:pt x="25903" y="16890"/>
                    <a:pt x="25761" y="16320"/>
                  </a:cubicBezTo>
                  <a:cubicBezTo>
                    <a:pt x="25737" y="16202"/>
                    <a:pt x="25761" y="16036"/>
                    <a:pt x="25618" y="15941"/>
                  </a:cubicBezTo>
                  <a:cubicBezTo>
                    <a:pt x="25547" y="15988"/>
                    <a:pt x="25500" y="16036"/>
                    <a:pt x="25452" y="16083"/>
                  </a:cubicBezTo>
                  <a:cubicBezTo>
                    <a:pt x="25049" y="16629"/>
                    <a:pt x="24575" y="17127"/>
                    <a:pt x="24053" y="17554"/>
                  </a:cubicBezTo>
                  <a:cubicBezTo>
                    <a:pt x="23128" y="18360"/>
                    <a:pt x="22132" y="19024"/>
                    <a:pt x="20827" y="19001"/>
                  </a:cubicBezTo>
                  <a:cubicBezTo>
                    <a:pt x="20376" y="19001"/>
                    <a:pt x="19902" y="19048"/>
                    <a:pt x="19451" y="18835"/>
                  </a:cubicBezTo>
                  <a:cubicBezTo>
                    <a:pt x="19048" y="18692"/>
                    <a:pt x="18787" y="18265"/>
                    <a:pt x="18811" y="17838"/>
                  </a:cubicBezTo>
                  <a:cubicBezTo>
                    <a:pt x="18811" y="17625"/>
                    <a:pt x="18858" y="17411"/>
                    <a:pt x="18929" y="17222"/>
                  </a:cubicBezTo>
                  <a:cubicBezTo>
                    <a:pt x="19095" y="16795"/>
                    <a:pt x="19285" y="16368"/>
                    <a:pt x="19522" y="15941"/>
                  </a:cubicBezTo>
                  <a:cubicBezTo>
                    <a:pt x="19925" y="15182"/>
                    <a:pt x="20376" y="14423"/>
                    <a:pt x="20851" y="13569"/>
                  </a:cubicBezTo>
                  <a:lnTo>
                    <a:pt x="18431" y="14565"/>
                  </a:lnTo>
                  <a:cubicBezTo>
                    <a:pt x="18407" y="14778"/>
                    <a:pt x="18218" y="14944"/>
                    <a:pt x="17980" y="14968"/>
                  </a:cubicBezTo>
                  <a:cubicBezTo>
                    <a:pt x="17553" y="15039"/>
                    <a:pt x="17150" y="15300"/>
                    <a:pt x="16889" y="15656"/>
                  </a:cubicBezTo>
                  <a:cubicBezTo>
                    <a:pt x="16012" y="16771"/>
                    <a:pt x="15300" y="18004"/>
                    <a:pt x="14826" y="19357"/>
                  </a:cubicBezTo>
                  <a:cubicBezTo>
                    <a:pt x="14565" y="20068"/>
                    <a:pt x="14399" y="20804"/>
                    <a:pt x="14161" y="21539"/>
                  </a:cubicBezTo>
                  <a:cubicBezTo>
                    <a:pt x="14019" y="21895"/>
                    <a:pt x="14043" y="22298"/>
                    <a:pt x="14256" y="22630"/>
                  </a:cubicBezTo>
                  <a:cubicBezTo>
                    <a:pt x="14517" y="23033"/>
                    <a:pt x="14446" y="23176"/>
                    <a:pt x="13972" y="23365"/>
                  </a:cubicBezTo>
                  <a:close/>
                  <a:moveTo>
                    <a:pt x="43314" y="10936"/>
                  </a:moveTo>
                  <a:cubicBezTo>
                    <a:pt x="43575" y="10698"/>
                    <a:pt x="43955" y="10651"/>
                    <a:pt x="44263" y="10793"/>
                  </a:cubicBezTo>
                  <a:cubicBezTo>
                    <a:pt x="44809" y="11078"/>
                    <a:pt x="45378" y="10983"/>
                    <a:pt x="45947" y="10912"/>
                  </a:cubicBezTo>
                  <a:cubicBezTo>
                    <a:pt x="46849" y="10746"/>
                    <a:pt x="47489" y="10129"/>
                    <a:pt x="48035" y="9465"/>
                  </a:cubicBezTo>
                  <a:cubicBezTo>
                    <a:pt x="48296" y="9133"/>
                    <a:pt x="48343" y="8682"/>
                    <a:pt x="48177" y="8303"/>
                  </a:cubicBezTo>
                  <a:cubicBezTo>
                    <a:pt x="48035" y="8018"/>
                    <a:pt x="47750" y="7828"/>
                    <a:pt x="47418" y="7804"/>
                  </a:cubicBezTo>
                  <a:cubicBezTo>
                    <a:pt x="46754" y="7591"/>
                    <a:pt x="46042" y="7496"/>
                    <a:pt x="45330" y="7520"/>
                  </a:cubicBezTo>
                  <a:cubicBezTo>
                    <a:pt x="45117" y="7544"/>
                    <a:pt x="44927" y="7544"/>
                    <a:pt x="44714" y="7520"/>
                  </a:cubicBezTo>
                  <a:cubicBezTo>
                    <a:pt x="44477" y="7496"/>
                    <a:pt x="44263" y="7425"/>
                    <a:pt x="44026" y="7378"/>
                  </a:cubicBezTo>
                  <a:cubicBezTo>
                    <a:pt x="43860" y="7354"/>
                    <a:pt x="43694" y="7283"/>
                    <a:pt x="43528" y="7283"/>
                  </a:cubicBezTo>
                  <a:cubicBezTo>
                    <a:pt x="43243" y="7235"/>
                    <a:pt x="43030" y="7022"/>
                    <a:pt x="42982" y="6737"/>
                  </a:cubicBezTo>
                  <a:cubicBezTo>
                    <a:pt x="42958" y="6547"/>
                    <a:pt x="42982" y="6358"/>
                    <a:pt x="43077" y="6191"/>
                  </a:cubicBezTo>
                  <a:cubicBezTo>
                    <a:pt x="43290" y="5765"/>
                    <a:pt x="43409" y="5314"/>
                    <a:pt x="43433" y="4839"/>
                  </a:cubicBezTo>
                  <a:cubicBezTo>
                    <a:pt x="43433" y="4555"/>
                    <a:pt x="43338" y="4436"/>
                    <a:pt x="43053" y="4484"/>
                  </a:cubicBezTo>
                  <a:cubicBezTo>
                    <a:pt x="42413" y="4602"/>
                    <a:pt x="41772" y="4697"/>
                    <a:pt x="41132" y="4839"/>
                  </a:cubicBezTo>
                  <a:cubicBezTo>
                    <a:pt x="40705" y="4934"/>
                    <a:pt x="40278" y="4982"/>
                    <a:pt x="39875" y="4982"/>
                  </a:cubicBezTo>
                  <a:cubicBezTo>
                    <a:pt x="39353" y="5029"/>
                    <a:pt x="38902" y="4602"/>
                    <a:pt x="38878" y="4080"/>
                  </a:cubicBezTo>
                  <a:cubicBezTo>
                    <a:pt x="38831" y="3582"/>
                    <a:pt x="38665" y="3084"/>
                    <a:pt x="38594" y="2610"/>
                  </a:cubicBezTo>
                  <a:cubicBezTo>
                    <a:pt x="38523" y="2206"/>
                    <a:pt x="38380" y="1827"/>
                    <a:pt x="38191" y="1471"/>
                  </a:cubicBezTo>
                  <a:cubicBezTo>
                    <a:pt x="38119" y="1281"/>
                    <a:pt x="37906" y="1139"/>
                    <a:pt x="37692" y="1186"/>
                  </a:cubicBezTo>
                  <a:cubicBezTo>
                    <a:pt x="37574" y="1163"/>
                    <a:pt x="37431" y="1186"/>
                    <a:pt x="37313" y="1210"/>
                  </a:cubicBezTo>
                  <a:cubicBezTo>
                    <a:pt x="36744" y="1424"/>
                    <a:pt x="36127" y="1566"/>
                    <a:pt x="35676" y="1993"/>
                  </a:cubicBezTo>
                  <a:cubicBezTo>
                    <a:pt x="35249" y="2396"/>
                    <a:pt x="34822" y="2752"/>
                    <a:pt x="34395" y="3155"/>
                  </a:cubicBezTo>
                  <a:cubicBezTo>
                    <a:pt x="34134" y="3369"/>
                    <a:pt x="33921" y="3630"/>
                    <a:pt x="33660" y="3867"/>
                  </a:cubicBezTo>
                  <a:cubicBezTo>
                    <a:pt x="33091" y="4365"/>
                    <a:pt x="32213" y="4365"/>
                    <a:pt x="31644" y="3819"/>
                  </a:cubicBezTo>
                  <a:cubicBezTo>
                    <a:pt x="31501" y="3653"/>
                    <a:pt x="31359" y="3464"/>
                    <a:pt x="31240" y="3274"/>
                  </a:cubicBezTo>
                  <a:cubicBezTo>
                    <a:pt x="30885" y="2799"/>
                    <a:pt x="30576" y="2349"/>
                    <a:pt x="30220" y="1898"/>
                  </a:cubicBezTo>
                  <a:cubicBezTo>
                    <a:pt x="30078" y="1732"/>
                    <a:pt x="29912" y="1613"/>
                    <a:pt x="29722" y="1518"/>
                  </a:cubicBezTo>
                  <a:cubicBezTo>
                    <a:pt x="29556" y="1400"/>
                    <a:pt x="29343" y="1400"/>
                    <a:pt x="29177" y="1518"/>
                  </a:cubicBezTo>
                  <a:cubicBezTo>
                    <a:pt x="28750" y="1945"/>
                    <a:pt x="28346" y="2349"/>
                    <a:pt x="27919" y="2776"/>
                  </a:cubicBezTo>
                  <a:cubicBezTo>
                    <a:pt x="27896" y="2799"/>
                    <a:pt x="27896" y="2871"/>
                    <a:pt x="27872" y="2894"/>
                  </a:cubicBezTo>
                  <a:cubicBezTo>
                    <a:pt x="27516" y="3582"/>
                    <a:pt x="27160" y="4270"/>
                    <a:pt x="26828" y="4982"/>
                  </a:cubicBezTo>
                  <a:cubicBezTo>
                    <a:pt x="26686" y="5338"/>
                    <a:pt x="26330" y="5551"/>
                    <a:pt x="25951" y="5504"/>
                  </a:cubicBezTo>
                  <a:cubicBezTo>
                    <a:pt x="25761" y="5480"/>
                    <a:pt x="25571" y="5432"/>
                    <a:pt x="25405" y="5385"/>
                  </a:cubicBezTo>
                  <a:cubicBezTo>
                    <a:pt x="24954" y="5243"/>
                    <a:pt x="24551" y="5005"/>
                    <a:pt x="24195" y="4697"/>
                  </a:cubicBezTo>
                  <a:cubicBezTo>
                    <a:pt x="24100" y="4578"/>
                    <a:pt x="23958" y="4507"/>
                    <a:pt x="23839" y="4460"/>
                  </a:cubicBezTo>
                  <a:cubicBezTo>
                    <a:pt x="23412" y="4341"/>
                    <a:pt x="22962" y="4246"/>
                    <a:pt x="22535" y="4199"/>
                  </a:cubicBezTo>
                  <a:cubicBezTo>
                    <a:pt x="21942" y="4175"/>
                    <a:pt x="21349" y="4199"/>
                    <a:pt x="20756" y="4199"/>
                  </a:cubicBezTo>
                  <a:cubicBezTo>
                    <a:pt x="20613" y="4223"/>
                    <a:pt x="20495" y="4246"/>
                    <a:pt x="20352" y="4270"/>
                  </a:cubicBezTo>
                  <a:cubicBezTo>
                    <a:pt x="20376" y="4365"/>
                    <a:pt x="20400" y="4484"/>
                    <a:pt x="20424" y="4602"/>
                  </a:cubicBezTo>
                  <a:cubicBezTo>
                    <a:pt x="20685" y="5077"/>
                    <a:pt x="20969" y="5527"/>
                    <a:pt x="21230" y="5978"/>
                  </a:cubicBezTo>
                  <a:cubicBezTo>
                    <a:pt x="21278" y="6049"/>
                    <a:pt x="21325" y="6097"/>
                    <a:pt x="21396" y="6168"/>
                  </a:cubicBezTo>
                  <a:cubicBezTo>
                    <a:pt x="21705" y="6405"/>
                    <a:pt x="22037" y="6642"/>
                    <a:pt x="22345" y="6903"/>
                  </a:cubicBezTo>
                  <a:cubicBezTo>
                    <a:pt x="22464" y="6974"/>
                    <a:pt x="22558" y="7093"/>
                    <a:pt x="22606" y="7235"/>
                  </a:cubicBezTo>
                  <a:cubicBezTo>
                    <a:pt x="22630" y="7306"/>
                    <a:pt x="22511" y="7425"/>
                    <a:pt x="22464" y="7544"/>
                  </a:cubicBezTo>
                  <a:cubicBezTo>
                    <a:pt x="22440" y="7591"/>
                    <a:pt x="22487" y="7686"/>
                    <a:pt x="22464" y="7733"/>
                  </a:cubicBezTo>
                  <a:cubicBezTo>
                    <a:pt x="22416" y="7852"/>
                    <a:pt x="22345" y="7994"/>
                    <a:pt x="22250" y="8089"/>
                  </a:cubicBezTo>
                  <a:cubicBezTo>
                    <a:pt x="22132" y="8184"/>
                    <a:pt x="21989" y="8255"/>
                    <a:pt x="21847" y="8303"/>
                  </a:cubicBezTo>
                  <a:cubicBezTo>
                    <a:pt x="21183" y="8587"/>
                    <a:pt x="20519" y="8943"/>
                    <a:pt x="19925" y="9394"/>
                  </a:cubicBezTo>
                  <a:cubicBezTo>
                    <a:pt x="18550" y="10461"/>
                    <a:pt x="17126" y="11529"/>
                    <a:pt x="15751" y="12596"/>
                  </a:cubicBezTo>
                  <a:cubicBezTo>
                    <a:pt x="15205" y="13047"/>
                    <a:pt x="14707" y="13521"/>
                    <a:pt x="14161" y="13972"/>
                  </a:cubicBezTo>
                  <a:cubicBezTo>
                    <a:pt x="14090" y="14043"/>
                    <a:pt x="13995" y="14114"/>
                    <a:pt x="14090" y="14280"/>
                  </a:cubicBezTo>
                  <a:cubicBezTo>
                    <a:pt x="14399" y="14280"/>
                    <a:pt x="14683" y="14257"/>
                    <a:pt x="14968" y="14209"/>
                  </a:cubicBezTo>
                  <a:cubicBezTo>
                    <a:pt x="15798" y="14043"/>
                    <a:pt x="16628" y="13853"/>
                    <a:pt x="17435" y="13616"/>
                  </a:cubicBezTo>
                  <a:cubicBezTo>
                    <a:pt x="18170" y="13426"/>
                    <a:pt x="18882" y="13165"/>
                    <a:pt x="19570" y="12857"/>
                  </a:cubicBezTo>
                  <a:cubicBezTo>
                    <a:pt x="20471" y="12430"/>
                    <a:pt x="21396" y="12074"/>
                    <a:pt x="22321" y="11671"/>
                  </a:cubicBezTo>
                  <a:cubicBezTo>
                    <a:pt x="22511" y="11576"/>
                    <a:pt x="22725" y="11529"/>
                    <a:pt x="22938" y="11576"/>
                  </a:cubicBezTo>
                  <a:cubicBezTo>
                    <a:pt x="23365" y="11647"/>
                    <a:pt x="23578" y="12145"/>
                    <a:pt x="23294" y="12501"/>
                  </a:cubicBezTo>
                  <a:cubicBezTo>
                    <a:pt x="23270" y="12549"/>
                    <a:pt x="23199" y="12596"/>
                    <a:pt x="23175" y="12644"/>
                  </a:cubicBezTo>
                  <a:cubicBezTo>
                    <a:pt x="22677" y="13237"/>
                    <a:pt x="22132" y="13830"/>
                    <a:pt x="21681" y="14470"/>
                  </a:cubicBezTo>
                  <a:cubicBezTo>
                    <a:pt x="21040" y="15419"/>
                    <a:pt x="20471" y="16415"/>
                    <a:pt x="20044" y="17483"/>
                  </a:cubicBezTo>
                  <a:cubicBezTo>
                    <a:pt x="20020" y="17577"/>
                    <a:pt x="19997" y="17696"/>
                    <a:pt x="19973" y="17815"/>
                  </a:cubicBezTo>
                  <a:cubicBezTo>
                    <a:pt x="20281" y="17815"/>
                    <a:pt x="20519" y="17838"/>
                    <a:pt x="20779" y="17838"/>
                  </a:cubicBezTo>
                  <a:cubicBezTo>
                    <a:pt x="21325" y="17838"/>
                    <a:pt x="21871" y="17672"/>
                    <a:pt x="22321" y="17364"/>
                  </a:cubicBezTo>
                  <a:cubicBezTo>
                    <a:pt x="22938" y="16984"/>
                    <a:pt x="23484" y="16534"/>
                    <a:pt x="23982" y="15988"/>
                  </a:cubicBezTo>
                  <a:cubicBezTo>
                    <a:pt x="24409" y="15514"/>
                    <a:pt x="24812" y="14992"/>
                    <a:pt x="25215" y="14446"/>
                  </a:cubicBezTo>
                  <a:cubicBezTo>
                    <a:pt x="25286" y="14328"/>
                    <a:pt x="25334" y="14185"/>
                    <a:pt x="25381" y="14043"/>
                  </a:cubicBezTo>
                  <a:cubicBezTo>
                    <a:pt x="25429" y="13948"/>
                    <a:pt x="25476" y="13853"/>
                    <a:pt x="25524" y="13758"/>
                  </a:cubicBezTo>
                  <a:cubicBezTo>
                    <a:pt x="25642" y="13521"/>
                    <a:pt x="25927" y="13426"/>
                    <a:pt x="26188" y="13521"/>
                  </a:cubicBezTo>
                  <a:cubicBezTo>
                    <a:pt x="26520" y="13664"/>
                    <a:pt x="26757" y="13996"/>
                    <a:pt x="26781" y="14375"/>
                  </a:cubicBezTo>
                  <a:cubicBezTo>
                    <a:pt x="26757" y="14612"/>
                    <a:pt x="26757" y="14873"/>
                    <a:pt x="26781" y="15134"/>
                  </a:cubicBezTo>
                  <a:cubicBezTo>
                    <a:pt x="26805" y="15537"/>
                    <a:pt x="26852" y="15917"/>
                    <a:pt x="26947" y="16320"/>
                  </a:cubicBezTo>
                  <a:cubicBezTo>
                    <a:pt x="27065" y="16747"/>
                    <a:pt x="27421" y="17103"/>
                    <a:pt x="27848" y="17222"/>
                  </a:cubicBezTo>
                  <a:cubicBezTo>
                    <a:pt x="28014" y="17293"/>
                    <a:pt x="28180" y="17293"/>
                    <a:pt x="28323" y="17198"/>
                  </a:cubicBezTo>
                  <a:cubicBezTo>
                    <a:pt x="29011" y="16866"/>
                    <a:pt x="29580" y="16297"/>
                    <a:pt x="29888" y="15585"/>
                  </a:cubicBezTo>
                  <a:cubicBezTo>
                    <a:pt x="30149" y="15016"/>
                    <a:pt x="30458" y="14446"/>
                    <a:pt x="30813" y="13924"/>
                  </a:cubicBezTo>
                  <a:cubicBezTo>
                    <a:pt x="30932" y="13735"/>
                    <a:pt x="31145" y="13592"/>
                    <a:pt x="31383" y="13569"/>
                  </a:cubicBezTo>
                  <a:cubicBezTo>
                    <a:pt x="31738" y="13498"/>
                    <a:pt x="32094" y="13616"/>
                    <a:pt x="32355" y="13877"/>
                  </a:cubicBezTo>
                  <a:cubicBezTo>
                    <a:pt x="32806" y="14304"/>
                    <a:pt x="33233" y="14755"/>
                    <a:pt x="33660" y="15182"/>
                  </a:cubicBezTo>
                  <a:cubicBezTo>
                    <a:pt x="34016" y="15561"/>
                    <a:pt x="34466" y="15822"/>
                    <a:pt x="34941" y="15988"/>
                  </a:cubicBezTo>
                  <a:cubicBezTo>
                    <a:pt x="35510" y="16178"/>
                    <a:pt x="35747" y="16012"/>
                    <a:pt x="35771" y="15419"/>
                  </a:cubicBezTo>
                  <a:cubicBezTo>
                    <a:pt x="35795" y="14968"/>
                    <a:pt x="35771" y="14541"/>
                    <a:pt x="35795" y="14091"/>
                  </a:cubicBezTo>
                  <a:cubicBezTo>
                    <a:pt x="35795" y="13877"/>
                    <a:pt x="35818" y="13664"/>
                    <a:pt x="35866" y="13474"/>
                  </a:cubicBezTo>
                  <a:cubicBezTo>
                    <a:pt x="35961" y="12999"/>
                    <a:pt x="36483" y="12738"/>
                    <a:pt x="36886" y="12976"/>
                  </a:cubicBezTo>
                  <a:cubicBezTo>
                    <a:pt x="37099" y="13047"/>
                    <a:pt x="37313" y="13165"/>
                    <a:pt x="37479" y="13308"/>
                  </a:cubicBezTo>
                  <a:cubicBezTo>
                    <a:pt x="38072" y="13735"/>
                    <a:pt x="38641" y="14162"/>
                    <a:pt x="39211" y="14589"/>
                  </a:cubicBezTo>
                  <a:cubicBezTo>
                    <a:pt x="39377" y="14755"/>
                    <a:pt x="39590" y="14802"/>
                    <a:pt x="39804" y="14755"/>
                  </a:cubicBezTo>
                  <a:cubicBezTo>
                    <a:pt x="39970" y="14494"/>
                    <a:pt x="40041" y="14209"/>
                    <a:pt x="40041" y="13924"/>
                  </a:cubicBezTo>
                  <a:cubicBezTo>
                    <a:pt x="40112" y="13545"/>
                    <a:pt x="40183" y="13165"/>
                    <a:pt x="40278" y="12810"/>
                  </a:cubicBezTo>
                  <a:cubicBezTo>
                    <a:pt x="40420" y="12406"/>
                    <a:pt x="40705" y="12288"/>
                    <a:pt x="41132" y="12406"/>
                  </a:cubicBezTo>
                  <a:cubicBezTo>
                    <a:pt x="41440" y="12525"/>
                    <a:pt x="41749" y="12620"/>
                    <a:pt x="42081" y="12691"/>
                  </a:cubicBezTo>
                  <a:cubicBezTo>
                    <a:pt x="42413" y="12738"/>
                    <a:pt x="42745" y="12857"/>
                    <a:pt x="43006" y="13071"/>
                  </a:cubicBezTo>
                  <a:cubicBezTo>
                    <a:pt x="43457" y="13355"/>
                    <a:pt x="43931" y="13592"/>
                    <a:pt x="44524" y="13379"/>
                  </a:cubicBezTo>
                  <a:cubicBezTo>
                    <a:pt x="44761" y="12928"/>
                    <a:pt x="44666" y="12359"/>
                    <a:pt x="44310" y="12003"/>
                  </a:cubicBezTo>
                  <a:cubicBezTo>
                    <a:pt x="44121" y="11813"/>
                    <a:pt x="43931" y="11647"/>
                    <a:pt x="43741" y="11481"/>
                  </a:cubicBezTo>
                  <a:cubicBezTo>
                    <a:pt x="43575" y="11291"/>
                    <a:pt x="43409" y="11197"/>
                    <a:pt x="43314" y="10936"/>
                  </a:cubicBezTo>
                  <a:close/>
                  <a:moveTo>
                    <a:pt x="22725" y="53135"/>
                  </a:moveTo>
                  <a:cubicBezTo>
                    <a:pt x="22962" y="53135"/>
                    <a:pt x="23175" y="53159"/>
                    <a:pt x="23389" y="53159"/>
                  </a:cubicBezTo>
                  <a:lnTo>
                    <a:pt x="29983" y="53159"/>
                  </a:lnTo>
                  <a:cubicBezTo>
                    <a:pt x="30932" y="53159"/>
                    <a:pt x="31857" y="53111"/>
                    <a:pt x="32782" y="53016"/>
                  </a:cubicBezTo>
                  <a:cubicBezTo>
                    <a:pt x="33138" y="52969"/>
                    <a:pt x="33494" y="52922"/>
                    <a:pt x="33850" y="52922"/>
                  </a:cubicBezTo>
                  <a:cubicBezTo>
                    <a:pt x="34466" y="52898"/>
                    <a:pt x="35083" y="52827"/>
                    <a:pt x="35676" y="52708"/>
                  </a:cubicBezTo>
                  <a:cubicBezTo>
                    <a:pt x="36364" y="52589"/>
                    <a:pt x="37052" y="52495"/>
                    <a:pt x="37764" y="52400"/>
                  </a:cubicBezTo>
                  <a:cubicBezTo>
                    <a:pt x="38214" y="52329"/>
                    <a:pt x="38689" y="52305"/>
                    <a:pt x="39139" y="52210"/>
                  </a:cubicBezTo>
                  <a:cubicBezTo>
                    <a:pt x="39970" y="52068"/>
                    <a:pt x="40776" y="51783"/>
                    <a:pt x="41630" y="51830"/>
                  </a:cubicBezTo>
                  <a:cubicBezTo>
                    <a:pt x="41677" y="51830"/>
                    <a:pt x="41749" y="51807"/>
                    <a:pt x="41796" y="51783"/>
                  </a:cubicBezTo>
                  <a:lnTo>
                    <a:pt x="43077" y="51261"/>
                  </a:lnTo>
                  <a:cubicBezTo>
                    <a:pt x="43243" y="51048"/>
                    <a:pt x="43267" y="50739"/>
                    <a:pt x="43124" y="50478"/>
                  </a:cubicBezTo>
                  <a:cubicBezTo>
                    <a:pt x="43030" y="50241"/>
                    <a:pt x="43006" y="49980"/>
                    <a:pt x="42982" y="49743"/>
                  </a:cubicBezTo>
                  <a:cubicBezTo>
                    <a:pt x="43006" y="49577"/>
                    <a:pt x="42958" y="49387"/>
                    <a:pt x="42840" y="49269"/>
                  </a:cubicBezTo>
                  <a:cubicBezTo>
                    <a:pt x="42626" y="49055"/>
                    <a:pt x="42650" y="48794"/>
                    <a:pt x="42626" y="48557"/>
                  </a:cubicBezTo>
                  <a:cubicBezTo>
                    <a:pt x="42626" y="48272"/>
                    <a:pt x="42579" y="48011"/>
                    <a:pt x="42531" y="47750"/>
                  </a:cubicBezTo>
                  <a:cubicBezTo>
                    <a:pt x="42318" y="46873"/>
                    <a:pt x="42033" y="46043"/>
                    <a:pt x="41630" y="45236"/>
                  </a:cubicBezTo>
                  <a:cubicBezTo>
                    <a:pt x="41274" y="44453"/>
                    <a:pt x="40942" y="43647"/>
                    <a:pt x="40657" y="42816"/>
                  </a:cubicBezTo>
                  <a:cubicBezTo>
                    <a:pt x="40373" y="41963"/>
                    <a:pt x="40088" y="41109"/>
                    <a:pt x="39804" y="40231"/>
                  </a:cubicBezTo>
                  <a:cubicBezTo>
                    <a:pt x="39732" y="40065"/>
                    <a:pt x="39685" y="39923"/>
                    <a:pt x="39661" y="39733"/>
                  </a:cubicBezTo>
                  <a:cubicBezTo>
                    <a:pt x="39614" y="38997"/>
                    <a:pt x="39234" y="38333"/>
                    <a:pt x="39044" y="37645"/>
                  </a:cubicBezTo>
                  <a:cubicBezTo>
                    <a:pt x="38973" y="37622"/>
                    <a:pt x="38926" y="37598"/>
                    <a:pt x="38902" y="37622"/>
                  </a:cubicBezTo>
                  <a:cubicBezTo>
                    <a:pt x="38736" y="37669"/>
                    <a:pt x="38570" y="37740"/>
                    <a:pt x="38428" y="37788"/>
                  </a:cubicBezTo>
                  <a:cubicBezTo>
                    <a:pt x="37882" y="37977"/>
                    <a:pt x="37360" y="38167"/>
                    <a:pt x="36815" y="38357"/>
                  </a:cubicBezTo>
                  <a:cubicBezTo>
                    <a:pt x="36435" y="38476"/>
                    <a:pt x="36032" y="38570"/>
                    <a:pt x="35652" y="38665"/>
                  </a:cubicBezTo>
                  <a:cubicBezTo>
                    <a:pt x="35415" y="38713"/>
                    <a:pt x="35225" y="38879"/>
                    <a:pt x="35131" y="39092"/>
                  </a:cubicBezTo>
                  <a:cubicBezTo>
                    <a:pt x="34893" y="39662"/>
                    <a:pt x="34514" y="40160"/>
                    <a:pt x="34063" y="40563"/>
                  </a:cubicBezTo>
                  <a:cubicBezTo>
                    <a:pt x="33897" y="40705"/>
                    <a:pt x="33731" y="40848"/>
                    <a:pt x="33612" y="41014"/>
                  </a:cubicBezTo>
                  <a:cubicBezTo>
                    <a:pt x="33280" y="41536"/>
                    <a:pt x="32806" y="41630"/>
                    <a:pt x="32237" y="41512"/>
                  </a:cubicBezTo>
                  <a:cubicBezTo>
                    <a:pt x="31952" y="41464"/>
                    <a:pt x="31691" y="41370"/>
                    <a:pt x="31478" y="41203"/>
                  </a:cubicBezTo>
                  <a:cubicBezTo>
                    <a:pt x="31027" y="40871"/>
                    <a:pt x="30671" y="40444"/>
                    <a:pt x="30434" y="39946"/>
                  </a:cubicBezTo>
                  <a:cubicBezTo>
                    <a:pt x="30363" y="39828"/>
                    <a:pt x="30291" y="39685"/>
                    <a:pt x="30244" y="39567"/>
                  </a:cubicBezTo>
                  <a:cubicBezTo>
                    <a:pt x="30125" y="39567"/>
                    <a:pt x="30031" y="39567"/>
                    <a:pt x="29936" y="39567"/>
                  </a:cubicBezTo>
                  <a:cubicBezTo>
                    <a:pt x="28821" y="39614"/>
                    <a:pt x="27706" y="39519"/>
                    <a:pt x="26615" y="39330"/>
                  </a:cubicBezTo>
                  <a:cubicBezTo>
                    <a:pt x="26496" y="39330"/>
                    <a:pt x="26401" y="39330"/>
                    <a:pt x="26283" y="39377"/>
                  </a:cubicBezTo>
                  <a:cubicBezTo>
                    <a:pt x="26259" y="39733"/>
                    <a:pt x="26235" y="40065"/>
                    <a:pt x="26188" y="40397"/>
                  </a:cubicBezTo>
                  <a:cubicBezTo>
                    <a:pt x="25974" y="41725"/>
                    <a:pt x="25666" y="43054"/>
                    <a:pt x="25310" y="44358"/>
                  </a:cubicBezTo>
                  <a:cubicBezTo>
                    <a:pt x="25144" y="44904"/>
                    <a:pt x="24978" y="45473"/>
                    <a:pt x="24859" y="46019"/>
                  </a:cubicBezTo>
                  <a:cubicBezTo>
                    <a:pt x="24693" y="46778"/>
                    <a:pt x="24456" y="47537"/>
                    <a:pt x="24195" y="48272"/>
                  </a:cubicBezTo>
                  <a:cubicBezTo>
                    <a:pt x="23768" y="49435"/>
                    <a:pt x="23294" y="50549"/>
                    <a:pt x="22985" y="51736"/>
                  </a:cubicBezTo>
                  <a:cubicBezTo>
                    <a:pt x="22867" y="52210"/>
                    <a:pt x="22772" y="52661"/>
                    <a:pt x="22725" y="53135"/>
                  </a:cubicBezTo>
                  <a:close/>
                  <a:moveTo>
                    <a:pt x="42128" y="52898"/>
                  </a:moveTo>
                  <a:cubicBezTo>
                    <a:pt x="42033" y="52874"/>
                    <a:pt x="41938" y="52874"/>
                    <a:pt x="41844" y="52898"/>
                  </a:cubicBezTo>
                  <a:cubicBezTo>
                    <a:pt x="41203" y="53016"/>
                    <a:pt x="40563" y="53111"/>
                    <a:pt x="39922" y="53254"/>
                  </a:cubicBezTo>
                  <a:cubicBezTo>
                    <a:pt x="39211" y="53443"/>
                    <a:pt x="38475" y="53538"/>
                    <a:pt x="37740" y="53586"/>
                  </a:cubicBezTo>
                  <a:cubicBezTo>
                    <a:pt x="37621" y="53586"/>
                    <a:pt x="37526" y="53609"/>
                    <a:pt x="37408" y="53633"/>
                  </a:cubicBezTo>
                  <a:cubicBezTo>
                    <a:pt x="36151" y="53776"/>
                    <a:pt x="34917" y="54108"/>
                    <a:pt x="33636" y="54084"/>
                  </a:cubicBezTo>
                  <a:cubicBezTo>
                    <a:pt x="33565" y="54084"/>
                    <a:pt x="33470" y="54131"/>
                    <a:pt x="33375" y="54131"/>
                  </a:cubicBezTo>
                  <a:cubicBezTo>
                    <a:pt x="32735" y="54179"/>
                    <a:pt x="32071" y="54274"/>
                    <a:pt x="31430" y="54274"/>
                  </a:cubicBezTo>
                  <a:cubicBezTo>
                    <a:pt x="29414" y="54297"/>
                    <a:pt x="27398" y="54297"/>
                    <a:pt x="25381" y="54297"/>
                  </a:cubicBezTo>
                  <a:lnTo>
                    <a:pt x="24765" y="54297"/>
                  </a:lnTo>
                  <a:cubicBezTo>
                    <a:pt x="24598" y="54487"/>
                    <a:pt x="24456" y="54677"/>
                    <a:pt x="24314" y="54867"/>
                  </a:cubicBezTo>
                  <a:cubicBezTo>
                    <a:pt x="24053" y="55436"/>
                    <a:pt x="23768" y="56029"/>
                    <a:pt x="23555" y="56622"/>
                  </a:cubicBezTo>
                  <a:cubicBezTo>
                    <a:pt x="23412" y="57002"/>
                    <a:pt x="23246" y="57357"/>
                    <a:pt x="23057" y="57713"/>
                  </a:cubicBezTo>
                  <a:cubicBezTo>
                    <a:pt x="22796" y="58188"/>
                    <a:pt x="22535" y="58686"/>
                    <a:pt x="22274" y="59160"/>
                  </a:cubicBezTo>
                  <a:cubicBezTo>
                    <a:pt x="22226" y="59255"/>
                    <a:pt x="22203" y="59350"/>
                    <a:pt x="22179" y="59469"/>
                  </a:cubicBezTo>
                  <a:cubicBezTo>
                    <a:pt x="22250" y="59516"/>
                    <a:pt x="22321" y="59563"/>
                    <a:pt x="22392" y="59611"/>
                  </a:cubicBezTo>
                  <a:cubicBezTo>
                    <a:pt x="22725" y="59706"/>
                    <a:pt x="23057" y="59801"/>
                    <a:pt x="23389" y="59872"/>
                  </a:cubicBezTo>
                  <a:cubicBezTo>
                    <a:pt x="24575" y="60062"/>
                    <a:pt x="25713" y="60607"/>
                    <a:pt x="26971" y="60678"/>
                  </a:cubicBezTo>
                  <a:cubicBezTo>
                    <a:pt x="27042" y="60678"/>
                    <a:pt x="27137" y="60702"/>
                    <a:pt x="27208" y="60749"/>
                  </a:cubicBezTo>
                  <a:cubicBezTo>
                    <a:pt x="27587" y="60821"/>
                    <a:pt x="27991" y="60797"/>
                    <a:pt x="28394" y="60702"/>
                  </a:cubicBezTo>
                  <a:cubicBezTo>
                    <a:pt x="28394" y="60631"/>
                    <a:pt x="28418" y="60536"/>
                    <a:pt x="28418" y="60465"/>
                  </a:cubicBezTo>
                  <a:cubicBezTo>
                    <a:pt x="28465" y="59540"/>
                    <a:pt x="28631" y="58615"/>
                    <a:pt x="28939" y="57737"/>
                  </a:cubicBezTo>
                  <a:cubicBezTo>
                    <a:pt x="28963" y="57642"/>
                    <a:pt x="29011" y="57523"/>
                    <a:pt x="29034" y="57429"/>
                  </a:cubicBezTo>
                  <a:cubicBezTo>
                    <a:pt x="29200" y="56978"/>
                    <a:pt x="29627" y="56693"/>
                    <a:pt x="30102" y="56717"/>
                  </a:cubicBezTo>
                  <a:cubicBezTo>
                    <a:pt x="31667" y="56741"/>
                    <a:pt x="33257" y="56717"/>
                    <a:pt x="34822" y="56717"/>
                  </a:cubicBezTo>
                  <a:cubicBezTo>
                    <a:pt x="34988" y="56717"/>
                    <a:pt x="35154" y="56741"/>
                    <a:pt x="35320" y="56764"/>
                  </a:cubicBezTo>
                  <a:cubicBezTo>
                    <a:pt x="35747" y="56883"/>
                    <a:pt x="35866" y="57025"/>
                    <a:pt x="35890" y="57500"/>
                  </a:cubicBezTo>
                  <a:cubicBezTo>
                    <a:pt x="35913" y="57950"/>
                    <a:pt x="35913" y="58425"/>
                    <a:pt x="35890" y="58875"/>
                  </a:cubicBezTo>
                  <a:cubicBezTo>
                    <a:pt x="35866" y="59374"/>
                    <a:pt x="35984" y="59848"/>
                    <a:pt x="36222" y="60251"/>
                  </a:cubicBezTo>
                  <a:cubicBezTo>
                    <a:pt x="36411" y="60251"/>
                    <a:pt x="36577" y="60275"/>
                    <a:pt x="36767" y="60275"/>
                  </a:cubicBezTo>
                  <a:cubicBezTo>
                    <a:pt x="37645" y="60275"/>
                    <a:pt x="38523" y="60251"/>
                    <a:pt x="39377" y="60275"/>
                  </a:cubicBezTo>
                  <a:cubicBezTo>
                    <a:pt x="40088" y="60275"/>
                    <a:pt x="40776" y="60180"/>
                    <a:pt x="41464" y="59990"/>
                  </a:cubicBezTo>
                  <a:cubicBezTo>
                    <a:pt x="41891" y="59848"/>
                    <a:pt x="42294" y="59706"/>
                    <a:pt x="42697" y="59516"/>
                  </a:cubicBezTo>
                  <a:cubicBezTo>
                    <a:pt x="43006" y="59421"/>
                    <a:pt x="43196" y="59089"/>
                    <a:pt x="43172" y="58757"/>
                  </a:cubicBezTo>
                  <a:cubicBezTo>
                    <a:pt x="43148" y="58140"/>
                    <a:pt x="43124" y="57500"/>
                    <a:pt x="43124" y="56859"/>
                  </a:cubicBezTo>
                  <a:cubicBezTo>
                    <a:pt x="43148" y="56551"/>
                    <a:pt x="43077" y="56219"/>
                    <a:pt x="42958" y="55934"/>
                  </a:cubicBezTo>
                  <a:cubicBezTo>
                    <a:pt x="42674" y="55246"/>
                    <a:pt x="42460" y="54535"/>
                    <a:pt x="42342" y="53799"/>
                  </a:cubicBezTo>
                  <a:cubicBezTo>
                    <a:pt x="42294" y="53515"/>
                    <a:pt x="42199" y="53230"/>
                    <a:pt x="42128" y="52898"/>
                  </a:cubicBezTo>
                  <a:close/>
                  <a:moveTo>
                    <a:pt x="49671" y="18787"/>
                  </a:moveTo>
                  <a:cubicBezTo>
                    <a:pt x="49695" y="18906"/>
                    <a:pt x="49719" y="18977"/>
                    <a:pt x="49743" y="19048"/>
                  </a:cubicBezTo>
                  <a:cubicBezTo>
                    <a:pt x="49980" y="19807"/>
                    <a:pt x="50146" y="20614"/>
                    <a:pt x="50193" y="21420"/>
                  </a:cubicBezTo>
                  <a:cubicBezTo>
                    <a:pt x="50241" y="22013"/>
                    <a:pt x="50217" y="22630"/>
                    <a:pt x="50146" y="23247"/>
                  </a:cubicBezTo>
                  <a:cubicBezTo>
                    <a:pt x="50146" y="23342"/>
                    <a:pt x="50122" y="23460"/>
                    <a:pt x="50146" y="23555"/>
                  </a:cubicBezTo>
                  <a:cubicBezTo>
                    <a:pt x="50146" y="23650"/>
                    <a:pt x="50075" y="23769"/>
                    <a:pt x="50241" y="23864"/>
                  </a:cubicBezTo>
                  <a:cubicBezTo>
                    <a:pt x="50786" y="23579"/>
                    <a:pt x="51308" y="23176"/>
                    <a:pt x="51735" y="22725"/>
                  </a:cubicBezTo>
                  <a:cubicBezTo>
                    <a:pt x="52067" y="22322"/>
                    <a:pt x="52352" y="21871"/>
                    <a:pt x="52565" y="21397"/>
                  </a:cubicBezTo>
                  <a:cubicBezTo>
                    <a:pt x="52755" y="20543"/>
                    <a:pt x="52684" y="19641"/>
                    <a:pt x="52376" y="18835"/>
                  </a:cubicBezTo>
                  <a:cubicBezTo>
                    <a:pt x="52281" y="18526"/>
                    <a:pt x="52020" y="18289"/>
                    <a:pt x="51711" y="18218"/>
                  </a:cubicBezTo>
                  <a:cubicBezTo>
                    <a:pt x="50929" y="18052"/>
                    <a:pt x="50217" y="18052"/>
                    <a:pt x="49671" y="18811"/>
                  </a:cubicBezTo>
                  <a:close/>
                  <a:moveTo>
                    <a:pt x="12382" y="25358"/>
                  </a:moveTo>
                  <a:cubicBezTo>
                    <a:pt x="12430" y="24836"/>
                    <a:pt x="12477" y="24314"/>
                    <a:pt x="12525" y="23792"/>
                  </a:cubicBezTo>
                  <a:cubicBezTo>
                    <a:pt x="12643" y="23270"/>
                    <a:pt x="12714" y="22725"/>
                    <a:pt x="12738" y="22179"/>
                  </a:cubicBezTo>
                  <a:cubicBezTo>
                    <a:pt x="12430" y="21800"/>
                    <a:pt x="12050" y="21468"/>
                    <a:pt x="11623" y="21230"/>
                  </a:cubicBezTo>
                  <a:cubicBezTo>
                    <a:pt x="11006" y="20851"/>
                    <a:pt x="10532" y="20993"/>
                    <a:pt x="10200" y="21610"/>
                  </a:cubicBezTo>
                  <a:cubicBezTo>
                    <a:pt x="10105" y="21776"/>
                    <a:pt x="10034" y="21942"/>
                    <a:pt x="9963" y="22132"/>
                  </a:cubicBezTo>
                  <a:cubicBezTo>
                    <a:pt x="9773" y="22535"/>
                    <a:pt x="9678" y="22962"/>
                    <a:pt x="9702" y="23413"/>
                  </a:cubicBezTo>
                  <a:cubicBezTo>
                    <a:pt x="9678" y="23911"/>
                    <a:pt x="9939" y="24362"/>
                    <a:pt x="10366" y="24599"/>
                  </a:cubicBezTo>
                  <a:cubicBezTo>
                    <a:pt x="10983" y="24978"/>
                    <a:pt x="11671" y="25263"/>
                    <a:pt x="12382" y="25358"/>
                  </a:cubicBezTo>
                  <a:close/>
                  <a:moveTo>
                    <a:pt x="25192" y="67818"/>
                  </a:moveTo>
                  <a:cubicBezTo>
                    <a:pt x="25049" y="67652"/>
                    <a:pt x="24859" y="67557"/>
                    <a:pt x="24646" y="67534"/>
                  </a:cubicBezTo>
                  <a:cubicBezTo>
                    <a:pt x="24290" y="67415"/>
                    <a:pt x="23911" y="67344"/>
                    <a:pt x="23555" y="67225"/>
                  </a:cubicBezTo>
                  <a:cubicBezTo>
                    <a:pt x="23128" y="67107"/>
                    <a:pt x="22701" y="67035"/>
                    <a:pt x="22250" y="67035"/>
                  </a:cubicBezTo>
                  <a:cubicBezTo>
                    <a:pt x="21681" y="67012"/>
                    <a:pt x="21159" y="67059"/>
                    <a:pt x="20779" y="67557"/>
                  </a:cubicBezTo>
                  <a:cubicBezTo>
                    <a:pt x="20685" y="67652"/>
                    <a:pt x="20566" y="67747"/>
                    <a:pt x="20447" y="67842"/>
                  </a:cubicBezTo>
                  <a:cubicBezTo>
                    <a:pt x="20234" y="68008"/>
                    <a:pt x="20092" y="68245"/>
                    <a:pt x="19997" y="68482"/>
                  </a:cubicBezTo>
                  <a:cubicBezTo>
                    <a:pt x="20139" y="68530"/>
                    <a:pt x="20281" y="68577"/>
                    <a:pt x="20447" y="68601"/>
                  </a:cubicBezTo>
                  <a:cubicBezTo>
                    <a:pt x="21467" y="68743"/>
                    <a:pt x="22511" y="68743"/>
                    <a:pt x="23531" y="68625"/>
                  </a:cubicBezTo>
                  <a:cubicBezTo>
                    <a:pt x="23768" y="68625"/>
                    <a:pt x="23982" y="68577"/>
                    <a:pt x="24219" y="68506"/>
                  </a:cubicBezTo>
                  <a:cubicBezTo>
                    <a:pt x="24338" y="68506"/>
                    <a:pt x="24456" y="68435"/>
                    <a:pt x="24551" y="68364"/>
                  </a:cubicBezTo>
                  <a:cubicBezTo>
                    <a:pt x="24788" y="68198"/>
                    <a:pt x="24978" y="68008"/>
                    <a:pt x="25192" y="67818"/>
                  </a:cubicBezTo>
                  <a:close/>
                  <a:moveTo>
                    <a:pt x="40895" y="66798"/>
                  </a:moveTo>
                  <a:cubicBezTo>
                    <a:pt x="41203" y="66941"/>
                    <a:pt x="41369" y="67035"/>
                    <a:pt x="41535" y="67107"/>
                  </a:cubicBezTo>
                  <a:cubicBezTo>
                    <a:pt x="42010" y="67391"/>
                    <a:pt x="42555" y="67486"/>
                    <a:pt x="43124" y="67415"/>
                  </a:cubicBezTo>
                  <a:cubicBezTo>
                    <a:pt x="43907" y="67296"/>
                    <a:pt x="44714" y="67202"/>
                    <a:pt x="45497" y="67035"/>
                  </a:cubicBezTo>
                  <a:cubicBezTo>
                    <a:pt x="46018" y="66917"/>
                    <a:pt x="46517" y="66656"/>
                    <a:pt x="46920" y="66276"/>
                  </a:cubicBezTo>
                  <a:cubicBezTo>
                    <a:pt x="46991" y="66205"/>
                    <a:pt x="47062" y="66158"/>
                    <a:pt x="46991" y="66015"/>
                  </a:cubicBezTo>
                  <a:cubicBezTo>
                    <a:pt x="46920" y="66015"/>
                    <a:pt x="46825" y="65992"/>
                    <a:pt x="46730" y="65992"/>
                  </a:cubicBezTo>
                  <a:lnTo>
                    <a:pt x="45520" y="65992"/>
                  </a:lnTo>
                  <a:cubicBezTo>
                    <a:pt x="45022" y="65992"/>
                    <a:pt x="44548" y="66039"/>
                    <a:pt x="44073" y="66158"/>
                  </a:cubicBezTo>
                  <a:cubicBezTo>
                    <a:pt x="43480" y="66300"/>
                    <a:pt x="42887" y="66419"/>
                    <a:pt x="42294" y="66561"/>
                  </a:cubicBezTo>
                  <a:cubicBezTo>
                    <a:pt x="41891" y="66632"/>
                    <a:pt x="41488" y="66703"/>
                    <a:pt x="40918" y="66798"/>
                  </a:cubicBezTo>
                  <a:close/>
                  <a:moveTo>
                    <a:pt x="31359" y="39590"/>
                  </a:moveTo>
                  <a:cubicBezTo>
                    <a:pt x="31525" y="39970"/>
                    <a:pt x="31810" y="40255"/>
                    <a:pt x="32165" y="40444"/>
                  </a:cubicBezTo>
                  <a:cubicBezTo>
                    <a:pt x="32355" y="40587"/>
                    <a:pt x="32616" y="40539"/>
                    <a:pt x="32758" y="40373"/>
                  </a:cubicBezTo>
                  <a:cubicBezTo>
                    <a:pt x="33067" y="40065"/>
                    <a:pt x="33351" y="39780"/>
                    <a:pt x="33636" y="39448"/>
                  </a:cubicBezTo>
                  <a:cubicBezTo>
                    <a:pt x="33684" y="39377"/>
                    <a:pt x="33707" y="39306"/>
                    <a:pt x="33755" y="392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8" name="Google Shape;925;p50">
              <a:extLst>
                <a:ext uri="{FF2B5EF4-FFF2-40B4-BE49-F238E27FC236}">
                  <a16:creationId xmlns:a16="http://schemas.microsoft.com/office/drawing/2014/main" id="{B82D98C4-39ED-1A4C-9515-C14F16C8DC99}"/>
                </a:ext>
              </a:extLst>
            </p:cNvPr>
            <p:cNvSpPr/>
            <p:nvPr/>
          </p:nvSpPr>
          <p:spPr>
            <a:xfrm>
              <a:off x="10442500" y="3863750"/>
              <a:ext cx="400900" cy="135250"/>
            </a:xfrm>
            <a:custGeom>
              <a:avLst/>
              <a:gdLst/>
              <a:ahLst/>
              <a:cxnLst/>
              <a:rect l="l" t="t" r="r" b="b"/>
              <a:pathLst>
                <a:path w="16036" h="5410" extrusionOk="0">
                  <a:moveTo>
                    <a:pt x="6903" y="5362"/>
                  </a:moveTo>
                  <a:lnTo>
                    <a:pt x="6784" y="5362"/>
                  </a:lnTo>
                  <a:cubicBezTo>
                    <a:pt x="5717" y="5409"/>
                    <a:pt x="4673" y="5172"/>
                    <a:pt x="3748" y="4650"/>
                  </a:cubicBezTo>
                  <a:cubicBezTo>
                    <a:pt x="2894" y="4247"/>
                    <a:pt x="2159" y="3678"/>
                    <a:pt x="1518" y="2990"/>
                  </a:cubicBezTo>
                  <a:cubicBezTo>
                    <a:pt x="1352" y="2800"/>
                    <a:pt x="1186" y="2610"/>
                    <a:pt x="1044" y="2397"/>
                  </a:cubicBezTo>
                  <a:cubicBezTo>
                    <a:pt x="831" y="2112"/>
                    <a:pt x="617" y="1804"/>
                    <a:pt x="451" y="1519"/>
                  </a:cubicBezTo>
                  <a:cubicBezTo>
                    <a:pt x="309" y="1282"/>
                    <a:pt x="190" y="1021"/>
                    <a:pt x="95" y="760"/>
                  </a:cubicBezTo>
                  <a:cubicBezTo>
                    <a:pt x="0" y="546"/>
                    <a:pt x="71" y="286"/>
                    <a:pt x="214" y="119"/>
                  </a:cubicBezTo>
                  <a:cubicBezTo>
                    <a:pt x="332" y="1"/>
                    <a:pt x="498" y="1"/>
                    <a:pt x="617" y="96"/>
                  </a:cubicBezTo>
                  <a:cubicBezTo>
                    <a:pt x="736" y="214"/>
                    <a:pt x="831" y="357"/>
                    <a:pt x="925" y="499"/>
                  </a:cubicBezTo>
                  <a:cubicBezTo>
                    <a:pt x="1091" y="736"/>
                    <a:pt x="1234" y="997"/>
                    <a:pt x="1400" y="1234"/>
                  </a:cubicBezTo>
                  <a:cubicBezTo>
                    <a:pt x="1518" y="1377"/>
                    <a:pt x="1637" y="1519"/>
                    <a:pt x="1756" y="1685"/>
                  </a:cubicBezTo>
                  <a:cubicBezTo>
                    <a:pt x="2325" y="2468"/>
                    <a:pt x="3084" y="3132"/>
                    <a:pt x="3938" y="3583"/>
                  </a:cubicBezTo>
                  <a:cubicBezTo>
                    <a:pt x="4887" y="4105"/>
                    <a:pt x="5954" y="4342"/>
                    <a:pt x="7045" y="4271"/>
                  </a:cubicBezTo>
                  <a:cubicBezTo>
                    <a:pt x="7733" y="4223"/>
                    <a:pt x="8445" y="4294"/>
                    <a:pt x="9109" y="4105"/>
                  </a:cubicBezTo>
                  <a:cubicBezTo>
                    <a:pt x="9560" y="3962"/>
                    <a:pt x="10011" y="3820"/>
                    <a:pt x="10437" y="3630"/>
                  </a:cubicBezTo>
                  <a:cubicBezTo>
                    <a:pt x="11624" y="3061"/>
                    <a:pt x="12762" y="2420"/>
                    <a:pt x="13853" y="1685"/>
                  </a:cubicBezTo>
                  <a:cubicBezTo>
                    <a:pt x="14090" y="1519"/>
                    <a:pt x="14280" y="1329"/>
                    <a:pt x="14446" y="1116"/>
                  </a:cubicBezTo>
                  <a:cubicBezTo>
                    <a:pt x="14731" y="736"/>
                    <a:pt x="15087" y="428"/>
                    <a:pt x="15514" y="238"/>
                  </a:cubicBezTo>
                  <a:cubicBezTo>
                    <a:pt x="15751" y="96"/>
                    <a:pt x="16036" y="286"/>
                    <a:pt x="16036" y="570"/>
                  </a:cubicBezTo>
                  <a:cubicBezTo>
                    <a:pt x="16012" y="807"/>
                    <a:pt x="15917" y="1021"/>
                    <a:pt x="15751" y="1187"/>
                  </a:cubicBezTo>
                  <a:cubicBezTo>
                    <a:pt x="15561" y="1424"/>
                    <a:pt x="15395" y="1661"/>
                    <a:pt x="15205" y="1899"/>
                  </a:cubicBezTo>
                  <a:cubicBezTo>
                    <a:pt x="15016" y="2136"/>
                    <a:pt x="14778" y="2349"/>
                    <a:pt x="14517" y="2539"/>
                  </a:cubicBezTo>
                  <a:cubicBezTo>
                    <a:pt x="13165" y="3488"/>
                    <a:pt x="11718" y="4294"/>
                    <a:pt x="10200" y="4911"/>
                  </a:cubicBezTo>
                  <a:cubicBezTo>
                    <a:pt x="9678" y="5125"/>
                    <a:pt x="9157" y="5243"/>
                    <a:pt x="8611" y="5291"/>
                  </a:cubicBezTo>
                  <a:cubicBezTo>
                    <a:pt x="8042" y="5314"/>
                    <a:pt x="7472" y="5338"/>
                    <a:pt x="6903" y="5386"/>
                  </a:cubicBezTo>
                  <a:cubicBezTo>
                    <a:pt x="6903" y="5362"/>
                    <a:pt x="6903" y="5362"/>
                    <a:pt x="6903" y="53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69" name="Google Shape;926;p50">
              <a:extLst>
                <a:ext uri="{FF2B5EF4-FFF2-40B4-BE49-F238E27FC236}">
                  <a16:creationId xmlns:a16="http://schemas.microsoft.com/office/drawing/2014/main" id="{5F01503D-1CA1-D046-91B2-CEACC02FC4A6}"/>
                </a:ext>
              </a:extLst>
            </p:cNvPr>
            <p:cNvSpPr/>
            <p:nvPr/>
          </p:nvSpPr>
          <p:spPr>
            <a:xfrm>
              <a:off x="10768650" y="3736250"/>
              <a:ext cx="48650" cy="45100"/>
            </a:xfrm>
            <a:custGeom>
              <a:avLst/>
              <a:gdLst/>
              <a:ahLst/>
              <a:cxnLst/>
              <a:rect l="l" t="t" r="r" b="b"/>
              <a:pathLst>
                <a:path w="1946" h="1804" extrusionOk="0">
                  <a:moveTo>
                    <a:pt x="1163" y="25"/>
                  </a:moveTo>
                  <a:cubicBezTo>
                    <a:pt x="1234" y="25"/>
                    <a:pt x="1329" y="25"/>
                    <a:pt x="1400" y="48"/>
                  </a:cubicBezTo>
                  <a:cubicBezTo>
                    <a:pt x="1495" y="72"/>
                    <a:pt x="1590" y="120"/>
                    <a:pt x="1685" y="191"/>
                  </a:cubicBezTo>
                  <a:cubicBezTo>
                    <a:pt x="1922" y="546"/>
                    <a:pt x="1946" y="1021"/>
                    <a:pt x="1709" y="1377"/>
                  </a:cubicBezTo>
                  <a:cubicBezTo>
                    <a:pt x="1448" y="1661"/>
                    <a:pt x="1044" y="1804"/>
                    <a:pt x="665" y="1780"/>
                  </a:cubicBezTo>
                  <a:cubicBezTo>
                    <a:pt x="238" y="1709"/>
                    <a:pt x="1" y="1282"/>
                    <a:pt x="167" y="879"/>
                  </a:cubicBezTo>
                  <a:cubicBezTo>
                    <a:pt x="238" y="760"/>
                    <a:pt x="333" y="641"/>
                    <a:pt x="380" y="499"/>
                  </a:cubicBezTo>
                  <a:cubicBezTo>
                    <a:pt x="570" y="48"/>
                    <a:pt x="641" y="1"/>
                    <a:pt x="116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0" name="Google Shape;927;p50">
              <a:extLst>
                <a:ext uri="{FF2B5EF4-FFF2-40B4-BE49-F238E27FC236}">
                  <a16:creationId xmlns:a16="http://schemas.microsoft.com/office/drawing/2014/main" id="{480C2860-CAEF-9A40-8352-3959221B45B9}"/>
                </a:ext>
              </a:extLst>
            </p:cNvPr>
            <p:cNvSpPr/>
            <p:nvPr/>
          </p:nvSpPr>
          <p:spPr>
            <a:xfrm>
              <a:off x="10451975" y="3748125"/>
              <a:ext cx="46300" cy="44500"/>
            </a:xfrm>
            <a:custGeom>
              <a:avLst/>
              <a:gdLst/>
              <a:ahLst/>
              <a:cxnLst/>
              <a:rect l="l" t="t" r="r" b="b"/>
              <a:pathLst>
                <a:path w="1852" h="1780" extrusionOk="0">
                  <a:moveTo>
                    <a:pt x="784" y="1732"/>
                  </a:moveTo>
                  <a:cubicBezTo>
                    <a:pt x="357" y="1779"/>
                    <a:pt x="1" y="1400"/>
                    <a:pt x="48" y="973"/>
                  </a:cubicBezTo>
                  <a:cubicBezTo>
                    <a:pt x="72" y="783"/>
                    <a:pt x="119" y="593"/>
                    <a:pt x="191" y="427"/>
                  </a:cubicBezTo>
                  <a:cubicBezTo>
                    <a:pt x="262" y="214"/>
                    <a:pt x="452" y="71"/>
                    <a:pt x="689" y="71"/>
                  </a:cubicBezTo>
                  <a:cubicBezTo>
                    <a:pt x="950" y="0"/>
                    <a:pt x="1234" y="48"/>
                    <a:pt x="1448" y="214"/>
                  </a:cubicBezTo>
                  <a:cubicBezTo>
                    <a:pt x="1732" y="404"/>
                    <a:pt x="1851" y="736"/>
                    <a:pt x="1756" y="1044"/>
                  </a:cubicBezTo>
                  <a:cubicBezTo>
                    <a:pt x="1661" y="1400"/>
                    <a:pt x="1377" y="1661"/>
                    <a:pt x="997" y="1708"/>
                  </a:cubicBezTo>
                  <a:cubicBezTo>
                    <a:pt x="926" y="1732"/>
                    <a:pt x="855" y="1732"/>
                    <a:pt x="784" y="17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71" name="Google Shape;928;p50">
            <a:extLst>
              <a:ext uri="{FF2B5EF4-FFF2-40B4-BE49-F238E27FC236}">
                <a16:creationId xmlns:a16="http://schemas.microsoft.com/office/drawing/2014/main" id="{789D1147-BFDA-3445-B6A9-AF5905508408}"/>
              </a:ext>
            </a:extLst>
          </p:cNvPr>
          <p:cNvGrpSpPr/>
          <p:nvPr/>
        </p:nvGrpSpPr>
        <p:grpSpPr>
          <a:xfrm>
            <a:off x="5707465" y="4179919"/>
            <a:ext cx="1847100" cy="2471733"/>
            <a:chOff x="9964525" y="914075"/>
            <a:chExt cx="1385325" cy="1853800"/>
          </a:xfrm>
        </p:grpSpPr>
        <p:sp>
          <p:nvSpPr>
            <p:cNvPr id="72" name="Google Shape;929;p50">
              <a:extLst>
                <a:ext uri="{FF2B5EF4-FFF2-40B4-BE49-F238E27FC236}">
                  <a16:creationId xmlns:a16="http://schemas.microsoft.com/office/drawing/2014/main" id="{09FCA553-1B1E-3E4A-8020-BF4D084CF902}"/>
                </a:ext>
              </a:extLst>
            </p:cNvPr>
            <p:cNvSpPr/>
            <p:nvPr/>
          </p:nvSpPr>
          <p:spPr>
            <a:xfrm>
              <a:off x="10368950" y="1311400"/>
              <a:ext cx="743675" cy="519500"/>
            </a:xfrm>
            <a:custGeom>
              <a:avLst/>
              <a:gdLst/>
              <a:ahLst/>
              <a:cxnLst/>
              <a:rect l="l" t="t" r="r" b="b"/>
              <a:pathLst>
                <a:path w="29747" h="20780" extrusionOk="0">
                  <a:moveTo>
                    <a:pt x="1" y="8516"/>
                  </a:moveTo>
                  <a:cubicBezTo>
                    <a:pt x="3037" y="7425"/>
                    <a:pt x="5813" y="5978"/>
                    <a:pt x="8066" y="3677"/>
                  </a:cubicBezTo>
                  <a:cubicBezTo>
                    <a:pt x="8873" y="4033"/>
                    <a:pt x="9679" y="3914"/>
                    <a:pt x="10462" y="3606"/>
                  </a:cubicBezTo>
                  <a:cubicBezTo>
                    <a:pt x="11268" y="3274"/>
                    <a:pt x="12099" y="2894"/>
                    <a:pt x="12881" y="2491"/>
                  </a:cubicBezTo>
                  <a:cubicBezTo>
                    <a:pt x="13427" y="2206"/>
                    <a:pt x="13925" y="1827"/>
                    <a:pt x="14352" y="1376"/>
                  </a:cubicBezTo>
                  <a:cubicBezTo>
                    <a:pt x="14803" y="949"/>
                    <a:pt x="15230" y="498"/>
                    <a:pt x="15704" y="0"/>
                  </a:cubicBezTo>
                  <a:cubicBezTo>
                    <a:pt x="15894" y="95"/>
                    <a:pt x="16060" y="214"/>
                    <a:pt x="16226" y="356"/>
                  </a:cubicBezTo>
                  <a:cubicBezTo>
                    <a:pt x="16700" y="736"/>
                    <a:pt x="17199" y="1068"/>
                    <a:pt x="17697" y="1376"/>
                  </a:cubicBezTo>
                  <a:cubicBezTo>
                    <a:pt x="18408" y="1756"/>
                    <a:pt x="19167" y="2040"/>
                    <a:pt x="19950" y="2183"/>
                  </a:cubicBezTo>
                  <a:cubicBezTo>
                    <a:pt x="21658" y="2538"/>
                    <a:pt x="23390" y="2633"/>
                    <a:pt x="25098" y="2515"/>
                  </a:cubicBezTo>
                  <a:cubicBezTo>
                    <a:pt x="25762" y="2467"/>
                    <a:pt x="26402" y="2349"/>
                    <a:pt x="27019" y="2159"/>
                  </a:cubicBezTo>
                  <a:cubicBezTo>
                    <a:pt x="27612" y="1993"/>
                    <a:pt x="28205" y="1827"/>
                    <a:pt x="28798" y="1637"/>
                  </a:cubicBezTo>
                  <a:cubicBezTo>
                    <a:pt x="28845" y="1708"/>
                    <a:pt x="28893" y="1803"/>
                    <a:pt x="28940" y="1898"/>
                  </a:cubicBezTo>
                  <a:cubicBezTo>
                    <a:pt x="29154" y="2776"/>
                    <a:pt x="29391" y="3701"/>
                    <a:pt x="29605" y="4602"/>
                  </a:cubicBezTo>
                  <a:cubicBezTo>
                    <a:pt x="29699" y="5124"/>
                    <a:pt x="29723" y="5670"/>
                    <a:pt x="29628" y="6215"/>
                  </a:cubicBezTo>
                  <a:cubicBezTo>
                    <a:pt x="29628" y="6263"/>
                    <a:pt x="29581" y="6334"/>
                    <a:pt x="29605" y="6358"/>
                  </a:cubicBezTo>
                  <a:cubicBezTo>
                    <a:pt x="29747" y="6903"/>
                    <a:pt x="29628" y="7449"/>
                    <a:pt x="29652" y="7971"/>
                  </a:cubicBezTo>
                  <a:cubicBezTo>
                    <a:pt x="29676" y="8516"/>
                    <a:pt x="29652" y="9062"/>
                    <a:pt x="29628" y="9584"/>
                  </a:cubicBezTo>
                  <a:cubicBezTo>
                    <a:pt x="29628" y="9797"/>
                    <a:pt x="29581" y="9987"/>
                    <a:pt x="29533" y="10177"/>
                  </a:cubicBezTo>
                  <a:cubicBezTo>
                    <a:pt x="29320" y="10912"/>
                    <a:pt x="29083" y="11647"/>
                    <a:pt x="28845" y="12359"/>
                  </a:cubicBezTo>
                  <a:cubicBezTo>
                    <a:pt x="28632" y="13189"/>
                    <a:pt x="28252" y="13924"/>
                    <a:pt x="27731" y="14589"/>
                  </a:cubicBezTo>
                  <a:cubicBezTo>
                    <a:pt x="27256" y="15111"/>
                    <a:pt x="26853" y="15704"/>
                    <a:pt x="26378" y="16225"/>
                  </a:cubicBezTo>
                  <a:cubicBezTo>
                    <a:pt x="25809" y="16771"/>
                    <a:pt x="25240" y="17293"/>
                    <a:pt x="24623" y="17767"/>
                  </a:cubicBezTo>
                  <a:cubicBezTo>
                    <a:pt x="23627" y="18574"/>
                    <a:pt x="22488" y="19214"/>
                    <a:pt x="21279" y="19665"/>
                  </a:cubicBezTo>
                  <a:cubicBezTo>
                    <a:pt x="20496" y="19997"/>
                    <a:pt x="19689" y="20258"/>
                    <a:pt x="18859" y="20471"/>
                  </a:cubicBezTo>
                  <a:cubicBezTo>
                    <a:pt x="18052" y="20661"/>
                    <a:pt x="17246" y="20756"/>
                    <a:pt x="16416" y="20780"/>
                  </a:cubicBezTo>
                  <a:cubicBezTo>
                    <a:pt x="14826" y="20780"/>
                    <a:pt x="13237" y="20661"/>
                    <a:pt x="11648" y="20424"/>
                  </a:cubicBezTo>
                  <a:cubicBezTo>
                    <a:pt x="10604" y="20258"/>
                    <a:pt x="9608" y="19973"/>
                    <a:pt x="8659" y="19523"/>
                  </a:cubicBezTo>
                  <a:cubicBezTo>
                    <a:pt x="7426" y="18953"/>
                    <a:pt x="6263" y="18265"/>
                    <a:pt x="5148" y="17483"/>
                  </a:cubicBezTo>
                  <a:cubicBezTo>
                    <a:pt x="4484" y="17008"/>
                    <a:pt x="3915" y="16463"/>
                    <a:pt x="3393" y="15846"/>
                  </a:cubicBezTo>
                  <a:cubicBezTo>
                    <a:pt x="3369" y="15798"/>
                    <a:pt x="3298" y="15751"/>
                    <a:pt x="3298" y="15727"/>
                  </a:cubicBezTo>
                  <a:cubicBezTo>
                    <a:pt x="3298" y="15371"/>
                    <a:pt x="3061" y="15205"/>
                    <a:pt x="2800" y="15063"/>
                  </a:cubicBezTo>
                  <a:cubicBezTo>
                    <a:pt x="2729" y="15016"/>
                    <a:pt x="2681" y="14921"/>
                    <a:pt x="2634" y="14826"/>
                  </a:cubicBezTo>
                  <a:cubicBezTo>
                    <a:pt x="2136" y="14067"/>
                    <a:pt x="1685" y="13284"/>
                    <a:pt x="1258" y="12454"/>
                  </a:cubicBezTo>
                  <a:cubicBezTo>
                    <a:pt x="973" y="11932"/>
                    <a:pt x="736" y="11363"/>
                    <a:pt x="523" y="10793"/>
                  </a:cubicBezTo>
                  <a:cubicBezTo>
                    <a:pt x="404" y="10390"/>
                    <a:pt x="262" y="10011"/>
                    <a:pt x="191" y="9607"/>
                  </a:cubicBezTo>
                  <a:cubicBezTo>
                    <a:pt x="96" y="9299"/>
                    <a:pt x="72" y="8943"/>
                    <a:pt x="1" y="8516"/>
                  </a:cubicBezTo>
                  <a:close/>
                  <a:moveTo>
                    <a:pt x="16226" y="15988"/>
                  </a:moveTo>
                  <a:lnTo>
                    <a:pt x="16558" y="15988"/>
                  </a:lnTo>
                  <a:cubicBezTo>
                    <a:pt x="17578" y="16012"/>
                    <a:pt x="18598" y="15798"/>
                    <a:pt x="19523" y="15324"/>
                  </a:cubicBezTo>
                  <a:cubicBezTo>
                    <a:pt x="19689" y="15229"/>
                    <a:pt x="19879" y="15205"/>
                    <a:pt x="20045" y="15111"/>
                  </a:cubicBezTo>
                  <a:cubicBezTo>
                    <a:pt x="20496" y="14921"/>
                    <a:pt x="20946" y="14731"/>
                    <a:pt x="21350" y="14518"/>
                  </a:cubicBezTo>
                  <a:cubicBezTo>
                    <a:pt x="21516" y="14446"/>
                    <a:pt x="21658" y="14328"/>
                    <a:pt x="21800" y="14185"/>
                  </a:cubicBezTo>
                  <a:cubicBezTo>
                    <a:pt x="22014" y="13948"/>
                    <a:pt x="22227" y="13711"/>
                    <a:pt x="22417" y="13450"/>
                  </a:cubicBezTo>
                  <a:cubicBezTo>
                    <a:pt x="22725" y="13071"/>
                    <a:pt x="22820" y="12525"/>
                    <a:pt x="22607" y="12051"/>
                  </a:cubicBezTo>
                  <a:cubicBezTo>
                    <a:pt x="22559" y="11932"/>
                    <a:pt x="22559" y="11790"/>
                    <a:pt x="22512" y="11671"/>
                  </a:cubicBezTo>
                  <a:cubicBezTo>
                    <a:pt x="22488" y="11624"/>
                    <a:pt x="22417" y="11576"/>
                    <a:pt x="22393" y="11576"/>
                  </a:cubicBezTo>
                  <a:cubicBezTo>
                    <a:pt x="22370" y="11576"/>
                    <a:pt x="22251" y="11647"/>
                    <a:pt x="22227" y="11695"/>
                  </a:cubicBezTo>
                  <a:cubicBezTo>
                    <a:pt x="22109" y="12217"/>
                    <a:pt x="21824" y="12691"/>
                    <a:pt x="21421" y="13047"/>
                  </a:cubicBezTo>
                  <a:cubicBezTo>
                    <a:pt x="21373" y="13094"/>
                    <a:pt x="21326" y="13142"/>
                    <a:pt x="21302" y="13189"/>
                  </a:cubicBezTo>
                  <a:cubicBezTo>
                    <a:pt x="21089" y="13521"/>
                    <a:pt x="20757" y="13782"/>
                    <a:pt x="20353" y="13924"/>
                  </a:cubicBezTo>
                  <a:cubicBezTo>
                    <a:pt x="19926" y="14091"/>
                    <a:pt x="19476" y="14233"/>
                    <a:pt x="19072" y="14446"/>
                  </a:cubicBezTo>
                  <a:cubicBezTo>
                    <a:pt x="17839" y="15087"/>
                    <a:pt x="16511" y="15039"/>
                    <a:pt x="15206" y="14921"/>
                  </a:cubicBezTo>
                  <a:cubicBezTo>
                    <a:pt x="14779" y="14850"/>
                    <a:pt x="14352" y="14755"/>
                    <a:pt x="13949" y="14636"/>
                  </a:cubicBezTo>
                  <a:cubicBezTo>
                    <a:pt x="12905" y="14375"/>
                    <a:pt x="12905" y="14351"/>
                    <a:pt x="11980" y="13758"/>
                  </a:cubicBezTo>
                  <a:cubicBezTo>
                    <a:pt x="11648" y="13545"/>
                    <a:pt x="11292" y="13379"/>
                    <a:pt x="10936" y="13237"/>
                  </a:cubicBezTo>
                  <a:cubicBezTo>
                    <a:pt x="10794" y="13189"/>
                    <a:pt x="10652" y="13165"/>
                    <a:pt x="10509" y="13165"/>
                  </a:cubicBezTo>
                  <a:cubicBezTo>
                    <a:pt x="10367" y="13165"/>
                    <a:pt x="10248" y="13237"/>
                    <a:pt x="10201" y="13379"/>
                  </a:cubicBezTo>
                  <a:cubicBezTo>
                    <a:pt x="10153" y="13474"/>
                    <a:pt x="10177" y="13592"/>
                    <a:pt x="10272" y="13664"/>
                  </a:cubicBezTo>
                  <a:cubicBezTo>
                    <a:pt x="10438" y="13830"/>
                    <a:pt x="10628" y="13996"/>
                    <a:pt x="10818" y="14114"/>
                  </a:cubicBezTo>
                  <a:cubicBezTo>
                    <a:pt x="11268" y="14423"/>
                    <a:pt x="11743" y="14684"/>
                    <a:pt x="12193" y="14992"/>
                  </a:cubicBezTo>
                  <a:cubicBezTo>
                    <a:pt x="12407" y="15134"/>
                    <a:pt x="12644" y="15253"/>
                    <a:pt x="12905" y="15300"/>
                  </a:cubicBezTo>
                  <a:cubicBezTo>
                    <a:pt x="13261" y="15395"/>
                    <a:pt x="13617" y="15514"/>
                    <a:pt x="13973" y="15609"/>
                  </a:cubicBezTo>
                  <a:cubicBezTo>
                    <a:pt x="14684" y="15846"/>
                    <a:pt x="15443" y="15988"/>
                    <a:pt x="16226" y="15988"/>
                  </a:cubicBezTo>
                  <a:close/>
                  <a:moveTo>
                    <a:pt x="9798" y="8113"/>
                  </a:moveTo>
                  <a:lnTo>
                    <a:pt x="9655" y="8113"/>
                  </a:lnTo>
                  <a:cubicBezTo>
                    <a:pt x="9062" y="8113"/>
                    <a:pt x="8730" y="8777"/>
                    <a:pt x="9086" y="9251"/>
                  </a:cubicBezTo>
                  <a:cubicBezTo>
                    <a:pt x="9205" y="9465"/>
                    <a:pt x="9371" y="9631"/>
                    <a:pt x="9584" y="9750"/>
                  </a:cubicBezTo>
                  <a:cubicBezTo>
                    <a:pt x="9703" y="9797"/>
                    <a:pt x="9821" y="9844"/>
                    <a:pt x="9940" y="9844"/>
                  </a:cubicBezTo>
                  <a:cubicBezTo>
                    <a:pt x="10272" y="9868"/>
                    <a:pt x="10580" y="9678"/>
                    <a:pt x="10723" y="9370"/>
                  </a:cubicBezTo>
                  <a:cubicBezTo>
                    <a:pt x="10841" y="9014"/>
                    <a:pt x="10770" y="8635"/>
                    <a:pt x="10533" y="8326"/>
                  </a:cubicBezTo>
                  <a:cubicBezTo>
                    <a:pt x="10319" y="8137"/>
                    <a:pt x="10059" y="8065"/>
                    <a:pt x="9798" y="8113"/>
                  </a:cubicBezTo>
                  <a:close/>
                  <a:moveTo>
                    <a:pt x="21445" y="6951"/>
                  </a:moveTo>
                  <a:cubicBezTo>
                    <a:pt x="21468" y="7093"/>
                    <a:pt x="21492" y="7235"/>
                    <a:pt x="21563" y="7378"/>
                  </a:cubicBezTo>
                  <a:cubicBezTo>
                    <a:pt x="21682" y="7591"/>
                    <a:pt x="21919" y="7710"/>
                    <a:pt x="22180" y="7662"/>
                  </a:cubicBezTo>
                  <a:cubicBezTo>
                    <a:pt x="22417" y="7686"/>
                    <a:pt x="22654" y="7520"/>
                    <a:pt x="22749" y="7283"/>
                  </a:cubicBezTo>
                  <a:cubicBezTo>
                    <a:pt x="22820" y="7022"/>
                    <a:pt x="22844" y="6737"/>
                    <a:pt x="22773" y="6476"/>
                  </a:cubicBezTo>
                  <a:cubicBezTo>
                    <a:pt x="22725" y="6263"/>
                    <a:pt x="22536" y="6120"/>
                    <a:pt x="22322" y="6120"/>
                  </a:cubicBezTo>
                  <a:cubicBezTo>
                    <a:pt x="22251" y="6120"/>
                    <a:pt x="22156" y="6144"/>
                    <a:pt x="22085" y="6120"/>
                  </a:cubicBezTo>
                  <a:cubicBezTo>
                    <a:pt x="21848" y="6097"/>
                    <a:pt x="21611" y="6263"/>
                    <a:pt x="21539" y="6500"/>
                  </a:cubicBezTo>
                  <a:cubicBezTo>
                    <a:pt x="21492" y="6642"/>
                    <a:pt x="21468" y="6808"/>
                    <a:pt x="21445" y="69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3" name="Google Shape;930;p50">
              <a:extLst>
                <a:ext uri="{FF2B5EF4-FFF2-40B4-BE49-F238E27FC236}">
                  <a16:creationId xmlns:a16="http://schemas.microsoft.com/office/drawing/2014/main" id="{6CFB9235-2C46-C24C-BCD7-ECA4335EEC67}"/>
                </a:ext>
              </a:extLst>
            </p:cNvPr>
            <p:cNvSpPr/>
            <p:nvPr/>
          </p:nvSpPr>
          <p:spPr>
            <a:xfrm>
              <a:off x="10342275" y="1023775"/>
              <a:ext cx="735975" cy="473250"/>
            </a:xfrm>
            <a:custGeom>
              <a:avLst/>
              <a:gdLst/>
              <a:ahLst/>
              <a:cxnLst/>
              <a:rect l="l" t="t" r="r" b="b"/>
              <a:pathLst>
                <a:path w="29439" h="18930" extrusionOk="0">
                  <a:moveTo>
                    <a:pt x="27872" y="7141"/>
                  </a:moveTo>
                  <a:cubicBezTo>
                    <a:pt x="27730" y="6998"/>
                    <a:pt x="27588" y="6856"/>
                    <a:pt x="27422" y="6737"/>
                  </a:cubicBezTo>
                  <a:cubicBezTo>
                    <a:pt x="27279" y="6595"/>
                    <a:pt x="27019" y="6690"/>
                    <a:pt x="26995" y="6903"/>
                  </a:cubicBezTo>
                  <a:cubicBezTo>
                    <a:pt x="26924" y="7117"/>
                    <a:pt x="26971" y="7378"/>
                    <a:pt x="27090" y="7591"/>
                  </a:cubicBezTo>
                  <a:cubicBezTo>
                    <a:pt x="27493" y="8232"/>
                    <a:pt x="27778" y="8967"/>
                    <a:pt x="28228" y="9560"/>
                  </a:cubicBezTo>
                  <a:cubicBezTo>
                    <a:pt x="28584" y="10058"/>
                    <a:pt x="28892" y="10604"/>
                    <a:pt x="29106" y="11197"/>
                  </a:cubicBezTo>
                  <a:cubicBezTo>
                    <a:pt x="29225" y="11529"/>
                    <a:pt x="29343" y="11909"/>
                    <a:pt x="29438" y="12264"/>
                  </a:cubicBezTo>
                  <a:cubicBezTo>
                    <a:pt x="29130" y="12549"/>
                    <a:pt x="28750" y="12715"/>
                    <a:pt x="28347" y="12739"/>
                  </a:cubicBezTo>
                  <a:cubicBezTo>
                    <a:pt x="27991" y="12739"/>
                    <a:pt x="27659" y="12786"/>
                    <a:pt x="27351" y="12881"/>
                  </a:cubicBezTo>
                  <a:cubicBezTo>
                    <a:pt x="27042" y="12976"/>
                    <a:pt x="26734" y="13023"/>
                    <a:pt x="26425" y="13071"/>
                  </a:cubicBezTo>
                  <a:cubicBezTo>
                    <a:pt x="24623" y="13237"/>
                    <a:pt x="22796" y="13142"/>
                    <a:pt x="21041" y="12810"/>
                  </a:cubicBezTo>
                  <a:cubicBezTo>
                    <a:pt x="20163" y="12620"/>
                    <a:pt x="19357" y="12288"/>
                    <a:pt x="18621" y="11814"/>
                  </a:cubicBezTo>
                  <a:cubicBezTo>
                    <a:pt x="18171" y="11505"/>
                    <a:pt x="17744" y="11197"/>
                    <a:pt x="17317" y="10889"/>
                  </a:cubicBezTo>
                  <a:cubicBezTo>
                    <a:pt x="17483" y="10462"/>
                    <a:pt x="17673" y="10058"/>
                    <a:pt x="17839" y="9703"/>
                  </a:cubicBezTo>
                  <a:cubicBezTo>
                    <a:pt x="17957" y="9370"/>
                    <a:pt x="18005" y="9038"/>
                    <a:pt x="17957" y="8706"/>
                  </a:cubicBezTo>
                  <a:cubicBezTo>
                    <a:pt x="17933" y="8469"/>
                    <a:pt x="17767" y="8256"/>
                    <a:pt x="17554" y="8137"/>
                  </a:cubicBezTo>
                  <a:cubicBezTo>
                    <a:pt x="17459" y="8090"/>
                    <a:pt x="17317" y="8137"/>
                    <a:pt x="17269" y="8232"/>
                  </a:cubicBezTo>
                  <a:cubicBezTo>
                    <a:pt x="17246" y="8327"/>
                    <a:pt x="17222" y="8422"/>
                    <a:pt x="17198" y="8517"/>
                  </a:cubicBezTo>
                  <a:cubicBezTo>
                    <a:pt x="17127" y="9323"/>
                    <a:pt x="16771" y="10106"/>
                    <a:pt x="16202" y="10699"/>
                  </a:cubicBezTo>
                  <a:cubicBezTo>
                    <a:pt x="15704" y="11268"/>
                    <a:pt x="15182" y="11814"/>
                    <a:pt x="14613" y="12336"/>
                  </a:cubicBezTo>
                  <a:cubicBezTo>
                    <a:pt x="14114" y="12810"/>
                    <a:pt x="13521" y="13190"/>
                    <a:pt x="12905" y="13474"/>
                  </a:cubicBezTo>
                  <a:cubicBezTo>
                    <a:pt x="12383" y="13711"/>
                    <a:pt x="11837" y="13949"/>
                    <a:pt x="11315" y="14186"/>
                  </a:cubicBezTo>
                  <a:cubicBezTo>
                    <a:pt x="10912" y="14376"/>
                    <a:pt x="10485" y="14447"/>
                    <a:pt x="10034" y="14447"/>
                  </a:cubicBezTo>
                  <a:cubicBezTo>
                    <a:pt x="9987" y="14281"/>
                    <a:pt x="10106" y="14233"/>
                    <a:pt x="10177" y="14162"/>
                  </a:cubicBezTo>
                  <a:cubicBezTo>
                    <a:pt x="10960" y="13166"/>
                    <a:pt x="11647" y="12098"/>
                    <a:pt x="12240" y="10983"/>
                  </a:cubicBezTo>
                  <a:cubicBezTo>
                    <a:pt x="12359" y="10746"/>
                    <a:pt x="12454" y="10509"/>
                    <a:pt x="12525" y="10248"/>
                  </a:cubicBezTo>
                  <a:cubicBezTo>
                    <a:pt x="12596" y="9940"/>
                    <a:pt x="12620" y="9584"/>
                    <a:pt x="12739" y="9276"/>
                  </a:cubicBezTo>
                  <a:cubicBezTo>
                    <a:pt x="12833" y="8825"/>
                    <a:pt x="12857" y="8350"/>
                    <a:pt x="12786" y="7900"/>
                  </a:cubicBezTo>
                  <a:cubicBezTo>
                    <a:pt x="12786" y="7852"/>
                    <a:pt x="12786" y="7829"/>
                    <a:pt x="12762" y="7781"/>
                  </a:cubicBezTo>
                  <a:cubicBezTo>
                    <a:pt x="12739" y="7639"/>
                    <a:pt x="12644" y="7544"/>
                    <a:pt x="12525" y="7520"/>
                  </a:cubicBezTo>
                  <a:cubicBezTo>
                    <a:pt x="12383" y="7520"/>
                    <a:pt x="12264" y="7639"/>
                    <a:pt x="12217" y="7805"/>
                  </a:cubicBezTo>
                  <a:cubicBezTo>
                    <a:pt x="12193" y="7852"/>
                    <a:pt x="12193" y="7923"/>
                    <a:pt x="12193" y="7971"/>
                  </a:cubicBezTo>
                  <a:cubicBezTo>
                    <a:pt x="12193" y="8706"/>
                    <a:pt x="11932" y="9394"/>
                    <a:pt x="11719" y="10082"/>
                  </a:cubicBezTo>
                  <a:cubicBezTo>
                    <a:pt x="11647" y="10343"/>
                    <a:pt x="11529" y="10557"/>
                    <a:pt x="11363" y="10770"/>
                  </a:cubicBezTo>
                  <a:cubicBezTo>
                    <a:pt x="10793" y="11600"/>
                    <a:pt x="10248" y="12430"/>
                    <a:pt x="9655" y="13261"/>
                  </a:cubicBezTo>
                  <a:cubicBezTo>
                    <a:pt x="9418" y="13545"/>
                    <a:pt x="9180" y="13830"/>
                    <a:pt x="8896" y="14067"/>
                  </a:cubicBezTo>
                  <a:cubicBezTo>
                    <a:pt x="8255" y="14731"/>
                    <a:pt x="7591" y="15324"/>
                    <a:pt x="6880" y="15894"/>
                  </a:cubicBezTo>
                  <a:cubicBezTo>
                    <a:pt x="5575" y="16890"/>
                    <a:pt x="4152" y="17720"/>
                    <a:pt x="2634" y="18361"/>
                  </a:cubicBezTo>
                  <a:cubicBezTo>
                    <a:pt x="2254" y="18503"/>
                    <a:pt x="1874" y="18693"/>
                    <a:pt x="1495" y="18835"/>
                  </a:cubicBezTo>
                  <a:cubicBezTo>
                    <a:pt x="1376" y="18883"/>
                    <a:pt x="1234" y="18906"/>
                    <a:pt x="1115" y="18930"/>
                  </a:cubicBezTo>
                  <a:cubicBezTo>
                    <a:pt x="1092" y="18835"/>
                    <a:pt x="1092" y="18716"/>
                    <a:pt x="1068" y="18622"/>
                  </a:cubicBezTo>
                  <a:lnTo>
                    <a:pt x="1068" y="17056"/>
                  </a:lnTo>
                  <a:cubicBezTo>
                    <a:pt x="1092" y="16605"/>
                    <a:pt x="1210" y="16131"/>
                    <a:pt x="1447" y="15728"/>
                  </a:cubicBezTo>
                  <a:cubicBezTo>
                    <a:pt x="1519" y="15609"/>
                    <a:pt x="1637" y="15490"/>
                    <a:pt x="1756" y="15396"/>
                  </a:cubicBezTo>
                  <a:cubicBezTo>
                    <a:pt x="1851" y="15324"/>
                    <a:pt x="1874" y="15182"/>
                    <a:pt x="1803" y="15040"/>
                  </a:cubicBezTo>
                  <a:cubicBezTo>
                    <a:pt x="1732" y="14921"/>
                    <a:pt x="1590" y="14850"/>
                    <a:pt x="1447" y="14897"/>
                  </a:cubicBezTo>
                  <a:cubicBezTo>
                    <a:pt x="1258" y="14921"/>
                    <a:pt x="1092" y="15040"/>
                    <a:pt x="997" y="15182"/>
                  </a:cubicBezTo>
                  <a:cubicBezTo>
                    <a:pt x="617" y="15656"/>
                    <a:pt x="380" y="16226"/>
                    <a:pt x="285" y="16819"/>
                  </a:cubicBezTo>
                  <a:cubicBezTo>
                    <a:pt x="261" y="17151"/>
                    <a:pt x="261" y="17483"/>
                    <a:pt x="238" y="17815"/>
                  </a:cubicBezTo>
                  <a:cubicBezTo>
                    <a:pt x="238" y="17957"/>
                    <a:pt x="190" y="18100"/>
                    <a:pt x="167" y="18218"/>
                  </a:cubicBezTo>
                  <a:cubicBezTo>
                    <a:pt x="24" y="18218"/>
                    <a:pt x="1" y="18171"/>
                    <a:pt x="1" y="18076"/>
                  </a:cubicBezTo>
                  <a:cubicBezTo>
                    <a:pt x="1" y="16937"/>
                    <a:pt x="1" y="15775"/>
                    <a:pt x="24" y="14613"/>
                  </a:cubicBezTo>
                  <a:cubicBezTo>
                    <a:pt x="24" y="14257"/>
                    <a:pt x="48" y="13925"/>
                    <a:pt x="48" y="13569"/>
                  </a:cubicBezTo>
                  <a:cubicBezTo>
                    <a:pt x="95" y="12668"/>
                    <a:pt x="214" y="11790"/>
                    <a:pt x="404" y="10912"/>
                  </a:cubicBezTo>
                  <a:cubicBezTo>
                    <a:pt x="427" y="10770"/>
                    <a:pt x="475" y="10628"/>
                    <a:pt x="570" y="10509"/>
                  </a:cubicBezTo>
                  <a:cubicBezTo>
                    <a:pt x="902" y="9963"/>
                    <a:pt x="1163" y="9394"/>
                    <a:pt x="1376" y="8777"/>
                  </a:cubicBezTo>
                  <a:cubicBezTo>
                    <a:pt x="1495" y="8398"/>
                    <a:pt x="1661" y="8018"/>
                    <a:pt x="1874" y="7663"/>
                  </a:cubicBezTo>
                  <a:cubicBezTo>
                    <a:pt x="2064" y="7330"/>
                    <a:pt x="2278" y="6998"/>
                    <a:pt x="2491" y="6666"/>
                  </a:cubicBezTo>
                  <a:cubicBezTo>
                    <a:pt x="2539" y="6571"/>
                    <a:pt x="2610" y="6500"/>
                    <a:pt x="2705" y="6405"/>
                  </a:cubicBezTo>
                  <a:cubicBezTo>
                    <a:pt x="3132" y="5931"/>
                    <a:pt x="3606" y="5504"/>
                    <a:pt x="4128" y="5077"/>
                  </a:cubicBezTo>
                  <a:cubicBezTo>
                    <a:pt x="4531" y="4745"/>
                    <a:pt x="4887" y="4342"/>
                    <a:pt x="5195" y="3891"/>
                  </a:cubicBezTo>
                  <a:cubicBezTo>
                    <a:pt x="5480" y="3535"/>
                    <a:pt x="5765" y="3203"/>
                    <a:pt x="6097" y="2895"/>
                  </a:cubicBezTo>
                  <a:cubicBezTo>
                    <a:pt x="6405" y="2657"/>
                    <a:pt x="6547" y="2254"/>
                    <a:pt x="6476" y="1851"/>
                  </a:cubicBezTo>
                  <a:cubicBezTo>
                    <a:pt x="6476" y="1780"/>
                    <a:pt x="6429" y="1709"/>
                    <a:pt x="6429" y="1637"/>
                  </a:cubicBezTo>
                  <a:cubicBezTo>
                    <a:pt x="6524" y="1448"/>
                    <a:pt x="6713" y="1305"/>
                    <a:pt x="6927" y="1234"/>
                  </a:cubicBezTo>
                  <a:cubicBezTo>
                    <a:pt x="7686" y="878"/>
                    <a:pt x="8493" y="617"/>
                    <a:pt x="9299" y="475"/>
                  </a:cubicBezTo>
                  <a:cubicBezTo>
                    <a:pt x="10082" y="333"/>
                    <a:pt x="10841" y="190"/>
                    <a:pt x="11624" y="96"/>
                  </a:cubicBezTo>
                  <a:cubicBezTo>
                    <a:pt x="12003" y="24"/>
                    <a:pt x="12383" y="1"/>
                    <a:pt x="12786" y="1"/>
                  </a:cubicBezTo>
                  <a:cubicBezTo>
                    <a:pt x="13830" y="1"/>
                    <a:pt x="14850" y="24"/>
                    <a:pt x="15917" y="96"/>
                  </a:cubicBezTo>
                  <a:cubicBezTo>
                    <a:pt x="16558" y="143"/>
                    <a:pt x="17198" y="285"/>
                    <a:pt x="17839" y="380"/>
                  </a:cubicBezTo>
                  <a:cubicBezTo>
                    <a:pt x="19262" y="594"/>
                    <a:pt x="20543" y="1163"/>
                    <a:pt x="21824" y="1756"/>
                  </a:cubicBezTo>
                  <a:cubicBezTo>
                    <a:pt x="22654" y="2136"/>
                    <a:pt x="23460" y="2586"/>
                    <a:pt x="24219" y="3061"/>
                  </a:cubicBezTo>
                  <a:cubicBezTo>
                    <a:pt x="24860" y="3464"/>
                    <a:pt x="25429" y="3938"/>
                    <a:pt x="25927" y="4484"/>
                  </a:cubicBezTo>
                  <a:cubicBezTo>
                    <a:pt x="26568" y="5172"/>
                    <a:pt x="27161" y="5907"/>
                    <a:pt x="27683" y="6666"/>
                  </a:cubicBezTo>
                  <a:cubicBezTo>
                    <a:pt x="27778" y="6832"/>
                    <a:pt x="27849" y="6998"/>
                    <a:pt x="27920" y="7164"/>
                  </a:cubicBezTo>
                  <a:close/>
                </a:path>
              </a:pathLst>
            </a:custGeom>
            <a:solidFill>
              <a:srgbClr val="FB6A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4" name="Google Shape;931;p50">
              <a:extLst>
                <a:ext uri="{FF2B5EF4-FFF2-40B4-BE49-F238E27FC236}">
                  <a16:creationId xmlns:a16="http://schemas.microsoft.com/office/drawing/2014/main" id="{A31904B9-75FE-B044-B2BC-50A56E3094C9}"/>
                </a:ext>
              </a:extLst>
            </p:cNvPr>
            <p:cNvSpPr/>
            <p:nvPr/>
          </p:nvSpPr>
          <p:spPr>
            <a:xfrm>
              <a:off x="10460875" y="1846300"/>
              <a:ext cx="464950" cy="444200"/>
            </a:xfrm>
            <a:custGeom>
              <a:avLst/>
              <a:gdLst/>
              <a:ahLst/>
              <a:cxnLst/>
              <a:rect l="l" t="t" r="r" b="b"/>
              <a:pathLst>
                <a:path w="18598" h="17768" extrusionOk="0">
                  <a:moveTo>
                    <a:pt x="7757" y="72"/>
                  </a:moveTo>
                  <a:cubicBezTo>
                    <a:pt x="8208" y="1"/>
                    <a:pt x="8635" y="167"/>
                    <a:pt x="9086" y="167"/>
                  </a:cubicBezTo>
                  <a:cubicBezTo>
                    <a:pt x="9086" y="285"/>
                    <a:pt x="9086" y="380"/>
                    <a:pt x="9109" y="499"/>
                  </a:cubicBezTo>
                  <a:cubicBezTo>
                    <a:pt x="9157" y="665"/>
                    <a:pt x="9252" y="831"/>
                    <a:pt x="9370" y="973"/>
                  </a:cubicBezTo>
                  <a:cubicBezTo>
                    <a:pt x="9536" y="1163"/>
                    <a:pt x="9702" y="1353"/>
                    <a:pt x="9845" y="1566"/>
                  </a:cubicBezTo>
                  <a:cubicBezTo>
                    <a:pt x="10248" y="2207"/>
                    <a:pt x="11149" y="2278"/>
                    <a:pt x="11624" y="1732"/>
                  </a:cubicBezTo>
                  <a:cubicBezTo>
                    <a:pt x="11980" y="1329"/>
                    <a:pt x="12264" y="878"/>
                    <a:pt x="12478" y="404"/>
                  </a:cubicBezTo>
                  <a:cubicBezTo>
                    <a:pt x="12573" y="380"/>
                    <a:pt x="12691" y="380"/>
                    <a:pt x="12786" y="380"/>
                  </a:cubicBezTo>
                  <a:cubicBezTo>
                    <a:pt x="13522" y="380"/>
                    <a:pt x="14233" y="309"/>
                    <a:pt x="14945" y="167"/>
                  </a:cubicBezTo>
                  <a:cubicBezTo>
                    <a:pt x="15063" y="143"/>
                    <a:pt x="15182" y="119"/>
                    <a:pt x="15277" y="95"/>
                  </a:cubicBezTo>
                  <a:cubicBezTo>
                    <a:pt x="15395" y="72"/>
                    <a:pt x="15514" y="167"/>
                    <a:pt x="15514" y="285"/>
                  </a:cubicBezTo>
                  <a:cubicBezTo>
                    <a:pt x="15514" y="475"/>
                    <a:pt x="15514" y="688"/>
                    <a:pt x="15538" y="902"/>
                  </a:cubicBezTo>
                  <a:cubicBezTo>
                    <a:pt x="15514" y="1044"/>
                    <a:pt x="15538" y="1187"/>
                    <a:pt x="15609" y="1329"/>
                  </a:cubicBezTo>
                  <a:cubicBezTo>
                    <a:pt x="15728" y="1542"/>
                    <a:pt x="15799" y="1803"/>
                    <a:pt x="15751" y="2064"/>
                  </a:cubicBezTo>
                  <a:cubicBezTo>
                    <a:pt x="15704" y="2918"/>
                    <a:pt x="15799" y="3748"/>
                    <a:pt x="16012" y="4555"/>
                  </a:cubicBezTo>
                  <a:cubicBezTo>
                    <a:pt x="16392" y="6121"/>
                    <a:pt x="16653" y="7686"/>
                    <a:pt x="16914" y="9275"/>
                  </a:cubicBezTo>
                  <a:cubicBezTo>
                    <a:pt x="17056" y="10011"/>
                    <a:pt x="17246" y="10722"/>
                    <a:pt x="17459" y="11434"/>
                  </a:cubicBezTo>
                  <a:cubicBezTo>
                    <a:pt x="17720" y="12312"/>
                    <a:pt x="17981" y="13189"/>
                    <a:pt x="18242" y="14043"/>
                  </a:cubicBezTo>
                  <a:cubicBezTo>
                    <a:pt x="18408" y="14684"/>
                    <a:pt x="18503" y="15324"/>
                    <a:pt x="18574" y="15965"/>
                  </a:cubicBezTo>
                  <a:cubicBezTo>
                    <a:pt x="18598" y="16107"/>
                    <a:pt x="18598" y="16273"/>
                    <a:pt x="18574" y="16415"/>
                  </a:cubicBezTo>
                  <a:cubicBezTo>
                    <a:pt x="18574" y="16653"/>
                    <a:pt x="18432" y="16842"/>
                    <a:pt x="18242" y="16961"/>
                  </a:cubicBezTo>
                  <a:cubicBezTo>
                    <a:pt x="18052" y="17080"/>
                    <a:pt x="17839" y="17174"/>
                    <a:pt x="17625" y="17222"/>
                  </a:cubicBezTo>
                  <a:cubicBezTo>
                    <a:pt x="16724" y="17388"/>
                    <a:pt x="15822" y="17530"/>
                    <a:pt x="14921" y="17673"/>
                  </a:cubicBezTo>
                  <a:cubicBezTo>
                    <a:pt x="14186" y="17767"/>
                    <a:pt x="13450" y="17625"/>
                    <a:pt x="12715" y="17530"/>
                  </a:cubicBezTo>
                  <a:cubicBezTo>
                    <a:pt x="11671" y="17412"/>
                    <a:pt x="10651" y="17222"/>
                    <a:pt x="9631" y="17032"/>
                  </a:cubicBezTo>
                  <a:cubicBezTo>
                    <a:pt x="8706" y="16866"/>
                    <a:pt x="7805" y="16605"/>
                    <a:pt x="6951" y="16249"/>
                  </a:cubicBezTo>
                  <a:cubicBezTo>
                    <a:pt x="5883" y="15822"/>
                    <a:pt x="4840" y="15324"/>
                    <a:pt x="3796" y="14874"/>
                  </a:cubicBezTo>
                  <a:cubicBezTo>
                    <a:pt x="3369" y="14684"/>
                    <a:pt x="2918" y="14541"/>
                    <a:pt x="2491" y="14375"/>
                  </a:cubicBezTo>
                  <a:cubicBezTo>
                    <a:pt x="1946" y="14186"/>
                    <a:pt x="1400" y="13972"/>
                    <a:pt x="902" y="13687"/>
                  </a:cubicBezTo>
                  <a:cubicBezTo>
                    <a:pt x="689" y="13616"/>
                    <a:pt x="475" y="13521"/>
                    <a:pt x="262" y="13450"/>
                  </a:cubicBezTo>
                  <a:cubicBezTo>
                    <a:pt x="190" y="13427"/>
                    <a:pt x="119" y="13379"/>
                    <a:pt x="1" y="13332"/>
                  </a:cubicBezTo>
                  <a:cubicBezTo>
                    <a:pt x="119" y="13023"/>
                    <a:pt x="262" y="12739"/>
                    <a:pt x="428" y="12454"/>
                  </a:cubicBezTo>
                  <a:cubicBezTo>
                    <a:pt x="712" y="12003"/>
                    <a:pt x="973" y="11576"/>
                    <a:pt x="1258" y="11126"/>
                  </a:cubicBezTo>
                  <a:cubicBezTo>
                    <a:pt x="1851" y="10224"/>
                    <a:pt x="2420" y="9323"/>
                    <a:pt x="3037" y="8421"/>
                  </a:cubicBezTo>
                  <a:cubicBezTo>
                    <a:pt x="3250" y="8089"/>
                    <a:pt x="3535" y="7781"/>
                    <a:pt x="3749" y="7425"/>
                  </a:cubicBezTo>
                  <a:cubicBezTo>
                    <a:pt x="4033" y="6951"/>
                    <a:pt x="4342" y="6476"/>
                    <a:pt x="4603" y="6002"/>
                  </a:cubicBezTo>
                  <a:cubicBezTo>
                    <a:pt x="5053" y="5148"/>
                    <a:pt x="5551" y="4318"/>
                    <a:pt x="6073" y="3488"/>
                  </a:cubicBezTo>
                  <a:cubicBezTo>
                    <a:pt x="6334" y="3084"/>
                    <a:pt x="6571" y="2657"/>
                    <a:pt x="6761" y="2207"/>
                  </a:cubicBezTo>
                  <a:cubicBezTo>
                    <a:pt x="6927" y="1780"/>
                    <a:pt x="7164" y="1376"/>
                    <a:pt x="7354" y="949"/>
                  </a:cubicBezTo>
                  <a:cubicBezTo>
                    <a:pt x="7496" y="665"/>
                    <a:pt x="7615" y="380"/>
                    <a:pt x="7757" y="72"/>
                  </a:cubicBezTo>
                  <a:close/>
                </a:path>
              </a:pathLst>
            </a:custGeom>
            <a:solidFill>
              <a:srgbClr val="DD394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5" name="Google Shape;932;p50">
              <a:extLst>
                <a:ext uri="{FF2B5EF4-FFF2-40B4-BE49-F238E27FC236}">
                  <a16:creationId xmlns:a16="http://schemas.microsoft.com/office/drawing/2014/main" id="{76AC1F46-F8B1-674A-8AD1-AED1604D198D}"/>
                </a:ext>
              </a:extLst>
            </p:cNvPr>
            <p:cNvSpPr/>
            <p:nvPr/>
          </p:nvSpPr>
          <p:spPr>
            <a:xfrm>
              <a:off x="9990025" y="961525"/>
              <a:ext cx="376600" cy="548550"/>
            </a:xfrm>
            <a:custGeom>
              <a:avLst/>
              <a:gdLst/>
              <a:ahLst/>
              <a:cxnLst/>
              <a:rect l="l" t="t" r="r" b="b"/>
              <a:pathLst>
                <a:path w="15064" h="21942" extrusionOk="0">
                  <a:moveTo>
                    <a:pt x="15016" y="2348"/>
                  </a:moveTo>
                  <a:cubicBezTo>
                    <a:pt x="14684" y="2443"/>
                    <a:pt x="14375" y="2538"/>
                    <a:pt x="14067" y="2633"/>
                  </a:cubicBezTo>
                  <a:cubicBezTo>
                    <a:pt x="13901" y="2704"/>
                    <a:pt x="13735" y="2799"/>
                    <a:pt x="13616" y="2941"/>
                  </a:cubicBezTo>
                  <a:cubicBezTo>
                    <a:pt x="13308" y="3297"/>
                    <a:pt x="13047" y="3653"/>
                    <a:pt x="12786" y="4056"/>
                  </a:cubicBezTo>
                  <a:cubicBezTo>
                    <a:pt x="12715" y="4199"/>
                    <a:pt x="12667" y="4365"/>
                    <a:pt x="12691" y="4531"/>
                  </a:cubicBezTo>
                  <a:cubicBezTo>
                    <a:pt x="12691" y="4744"/>
                    <a:pt x="12715" y="4981"/>
                    <a:pt x="12762" y="5195"/>
                  </a:cubicBezTo>
                  <a:cubicBezTo>
                    <a:pt x="12383" y="5480"/>
                    <a:pt x="12003" y="5764"/>
                    <a:pt x="11624" y="6073"/>
                  </a:cubicBezTo>
                  <a:cubicBezTo>
                    <a:pt x="11125" y="6500"/>
                    <a:pt x="10746" y="7045"/>
                    <a:pt x="10532" y="7662"/>
                  </a:cubicBezTo>
                  <a:cubicBezTo>
                    <a:pt x="10461" y="7828"/>
                    <a:pt x="10437" y="7994"/>
                    <a:pt x="10437" y="8160"/>
                  </a:cubicBezTo>
                  <a:cubicBezTo>
                    <a:pt x="10437" y="8895"/>
                    <a:pt x="10627" y="9299"/>
                    <a:pt x="11481" y="9393"/>
                  </a:cubicBezTo>
                  <a:cubicBezTo>
                    <a:pt x="11529" y="9393"/>
                    <a:pt x="11552" y="9417"/>
                    <a:pt x="11600" y="9441"/>
                  </a:cubicBezTo>
                  <a:cubicBezTo>
                    <a:pt x="11576" y="9536"/>
                    <a:pt x="11552" y="9631"/>
                    <a:pt x="11505" y="9726"/>
                  </a:cubicBezTo>
                  <a:cubicBezTo>
                    <a:pt x="11102" y="10461"/>
                    <a:pt x="10841" y="11267"/>
                    <a:pt x="10722" y="12098"/>
                  </a:cubicBezTo>
                  <a:cubicBezTo>
                    <a:pt x="10698" y="12216"/>
                    <a:pt x="10698" y="12359"/>
                    <a:pt x="10675" y="12477"/>
                  </a:cubicBezTo>
                  <a:cubicBezTo>
                    <a:pt x="10698" y="12880"/>
                    <a:pt x="10627" y="13260"/>
                    <a:pt x="10485" y="13616"/>
                  </a:cubicBezTo>
                  <a:cubicBezTo>
                    <a:pt x="10343" y="13995"/>
                    <a:pt x="10248" y="14351"/>
                    <a:pt x="10177" y="14754"/>
                  </a:cubicBezTo>
                  <a:cubicBezTo>
                    <a:pt x="10105" y="15110"/>
                    <a:pt x="9987" y="15466"/>
                    <a:pt x="9844" y="15798"/>
                  </a:cubicBezTo>
                  <a:cubicBezTo>
                    <a:pt x="9821" y="15869"/>
                    <a:pt x="9821" y="15940"/>
                    <a:pt x="9773" y="16012"/>
                  </a:cubicBezTo>
                  <a:cubicBezTo>
                    <a:pt x="9584" y="16439"/>
                    <a:pt x="9512" y="16913"/>
                    <a:pt x="9560" y="17364"/>
                  </a:cubicBezTo>
                  <a:cubicBezTo>
                    <a:pt x="9560" y="17506"/>
                    <a:pt x="9536" y="17625"/>
                    <a:pt x="9489" y="17743"/>
                  </a:cubicBezTo>
                  <a:cubicBezTo>
                    <a:pt x="9441" y="17957"/>
                    <a:pt x="9394" y="18146"/>
                    <a:pt x="9346" y="18336"/>
                  </a:cubicBezTo>
                  <a:cubicBezTo>
                    <a:pt x="9323" y="18479"/>
                    <a:pt x="9275" y="18597"/>
                    <a:pt x="9204" y="18692"/>
                  </a:cubicBezTo>
                  <a:cubicBezTo>
                    <a:pt x="9038" y="18882"/>
                    <a:pt x="8919" y="19095"/>
                    <a:pt x="8848" y="19333"/>
                  </a:cubicBezTo>
                  <a:cubicBezTo>
                    <a:pt x="8730" y="19641"/>
                    <a:pt x="8564" y="19926"/>
                    <a:pt x="8350" y="20186"/>
                  </a:cubicBezTo>
                  <a:cubicBezTo>
                    <a:pt x="8113" y="20495"/>
                    <a:pt x="7899" y="20827"/>
                    <a:pt x="7662" y="21135"/>
                  </a:cubicBezTo>
                  <a:cubicBezTo>
                    <a:pt x="7472" y="21420"/>
                    <a:pt x="7188" y="21633"/>
                    <a:pt x="6879" y="21752"/>
                  </a:cubicBezTo>
                  <a:cubicBezTo>
                    <a:pt x="6571" y="21942"/>
                    <a:pt x="6168" y="21800"/>
                    <a:pt x="6025" y="21467"/>
                  </a:cubicBezTo>
                  <a:cubicBezTo>
                    <a:pt x="5931" y="21278"/>
                    <a:pt x="5836" y="21040"/>
                    <a:pt x="5764" y="20803"/>
                  </a:cubicBezTo>
                  <a:cubicBezTo>
                    <a:pt x="5551" y="19997"/>
                    <a:pt x="5243" y="19214"/>
                    <a:pt x="5100" y="18384"/>
                  </a:cubicBezTo>
                  <a:cubicBezTo>
                    <a:pt x="4982" y="17791"/>
                    <a:pt x="4294" y="17720"/>
                    <a:pt x="3938" y="17957"/>
                  </a:cubicBezTo>
                  <a:cubicBezTo>
                    <a:pt x="3796" y="18075"/>
                    <a:pt x="3653" y="18194"/>
                    <a:pt x="3558" y="18336"/>
                  </a:cubicBezTo>
                  <a:cubicBezTo>
                    <a:pt x="3392" y="18573"/>
                    <a:pt x="3131" y="18716"/>
                    <a:pt x="2847" y="18692"/>
                  </a:cubicBezTo>
                  <a:lnTo>
                    <a:pt x="1898" y="18692"/>
                  </a:lnTo>
                  <a:cubicBezTo>
                    <a:pt x="1708" y="18716"/>
                    <a:pt x="1518" y="18621"/>
                    <a:pt x="1424" y="18479"/>
                  </a:cubicBezTo>
                  <a:cubicBezTo>
                    <a:pt x="1258" y="18265"/>
                    <a:pt x="1163" y="18028"/>
                    <a:pt x="1163" y="17767"/>
                  </a:cubicBezTo>
                  <a:cubicBezTo>
                    <a:pt x="1234" y="17269"/>
                    <a:pt x="1281" y="16771"/>
                    <a:pt x="1329" y="16273"/>
                  </a:cubicBezTo>
                  <a:cubicBezTo>
                    <a:pt x="1424" y="15751"/>
                    <a:pt x="1613" y="15276"/>
                    <a:pt x="1874" y="14826"/>
                  </a:cubicBezTo>
                  <a:cubicBezTo>
                    <a:pt x="2088" y="14351"/>
                    <a:pt x="2325" y="13877"/>
                    <a:pt x="2586" y="13426"/>
                  </a:cubicBezTo>
                  <a:cubicBezTo>
                    <a:pt x="2705" y="13236"/>
                    <a:pt x="2823" y="13047"/>
                    <a:pt x="2989" y="12880"/>
                  </a:cubicBezTo>
                  <a:cubicBezTo>
                    <a:pt x="3250" y="12572"/>
                    <a:pt x="3535" y="12311"/>
                    <a:pt x="3796" y="12027"/>
                  </a:cubicBezTo>
                  <a:cubicBezTo>
                    <a:pt x="4151" y="11671"/>
                    <a:pt x="4057" y="11291"/>
                    <a:pt x="3582" y="11149"/>
                  </a:cubicBezTo>
                  <a:cubicBezTo>
                    <a:pt x="2776" y="10912"/>
                    <a:pt x="2017" y="10556"/>
                    <a:pt x="1305" y="10129"/>
                  </a:cubicBezTo>
                  <a:cubicBezTo>
                    <a:pt x="997" y="9915"/>
                    <a:pt x="736" y="9654"/>
                    <a:pt x="498" y="9370"/>
                  </a:cubicBezTo>
                  <a:cubicBezTo>
                    <a:pt x="166" y="8967"/>
                    <a:pt x="0" y="8468"/>
                    <a:pt x="24" y="7970"/>
                  </a:cubicBezTo>
                  <a:cubicBezTo>
                    <a:pt x="48" y="7496"/>
                    <a:pt x="24" y="6998"/>
                    <a:pt x="24" y="6523"/>
                  </a:cubicBezTo>
                  <a:cubicBezTo>
                    <a:pt x="0" y="6262"/>
                    <a:pt x="72" y="6001"/>
                    <a:pt x="214" y="5788"/>
                  </a:cubicBezTo>
                  <a:cubicBezTo>
                    <a:pt x="285" y="5693"/>
                    <a:pt x="356" y="5598"/>
                    <a:pt x="380" y="5480"/>
                  </a:cubicBezTo>
                  <a:cubicBezTo>
                    <a:pt x="593" y="4839"/>
                    <a:pt x="1044" y="4365"/>
                    <a:pt x="1471" y="3867"/>
                  </a:cubicBezTo>
                  <a:cubicBezTo>
                    <a:pt x="1756" y="3534"/>
                    <a:pt x="2064" y="3202"/>
                    <a:pt x="2349" y="2894"/>
                  </a:cubicBezTo>
                  <a:cubicBezTo>
                    <a:pt x="2467" y="2752"/>
                    <a:pt x="2586" y="2633"/>
                    <a:pt x="2705" y="2538"/>
                  </a:cubicBezTo>
                  <a:cubicBezTo>
                    <a:pt x="3274" y="2064"/>
                    <a:pt x="3914" y="1637"/>
                    <a:pt x="4578" y="1305"/>
                  </a:cubicBezTo>
                  <a:cubicBezTo>
                    <a:pt x="5219" y="996"/>
                    <a:pt x="5883" y="688"/>
                    <a:pt x="6547" y="380"/>
                  </a:cubicBezTo>
                  <a:cubicBezTo>
                    <a:pt x="7093" y="142"/>
                    <a:pt x="7710" y="24"/>
                    <a:pt x="8326" y="24"/>
                  </a:cubicBezTo>
                  <a:cubicBezTo>
                    <a:pt x="9133" y="0"/>
                    <a:pt x="9916" y="24"/>
                    <a:pt x="10722" y="24"/>
                  </a:cubicBezTo>
                  <a:cubicBezTo>
                    <a:pt x="11102" y="47"/>
                    <a:pt x="11457" y="95"/>
                    <a:pt x="11813" y="214"/>
                  </a:cubicBezTo>
                  <a:cubicBezTo>
                    <a:pt x="12715" y="427"/>
                    <a:pt x="13592" y="807"/>
                    <a:pt x="14351" y="1328"/>
                  </a:cubicBezTo>
                  <a:cubicBezTo>
                    <a:pt x="14517" y="1447"/>
                    <a:pt x="14684" y="1589"/>
                    <a:pt x="14826" y="1732"/>
                  </a:cubicBezTo>
                  <a:cubicBezTo>
                    <a:pt x="14992" y="1874"/>
                    <a:pt x="15063" y="2111"/>
                    <a:pt x="15016" y="2348"/>
                  </a:cubicBezTo>
                  <a:close/>
                </a:path>
              </a:pathLst>
            </a:custGeom>
            <a:solidFill>
              <a:srgbClr val="FB6A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6" name="Google Shape;933;p50">
              <a:extLst>
                <a:ext uri="{FF2B5EF4-FFF2-40B4-BE49-F238E27FC236}">
                  <a16:creationId xmlns:a16="http://schemas.microsoft.com/office/drawing/2014/main" id="{C0427C70-C209-E148-93A4-BA95962105D9}"/>
                </a:ext>
              </a:extLst>
            </p:cNvPr>
            <p:cNvSpPr/>
            <p:nvPr/>
          </p:nvSpPr>
          <p:spPr>
            <a:xfrm>
              <a:off x="10273475" y="941350"/>
              <a:ext cx="199875" cy="343975"/>
            </a:xfrm>
            <a:custGeom>
              <a:avLst/>
              <a:gdLst/>
              <a:ahLst/>
              <a:cxnLst/>
              <a:rect l="l" t="t" r="r" b="b"/>
              <a:pathLst>
                <a:path w="7995" h="13759" extrusionOk="0">
                  <a:moveTo>
                    <a:pt x="4887" y="24"/>
                  </a:moveTo>
                  <a:cubicBezTo>
                    <a:pt x="5196" y="1"/>
                    <a:pt x="5504" y="72"/>
                    <a:pt x="5765" y="214"/>
                  </a:cubicBezTo>
                  <a:cubicBezTo>
                    <a:pt x="5955" y="309"/>
                    <a:pt x="6097" y="451"/>
                    <a:pt x="6216" y="594"/>
                  </a:cubicBezTo>
                  <a:cubicBezTo>
                    <a:pt x="6477" y="878"/>
                    <a:pt x="6690" y="1187"/>
                    <a:pt x="6951" y="1448"/>
                  </a:cubicBezTo>
                  <a:cubicBezTo>
                    <a:pt x="7236" y="1732"/>
                    <a:pt x="7402" y="2112"/>
                    <a:pt x="7402" y="2491"/>
                  </a:cubicBezTo>
                  <a:lnTo>
                    <a:pt x="7402" y="3986"/>
                  </a:lnTo>
                  <a:cubicBezTo>
                    <a:pt x="7354" y="4033"/>
                    <a:pt x="7283" y="4081"/>
                    <a:pt x="7212" y="4128"/>
                  </a:cubicBezTo>
                  <a:cubicBezTo>
                    <a:pt x="6927" y="4389"/>
                    <a:pt x="6951" y="4840"/>
                    <a:pt x="7259" y="5053"/>
                  </a:cubicBezTo>
                  <a:cubicBezTo>
                    <a:pt x="7378" y="5148"/>
                    <a:pt x="7544" y="5219"/>
                    <a:pt x="7686" y="5314"/>
                  </a:cubicBezTo>
                  <a:cubicBezTo>
                    <a:pt x="7829" y="5385"/>
                    <a:pt x="7900" y="5456"/>
                    <a:pt x="7995" y="5527"/>
                  </a:cubicBezTo>
                  <a:cubicBezTo>
                    <a:pt x="7947" y="5646"/>
                    <a:pt x="7876" y="5741"/>
                    <a:pt x="7805" y="5836"/>
                  </a:cubicBezTo>
                  <a:cubicBezTo>
                    <a:pt x="7378" y="6358"/>
                    <a:pt x="6951" y="6880"/>
                    <a:pt x="6524" y="7378"/>
                  </a:cubicBezTo>
                  <a:cubicBezTo>
                    <a:pt x="6453" y="7473"/>
                    <a:pt x="6358" y="7544"/>
                    <a:pt x="6287" y="7615"/>
                  </a:cubicBezTo>
                  <a:cubicBezTo>
                    <a:pt x="5884" y="7947"/>
                    <a:pt x="5504" y="8303"/>
                    <a:pt x="5125" y="8659"/>
                  </a:cubicBezTo>
                  <a:cubicBezTo>
                    <a:pt x="4745" y="8967"/>
                    <a:pt x="4437" y="9347"/>
                    <a:pt x="4199" y="9774"/>
                  </a:cubicBezTo>
                  <a:cubicBezTo>
                    <a:pt x="4033" y="10011"/>
                    <a:pt x="3867" y="10248"/>
                    <a:pt x="3654" y="10461"/>
                  </a:cubicBezTo>
                  <a:cubicBezTo>
                    <a:pt x="3535" y="10604"/>
                    <a:pt x="3393" y="10746"/>
                    <a:pt x="3274" y="10888"/>
                  </a:cubicBezTo>
                  <a:cubicBezTo>
                    <a:pt x="2871" y="11339"/>
                    <a:pt x="2610" y="11908"/>
                    <a:pt x="2515" y="12525"/>
                  </a:cubicBezTo>
                  <a:cubicBezTo>
                    <a:pt x="2492" y="12762"/>
                    <a:pt x="2420" y="13000"/>
                    <a:pt x="2397" y="13237"/>
                  </a:cubicBezTo>
                  <a:cubicBezTo>
                    <a:pt x="2373" y="13450"/>
                    <a:pt x="2207" y="13640"/>
                    <a:pt x="1993" y="13664"/>
                  </a:cubicBezTo>
                  <a:cubicBezTo>
                    <a:pt x="1543" y="13735"/>
                    <a:pt x="1068" y="13759"/>
                    <a:pt x="594" y="13687"/>
                  </a:cubicBezTo>
                  <a:cubicBezTo>
                    <a:pt x="594" y="13640"/>
                    <a:pt x="570" y="13569"/>
                    <a:pt x="570" y="13521"/>
                  </a:cubicBezTo>
                  <a:cubicBezTo>
                    <a:pt x="784" y="13260"/>
                    <a:pt x="713" y="12881"/>
                    <a:pt x="428" y="12715"/>
                  </a:cubicBezTo>
                  <a:cubicBezTo>
                    <a:pt x="428" y="12407"/>
                    <a:pt x="475" y="12098"/>
                    <a:pt x="618" y="11814"/>
                  </a:cubicBezTo>
                  <a:cubicBezTo>
                    <a:pt x="807" y="11387"/>
                    <a:pt x="1021" y="10983"/>
                    <a:pt x="1211" y="10556"/>
                  </a:cubicBezTo>
                  <a:cubicBezTo>
                    <a:pt x="1282" y="10319"/>
                    <a:pt x="1519" y="10177"/>
                    <a:pt x="1780" y="10200"/>
                  </a:cubicBezTo>
                  <a:cubicBezTo>
                    <a:pt x="2088" y="10248"/>
                    <a:pt x="2254" y="10058"/>
                    <a:pt x="2397" y="9821"/>
                  </a:cubicBezTo>
                  <a:cubicBezTo>
                    <a:pt x="2634" y="9489"/>
                    <a:pt x="2397" y="9038"/>
                    <a:pt x="1993" y="9086"/>
                  </a:cubicBezTo>
                  <a:cubicBezTo>
                    <a:pt x="1804" y="9086"/>
                    <a:pt x="1590" y="9109"/>
                    <a:pt x="1400" y="9181"/>
                  </a:cubicBezTo>
                  <a:cubicBezTo>
                    <a:pt x="1021" y="9275"/>
                    <a:pt x="618" y="9299"/>
                    <a:pt x="238" y="9252"/>
                  </a:cubicBezTo>
                  <a:cubicBezTo>
                    <a:pt x="96" y="9228"/>
                    <a:pt x="1" y="9109"/>
                    <a:pt x="48" y="8967"/>
                  </a:cubicBezTo>
                  <a:cubicBezTo>
                    <a:pt x="96" y="8777"/>
                    <a:pt x="167" y="8611"/>
                    <a:pt x="262" y="8445"/>
                  </a:cubicBezTo>
                  <a:cubicBezTo>
                    <a:pt x="618" y="7852"/>
                    <a:pt x="1139" y="7354"/>
                    <a:pt x="1733" y="7022"/>
                  </a:cubicBezTo>
                  <a:cubicBezTo>
                    <a:pt x="1875" y="6951"/>
                    <a:pt x="2017" y="6903"/>
                    <a:pt x="2159" y="6880"/>
                  </a:cubicBezTo>
                  <a:cubicBezTo>
                    <a:pt x="2278" y="6856"/>
                    <a:pt x="2420" y="6880"/>
                    <a:pt x="2539" y="6856"/>
                  </a:cubicBezTo>
                  <a:cubicBezTo>
                    <a:pt x="2895" y="6808"/>
                    <a:pt x="3156" y="6500"/>
                    <a:pt x="3108" y="6144"/>
                  </a:cubicBezTo>
                  <a:cubicBezTo>
                    <a:pt x="3085" y="5978"/>
                    <a:pt x="2966" y="5836"/>
                    <a:pt x="2800" y="5765"/>
                  </a:cubicBezTo>
                  <a:cubicBezTo>
                    <a:pt x="2681" y="5717"/>
                    <a:pt x="2563" y="5670"/>
                    <a:pt x="2444" y="5622"/>
                  </a:cubicBezTo>
                  <a:cubicBezTo>
                    <a:pt x="2302" y="5551"/>
                    <a:pt x="2254" y="5361"/>
                    <a:pt x="2349" y="5243"/>
                  </a:cubicBezTo>
                  <a:cubicBezTo>
                    <a:pt x="2515" y="4982"/>
                    <a:pt x="2681" y="4745"/>
                    <a:pt x="2871" y="4507"/>
                  </a:cubicBezTo>
                  <a:cubicBezTo>
                    <a:pt x="3085" y="4294"/>
                    <a:pt x="3393" y="4175"/>
                    <a:pt x="3678" y="4199"/>
                  </a:cubicBezTo>
                  <a:lnTo>
                    <a:pt x="4911" y="4199"/>
                  </a:lnTo>
                  <a:cubicBezTo>
                    <a:pt x="5053" y="4199"/>
                    <a:pt x="5219" y="4199"/>
                    <a:pt x="5362" y="4175"/>
                  </a:cubicBezTo>
                  <a:cubicBezTo>
                    <a:pt x="5575" y="4128"/>
                    <a:pt x="5765" y="3962"/>
                    <a:pt x="5836" y="3748"/>
                  </a:cubicBezTo>
                  <a:cubicBezTo>
                    <a:pt x="5884" y="3535"/>
                    <a:pt x="5789" y="3321"/>
                    <a:pt x="5623" y="3203"/>
                  </a:cubicBezTo>
                  <a:cubicBezTo>
                    <a:pt x="5480" y="3061"/>
                    <a:pt x="5338" y="2918"/>
                    <a:pt x="5219" y="2752"/>
                  </a:cubicBezTo>
                  <a:cubicBezTo>
                    <a:pt x="4864" y="2325"/>
                    <a:pt x="4698" y="1756"/>
                    <a:pt x="4721" y="1187"/>
                  </a:cubicBezTo>
                  <a:cubicBezTo>
                    <a:pt x="4721" y="878"/>
                    <a:pt x="4745" y="570"/>
                    <a:pt x="4769" y="238"/>
                  </a:cubicBezTo>
                  <a:cubicBezTo>
                    <a:pt x="4792" y="167"/>
                    <a:pt x="4840" y="95"/>
                    <a:pt x="4887" y="24"/>
                  </a:cubicBezTo>
                  <a:close/>
                </a:path>
              </a:pathLst>
            </a:custGeom>
            <a:solidFill>
              <a:srgbClr val="DD394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7" name="Google Shape;934;p50">
              <a:extLst>
                <a:ext uri="{FF2B5EF4-FFF2-40B4-BE49-F238E27FC236}">
                  <a16:creationId xmlns:a16="http://schemas.microsoft.com/office/drawing/2014/main" id="{2A201FB8-22C6-284D-B3F8-D99E16784FD8}"/>
                </a:ext>
              </a:extLst>
            </p:cNvPr>
            <p:cNvSpPr/>
            <p:nvPr/>
          </p:nvSpPr>
          <p:spPr>
            <a:xfrm>
              <a:off x="11120900" y="1301325"/>
              <a:ext cx="80100" cy="164275"/>
            </a:xfrm>
            <a:custGeom>
              <a:avLst/>
              <a:gdLst/>
              <a:ahLst/>
              <a:cxnLst/>
              <a:rect l="l" t="t" r="r" b="b"/>
              <a:pathLst>
                <a:path w="3204" h="6571" extrusionOk="0">
                  <a:moveTo>
                    <a:pt x="618" y="6452"/>
                  </a:moveTo>
                  <a:cubicBezTo>
                    <a:pt x="594" y="6357"/>
                    <a:pt x="570" y="6239"/>
                    <a:pt x="570" y="6120"/>
                  </a:cubicBezTo>
                  <a:cubicBezTo>
                    <a:pt x="641" y="5195"/>
                    <a:pt x="380" y="4317"/>
                    <a:pt x="191" y="3440"/>
                  </a:cubicBezTo>
                  <a:cubicBezTo>
                    <a:pt x="120" y="3179"/>
                    <a:pt x="48" y="2941"/>
                    <a:pt x="1" y="2681"/>
                  </a:cubicBezTo>
                  <a:cubicBezTo>
                    <a:pt x="25" y="2633"/>
                    <a:pt x="72" y="2586"/>
                    <a:pt x="120" y="2562"/>
                  </a:cubicBezTo>
                  <a:cubicBezTo>
                    <a:pt x="357" y="2372"/>
                    <a:pt x="428" y="2254"/>
                    <a:pt x="286" y="2064"/>
                  </a:cubicBezTo>
                  <a:cubicBezTo>
                    <a:pt x="1" y="1755"/>
                    <a:pt x="96" y="1447"/>
                    <a:pt x="238" y="1139"/>
                  </a:cubicBezTo>
                  <a:cubicBezTo>
                    <a:pt x="570" y="427"/>
                    <a:pt x="1306" y="0"/>
                    <a:pt x="2088" y="24"/>
                  </a:cubicBezTo>
                  <a:cubicBezTo>
                    <a:pt x="2444" y="48"/>
                    <a:pt x="2753" y="261"/>
                    <a:pt x="2895" y="593"/>
                  </a:cubicBezTo>
                  <a:cubicBezTo>
                    <a:pt x="3108" y="1044"/>
                    <a:pt x="3203" y="1542"/>
                    <a:pt x="3203" y="2064"/>
                  </a:cubicBezTo>
                  <a:lnTo>
                    <a:pt x="3203" y="3606"/>
                  </a:lnTo>
                  <a:cubicBezTo>
                    <a:pt x="3180" y="4388"/>
                    <a:pt x="2895" y="5124"/>
                    <a:pt x="2349" y="5669"/>
                  </a:cubicBezTo>
                  <a:cubicBezTo>
                    <a:pt x="2160" y="5907"/>
                    <a:pt x="1922" y="6096"/>
                    <a:pt x="1685" y="6262"/>
                  </a:cubicBezTo>
                  <a:cubicBezTo>
                    <a:pt x="1377" y="6500"/>
                    <a:pt x="973" y="6571"/>
                    <a:pt x="618" y="64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8" name="Google Shape;935;p50">
              <a:extLst>
                <a:ext uri="{FF2B5EF4-FFF2-40B4-BE49-F238E27FC236}">
                  <a16:creationId xmlns:a16="http://schemas.microsoft.com/office/drawing/2014/main" id="{53E7B198-42E2-244F-A532-A502B28164E7}"/>
                </a:ext>
              </a:extLst>
            </p:cNvPr>
            <p:cNvSpPr/>
            <p:nvPr/>
          </p:nvSpPr>
          <p:spPr>
            <a:xfrm>
              <a:off x="10294825" y="1603750"/>
              <a:ext cx="115675" cy="90175"/>
            </a:xfrm>
            <a:custGeom>
              <a:avLst/>
              <a:gdLst/>
              <a:ahLst/>
              <a:cxnLst/>
              <a:rect l="l" t="t" r="r" b="b"/>
              <a:pathLst>
                <a:path w="4627" h="3607" extrusionOk="0">
                  <a:moveTo>
                    <a:pt x="4603" y="3559"/>
                  </a:moveTo>
                  <a:cubicBezTo>
                    <a:pt x="3891" y="3606"/>
                    <a:pt x="3203" y="3583"/>
                    <a:pt x="2515" y="3535"/>
                  </a:cubicBezTo>
                  <a:cubicBezTo>
                    <a:pt x="1970" y="3464"/>
                    <a:pt x="1472" y="3274"/>
                    <a:pt x="997" y="2990"/>
                  </a:cubicBezTo>
                  <a:cubicBezTo>
                    <a:pt x="570" y="2729"/>
                    <a:pt x="262" y="2302"/>
                    <a:pt x="119" y="1827"/>
                  </a:cubicBezTo>
                  <a:cubicBezTo>
                    <a:pt x="1" y="1519"/>
                    <a:pt x="48" y="1187"/>
                    <a:pt x="238" y="926"/>
                  </a:cubicBezTo>
                  <a:cubicBezTo>
                    <a:pt x="262" y="878"/>
                    <a:pt x="309" y="831"/>
                    <a:pt x="333" y="784"/>
                  </a:cubicBezTo>
                  <a:cubicBezTo>
                    <a:pt x="618" y="238"/>
                    <a:pt x="1068" y="1"/>
                    <a:pt x="1946" y="333"/>
                  </a:cubicBezTo>
                  <a:cubicBezTo>
                    <a:pt x="2112" y="404"/>
                    <a:pt x="2254" y="499"/>
                    <a:pt x="2420" y="546"/>
                  </a:cubicBezTo>
                  <a:cubicBezTo>
                    <a:pt x="2563" y="594"/>
                    <a:pt x="2705" y="689"/>
                    <a:pt x="2800" y="831"/>
                  </a:cubicBezTo>
                  <a:cubicBezTo>
                    <a:pt x="2918" y="1044"/>
                    <a:pt x="3108" y="1187"/>
                    <a:pt x="3345" y="1210"/>
                  </a:cubicBezTo>
                  <a:cubicBezTo>
                    <a:pt x="3796" y="1970"/>
                    <a:pt x="4199" y="2705"/>
                    <a:pt x="4626" y="3464"/>
                  </a:cubicBezTo>
                  <a:cubicBezTo>
                    <a:pt x="4626" y="3464"/>
                    <a:pt x="4603" y="3488"/>
                    <a:pt x="4603" y="35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9" name="Google Shape;936;p50">
              <a:extLst>
                <a:ext uri="{FF2B5EF4-FFF2-40B4-BE49-F238E27FC236}">
                  <a16:creationId xmlns:a16="http://schemas.microsoft.com/office/drawing/2014/main" id="{90F94CA6-2F8A-0440-A374-17367A36935F}"/>
                </a:ext>
              </a:extLst>
            </p:cNvPr>
            <p:cNvSpPr/>
            <p:nvPr/>
          </p:nvSpPr>
          <p:spPr>
            <a:xfrm>
              <a:off x="10751450" y="2682450"/>
              <a:ext cx="97875" cy="58750"/>
            </a:xfrm>
            <a:custGeom>
              <a:avLst/>
              <a:gdLst/>
              <a:ahLst/>
              <a:cxnLst/>
              <a:rect l="l" t="t" r="r" b="b"/>
              <a:pathLst>
                <a:path w="3915" h="2350" extrusionOk="0">
                  <a:moveTo>
                    <a:pt x="1" y="1"/>
                  </a:moveTo>
                  <a:cubicBezTo>
                    <a:pt x="333" y="72"/>
                    <a:pt x="665" y="167"/>
                    <a:pt x="997" y="333"/>
                  </a:cubicBezTo>
                  <a:cubicBezTo>
                    <a:pt x="1638" y="618"/>
                    <a:pt x="2278" y="926"/>
                    <a:pt x="2919" y="1211"/>
                  </a:cubicBezTo>
                  <a:cubicBezTo>
                    <a:pt x="3274" y="1353"/>
                    <a:pt x="3559" y="1590"/>
                    <a:pt x="3772" y="1899"/>
                  </a:cubicBezTo>
                  <a:cubicBezTo>
                    <a:pt x="3915" y="2112"/>
                    <a:pt x="3844" y="2326"/>
                    <a:pt x="3583" y="2349"/>
                  </a:cubicBezTo>
                  <a:cubicBezTo>
                    <a:pt x="3132" y="2349"/>
                    <a:pt x="2681" y="2349"/>
                    <a:pt x="2231" y="2349"/>
                  </a:cubicBezTo>
                  <a:cubicBezTo>
                    <a:pt x="2088" y="2326"/>
                    <a:pt x="1946" y="2278"/>
                    <a:pt x="1827" y="2207"/>
                  </a:cubicBezTo>
                  <a:cubicBezTo>
                    <a:pt x="1353" y="1922"/>
                    <a:pt x="950" y="1567"/>
                    <a:pt x="641" y="1116"/>
                  </a:cubicBezTo>
                  <a:cubicBezTo>
                    <a:pt x="428" y="784"/>
                    <a:pt x="238" y="428"/>
                    <a:pt x="1" y="1"/>
                  </a:cubicBezTo>
                  <a:close/>
                </a:path>
              </a:pathLst>
            </a:custGeom>
            <a:solidFill>
              <a:srgbClr val="FB6A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0" name="Google Shape;937;p50">
              <a:extLst>
                <a:ext uri="{FF2B5EF4-FFF2-40B4-BE49-F238E27FC236}">
                  <a16:creationId xmlns:a16="http://schemas.microsoft.com/office/drawing/2014/main" id="{67C36141-8552-1043-960C-C48C4E5A37E5}"/>
                </a:ext>
              </a:extLst>
            </p:cNvPr>
            <p:cNvSpPr/>
            <p:nvPr/>
          </p:nvSpPr>
          <p:spPr>
            <a:xfrm>
              <a:off x="10179200" y="2250150"/>
              <a:ext cx="33225" cy="122175"/>
            </a:xfrm>
            <a:custGeom>
              <a:avLst/>
              <a:gdLst/>
              <a:ahLst/>
              <a:cxnLst/>
              <a:rect l="l" t="t" r="r" b="b"/>
              <a:pathLst>
                <a:path w="1329" h="4887" extrusionOk="0">
                  <a:moveTo>
                    <a:pt x="1234" y="0"/>
                  </a:moveTo>
                  <a:cubicBezTo>
                    <a:pt x="1257" y="166"/>
                    <a:pt x="1305" y="333"/>
                    <a:pt x="1305" y="499"/>
                  </a:cubicBezTo>
                  <a:cubicBezTo>
                    <a:pt x="1305" y="1044"/>
                    <a:pt x="1329" y="1613"/>
                    <a:pt x="1305" y="2159"/>
                  </a:cubicBezTo>
                  <a:cubicBezTo>
                    <a:pt x="1305" y="2586"/>
                    <a:pt x="1186" y="2989"/>
                    <a:pt x="1020" y="3345"/>
                  </a:cubicBezTo>
                  <a:cubicBezTo>
                    <a:pt x="807" y="3843"/>
                    <a:pt x="593" y="4341"/>
                    <a:pt x="380" y="4840"/>
                  </a:cubicBezTo>
                  <a:cubicBezTo>
                    <a:pt x="380" y="4863"/>
                    <a:pt x="332" y="4863"/>
                    <a:pt x="261" y="4887"/>
                  </a:cubicBezTo>
                  <a:cubicBezTo>
                    <a:pt x="95" y="4484"/>
                    <a:pt x="0" y="4033"/>
                    <a:pt x="48" y="3606"/>
                  </a:cubicBezTo>
                  <a:cubicBezTo>
                    <a:pt x="71" y="3060"/>
                    <a:pt x="166" y="2539"/>
                    <a:pt x="261" y="2017"/>
                  </a:cubicBezTo>
                  <a:cubicBezTo>
                    <a:pt x="309" y="1780"/>
                    <a:pt x="356" y="1566"/>
                    <a:pt x="451" y="1376"/>
                  </a:cubicBezTo>
                  <a:cubicBezTo>
                    <a:pt x="522" y="1163"/>
                    <a:pt x="593" y="949"/>
                    <a:pt x="688" y="760"/>
                  </a:cubicBezTo>
                  <a:cubicBezTo>
                    <a:pt x="759" y="451"/>
                    <a:pt x="973" y="190"/>
                    <a:pt x="1234" y="0"/>
                  </a:cubicBezTo>
                  <a:close/>
                </a:path>
              </a:pathLst>
            </a:custGeom>
            <a:solidFill>
              <a:srgbClr val="FB6A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1" name="Google Shape;938;p50">
              <a:extLst>
                <a:ext uri="{FF2B5EF4-FFF2-40B4-BE49-F238E27FC236}">
                  <a16:creationId xmlns:a16="http://schemas.microsoft.com/office/drawing/2014/main" id="{DBF110ED-494D-764D-8CDE-0AAE0412EEFC}"/>
                </a:ext>
              </a:extLst>
            </p:cNvPr>
            <p:cNvSpPr/>
            <p:nvPr/>
          </p:nvSpPr>
          <p:spPr>
            <a:xfrm>
              <a:off x="10708750" y="1851650"/>
              <a:ext cx="39175" cy="27875"/>
            </a:xfrm>
            <a:custGeom>
              <a:avLst/>
              <a:gdLst/>
              <a:ahLst/>
              <a:cxnLst/>
              <a:rect l="l" t="t" r="r" b="b"/>
              <a:pathLst>
                <a:path w="1567" h="1115" extrusionOk="0">
                  <a:moveTo>
                    <a:pt x="1" y="95"/>
                  </a:moveTo>
                  <a:cubicBezTo>
                    <a:pt x="570" y="0"/>
                    <a:pt x="1045" y="190"/>
                    <a:pt x="1567" y="190"/>
                  </a:cubicBezTo>
                  <a:cubicBezTo>
                    <a:pt x="1495" y="474"/>
                    <a:pt x="1329" y="735"/>
                    <a:pt x="1116" y="949"/>
                  </a:cubicBezTo>
                  <a:cubicBezTo>
                    <a:pt x="974" y="1115"/>
                    <a:pt x="713" y="1091"/>
                    <a:pt x="594" y="901"/>
                  </a:cubicBezTo>
                  <a:cubicBezTo>
                    <a:pt x="404" y="664"/>
                    <a:pt x="238" y="403"/>
                    <a:pt x="1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2" name="Google Shape;939;p50">
              <a:extLst>
                <a:ext uri="{FF2B5EF4-FFF2-40B4-BE49-F238E27FC236}">
                  <a16:creationId xmlns:a16="http://schemas.microsoft.com/office/drawing/2014/main" id="{3E56077D-7683-C943-97F0-EC8C8F1186F3}"/>
                </a:ext>
              </a:extLst>
            </p:cNvPr>
            <p:cNvSpPr/>
            <p:nvPr/>
          </p:nvSpPr>
          <p:spPr>
            <a:xfrm>
              <a:off x="11039075" y="1202275"/>
              <a:ext cx="8325" cy="7150"/>
            </a:xfrm>
            <a:custGeom>
              <a:avLst/>
              <a:gdLst/>
              <a:ahLst/>
              <a:cxnLst/>
              <a:rect l="l" t="t" r="r" b="b"/>
              <a:pathLst>
                <a:path w="333" h="286" extrusionOk="0">
                  <a:moveTo>
                    <a:pt x="333" y="262"/>
                  </a:moveTo>
                  <a:cubicBezTo>
                    <a:pt x="95" y="285"/>
                    <a:pt x="72" y="285"/>
                    <a:pt x="0" y="1"/>
                  </a:cubicBezTo>
                  <a:lnTo>
                    <a:pt x="0" y="1"/>
                  </a:lnTo>
                  <a:lnTo>
                    <a:pt x="167" y="119"/>
                  </a:lnTo>
                  <a:lnTo>
                    <a:pt x="309" y="262"/>
                  </a:ln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3" name="Google Shape;940;p50">
              <a:extLst>
                <a:ext uri="{FF2B5EF4-FFF2-40B4-BE49-F238E27FC236}">
                  <a16:creationId xmlns:a16="http://schemas.microsoft.com/office/drawing/2014/main" id="{53EF098D-8E62-7048-8A85-C85FA91B62B2}"/>
                </a:ext>
              </a:extLst>
            </p:cNvPr>
            <p:cNvSpPr/>
            <p:nvPr/>
          </p:nvSpPr>
          <p:spPr>
            <a:xfrm>
              <a:off x="11046775" y="1217100"/>
              <a:ext cx="4175" cy="4175"/>
            </a:xfrm>
            <a:custGeom>
              <a:avLst/>
              <a:gdLst/>
              <a:ahLst/>
              <a:cxnLst/>
              <a:rect l="l" t="t" r="r" b="b"/>
              <a:pathLst>
                <a:path w="167" h="167" extrusionOk="0">
                  <a:moveTo>
                    <a:pt x="1" y="1"/>
                  </a:moveTo>
                  <a:cubicBezTo>
                    <a:pt x="119" y="1"/>
                    <a:pt x="143" y="72"/>
                    <a:pt x="167" y="167"/>
                  </a:cubicBezTo>
                  <a:lnTo>
                    <a:pt x="167" y="167"/>
                  </a:lnTo>
                  <a:cubicBezTo>
                    <a:pt x="25" y="167"/>
                    <a:pt x="48" y="72"/>
                    <a:pt x="1" y="1"/>
                  </a:cubicBez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4" name="Google Shape;941;p50">
              <a:extLst>
                <a:ext uri="{FF2B5EF4-FFF2-40B4-BE49-F238E27FC236}">
                  <a16:creationId xmlns:a16="http://schemas.microsoft.com/office/drawing/2014/main" id="{1334832B-13BD-9948-B6F1-16AD85C18931}"/>
                </a:ext>
              </a:extLst>
            </p:cNvPr>
            <p:cNvSpPr/>
            <p:nvPr/>
          </p:nvSpPr>
          <p:spPr>
            <a:xfrm>
              <a:off x="11045000" y="1208200"/>
              <a:ext cx="2400" cy="8925"/>
            </a:xfrm>
            <a:custGeom>
              <a:avLst/>
              <a:gdLst/>
              <a:ahLst/>
              <a:cxnLst/>
              <a:rect l="l" t="t" r="r" b="b"/>
              <a:pathLst>
                <a:path w="96" h="357" extrusionOk="0">
                  <a:moveTo>
                    <a:pt x="96" y="333"/>
                  </a:moveTo>
                  <a:cubicBezTo>
                    <a:pt x="1" y="238"/>
                    <a:pt x="1" y="96"/>
                    <a:pt x="96" y="1"/>
                  </a:cubicBezTo>
                  <a:lnTo>
                    <a:pt x="96" y="1"/>
                  </a:lnTo>
                  <a:lnTo>
                    <a:pt x="96" y="357"/>
                  </a:ln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5" name="Google Shape;942;p50">
              <a:extLst>
                <a:ext uri="{FF2B5EF4-FFF2-40B4-BE49-F238E27FC236}">
                  <a16:creationId xmlns:a16="http://schemas.microsoft.com/office/drawing/2014/main" id="{801DBF0D-E632-5D47-826F-CFEBA13A615B}"/>
                </a:ext>
              </a:extLst>
            </p:cNvPr>
            <p:cNvSpPr/>
            <p:nvPr/>
          </p:nvSpPr>
          <p:spPr>
            <a:xfrm>
              <a:off x="11050925" y="1221250"/>
              <a:ext cx="1825" cy="3000"/>
            </a:xfrm>
            <a:custGeom>
              <a:avLst/>
              <a:gdLst/>
              <a:ahLst/>
              <a:cxnLst/>
              <a:rect l="l" t="t" r="r" b="b"/>
              <a:pathLst>
                <a:path w="73" h="120" extrusionOk="0">
                  <a:moveTo>
                    <a:pt x="1" y="1"/>
                  </a:moveTo>
                  <a:cubicBezTo>
                    <a:pt x="25" y="24"/>
                    <a:pt x="48" y="48"/>
                    <a:pt x="72" y="72"/>
                  </a:cubicBezTo>
                  <a:cubicBezTo>
                    <a:pt x="72" y="72"/>
                    <a:pt x="72" y="96"/>
                    <a:pt x="48" y="119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A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6" name="Google Shape;943;p50">
              <a:extLst>
                <a:ext uri="{FF2B5EF4-FFF2-40B4-BE49-F238E27FC236}">
                  <a16:creationId xmlns:a16="http://schemas.microsoft.com/office/drawing/2014/main" id="{BF4657DB-3328-C14E-8619-ACEFD4B9E17A}"/>
                </a:ext>
              </a:extLst>
            </p:cNvPr>
            <p:cNvSpPr/>
            <p:nvPr/>
          </p:nvSpPr>
          <p:spPr>
            <a:xfrm>
              <a:off x="10921650" y="1454900"/>
              <a:ext cx="186825" cy="188025"/>
            </a:xfrm>
            <a:custGeom>
              <a:avLst/>
              <a:gdLst/>
              <a:ahLst/>
              <a:cxnLst/>
              <a:rect l="l" t="t" r="r" b="b"/>
              <a:pathLst>
                <a:path w="7473" h="7521" extrusionOk="0">
                  <a:moveTo>
                    <a:pt x="5812" y="784"/>
                  </a:moveTo>
                  <a:cubicBezTo>
                    <a:pt x="4626" y="1"/>
                    <a:pt x="2800" y="119"/>
                    <a:pt x="1685" y="973"/>
                  </a:cubicBezTo>
                  <a:cubicBezTo>
                    <a:pt x="357" y="1946"/>
                    <a:pt x="1" y="3488"/>
                    <a:pt x="309" y="5077"/>
                  </a:cubicBezTo>
                  <a:cubicBezTo>
                    <a:pt x="617" y="6500"/>
                    <a:pt x="1898" y="7520"/>
                    <a:pt x="3393" y="7473"/>
                  </a:cubicBezTo>
                  <a:cubicBezTo>
                    <a:pt x="4721" y="7354"/>
                    <a:pt x="5955" y="6643"/>
                    <a:pt x="6737" y="5551"/>
                  </a:cubicBezTo>
                  <a:cubicBezTo>
                    <a:pt x="7022" y="5148"/>
                    <a:pt x="7164" y="4698"/>
                    <a:pt x="7141" y="4223"/>
                  </a:cubicBezTo>
                  <a:cubicBezTo>
                    <a:pt x="7473" y="2918"/>
                    <a:pt x="6951" y="1519"/>
                    <a:pt x="5812" y="784"/>
                  </a:cubicBezTo>
                  <a:close/>
                </a:path>
              </a:pathLst>
            </a:custGeom>
            <a:solidFill>
              <a:srgbClr val="FB88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7" name="Google Shape;944;p50">
              <a:extLst>
                <a:ext uri="{FF2B5EF4-FFF2-40B4-BE49-F238E27FC236}">
                  <a16:creationId xmlns:a16="http://schemas.microsoft.com/office/drawing/2014/main" id="{3A81F2BA-2A3A-804B-AAC4-3495743FBE34}"/>
                </a:ext>
              </a:extLst>
            </p:cNvPr>
            <p:cNvSpPr/>
            <p:nvPr/>
          </p:nvSpPr>
          <p:spPr>
            <a:xfrm>
              <a:off x="10418775" y="1534375"/>
              <a:ext cx="220025" cy="186225"/>
            </a:xfrm>
            <a:custGeom>
              <a:avLst/>
              <a:gdLst/>
              <a:ahLst/>
              <a:cxnLst/>
              <a:rect l="l" t="t" r="r" b="b"/>
              <a:pathLst>
                <a:path w="8801" h="7449" extrusionOk="0">
                  <a:moveTo>
                    <a:pt x="7022" y="878"/>
                  </a:moveTo>
                  <a:cubicBezTo>
                    <a:pt x="5551" y="0"/>
                    <a:pt x="3653" y="712"/>
                    <a:pt x="2254" y="1424"/>
                  </a:cubicBezTo>
                  <a:cubicBezTo>
                    <a:pt x="427" y="2349"/>
                    <a:pt x="0" y="4721"/>
                    <a:pt x="1780" y="5954"/>
                  </a:cubicBezTo>
                  <a:cubicBezTo>
                    <a:pt x="1946" y="6073"/>
                    <a:pt x="2135" y="6192"/>
                    <a:pt x="2325" y="6263"/>
                  </a:cubicBezTo>
                  <a:cubicBezTo>
                    <a:pt x="2467" y="6381"/>
                    <a:pt x="2610" y="6500"/>
                    <a:pt x="2752" y="6595"/>
                  </a:cubicBezTo>
                  <a:cubicBezTo>
                    <a:pt x="4128" y="7449"/>
                    <a:pt x="6026" y="7117"/>
                    <a:pt x="7212" y="6097"/>
                  </a:cubicBezTo>
                  <a:cubicBezTo>
                    <a:pt x="8706" y="4839"/>
                    <a:pt x="8801" y="1922"/>
                    <a:pt x="7022" y="878"/>
                  </a:cubicBezTo>
                  <a:close/>
                </a:path>
              </a:pathLst>
            </a:custGeom>
            <a:solidFill>
              <a:srgbClr val="FB88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8" name="Google Shape;945;p50">
              <a:extLst>
                <a:ext uri="{FF2B5EF4-FFF2-40B4-BE49-F238E27FC236}">
                  <a16:creationId xmlns:a16="http://schemas.microsoft.com/office/drawing/2014/main" id="{1164D89B-A2B3-DD43-86B8-922EC5FE3437}"/>
                </a:ext>
              </a:extLst>
            </p:cNvPr>
            <p:cNvSpPr/>
            <p:nvPr/>
          </p:nvSpPr>
          <p:spPr>
            <a:xfrm>
              <a:off x="9964525" y="914075"/>
              <a:ext cx="1385325" cy="1853800"/>
            </a:xfrm>
            <a:custGeom>
              <a:avLst/>
              <a:gdLst/>
              <a:ahLst/>
              <a:cxnLst/>
              <a:rect l="l" t="t" r="r" b="b"/>
              <a:pathLst>
                <a:path w="55413" h="74152" extrusionOk="0">
                  <a:moveTo>
                    <a:pt x="54961" y="37598"/>
                  </a:moveTo>
                  <a:cubicBezTo>
                    <a:pt x="54843" y="37527"/>
                    <a:pt x="54701" y="37503"/>
                    <a:pt x="54558" y="37479"/>
                  </a:cubicBezTo>
                  <a:lnTo>
                    <a:pt x="53847" y="37408"/>
                  </a:lnTo>
                  <a:lnTo>
                    <a:pt x="53182" y="37337"/>
                  </a:lnTo>
                  <a:lnTo>
                    <a:pt x="53135" y="37337"/>
                  </a:lnTo>
                  <a:cubicBezTo>
                    <a:pt x="53064" y="37337"/>
                    <a:pt x="53040" y="37337"/>
                    <a:pt x="53016" y="37290"/>
                  </a:cubicBezTo>
                  <a:lnTo>
                    <a:pt x="53088" y="37266"/>
                  </a:lnTo>
                  <a:cubicBezTo>
                    <a:pt x="53254" y="37124"/>
                    <a:pt x="53467" y="37052"/>
                    <a:pt x="53681" y="37005"/>
                  </a:cubicBezTo>
                  <a:cubicBezTo>
                    <a:pt x="53894" y="36981"/>
                    <a:pt x="54108" y="36839"/>
                    <a:pt x="54226" y="36649"/>
                  </a:cubicBezTo>
                  <a:cubicBezTo>
                    <a:pt x="54368" y="36436"/>
                    <a:pt x="54345" y="36151"/>
                    <a:pt x="54179" y="35961"/>
                  </a:cubicBezTo>
                  <a:cubicBezTo>
                    <a:pt x="54084" y="35866"/>
                    <a:pt x="53965" y="35795"/>
                    <a:pt x="53823" y="35795"/>
                  </a:cubicBezTo>
                  <a:cubicBezTo>
                    <a:pt x="53752" y="35795"/>
                    <a:pt x="53681" y="35819"/>
                    <a:pt x="53633" y="35843"/>
                  </a:cubicBezTo>
                  <a:cubicBezTo>
                    <a:pt x="53301" y="35961"/>
                    <a:pt x="52993" y="36127"/>
                    <a:pt x="52661" y="36270"/>
                  </a:cubicBezTo>
                  <a:lnTo>
                    <a:pt x="52376" y="36388"/>
                  </a:lnTo>
                  <a:cubicBezTo>
                    <a:pt x="52210" y="36483"/>
                    <a:pt x="52044" y="36554"/>
                    <a:pt x="51878" y="36602"/>
                  </a:cubicBezTo>
                  <a:lnTo>
                    <a:pt x="51878" y="36578"/>
                  </a:lnTo>
                  <a:cubicBezTo>
                    <a:pt x="51854" y="36530"/>
                    <a:pt x="51854" y="36507"/>
                    <a:pt x="51854" y="36459"/>
                  </a:cubicBezTo>
                  <a:cubicBezTo>
                    <a:pt x="51854" y="36246"/>
                    <a:pt x="51854" y="36009"/>
                    <a:pt x="51830" y="35795"/>
                  </a:cubicBezTo>
                  <a:cubicBezTo>
                    <a:pt x="51807" y="35416"/>
                    <a:pt x="51830" y="35036"/>
                    <a:pt x="51878" y="34657"/>
                  </a:cubicBezTo>
                  <a:cubicBezTo>
                    <a:pt x="51925" y="34419"/>
                    <a:pt x="51830" y="34182"/>
                    <a:pt x="51617" y="34087"/>
                  </a:cubicBezTo>
                  <a:cubicBezTo>
                    <a:pt x="51546" y="34040"/>
                    <a:pt x="51451" y="34016"/>
                    <a:pt x="51380" y="34016"/>
                  </a:cubicBezTo>
                  <a:cubicBezTo>
                    <a:pt x="51237" y="34016"/>
                    <a:pt x="51095" y="34087"/>
                    <a:pt x="51000" y="34206"/>
                  </a:cubicBezTo>
                  <a:cubicBezTo>
                    <a:pt x="50810" y="34372"/>
                    <a:pt x="50692" y="34609"/>
                    <a:pt x="50692" y="34846"/>
                  </a:cubicBezTo>
                  <a:lnTo>
                    <a:pt x="50692" y="35582"/>
                  </a:lnTo>
                  <a:lnTo>
                    <a:pt x="50692" y="36198"/>
                  </a:lnTo>
                  <a:cubicBezTo>
                    <a:pt x="50715" y="36483"/>
                    <a:pt x="50668" y="36791"/>
                    <a:pt x="50573" y="37076"/>
                  </a:cubicBezTo>
                  <a:cubicBezTo>
                    <a:pt x="50478" y="37313"/>
                    <a:pt x="50336" y="37550"/>
                    <a:pt x="50146" y="37717"/>
                  </a:cubicBezTo>
                  <a:lnTo>
                    <a:pt x="49861" y="37930"/>
                  </a:lnTo>
                  <a:cubicBezTo>
                    <a:pt x="49458" y="38238"/>
                    <a:pt x="49055" y="38523"/>
                    <a:pt x="48628" y="38808"/>
                  </a:cubicBezTo>
                  <a:cubicBezTo>
                    <a:pt x="48011" y="39211"/>
                    <a:pt x="47323" y="39496"/>
                    <a:pt x="46612" y="39638"/>
                  </a:cubicBezTo>
                  <a:cubicBezTo>
                    <a:pt x="46137" y="39709"/>
                    <a:pt x="45639" y="39757"/>
                    <a:pt x="45165" y="39757"/>
                  </a:cubicBezTo>
                  <a:cubicBezTo>
                    <a:pt x="44548" y="39757"/>
                    <a:pt x="43955" y="39685"/>
                    <a:pt x="43362" y="39567"/>
                  </a:cubicBezTo>
                  <a:cubicBezTo>
                    <a:pt x="43220" y="39519"/>
                    <a:pt x="43101" y="39496"/>
                    <a:pt x="42959" y="39448"/>
                  </a:cubicBezTo>
                  <a:lnTo>
                    <a:pt x="42603" y="39377"/>
                  </a:lnTo>
                  <a:cubicBezTo>
                    <a:pt x="41441" y="39092"/>
                    <a:pt x="40326" y="38642"/>
                    <a:pt x="39282" y="38049"/>
                  </a:cubicBezTo>
                  <a:cubicBezTo>
                    <a:pt x="38926" y="37859"/>
                    <a:pt x="38618" y="37645"/>
                    <a:pt x="38286" y="37432"/>
                  </a:cubicBezTo>
                  <a:lnTo>
                    <a:pt x="38191" y="37361"/>
                  </a:lnTo>
                  <a:cubicBezTo>
                    <a:pt x="38001" y="37218"/>
                    <a:pt x="37811" y="37076"/>
                    <a:pt x="37622" y="36934"/>
                  </a:cubicBezTo>
                  <a:lnTo>
                    <a:pt x="37456" y="36791"/>
                  </a:lnTo>
                  <a:cubicBezTo>
                    <a:pt x="37574" y="36720"/>
                    <a:pt x="37716" y="36673"/>
                    <a:pt x="37859" y="36625"/>
                  </a:cubicBezTo>
                  <a:cubicBezTo>
                    <a:pt x="39163" y="36151"/>
                    <a:pt x="40373" y="35463"/>
                    <a:pt x="41464" y="34585"/>
                  </a:cubicBezTo>
                  <a:lnTo>
                    <a:pt x="41868" y="34253"/>
                  </a:lnTo>
                  <a:cubicBezTo>
                    <a:pt x="42366" y="33874"/>
                    <a:pt x="42816" y="33470"/>
                    <a:pt x="43243" y="33044"/>
                  </a:cubicBezTo>
                  <a:cubicBezTo>
                    <a:pt x="44002" y="32261"/>
                    <a:pt x="44690" y="31383"/>
                    <a:pt x="45331" y="30482"/>
                  </a:cubicBezTo>
                  <a:cubicBezTo>
                    <a:pt x="45568" y="30126"/>
                    <a:pt x="45758" y="29723"/>
                    <a:pt x="45853" y="29296"/>
                  </a:cubicBezTo>
                  <a:lnTo>
                    <a:pt x="45876" y="29082"/>
                  </a:lnTo>
                  <a:cubicBezTo>
                    <a:pt x="46066" y="28276"/>
                    <a:pt x="46256" y="27445"/>
                    <a:pt x="46493" y="26639"/>
                  </a:cubicBezTo>
                  <a:cubicBezTo>
                    <a:pt x="46849" y="25571"/>
                    <a:pt x="47015" y="24433"/>
                    <a:pt x="46944" y="23318"/>
                  </a:cubicBezTo>
                  <a:lnTo>
                    <a:pt x="46944" y="23294"/>
                  </a:lnTo>
                  <a:lnTo>
                    <a:pt x="46991" y="23033"/>
                  </a:lnTo>
                  <a:lnTo>
                    <a:pt x="47015" y="23033"/>
                  </a:lnTo>
                  <a:cubicBezTo>
                    <a:pt x="47039" y="23033"/>
                    <a:pt x="47062" y="23033"/>
                    <a:pt x="47110" y="23033"/>
                  </a:cubicBezTo>
                  <a:lnTo>
                    <a:pt x="47110" y="23033"/>
                  </a:lnTo>
                  <a:lnTo>
                    <a:pt x="47347" y="23033"/>
                  </a:lnTo>
                  <a:cubicBezTo>
                    <a:pt x="47916" y="23033"/>
                    <a:pt x="48486" y="22772"/>
                    <a:pt x="48889" y="22369"/>
                  </a:cubicBezTo>
                  <a:cubicBezTo>
                    <a:pt x="48960" y="22322"/>
                    <a:pt x="49008" y="22274"/>
                    <a:pt x="49055" y="22203"/>
                  </a:cubicBezTo>
                  <a:lnTo>
                    <a:pt x="49197" y="22108"/>
                  </a:lnTo>
                  <a:cubicBezTo>
                    <a:pt x="49743" y="21586"/>
                    <a:pt x="50146" y="20922"/>
                    <a:pt x="50383" y="20187"/>
                  </a:cubicBezTo>
                  <a:cubicBezTo>
                    <a:pt x="50455" y="19950"/>
                    <a:pt x="50502" y="19712"/>
                    <a:pt x="50502" y="19451"/>
                  </a:cubicBezTo>
                  <a:lnTo>
                    <a:pt x="50502" y="18194"/>
                  </a:lnTo>
                  <a:lnTo>
                    <a:pt x="50502" y="17317"/>
                  </a:lnTo>
                  <a:cubicBezTo>
                    <a:pt x="50478" y="16700"/>
                    <a:pt x="50312" y="16083"/>
                    <a:pt x="50004" y="15538"/>
                  </a:cubicBezTo>
                  <a:cubicBezTo>
                    <a:pt x="49909" y="15348"/>
                    <a:pt x="49790" y="15182"/>
                    <a:pt x="49648" y="15063"/>
                  </a:cubicBezTo>
                  <a:cubicBezTo>
                    <a:pt x="49268" y="14731"/>
                    <a:pt x="48770" y="14541"/>
                    <a:pt x="48272" y="14541"/>
                  </a:cubicBezTo>
                  <a:cubicBezTo>
                    <a:pt x="48011" y="14541"/>
                    <a:pt x="47750" y="14589"/>
                    <a:pt x="47513" y="14660"/>
                  </a:cubicBezTo>
                  <a:cubicBezTo>
                    <a:pt x="46802" y="14850"/>
                    <a:pt x="46208" y="15300"/>
                    <a:pt x="45829" y="15941"/>
                  </a:cubicBezTo>
                  <a:cubicBezTo>
                    <a:pt x="45782" y="16012"/>
                    <a:pt x="45710" y="16083"/>
                    <a:pt x="45663" y="16178"/>
                  </a:cubicBezTo>
                  <a:lnTo>
                    <a:pt x="45663" y="16178"/>
                  </a:lnTo>
                  <a:cubicBezTo>
                    <a:pt x="45473" y="15822"/>
                    <a:pt x="45355" y="15443"/>
                    <a:pt x="45331" y="15063"/>
                  </a:cubicBezTo>
                  <a:cubicBezTo>
                    <a:pt x="45260" y="14067"/>
                    <a:pt x="44999" y="13094"/>
                    <a:pt x="44595" y="12193"/>
                  </a:cubicBezTo>
                  <a:cubicBezTo>
                    <a:pt x="43979" y="10865"/>
                    <a:pt x="43149" y="9631"/>
                    <a:pt x="42152" y="8564"/>
                  </a:cubicBezTo>
                  <a:cubicBezTo>
                    <a:pt x="41275" y="7567"/>
                    <a:pt x="40231" y="6713"/>
                    <a:pt x="39069" y="6073"/>
                  </a:cubicBezTo>
                  <a:cubicBezTo>
                    <a:pt x="37930" y="5432"/>
                    <a:pt x="36744" y="4863"/>
                    <a:pt x="35510" y="4412"/>
                  </a:cubicBezTo>
                  <a:cubicBezTo>
                    <a:pt x="34894" y="4175"/>
                    <a:pt x="34253" y="3985"/>
                    <a:pt x="33589" y="3843"/>
                  </a:cubicBezTo>
                  <a:cubicBezTo>
                    <a:pt x="32427" y="3582"/>
                    <a:pt x="31264" y="3440"/>
                    <a:pt x="30102" y="3392"/>
                  </a:cubicBezTo>
                  <a:lnTo>
                    <a:pt x="29462" y="3392"/>
                  </a:lnTo>
                  <a:lnTo>
                    <a:pt x="28536" y="3392"/>
                  </a:lnTo>
                  <a:cubicBezTo>
                    <a:pt x="28015" y="3392"/>
                    <a:pt x="27469" y="3416"/>
                    <a:pt x="26947" y="3464"/>
                  </a:cubicBezTo>
                  <a:cubicBezTo>
                    <a:pt x="26070" y="3582"/>
                    <a:pt x="25168" y="3748"/>
                    <a:pt x="24314" y="3891"/>
                  </a:cubicBezTo>
                  <a:cubicBezTo>
                    <a:pt x="23460" y="4080"/>
                    <a:pt x="22630" y="4341"/>
                    <a:pt x="21847" y="4721"/>
                  </a:cubicBezTo>
                  <a:cubicBezTo>
                    <a:pt x="21444" y="4863"/>
                    <a:pt x="21112" y="5172"/>
                    <a:pt x="20970" y="5575"/>
                  </a:cubicBezTo>
                  <a:lnTo>
                    <a:pt x="20922" y="5575"/>
                  </a:lnTo>
                  <a:cubicBezTo>
                    <a:pt x="20851" y="5575"/>
                    <a:pt x="20804" y="5551"/>
                    <a:pt x="20780" y="5527"/>
                  </a:cubicBezTo>
                  <a:cubicBezTo>
                    <a:pt x="20732" y="5504"/>
                    <a:pt x="20732" y="5456"/>
                    <a:pt x="20732" y="5409"/>
                  </a:cubicBezTo>
                  <a:lnTo>
                    <a:pt x="20732" y="4934"/>
                  </a:lnTo>
                  <a:lnTo>
                    <a:pt x="20732" y="4389"/>
                  </a:lnTo>
                  <a:lnTo>
                    <a:pt x="20732" y="3582"/>
                  </a:lnTo>
                  <a:cubicBezTo>
                    <a:pt x="20709" y="2894"/>
                    <a:pt x="20448" y="2278"/>
                    <a:pt x="19997" y="1803"/>
                  </a:cubicBezTo>
                  <a:cubicBezTo>
                    <a:pt x="19784" y="1566"/>
                    <a:pt x="19594" y="1305"/>
                    <a:pt x="19404" y="1068"/>
                  </a:cubicBezTo>
                  <a:cubicBezTo>
                    <a:pt x="19119" y="641"/>
                    <a:pt x="18692" y="332"/>
                    <a:pt x="18194" y="190"/>
                  </a:cubicBezTo>
                  <a:cubicBezTo>
                    <a:pt x="18099" y="166"/>
                    <a:pt x="18004" y="143"/>
                    <a:pt x="17910" y="119"/>
                  </a:cubicBezTo>
                  <a:cubicBezTo>
                    <a:pt x="17791" y="95"/>
                    <a:pt x="17696" y="48"/>
                    <a:pt x="17601" y="24"/>
                  </a:cubicBezTo>
                  <a:cubicBezTo>
                    <a:pt x="17506" y="0"/>
                    <a:pt x="17388" y="0"/>
                    <a:pt x="17293" y="0"/>
                  </a:cubicBezTo>
                  <a:cubicBezTo>
                    <a:pt x="16795" y="0"/>
                    <a:pt x="16368" y="309"/>
                    <a:pt x="16202" y="759"/>
                  </a:cubicBezTo>
                  <a:cubicBezTo>
                    <a:pt x="16130" y="925"/>
                    <a:pt x="16083" y="1092"/>
                    <a:pt x="16083" y="1281"/>
                  </a:cubicBezTo>
                  <a:cubicBezTo>
                    <a:pt x="16083" y="1495"/>
                    <a:pt x="16059" y="1708"/>
                    <a:pt x="16059" y="1922"/>
                  </a:cubicBezTo>
                  <a:lnTo>
                    <a:pt x="16059" y="2230"/>
                  </a:lnTo>
                  <a:lnTo>
                    <a:pt x="16059" y="2444"/>
                  </a:lnTo>
                  <a:lnTo>
                    <a:pt x="16059" y="2444"/>
                  </a:lnTo>
                  <a:lnTo>
                    <a:pt x="16036" y="2444"/>
                  </a:lnTo>
                  <a:cubicBezTo>
                    <a:pt x="15941" y="2396"/>
                    <a:pt x="15870" y="2372"/>
                    <a:pt x="15798" y="2325"/>
                  </a:cubicBezTo>
                  <a:cubicBezTo>
                    <a:pt x="14873" y="1685"/>
                    <a:pt x="13853" y="1258"/>
                    <a:pt x="12762" y="1020"/>
                  </a:cubicBezTo>
                  <a:cubicBezTo>
                    <a:pt x="12477" y="949"/>
                    <a:pt x="12169" y="902"/>
                    <a:pt x="11884" y="878"/>
                  </a:cubicBezTo>
                  <a:lnTo>
                    <a:pt x="10556" y="878"/>
                  </a:lnTo>
                  <a:lnTo>
                    <a:pt x="9251" y="878"/>
                  </a:lnTo>
                  <a:cubicBezTo>
                    <a:pt x="8587" y="878"/>
                    <a:pt x="7923" y="997"/>
                    <a:pt x="7306" y="1258"/>
                  </a:cubicBezTo>
                  <a:cubicBezTo>
                    <a:pt x="6429" y="1613"/>
                    <a:pt x="5575" y="2017"/>
                    <a:pt x="4745" y="2491"/>
                  </a:cubicBezTo>
                  <a:cubicBezTo>
                    <a:pt x="3748" y="2989"/>
                    <a:pt x="2871" y="3701"/>
                    <a:pt x="2183" y="4578"/>
                  </a:cubicBezTo>
                  <a:cubicBezTo>
                    <a:pt x="2088" y="4673"/>
                    <a:pt x="2017" y="4745"/>
                    <a:pt x="1945" y="4839"/>
                  </a:cubicBezTo>
                  <a:lnTo>
                    <a:pt x="1851" y="4934"/>
                  </a:lnTo>
                  <a:cubicBezTo>
                    <a:pt x="1305" y="5527"/>
                    <a:pt x="736" y="6120"/>
                    <a:pt x="475" y="6927"/>
                  </a:cubicBezTo>
                  <a:cubicBezTo>
                    <a:pt x="427" y="7022"/>
                    <a:pt x="380" y="7117"/>
                    <a:pt x="332" y="7212"/>
                  </a:cubicBezTo>
                  <a:cubicBezTo>
                    <a:pt x="285" y="7259"/>
                    <a:pt x="261" y="7306"/>
                    <a:pt x="238" y="7354"/>
                  </a:cubicBezTo>
                  <a:cubicBezTo>
                    <a:pt x="95" y="7615"/>
                    <a:pt x="0" y="7899"/>
                    <a:pt x="0" y="8208"/>
                  </a:cubicBezTo>
                  <a:lnTo>
                    <a:pt x="0" y="9678"/>
                  </a:lnTo>
                  <a:lnTo>
                    <a:pt x="0" y="10153"/>
                  </a:lnTo>
                  <a:cubicBezTo>
                    <a:pt x="0" y="10509"/>
                    <a:pt x="95" y="10841"/>
                    <a:pt x="261" y="11173"/>
                  </a:cubicBezTo>
                  <a:cubicBezTo>
                    <a:pt x="688" y="12027"/>
                    <a:pt x="1376" y="12738"/>
                    <a:pt x="2230" y="13165"/>
                  </a:cubicBezTo>
                  <a:lnTo>
                    <a:pt x="3131" y="13616"/>
                  </a:lnTo>
                  <a:lnTo>
                    <a:pt x="3440" y="13782"/>
                  </a:lnTo>
                  <a:lnTo>
                    <a:pt x="3274" y="13996"/>
                  </a:lnTo>
                  <a:lnTo>
                    <a:pt x="3108" y="14233"/>
                  </a:lnTo>
                  <a:cubicBezTo>
                    <a:pt x="2942" y="14399"/>
                    <a:pt x="2823" y="14589"/>
                    <a:pt x="2705" y="14778"/>
                  </a:cubicBezTo>
                  <a:cubicBezTo>
                    <a:pt x="2420" y="15300"/>
                    <a:pt x="2135" y="15846"/>
                    <a:pt x="1874" y="16415"/>
                  </a:cubicBezTo>
                  <a:lnTo>
                    <a:pt x="1756" y="16700"/>
                  </a:lnTo>
                  <a:cubicBezTo>
                    <a:pt x="1542" y="17056"/>
                    <a:pt x="1400" y="17459"/>
                    <a:pt x="1352" y="17862"/>
                  </a:cubicBezTo>
                  <a:cubicBezTo>
                    <a:pt x="1329" y="18123"/>
                    <a:pt x="1281" y="18360"/>
                    <a:pt x="1234" y="18621"/>
                  </a:cubicBezTo>
                  <a:cubicBezTo>
                    <a:pt x="1210" y="18787"/>
                    <a:pt x="1186" y="18953"/>
                    <a:pt x="1163" y="19119"/>
                  </a:cubicBezTo>
                  <a:cubicBezTo>
                    <a:pt x="1139" y="19309"/>
                    <a:pt x="1139" y="19499"/>
                    <a:pt x="1139" y="19689"/>
                  </a:cubicBezTo>
                  <a:cubicBezTo>
                    <a:pt x="1139" y="20353"/>
                    <a:pt x="1447" y="20946"/>
                    <a:pt x="1945" y="21373"/>
                  </a:cubicBezTo>
                  <a:cubicBezTo>
                    <a:pt x="2159" y="21563"/>
                    <a:pt x="2444" y="21658"/>
                    <a:pt x="2728" y="21658"/>
                  </a:cubicBezTo>
                  <a:lnTo>
                    <a:pt x="3464" y="21658"/>
                  </a:lnTo>
                  <a:lnTo>
                    <a:pt x="3962" y="21658"/>
                  </a:lnTo>
                  <a:cubicBezTo>
                    <a:pt x="4389" y="21681"/>
                    <a:pt x="4816" y="21515"/>
                    <a:pt x="5148" y="21231"/>
                  </a:cubicBezTo>
                  <a:cubicBezTo>
                    <a:pt x="5171" y="21207"/>
                    <a:pt x="5195" y="21183"/>
                    <a:pt x="5219" y="21183"/>
                  </a:cubicBezTo>
                  <a:lnTo>
                    <a:pt x="5361" y="21658"/>
                  </a:lnTo>
                  <a:cubicBezTo>
                    <a:pt x="5504" y="22132"/>
                    <a:pt x="5622" y="22583"/>
                    <a:pt x="5765" y="23033"/>
                  </a:cubicBezTo>
                  <a:cubicBezTo>
                    <a:pt x="5859" y="23342"/>
                    <a:pt x="5978" y="23650"/>
                    <a:pt x="6144" y="23935"/>
                  </a:cubicBezTo>
                  <a:cubicBezTo>
                    <a:pt x="6429" y="24457"/>
                    <a:pt x="6974" y="24812"/>
                    <a:pt x="7591" y="24812"/>
                  </a:cubicBezTo>
                  <a:cubicBezTo>
                    <a:pt x="7876" y="24812"/>
                    <a:pt x="8160" y="24741"/>
                    <a:pt x="8421" y="24623"/>
                  </a:cubicBezTo>
                  <a:cubicBezTo>
                    <a:pt x="8991" y="24338"/>
                    <a:pt x="9465" y="23887"/>
                    <a:pt x="9797" y="23342"/>
                  </a:cubicBezTo>
                  <a:cubicBezTo>
                    <a:pt x="9892" y="23176"/>
                    <a:pt x="10011" y="23033"/>
                    <a:pt x="10129" y="22867"/>
                  </a:cubicBezTo>
                  <a:cubicBezTo>
                    <a:pt x="10438" y="22488"/>
                    <a:pt x="10698" y="22037"/>
                    <a:pt x="10888" y="21563"/>
                  </a:cubicBezTo>
                  <a:cubicBezTo>
                    <a:pt x="10888" y="21539"/>
                    <a:pt x="10912" y="21515"/>
                    <a:pt x="10936" y="21491"/>
                  </a:cubicBezTo>
                  <a:cubicBezTo>
                    <a:pt x="10983" y="21444"/>
                    <a:pt x="11007" y="21397"/>
                    <a:pt x="11031" y="21349"/>
                  </a:cubicBezTo>
                  <a:cubicBezTo>
                    <a:pt x="11078" y="21278"/>
                    <a:pt x="11125" y="21207"/>
                    <a:pt x="11149" y="21136"/>
                  </a:cubicBezTo>
                  <a:cubicBezTo>
                    <a:pt x="11291" y="20946"/>
                    <a:pt x="11363" y="20732"/>
                    <a:pt x="11410" y="20519"/>
                  </a:cubicBezTo>
                  <a:cubicBezTo>
                    <a:pt x="11434" y="20282"/>
                    <a:pt x="11481" y="20044"/>
                    <a:pt x="11552" y="19831"/>
                  </a:cubicBezTo>
                  <a:cubicBezTo>
                    <a:pt x="11624" y="19570"/>
                    <a:pt x="11671" y="19285"/>
                    <a:pt x="11647" y="19024"/>
                  </a:cubicBezTo>
                  <a:cubicBezTo>
                    <a:pt x="11624" y="18930"/>
                    <a:pt x="11624" y="18811"/>
                    <a:pt x="11647" y="18716"/>
                  </a:cubicBezTo>
                  <a:cubicBezTo>
                    <a:pt x="11718" y="18431"/>
                    <a:pt x="11813" y="18123"/>
                    <a:pt x="11932" y="17862"/>
                  </a:cubicBezTo>
                  <a:cubicBezTo>
                    <a:pt x="12003" y="17625"/>
                    <a:pt x="12098" y="17388"/>
                    <a:pt x="12169" y="17127"/>
                  </a:cubicBezTo>
                  <a:cubicBezTo>
                    <a:pt x="12217" y="16961"/>
                    <a:pt x="12264" y="16795"/>
                    <a:pt x="12288" y="16629"/>
                  </a:cubicBezTo>
                  <a:cubicBezTo>
                    <a:pt x="12335" y="16344"/>
                    <a:pt x="12406" y="16083"/>
                    <a:pt x="12549" y="15822"/>
                  </a:cubicBezTo>
                  <a:lnTo>
                    <a:pt x="12810" y="15822"/>
                  </a:lnTo>
                  <a:cubicBezTo>
                    <a:pt x="13047" y="15822"/>
                    <a:pt x="13260" y="15822"/>
                    <a:pt x="13474" y="15846"/>
                  </a:cubicBezTo>
                  <a:lnTo>
                    <a:pt x="13569" y="15846"/>
                  </a:lnTo>
                  <a:cubicBezTo>
                    <a:pt x="13687" y="15822"/>
                    <a:pt x="13782" y="15822"/>
                    <a:pt x="13901" y="15798"/>
                  </a:cubicBezTo>
                  <a:cubicBezTo>
                    <a:pt x="13996" y="15775"/>
                    <a:pt x="14091" y="15775"/>
                    <a:pt x="14185" y="15775"/>
                  </a:cubicBezTo>
                  <a:cubicBezTo>
                    <a:pt x="14257" y="15775"/>
                    <a:pt x="14304" y="15775"/>
                    <a:pt x="14375" y="15798"/>
                  </a:cubicBezTo>
                  <a:lnTo>
                    <a:pt x="14375" y="15798"/>
                  </a:lnTo>
                  <a:cubicBezTo>
                    <a:pt x="14375" y="15822"/>
                    <a:pt x="14375" y="15846"/>
                    <a:pt x="14375" y="15870"/>
                  </a:cubicBezTo>
                  <a:lnTo>
                    <a:pt x="14304" y="16344"/>
                  </a:lnTo>
                  <a:cubicBezTo>
                    <a:pt x="14280" y="16581"/>
                    <a:pt x="14257" y="16818"/>
                    <a:pt x="14209" y="17032"/>
                  </a:cubicBezTo>
                  <a:lnTo>
                    <a:pt x="14185" y="17340"/>
                  </a:lnTo>
                  <a:cubicBezTo>
                    <a:pt x="14138" y="17696"/>
                    <a:pt x="14091" y="18076"/>
                    <a:pt x="14091" y="18431"/>
                  </a:cubicBezTo>
                  <a:cubicBezTo>
                    <a:pt x="14067" y="19831"/>
                    <a:pt x="14067" y="21254"/>
                    <a:pt x="14067" y="22630"/>
                  </a:cubicBezTo>
                  <a:lnTo>
                    <a:pt x="14067" y="22844"/>
                  </a:lnTo>
                  <a:cubicBezTo>
                    <a:pt x="14043" y="23128"/>
                    <a:pt x="14067" y="23413"/>
                    <a:pt x="14114" y="23698"/>
                  </a:cubicBezTo>
                  <a:cubicBezTo>
                    <a:pt x="14162" y="23935"/>
                    <a:pt x="14209" y="24196"/>
                    <a:pt x="14257" y="24457"/>
                  </a:cubicBezTo>
                  <a:cubicBezTo>
                    <a:pt x="14351" y="25144"/>
                    <a:pt x="14494" y="25856"/>
                    <a:pt x="14684" y="26544"/>
                  </a:cubicBezTo>
                  <a:cubicBezTo>
                    <a:pt x="14707" y="26615"/>
                    <a:pt x="14731" y="26686"/>
                    <a:pt x="14731" y="26757"/>
                  </a:cubicBezTo>
                  <a:lnTo>
                    <a:pt x="14731" y="26781"/>
                  </a:lnTo>
                  <a:lnTo>
                    <a:pt x="14328" y="26781"/>
                  </a:lnTo>
                  <a:cubicBezTo>
                    <a:pt x="13782" y="26757"/>
                    <a:pt x="13260" y="27018"/>
                    <a:pt x="12952" y="27469"/>
                  </a:cubicBezTo>
                  <a:cubicBezTo>
                    <a:pt x="12881" y="27540"/>
                    <a:pt x="12833" y="27635"/>
                    <a:pt x="12762" y="27706"/>
                  </a:cubicBezTo>
                  <a:lnTo>
                    <a:pt x="12620" y="27920"/>
                  </a:lnTo>
                  <a:cubicBezTo>
                    <a:pt x="12311" y="28347"/>
                    <a:pt x="12193" y="28916"/>
                    <a:pt x="12335" y="29438"/>
                  </a:cubicBezTo>
                  <a:cubicBezTo>
                    <a:pt x="12383" y="29936"/>
                    <a:pt x="12620" y="30411"/>
                    <a:pt x="12999" y="30743"/>
                  </a:cubicBezTo>
                  <a:cubicBezTo>
                    <a:pt x="13071" y="30814"/>
                    <a:pt x="13142" y="30909"/>
                    <a:pt x="13213" y="30980"/>
                  </a:cubicBezTo>
                  <a:cubicBezTo>
                    <a:pt x="13355" y="31170"/>
                    <a:pt x="13545" y="31312"/>
                    <a:pt x="13758" y="31431"/>
                  </a:cubicBezTo>
                  <a:lnTo>
                    <a:pt x="13877" y="31478"/>
                  </a:lnTo>
                  <a:cubicBezTo>
                    <a:pt x="14257" y="31644"/>
                    <a:pt x="14636" y="31810"/>
                    <a:pt x="15039" y="31952"/>
                  </a:cubicBezTo>
                  <a:cubicBezTo>
                    <a:pt x="15466" y="32095"/>
                    <a:pt x="15893" y="32142"/>
                    <a:pt x="16320" y="32142"/>
                  </a:cubicBezTo>
                  <a:lnTo>
                    <a:pt x="18526" y="32142"/>
                  </a:lnTo>
                  <a:lnTo>
                    <a:pt x="18645" y="32261"/>
                  </a:lnTo>
                  <a:cubicBezTo>
                    <a:pt x="18740" y="32379"/>
                    <a:pt x="18835" y="32474"/>
                    <a:pt x="18930" y="32593"/>
                  </a:cubicBezTo>
                  <a:cubicBezTo>
                    <a:pt x="19451" y="33186"/>
                    <a:pt x="20044" y="33755"/>
                    <a:pt x="20709" y="34230"/>
                  </a:cubicBezTo>
                  <a:cubicBezTo>
                    <a:pt x="21563" y="34846"/>
                    <a:pt x="22464" y="35392"/>
                    <a:pt x="23413" y="35890"/>
                  </a:cubicBezTo>
                  <a:cubicBezTo>
                    <a:pt x="24148" y="36293"/>
                    <a:pt x="24931" y="36649"/>
                    <a:pt x="25737" y="36886"/>
                  </a:cubicBezTo>
                  <a:cubicBezTo>
                    <a:pt x="25880" y="36934"/>
                    <a:pt x="25998" y="36981"/>
                    <a:pt x="26164" y="37029"/>
                  </a:cubicBezTo>
                  <a:lnTo>
                    <a:pt x="26283" y="37052"/>
                  </a:lnTo>
                  <a:lnTo>
                    <a:pt x="26141" y="37218"/>
                  </a:lnTo>
                  <a:cubicBezTo>
                    <a:pt x="26022" y="37361"/>
                    <a:pt x="25903" y="37527"/>
                    <a:pt x="25761" y="37669"/>
                  </a:cubicBezTo>
                  <a:cubicBezTo>
                    <a:pt x="25358" y="38096"/>
                    <a:pt x="24812" y="38404"/>
                    <a:pt x="24219" y="38499"/>
                  </a:cubicBezTo>
                  <a:cubicBezTo>
                    <a:pt x="23982" y="38523"/>
                    <a:pt x="23721" y="38570"/>
                    <a:pt x="23484" y="38618"/>
                  </a:cubicBezTo>
                  <a:cubicBezTo>
                    <a:pt x="23247" y="38665"/>
                    <a:pt x="22938" y="38713"/>
                    <a:pt x="22677" y="38737"/>
                  </a:cubicBezTo>
                  <a:cubicBezTo>
                    <a:pt x="22464" y="38760"/>
                    <a:pt x="22227" y="38784"/>
                    <a:pt x="21990" y="38784"/>
                  </a:cubicBezTo>
                  <a:cubicBezTo>
                    <a:pt x="21681" y="38784"/>
                    <a:pt x="21349" y="38737"/>
                    <a:pt x="21041" y="38665"/>
                  </a:cubicBezTo>
                  <a:cubicBezTo>
                    <a:pt x="20448" y="38523"/>
                    <a:pt x="19784" y="38381"/>
                    <a:pt x="19024" y="38238"/>
                  </a:cubicBezTo>
                  <a:cubicBezTo>
                    <a:pt x="18621" y="38167"/>
                    <a:pt x="18194" y="38072"/>
                    <a:pt x="17815" y="37906"/>
                  </a:cubicBezTo>
                  <a:cubicBezTo>
                    <a:pt x="17554" y="37811"/>
                    <a:pt x="17269" y="37717"/>
                    <a:pt x="17008" y="37669"/>
                  </a:cubicBezTo>
                  <a:cubicBezTo>
                    <a:pt x="16771" y="37598"/>
                    <a:pt x="16510" y="37550"/>
                    <a:pt x="16273" y="37479"/>
                  </a:cubicBezTo>
                  <a:cubicBezTo>
                    <a:pt x="15917" y="37384"/>
                    <a:pt x="15537" y="37313"/>
                    <a:pt x="15158" y="37195"/>
                  </a:cubicBezTo>
                  <a:cubicBezTo>
                    <a:pt x="14850" y="37100"/>
                    <a:pt x="14494" y="37029"/>
                    <a:pt x="14162" y="37005"/>
                  </a:cubicBezTo>
                  <a:cubicBezTo>
                    <a:pt x="14091" y="36981"/>
                    <a:pt x="14019" y="36981"/>
                    <a:pt x="13948" y="36957"/>
                  </a:cubicBezTo>
                  <a:lnTo>
                    <a:pt x="13877" y="36957"/>
                  </a:lnTo>
                  <a:cubicBezTo>
                    <a:pt x="13830" y="36697"/>
                    <a:pt x="13640" y="36483"/>
                    <a:pt x="13403" y="36364"/>
                  </a:cubicBezTo>
                  <a:lnTo>
                    <a:pt x="13331" y="36080"/>
                  </a:lnTo>
                  <a:cubicBezTo>
                    <a:pt x="13284" y="35819"/>
                    <a:pt x="13213" y="35605"/>
                    <a:pt x="13189" y="35392"/>
                  </a:cubicBezTo>
                  <a:cubicBezTo>
                    <a:pt x="13142" y="35226"/>
                    <a:pt x="13118" y="35036"/>
                    <a:pt x="13118" y="34870"/>
                  </a:cubicBezTo>
                  <a:lnTo>
                    <a:pt x="13118" y="34728"/>
                  </a:lnTo>
                  <a:cubicBezTo>
                    <a:pt x="13118" y="34657"/>
                    <a:pt x="13094" y="34562"/>
                    <a:pt x="13094" y="34490"/>
                  </a:cubicBezTo>
                  <a:cubicBezTo>
                    <a:pt x="13071" y="34396"/>
                    <a:pt x="13071" y="34253"/>
                    <a:pt x="13047" y="34111"/>
                  </a:cubicBezTo>
                  <a:cubicBezTo>
                    <a:pt x="13023" y="33921"/>
                    <a:pt x="12904" y="33755"/>
                    <a:pt x="12762" y="33660"/>
                  </a:cubicBezTo>
                  <a:cubicBezTo>
                    <a:pt x="12667" y="33589"/>
                    <a:pt x="12572" y="33542"/>
                    <a:pt x="12454" y="33542"/>
                  </a:cubicBezTo>
                  <a:cubicBezTo>
                    <a:pt x="12406" y="33542"/>
                    <a:pt x="12335" y="33542"/>
                    <a:pt x="12288" y="33565"/>
                  </a:cubicBezTo>
                  <a:cubicBezTo>
                    <a:pt x="12145" y="33660"/>
                    <a:pt x="12051" y="33826"/>
                    <a:pt x="12098" y="33992"/>
                  </a:cubicBezTo>
                  <a:cubicBezTo>
                    <a:pt x="12098" y="34040"/>
                    <a:pt x="12122" y="34064"/>
                    <a:pt x="12122" y="34111"/>
                  </a:cubicBezTo>
                  <a:cubicBezTo>
                    <a:pt x="12122" y="34135"/>
                    <a:pt x="12145" y="34182"/>
                    <a:pt x="12145" y="34206"/>
                  </a:cubicBezTo>
                  <a:cubicBezTo>
                    <a:pt x="12169" y="34633"/>
                    <a:pt x="12169" y="35060"/>
                    <a:pt x="12193" y="35487"/>
                  </a:cubicBezTo>
                  <a:cubicBezTo>
                    <a:pt x="12193" y="35510"/>
                    <a:pt x="12193" y="35534"/>
                    <a:pt x="12193" y="35558"/>
                  </a:cubicBezTo>
                  <a:lnTo>
                    <a:pt x="12122" y="35558"/>
                  </a:lnTo>
                  <a:cubicBezTo>
                    <a:pt x="12027" y="35558"/>
                    <a:pt x="11956" y="35534"/>
                    <a:pt x="11861" y="35487"/>
                  </a:cubicBezTo>
                  <a:lnTo>
                    <a:pt x="11790" y="35439"/>
                  </a:lnTo>
                  <a:lnTo>
                    <a:pt x="11529" y="35297"/>
                  </a:lnTo>
                  <a:cubicBezTo>
                    <a:pt x="11410" y="35226"/>
                    <a:pt x="11291" y="35202"/>
                    <a:pt x="11173" y="35202"/>
                  </a:cubicBezTo>
                  <a:cubicBezTo>
                    <a:pt x="11054" y="35202"/>
                    <a:pt x="10959" y="35226"/>
                    <a:pt x="10864" y="35250"/>
                  </a:cubicBezTo>
                  <a:cubicBezTo>
                    <a:pt x="10580" y="35344"/>
                    <a:pt x="10485" y="35700"/>
                    <a:pt x="10698" y="35890"/>
                  </a:cubicBezTo>
                  <a:cubicBezTo>
                    <a:pt x="10746" y="35937"/>
                    <a:pt x="10793" y="35985"/>
                    <a:pt x="10841" y="36009"/>
                  </a:cubicBezTo>
                  <a:lnTo>
                    <a:pt x="11031" y="36127"/>
                  </a:lnTo>
                  <a:cubicBezTo>
                    <a:pt x="11244" y="36270"/>
                    <a:pt x="11481" y="36388"/>
                    <a:pt x="11718" y="36507"/>
                  </a:cubicBezTo>
                  <a:cubicBezTo>
                    <a:pt x="11908" y="36602"/>
                    <a:pt x="12074" y="36720"/>
                    <a:pt x="12217" y="36863"/>
                  </a:cubicBezTo>
                  <a:lnTo>
                    <a:pt x="12145" y="36863"/>
                  </a:lnTo>
                  <a:lnTo>
                    <a:pt x="11861" y="36863"/>
                  </a:lnTo>
                  <a:lnTo>
                    <a:pt x="11600" y="36863"/>
                  </a:lnTo>
                  <a:cubicBezTo>
                    <a:pt x="11410" y="36863"/>
                    <a:pt x="11197" y="36839"/>
                    <a:pt x="10983" y="36768"/>
                  </a:cubicBezTo>
                  <a:cubicBezTo>
                    <a:pt x="10770" y="36697"/>
                    <a:pt x="10532" y="36673"/>
                    <a:pt x="10295" y="36673"/>
                  </a:cubicBezTo>
                  <a:lnTo>
                    <a:pt x="10177" y="36673"/>
                  </a:lnTo>
                  <a:cubicBezTo>
                    <a:pt x="9963" y="36697"/>
                    <a:pt x="9797" y="36863"/>
                    <a:pt x="9773" y="37076"/>
                  </a:cubicBezTo>
                  <a:cubicBezTo>
                    <a:pt x="9750" y="37242"/>
                    <a:pt x="9821" y="37408"/>
                    <a:pt x="9987" y="37479"/>
                  </a:cubicBezTo>
                  <a:cubicBezTo>
                    <a:pt x="10082" y="37550"/>
                    <a:pt x="10200" y="37598"/>
                    <a:pt x="10295" y="37622"/>
                  </a:cubicBezTo>
                  <a:lnTo>
                    <a:pt x="10509" y="37669"/>
                  </a:lnTo>
                  <a:cubicBezTo>
                    <a:pt x="10604" y="37693"/>
                    <a:pt x="10698" y="37717"/>
                    <a:pt x="10770" y="37764"/>
                  </a:cubicBezTo>
                  <a:cubicBezTo>
                    <a:pt x="11031" y="37859"/>
                    <a:pt x="11315" y="37883"/>
                    <a:pt x="11600" y="37883"/>
                  </a:cubicBezTo>
                  <a:lnTo>
                    <a:pt x="11884" y="37883"/>
                  </a:lnTo>
                  <a:cubicBezTo>
                    <a:pt x="12264" y="37883"/>
                    <a:pt x="12620" y="37883"/>
                    <a:pt x="12976" y="37906"/>
                  </a:cubicBezTo>
                  <a:cubicBezTo>
                    <a:pt x="13118" y="37906"/>
                    <a:pt x="13260" y="37930"/>
                    <a:pt x="13379" y="37977"/>
                  </a:cubicBezTo>
                  <a:cubicBezTo>
                    <a:pt x="13687" y="38096"/>
                    <a:pt x="14019" y="38167"/>
                    <a:pt x="14328" y="38191"/>
                  </a:cubicBezTo>
                  <a:cubicBezTo>
                    <a:pt x="14470" y="38215"/>
                    <a:pt x="14589" y="38238"/>
                    <a:pt x="14707" y="38262"/>
                  </a:cubicBezTo>
                  <a:lnTo>
                    <a:pt x="14802" y="38286"/>
                  </a:lnTo>
                  <a:cubicBezTo>
                    <a:pt x="15111" y="38381"/>
                    <a:pt x="15419" y="38452"/>
                    <a:pt x="15727" y="38523"/>
                  </a:cubicBezTo>
                  <a:lnTo>
                    <a:pt x="16202" y="38642"/>
                  </a:lnTo>
                  <a:cubicBezTo>
                    <a:pt x="16605" y="38760"/>
                    <a:pt x="17032" y="38855"/>
                    <a:pt x="17459" y="38997"/>
                  </a:cubicBezTo>
                  <a:cubicBezTo>
                    <a:pt x="17838" y="39140"/>
                    <a:pt x="18242" y="39258"/>
                    <a:pt x="18621" y="39353"/>
                  </a:cubicBezTo>
                  <a:cubicBezTo>
                    <a:pt x="19001" y="39424"/>
                    <a:pt x="19380" y="39496"/>
                    <a:pt x="19760" y="39590"/>
                  </a:cubicBezTo>
                  <a:cubicBezTo>
                    <a:pt x="20210" y="39685"/>
                    <a:pt x="20661" y="39780"/>
                    <a:pt x="21088" y="39851"/>
                  </a:cubicBezTo>
                  <a:cubicBezTo>
                    <a:pt x="21349" y="39899"/>
                    <a:pt x="21610" y="39923"/>
                    <a:pt x="21871" y="39946"/>
                  </a:cubicBezTo>
                  <a:lnTo>
                    <a:pt x="22108" y="39946"/>
                  </a:lnTo>
                  <a:cubicBezTo>
                    <a:pt x="22677" y="39923"/>
                    <a:pt x="23247" y="39851"/>
                    <a:pt x="23816" y="39733"/>
                  </a:cubicBezTo>
                  <a:lnTo>
                    <a:pt x="24148" y="39685"/>
                  </a:lnTo>
                  <a:cubicBezTo>
                    <a:pt x="24575" y="39614"/>
                    <a:pt x="24978" y="39519"/>
                    <a:pt x="25358" y="39377"/>
                  </a:cubicBezTo>
                  <a:cubicBezTo>
                    <a:pt x="25429" y="39330"/>
                    <a:pt x="25500" y="39306"/>
                    <a:pt x="25595" y="39258"/>
                  </a:cubicBezTo>
                  <a:cubicBezTo>
                    <a:pt x="25595" y="39306"/>
                    <a:pt x="25595" y="39353"/>
                    <a:pt x="25571" y="39377"/>
                  </a:cubicBezTo>
                  <a:cubicBezTo>
                    <a:pt x="25429" y="39638"/>
                    <a:pt x="25263" y="39923"/>
                    <a:pt x="25097" y="40183"/>
                  </a:cubicBezTo>
                  <a:cubicBezTo>
                    <a:pt x="24504" y="41132"/>
                    <a:pt x="23982" y="41963"/>
                    <a:pt x="23579" y="42745"/>
                  </a:cubicBezTo>
                  <a:cubicBezTo>
                    <a:pt x="23342" y="43196"/>
                    <a:pt x="23057" y="43647"/>
                    <a:pt x="22772" y="44074"/>
                  </a:cubicBezTo>
                  <a:cubicBezTo>
                    <a:pt x="22583" y="44335"/>
                    <a:pt x="22369" y="44619"/>
                    <a:pt x="22179" y="44880"/>
                  </a:cubicBezTo>
                  <a:cubicBezTo>
                    <a:pt x="21918" y="45236"/>
                    <a:pt x="21634" y="45592"/>
                    <a:pt x="21397" y="45995"/>
                  </a:cubicBezTo>
                  <a:lnTo>
                    <a:pt x="20732" y="47015"/>
                  </a:lnTo>
                  <a:cubicBezTo>
                    <a:pt x="20044" y="48106"/>
                    <a:pt x="19309" y="49245"/>
                    <a:pt x="18669" y="50407"/>
                  </a:cubicBezTo>
                  <a:cubicBezTo>
                    <a:pt x="18550" y="50597"/>
                    <a:pt x="18526" y="50810"/>
                    <a:pt x="18597" y="51024"/>
                  </a:cubicBezTo>
                  <a:cubicBezTo>
                    <a:pt x="18692" y="51261"/>
                    <a:pt x="18906" y="51475"/>
                    <a:pt x="19167" y="51546"/>
                  </a:cubicBezTo>
                  <a:cubicBezTo>
                    <a:pt x="19617" y="51712"/>
                    <a:pt x="20068" y="51878"/>
                    <a:pt x="20495" y="52091"/>
                  </a:cubicBezTo>
                  <a:lnTo>
                    <a:pt x="20875" y="52281"/>
                  </a:lnTo>
                  <a:cubicBezTo>
                    <a:pt x="21302" y="52447"/>
                    <a:pt x="21729" y="52613"/>
                    <a:pt x="22132" y="52756"/>
                  </a:cubicBezTo>
                  <a:lnTo>
                    <a:pt x="22796" y="53016"/>
                  </a:lnTo>
                  <a:lnTo>
                    <a:pt x="22915" y="53064"/>
                  </a:lnTo>
                  <a:cubicBezTo>
                    <a:pt x="23033" y="53088"/>
                    <a:pt x="23152" y="53135"/>
                    <a:pt x="23247" y="53230"/>
                  </a:cubicBezTo>
                  <a:cubicBezTo>
                    <a:pt x="23199" y="53301"/>
                    <a:pt x="23176" y="53396"/>
                    <a:pt x="23152" y="53491"/>
                  </a:cubicBezTo>
                  <a:cubicBezTo>
                    <a:pt x="23104" y="53704"/>
                    <a:pt x="23033" y="53942"/>
                    <a:pt x="22938" y="54179"/>
                  </a:cubicBezTo>
                  <a:cubicBezTo>
                    <a:pt x="22796" y="54629"/>
                    <a:pt x="22630" y="55080"/>
                    <a:pt x="22464" y="55531"/>
                  </a:cubicBezTo>
                  <a:lnTo>
                    <a:pt x="22132" y="56432"/>
                  </a:lnTo>
                  <a:cubicBezTo>
                    <a:pt x="21918" y="57049"/>
                    <a:pt x="21705" y="57689"/>
                    <a:pt x="21468" y="58330"/>
                  </a:cubicBezTo>
                  <a:cubicBezTo>
                    <a:pt x="21325" y="58709"/>
                    <a:pt x="21064" y="59042"/>
                    <a:pt x="20709" y="59255"/>
                  </a:cubicBezTo>
                  <a:cubicBezTo>
                    <a:pt x="20614" y="59303"/>
                    <a:pt x="20519" y="59350"/>
                    <a:pt x="20400" y="59350"/>
                  </a:cubicBezTo>
                  <a:cubicBezTo>
                    <a:pt x="20305" y="59350"/>
                    <a:pt x="20187" y="59303"/>
                    <a:pt x="20116" y="59255"/>
                  </a:cubicBezTo>
                  <a:cubicBezTo>
                    <a:pt x="19855" y="59089"/>
                    <a:pt x="19594" y="58947"/>
                    <a:pt x="19357" y="58804"/>
                  </a:cubicBezTo>
                  <a:cubicBezTo>
                    <a:pt x="19167" y="58709"/>
                    <a:pt x="18977" y="58591"/>
                    <a:pt x="18811" y="58496"/>
                  </a:cubicBezTo>
                  <a:cubicBezTo>
                    <a:pt x="18597" y="58377"/>
                    <a:pt x="18408" y="58235"/>
                    <a:pt x="18218" y="58093"/>
                  </a:cubicBezTo>
                  <a:cubicBezTo>
                    <a:pt x="18076" y="57950"/>
                    <a:pt x="17933" y="57808"/>
                    <a:pt x="17767" y="57666"/>
                  </a:cubicBezTo>
                  <a:cubicBezTo>
                    <a:pt x="17577" y="57476"/>
                    <a:pt x="17364" y="57286"/>
                    <a:pt x="17150" y="57120"/>
                  </a:cubicBezTo>
                  <a:cubicBezTo>
                    <a:pt x="16391" y="56503"/>
                    <a:pt x="15680" y="55792"/>
                    <a:pt x="15063" y="55033"/>
                  </a:cubicBezTo>
                  <a:cubicBezTo>
                    <a:pt x="14304" y="54060"/>
                    <a:pt x="13379" y="53254"/>
                    <a:pt x="12311" y="52613"/>
                  </a:cubicBezTo>
                  <a:cubicBezTo>
                    <a:pt x="11742" y="52234"/>
                    <a:pt x="11102" y="52020"/>
                    <a:pt x="10414" y="51996"/>
                  </a:cubicBezTo>
                  <a:cubicBezTo>
                    <a:pt x="10319" y="51996"/>
                    <a:pt x="10200" y="51996"/>
                    <a:pt x="10082" y="52020"/>
                  </a:cubicBezTo>
                  <a:cubicBezTo>
                    <a:pt x="9678" y="52068"/>
                    <a:pt x="9346" y="52139"/>
                    <a:pt x="9133" y="52542"/>
                  </a:cubicBezTo>
                  <a:cubicBezTo>
                    <a:pt x="9109" y="52613"/>
                    <a:pt x="9062" y="52661"/>
                    <a:pt x="8991" y="52708"/>
                  </a:cubicBezTo>
                  <a:cubicBezTo>
                    <a:pt x="8943" y="52756"/>
                    <a:pt x="8896" y="52803"/>
                    <a:pt x="8848" y="52850"/>
                  </a:cubicBezTo>
                  <a:lnTo>
                    <a:pt x="8777" y="52969"/>
                  </a:lnTo>
                  <a:cubicBezTo>
                    <a:pt x="8635" y="53135"/>
                    <a:pt x="8516" y="53325"/>
                    <a:pt x="8421" y="53515"/>
                  </a:cubicBezTo>
                  <a:cubicBezTo>
                    <a:pt x="8255" y="53870"/>
                    <a:pt x="8113" y="54226"/>
                    <a:pt x="8018" y="54582"/>
                  </a:cubicBezTo>
                  <a:lnTo>
                    <a:pt x="7947" y="54772"/>
                  </a:lnTo>
                  <a:cubicBezTo>
                    <a:pt x="7876" y="54914"/>
                    <a:pt x="7852" y="55080"/>
                    <a:pt x="7828" y="55223"/>
                  </a:cubicBezTo>
                  <a:cubicBezTo>
                    <a:pt x="7757" y="55721"/>
                    <a:pt x="7686" y="56219"/>
                    <a:pt x="7615" y="56717"/>
                  </a:cubicBezTo>
                  <a:cubicBezTo>
                    <a:pt x="7544" y="57381"/>
                    <a:pt x="7638" y="58045"/>
                    <a:pt x="7876" y="58686"/>
                  </a:cubicBezTo>
                  <a:cubicBezTo>
                    <a:pt x="7994" y="59113"/>
                    <a:pt x="8421" y="59421"/>
                    <a:pt x="8872" y="59421"/>
                  </a:cubicBezTo>
                  <a:lnTo>
                    <a:pt x="8943" y="59421"/>
                  </a:lnTo>
                  <a:cubicBezTo>
                    <a:pt x="9370" y="59421"/>
                    <a:pt x="9726" y="59160"/>
                    <a:pt x="9892" y="58781"/>
                  </a:cubicBezTo>
                  <a:cubicBezTo>
                    <a:pt x="9916" y="58757"/>
                    <a:pt x="9939" y="58709"/>
                    <a:pt x="9963" y="58662"/>
                  </a:cubicBezTo>
                  <a:lnTo>
                    <a:pt x="10105" y="58330"/>
                  </a:lnTo>
                  <a:cubicBezTo>
                    <a:pt x="10177" y="58116"/>
                    <a:pt x="10271" y="57927"/>
                    <a:pt x="10366" y="57713"/>
                  </a:cubicBezTo>
                  <a:cubicBezTo>
                    <a:pt x="10770" y="56907"/>
                    <a:pt x="10959" y="55982"/>
                    <a:pt x="10936" y="55080"/>
                  </a:cubicBezTo>
                  <a:lnTo>
                    <a:pt x="10936" y="54463"/>
                  </a:lnTo>
                  <a:cubicBezTo>
                    <a:pt x="10959" y="54060"/>
                    <a:pt x="10912" y="53633"/>
                    <a:pt x="10864" y="53206"/>
                  </a:cubicBezTo>
                  <a:cubicBezTo>
                    <a:pt x="11149" y="53301"/>
                    <a:pt x="11434" y="53420"/>
                    <a:pt x="11695" y="53586"/>
                  </a:cubicBezTo>
                  <a:cubicBezTo>
                    <a:pt x="12383" y="53965"/>
                    <a:pt x="12999" y="54440"/>
                    <a:pt x="13545" y="54985"/>
                  </a:cubicBezTo>
                  <a:cubicBezTo>
                    <a:pt x="13877" y="55341"/>
                    <a:pt x="14162" y="55673"/>
                    <a:pt x="14470" y="56029"/>
                  </a:cubicBezTo>
                  <a:cubicBezTo>
                    <a:pt x="14921" y="56575"/>
                    <a:pt x="15419" y="57096"/>
                    <a:pt x="15941" y="57571"/>
                  </a:cubicBezTo>
                  <a:lnTo>
                    <a:pt x="16249" y="57832"/>
                  </a:lnTo>
                  <a:cubicBezTo>
                    <a:pt x="16676" y="58235"/>
                    <a:pt x="17127" y="58615"/>
                    <a:pt x="17577" y="59018"/>
                  </a:cubicBezTo>
                  <a:cubicBezTo>
                    <a:pt x="17767" y="59184"/>
                    <a:pt x="17981" y="59350"/>
                    <a:pt x="18218" y="59469"/>
                  </a:cubicBezTo>
                  <a:cubicBezTo>
                    <a:pt x="18455" y="59611"/>
                    <a:pt x="18692" y="59753"/>
                    <a:pt x="18930" y="59896"/>
                  </a:cubicBezTo>
                  <a:cubicBezTo>
                    <a:pt x="19167" y="60014"/>
                    <a:pt x="19428" y="60156"/>
                    <a:pt x="19665" y="60299"/>
                  </a:cubicBezTo>
                  <a:cubicBezTo>
                    <a:pt x="19902" y="60465"/>
                    <a:pt x="20163" y="60536"/>
                    <a:pt x="20424" y="60536"/>
                  </a:cubicBezTo>
                  <a:cubicBezTo>
                    <a:pt x="20661" y="60536"/>
                    <a:pt x="20922" y="60465"/>
                    <a:pt x="21136" y="60346"/>
                  </a:cubicBezTo>
                  <a:cubicBezTo>
                    <a:pt x="21729" y="60038"/>
                    <a:pt x="22203" y="59540"/>
                    <a:pt x="22488" y="58899"/>
                  </a:cubicBezTo>
                  <a:cubicBezTo>
                    <a:pt x="22630" y="58567"/>
                    <a:pt x="22772" y="58211"/>
                    <a:pt x="22867" y="57856"/>
                  </a:cubicBezTo>
                  <a:cubicBezTo>
                    <a:pt x="23033" y="57286"/>
                    <a:pt x="23223" y="56741"/>
                    <a:pt x="23413" y="56195"/>
                  </a:cubicBezTo>
                  <a:cubicBezTo>
                    <a:pt x="23674" y="55436"/>
                    <a:pt x="23958" y="54653"/>
                    <a:pt x="24172" y="53870"/>
                  </a:cubicBezTo>
                  <a:cubicBezTo>
                    <a:pt x="24172" y="53799"/>
                    <a:pt x="24219" y="53752"/>
                    <a:pt x="24243" y="53704"/>
                  </a:cubicBezTo>
                  <a:lnTo>
                    <a:pt x="24267" y="53657"/>
                  </a:lnTo>
                  <a:lnTo>
                    <a:pt x="24480" y="53752"/>
                  </a:lnTo>
                  <a:lnTo>
                    <a:pt x="25192" y="54060"/>
                  </a:lnTo>
                  <a:cubicBezTo>
                    <a:pt x="25714" y="54274"/>
                    <a:pt x="26259" y="54511"/>
                    <a:pt x="26805" y="54724"/>
                  </a:cubicBezTo>
                  <a:cubicBezTo>
                    <a:pt x="28323" y="55223"/>
                    <a:pt x="29889" y="55578"/>
                    <a:pt x="31478" y="55792"/>
                  </a:cubicBezTo>
                  <a:lnTo>
                    <a:pt x="31620" y="55792"/>
                  </a:lnTo>
                  <a:cubicBezTo>
                    <a:pt x="31857" y="55816"/>
                    <a:pt x="32118" y="55887"/>
                    <a:pt x="32332" y="55982"/>
                  </a:cubicBezTo>
                  <a:lnTo>
                    <a:pt x="32308" y="56337"/>
                  </a:lnTo>
                  <a:cubicBezTo>
                    <a:pt x="32261" y="56646"/>
                    <a:pt x="32237" y="56930"/>
                    <a:pt x="32213" y="57215"/>
                  </a:cubicBezTo>
                  <a:cubicBezTo>
                    <a:pt x="32213" y="57334"/>
                    <a:pt x="32213" y="57452"/>
                    <a:pt x="32189" y="57571"/>
                  </a:cubicBezTo>
                  <a:cubicBezTo>
                    <a:pt x="32189" y="57784"/>
                    <a:pt x="32166" y="57998"/>
                    <a:pt x="32142" y="58211"/>
                  </a:cubicBezTo>
                  <a:cubicBezTo>
                    <a:pt x="32047" y="58757"/>
                    <a:pt x="32000" y="59326"/>
                    <a:pt x="31976" y="59872"/>
                  </a:cubicBezTo>
                  <a:cubicBezTo>
                    <a:pt x="31929" y="60583"/>
                    <a:pt x="31881" y="61295"/>
                    <a:pt x="31810" y="61817"/>
                  </a:cubicBezTo>
                  <a:cubicBezTo>
                    <a:pt x="31786" y="62196"/>
                    <a:pt x="31739" y="62576"/>
                    <a:pt x="31691" y="62932"/>
                  </a:cubicBezTo>
                  <a:cubicBezTo>
                    <a:pt x="31620" y="63477"/>
                    <a:pt x="31573" y="64047"/>
                    <a:pt x="31525" y="64592"/>
                  </a:cubicBezTo>
                  <a:cubicBezTo>
                    <a:pt x="31454" y="65494"/>
                    <a:pt x="31336" y="66371"/>
                    <a:pt x="31146" y="67225"/>
                  </a:cubicBezTo>
                  <a:cubicBezTo>
                    <a:pt x="31003" y="67771"/>
                    <a:pt x="30909" y="68340"/>
                    <a:pt x="30861" y="68886"/>
                  </a:cubicBezTo>
                  <a:cubicBezTo>
                    <a:pt x="30837" y="69336"/>
                    <a:pt x="30743" y="69763"/>
                    <a:pt x="30553" y="70167"/>
                  </a:cubicBezTo>
                  <a:cubicBezTo>
                    <a:pt x="30387" y="70522"/>
                    <a:pt x="30410" y="70949"/>
                    <a:pt x="30600" y="71305"/>
                  </a:cubicBezTo>
                  <a:cubicBezTo>
                    <a:pt x="31027" y="72159"/>
                    <a:pt x="31549" y="73037"/>
                    <a:pt x="32427" y="73654"/>
                  </a:cubicBezTo>
                  <a:cubicBezTo>
                    <a:pt x="32806" y="73938"/>
                    <a:pt x="33233" y="74104"/>
                    <a:pt x="33708" y="74152"/>
                  </a:cubicBezTo>
                  <a:lnTo>
                    <a:pt x="34348" y="74152"/>
                  </a:lnTo>
                  <a:lnTo>
                    <a:pt x="35107" y="74152"/>
                  </a:lnTo>
                  <a:cubicBezTo>
                    <a:pt x="35249" y="74152"/>
                    <a:pt x="35368" y="74128"/>
                    <a:pt x="35510" y="74081"/>
                  </a:cubicBezTo>
                  <a:cubicBezTo>
                    <a:pt x="35985" y="73938"/>
                    <a:pt x="36341" y="73559"/>
                    <a:pt x="36436" y="73084"/>
                  </a:cubicBezTo>
                  <a:cubicBezTo>
                    <a:pt x="36507" y="72729"/>
                    <a:pt x="36412" y="72349"/>
                    <a:pt x="36198" y="72064"/>
                  </a:cubicBezTo>
                  <a:cubicBezTo>
                    <a:pt x="35866" y="71590"/>
                    <a:pt x="35416" y="71210"/>
                    <a:pt x="34894" y="70973"/>
                  </a:cubicBezTo>
                  <a:lnTo>
                    <a:pt x="34656" y="70878"/>
                  </a:lnTo>
                  <a:cubicBezTo>
                    <a:pt x="34253" y="70689"/>
                    <a:pt x="33826" y="70522"/>
                    <a:pt x="33399" y="70309"/>
                  </a:cubicBezTo>
                  <a:lnTo>
                    <a:pt x="33233" y="70238"/>
                  </a:lnTo>
                  <a:cubicBezTo>
                    <a:pt x="32901" y="70048"/>
                    <a:pt x="32545" y="69906"/>
                    <a:pt x="32166" y="69787"/>
                  </a:cubicBezTo>
                  <a:cubicBezTo>
                    <a:pt x="32118" y="69763"/>
                    <a:pt x="32071" y="69740"/>
                    <a:pt x="32023" y="69716"/>
                  </a:cubicBezTo>
                  <a:lnTo>
                    <a:pt x="31976" y="69692"/>
                  </a:lnTo>
                  <a:lnTo>
                    <a:pt x="31976" y="69669"/>
                  </a:lnTo>
                  <a:cubicBezTo>
                    <a:pt x="31976" y="69645"/>
                    <a:pt x="31976" y="69621"/>
                    <a:pt x="31976" y="69574"/>
                  </a:cubicBezTo>
                  <a:cubicBezTo>
                    <a:pt x="32047" y="68815"/>
                    <a:pt x="32166" y="68032"/>
                    <a:pt x="32332" y="67273"/>
                  </a:cubicBezTo>
                  <a:cubicBezTo>
                    <a:pt x="32498" y="66490"/>
                    <a:pt x="32616" y="65660"/>
                    <a:pt x="32640" y="64853"/>
                  </a:cubicBezTo>
                  <a:cubicBezTo>
                    <a:pt x="32711" y="63999"/>
                    <a:pt x="32806" y="63122"/>
                    <a:pt x="32901" y="62244"/>
                  </a:cubicBezTo>
                  <a:cubicBezTo>
                    <a:pt x="32996" y="61414"/>
                    <a:pt x="33043" y="60560"/>
                    <a:pt x="33067" y="59729"/>
                  </a:cubicBezTo>
                  <a:cubicBezTo>
                    <a:pt x="33067" y="59350"/>
                    <a:pt x="33091" y="58947"/>
                    <a:pt x="33162" y="58567"/>
                  </a:cubicBezTo>
                  <a:cubicBezTo>
                    <a:pt x="33281" y="57761"/>
                    <a:pt x="33281" y="56930"/>
                    <a:pt x="33162" y="56100"/>
                  </a:cubicBezTo>
                  <a:cubicBezTo>
                    <a:pt x="33138" y="56076"/>
                    <a:pt x="33138" y="56053"/>
                    <a:pt x="33162" y="56029"/>
                  </a:cubicBezTo>
                  <a:lnTo>
                    <a:pt x="33233" y="56029"/>
                  </a:lnTo>
                  <a:cubicBezTo>
                    <a:pt x="33233" y="56029"/>
                    <a:pt x="33257" y="56029"/>
                    <a:pt x="33281" y="56029"/>
                  </a:cubicBezTo>
                  <a:cubicBezTo>
                    <a:pt x="33565" y="56076"/>
                    <a:pt x="33850" y="56100"/>
                    <a:pt x="34135" y="56100"/>
                  </a:cubicBezTo>
                  <a:cubicBezTo>
                    <a:pt x="34324" y="56100"/>
                    <a:pt x="34538" y="56100"/>
                    <a:pt x="34751" y="56076"/>
                  </a:cubicBezTo>
                  <a:cubicBezTo>
                    <a:pt x="35748" y="55982"/>
                    <a:pt x="36744" y="55816"/>
                    <a:pt x="37740" y="55578"/>
                  </a:cubicBezTo>
                  <a:cubicBezTo>
                    <a:pt x="38167" y="55483"/>
                    <a:pt x="38570" y="55270"/>
                    <a:pt x="38926" y="54985"/>
                  </a:cubicBezTo>
                  <a:cubicBezTo>
                    <a:pt x="39306" y="54701"/>
                    <a:pt x="39519" y="54250"/>
                    <a:pt x="39519" y="53752"/>
                  </a:cubicBezTo>
                  <a:cubicBezTo>
                    <a:pt x="39543" y="52874"/>
                    <a:pt x="39401" y="51996"/>
                    <a:pt x="39163" y="51143"/>
                  </a:cubicBezTo>
                  <a:lnTo>
                    <a:pt x="38950" y="50502"/>
                  </a:lnTo>
                  <a:cubicBezTo>
                    <a:pt x="38760" y="49838"/>
                    <a:pt x="38547" y="49150"/>
                    <a:pt x="38357" y="48462"/>
                  </a:cubicBezTo>
                  <a:cubicBezTo>
                    <a:pt x="38309" y="48272"/>
                    <a:pt x="38262" y="48083"/>
                    <a:pt x="38215" y="47893"/>
                  </a:cubicBezTo>
                  <a:cubicBezTo>
                    <a:pt x="38072" y="47395"/>
                    <a:pt x="37906" y="46849"/>
                    <a:pt x="37835" y="46303"/>
                  </a:cubicBezTo>
                  <a:lnTo>
                    <a:pt x="37645" y="45355"/>
                  </a:lnTo>
                  <a:cubicBezTo>
                    <a:pt x="37456" y="44358"/>
                    <a:pt x="37266" y="43315"/>
                    <a:pt x="37052" y="42318"/>
                  </a:cubicBezTo>
                  <a:cubicBezTo>
                    <a:pt x="36791" y="41132"/>
                    <a:pt x="36578" y="40065"/>
                    <a:pt x="36673" y="38974"/>
                  </a:cubicBezTo>
                  <a:cubicBezTo>
                    <a:pt x="36696" y="38713"/>
                    <a:pt x="36649" y="38476"/>
                    <a:pt x="36530" y="38262"/>
                  </a:cubicBezTo>
                  <a:cubicBezTo>
                    <a:pt x="36483" y="38167"/>
                    <a:pt x="36459" y="38049"/>
                    <a:pt x="36436" y="37930"/>
                  </a:cubicBezTo>
                  <a:cubicBezTo>
                    <a:pt x="36412" y="37669"/>
                    <a:pt x="36412" y="37432"/>
                    <a:pt x="36412" y="37218"/>
                  </a:cubicBezTo>
                  <a:cubicBezTo>
                    <a:pt x="36530" y="37527"/>
                    <a:pt x="36602" y="37574"/>
                    <a:pt x="36957" y="37811"/>
                  </a:cubicBezTo>
                  <a:cubicBezTo>
                    <a:pt x="37076" y="37906"/>
                    <a:pt x="37195" y="38001"/>
                    <a:pt x="37313" y="38096"/>
                  </a:cubicBezTo>
                  <a:cubicBezTo>
                    <a:pt x="38262" y="38831"/>
                    <a:pt x="39306" y="39424"/>
                    <a:pt x="40421" y="39875"/>
                  </a:cubicBezTo>
                  <a:cubicBezTo>
                    <a:pt x="41227" y="40183"/>
                    <a:pt x="42034" y="40444"/>
                    <a:pt x="42888" y="40610"/>
                  </a:cubicBezTo>
                  <a:cubicBezTo>
                    <a:pt x="43386" y="40729"/>
                    <a:pt x="43908" y="40824"/>
                    <a:pt x="44429" y="40871"/>
                  </a:cubicBezTo>
                  <a:cubicBezTo>
                    <a:pt x="44619" y="40895"/>
                    <a:pt x="44809" y="40895"/>
                    <a:pt x="45046" y="40895"/>
                  </a:cubicBezTo>
                  <a:lnTo>
                    <a:pt x="45473" y="40895"/>
                  </a:lnTo>
                  <a:lnTo>
                    <a:pt x="45900" y="40895"/>
                  </a:lnTo>
                  <a:cubicBezTo>
                    <a:pt x="46398" y="40895"/>
                    <a:pt x="46896" y="40824"/>
                    <a:pt x="47347" y="40658"/>
                  </a:cubicBezTo>
                  <a:cubicBezTo>
                    <a:pt x="48106" y="40397"/>
                    <a:pt x="48842" y="40041"/>
                    <a:pt x="49529" y="39590"/>
                  </a:cubicBezTo>
                  <a:lnTo>
                    <a:pt x="50953" y="38547"/>
                  </a:lnTo>
                  <a:lnTo>
                    <a:pt x="51190" y="38594"/>
                  </a:lnTo>
                  <a:lnTo>
                    <a:pt x="51830" y="38737"/>
                  </a:lnTo>
                  <a:lnTo>
                    <a:pt x="52020" y="38760"/>
                  </a:lnTo>
                  <a:cubicBezTo>
                    <a:pt x="52186" y="38808"/>
                    <a:pt x="52352" y="38831"/>
                    <a:pt x="52518" y="38831"/>
                  </a:cubicBezTo>
                  <a:lnTo>
                    <a:pt x="52732" y="38831"/>
                  </a:lnTo>
                  <a:cubicBezTo>
                    <a:pt x="53206" y="38855"/>
                    <a:pt x="53704" y="38903"/>
                    <a:pt x="54202" y="38997"/>
                  </a:cubicBezTo>
                  <a:cubicBezTo>
                    <a:pt x="54297" y="38997"/>
                    <a:pt x="54392" y="39021"/>
                    <a:pt x="54511" y="39021"/>
                  </a:cubicBezTo>
                  <a:lnTo>
                    <a:pt x="54677" y="39021"/>
                  </a:lnTo>
                  <a:cubicBezTo>
                    <a:pt x="55009" y="38974"/>
                    <a:pt x="55270" y="38737"/>
                    <a:pt x="55341" y="38428"/>
                  </a:cubicBezTo>
                  <a:cubicBezTo>
                    <a:pt x="55412" y="38096"/>
                    <a:pt x="55270" y="37740"/>
                    <a:pt x="54961" y="37598"/>
                  </a:cubicBezTo>
                  <a:close/>
                  <a:moveTo>
                    <a:pt x="49079" y="16131"/>
                  </a:moveTo>
                  <a:cubicBezTo>
                    <a:pt x="49292" y="16558"/>
                    <a:pt x="49387" y="17056"/>
                    <a:pt x="49387" y="17554"/>
                  </a:cubicBezTo>
                  <a:lnTo>
                    <a:pt x="49387" y="17672"/>
                  </a:lnTo>
                  <a:lnTo>
                    <a:pt x="49387" y="19096"/>
                  </a:lnTo>
                  <a:cubicBezTo>
                    <a:pt x="49363" y="19855"/>
                    <a:pt x="49079" y="20566"/>
                    <a:pt x="48557" y="21112"/>
                  </a:cubicBezTo>
                  <a:cubicBezTo>
                    <a:pt x="48343" y="21325"/>
                    <a:pt x="48130" y="21515"/>
                    <a:pt x="47893" y="21681"/>
                  </a:cubicBezTo>
                  <a:cubicBezTo>
                    <a:pt x="47679" y="21824"/>
                    <a:pt x="47442" y="21895"/>
                    <a:pt x="47205" y="21895"/>
                  </a:cubicBezTo>
                  <a:lnTo>
                    <a:pt x="47205" y="21895"/>
                  </a:lnTo>
                  <a:cubicBezTo>
                    <a:pt x="47110" y="21895"/>
                    <a:pt x="47039" y="21895"/>
                    <a:pt x="46944" y="21871"/>
                  </a:cubicBezTo>
                  <a:lnTo>
                    <a:pt x="46944" y="21824"/>
                  </a:lnTo>
                  <a:cubicBezTo>
                    <a:pt x="46944" y="21752"/>
                    <a:pt x="46944" y="21681"/>
                    <a:pt x="46944" y="21610"/>
                  </a:cubicBezTo>
                  <a:cubicBezTo>
                    <a:pt x="46968" y="20827"/>
                    <a:pt x="46849" y="20044"/>
                    <a:pt x="46635" y="19285"/>
                  </a:cubicBezTo>
                  <a:lnTo>
                    <a:pt x="46541" y="18906"/>
                  </a:lnTo>
                  <a:cubicBezTo>
                    <a:pt x="46493" y="18740"/>
                    <a:pt x="46446" y="18574"/>
                    <a:pt x="46398" y="18408"/>
                  </a:cubicBezTo>
                  <a:lnTo>
                    <a:pt x="46351" y="18194"/>
                  </a:lnTo>
                  <a:lnTo>
                    <a:pt x="46375" y="18171"/>
                  </a:lnTo>
                  <a:cubicBezTo>
                    <a:pt x="46398" y="18147"/>
                    <a:pt x="46422" y="18123"/>
                    <a:pt x="46446" y="18123"/>
                  </a:cubicBezTo>
                  <a:cubicBezTo>
                    <a:pt x="46564" y="18028"/>
                    <a:pt x="46707" y="17910"/>
                    <a:pt x="46730" y="17767"/>
                  </a:cubicBezTo>
                  <a:cubicBezTo>
                    <a:pt x="46730" y="17672"/>
                    <a:pt x="46707" y="17578"/>
                    <a:pt x="46635" y="17506"/>
                  </a:cubicBezTo>
                  <a:cubicBezTo>
                    <a:pt x="46398" y="17198"/>
                    <a:pt x="46469" y="16961"/>
                    <a:pt x="46612" y="16652"/>
                  </a:cubicBezTo>
                  <a:cubicBezTo>
                    <a:pt x="46920" y="16036"/>
                    <a:pt x="47513" y="15632"/>
                    <a:pt x="48201" y="15585"/>
                  </a:cubicBezTo>
                  <a:cubicBezTo>
                    <a:pt x="48248" y="15585"/>
                    <a:pt x="48320" y="15585"/>
                    <a:pt x="48367" y="15585"/>
                  </a:cubicBezTo>
                  <a:cubicBezTo>
                    <a:pt x="48675" y="15632"/>
                    <a:pt x="48960" y="15822"/>
                    <a:pt x="49079" y="16131"/>
                  </a:cubicBezTo>
                  <a:close/>
                  <a:moveTo>
                    <a:pt x="38333" y="53704"/>
                  </a:moveTo>
                  <a:cubicBezTo>
                    <a:pt x="38309" y="53894"/>
                    <a:pt x="38215" y="54084"/>
                    <a:pt x="38025" y="54179"/>
                  </a:cubicBezTo>
                  <a:lnTo>
                    <a:pt x="37882" y="54250"/>
                  </a:lnTo>
                  <a:cubicBezTo>
                    <a:pt x="37740" y="54345"/>
                    <a:pt x="37598" y="54392"/>
                    <a:pt x="37456" y="54440"/>
                  </a:cubicBezTo>
                  <a:cubicBezTo>
                    <a:pt x="36530" y="54606"/>
                    <a:pt x="35605" y="54748"/>
                    <a:pt x="34751" y="54890"/>
                  </a:cubicBezTo>
                  <a:cubicBezTo>
                    <a:pt x="34585" y="54914"/>
                    <a:pt x="34396" y="54914"/>
                    <a:pt x="34229" y="54914"/>
                  </a:cubicBezTo>
                  <a:cubicBezTo>
                    <a:pt x="33826" y="54914"/>
                    <a:pt x="33423" y="54867"/>
                    <a:pt x="33020" y="54819"/>
                  </a:cubicBezTo>
                  <a:lnTo>
                    <a:pt x="32545" y="54748"/>
                  </a:lnTo>
                  <a:cubicBezTo>
                    <a:pt x="31691" y="54653"/>
                    <a:pt x="30814" y="54487"/>
                    <a:pt x="29983" y="54321"/>
                  </a:cubicBezTo>
                  <a:lnTo>
                    <a:pt x="29485" y="54226"/>
                  </a:lnTo>
                  <a:cubicBezTo>
                    <a:pt x="28560" y="54060"/>
                    <a:pt x="27683" y="53799"/>
                    <a:pt x="26805" y="53467"/>
                  </a:cubicBezTo>
                  <a:cubicBezTo>
                    <a:pt x="26164" y="53206"/>
                    <a:pt x="25524" y="52922"/>
                    <a:pt x="24907" y="52637"/>
                  </a:cubicBezTo>
                  <a:cubicBezTo>
                    <a:pt x="24480" y="52447"/>
                    <a:pt x="24077" y="52257"/>
                    <a:pt x="23650" y="52091"/>
                  </a:cubicBezTo>
                  <a:cubicBezTo>
                    <a:pt x="23223" y="51902"/>
                    <a:pt x="22843" y="51759"/>
                    <a:pt x="22440" y="51617"/>
                  </a:cubicBezTo>
                  <a:lnTo>
                    <a:pt x="22345" y="51593"/>
                  </a:lnTo>
                  <a:cubicBezTo>
                    <a:pt x="21800" y="51403"/>
                    <a:pt x="21278" y="51190"/>
                    <a:pt x="20756" y="50905"/>
                  </a:cubicBezTo>
                  <a:cubicBezTo>
                    <a:pt x="20637" y="50858"/>
                    <a:pt x="20495" y="50787"/>
                    <a:pt x="20353" y="50739"/>
                  </a:cubicBezTo>
                  <a:lnTo>
                    <a:pt x="20139" y="50668"/>
                  </a:lnTo>
                  <a:cubicBezTo>
                    <a:pt x="20068" y="50644"/>
                    <a:pt x="20021" y="50621"/>
                    <a:pt x="19973" y="50597"/>
                  </a:cubicBezTo>
                  <a:lnTo>
                    <a:pt x="19950" y="50573"/>
                  </a:lnTo>
                  <a:cubicBezTo>
                    <a:pt x="20044" y="50312"/>
                    <a:pt x="20187" y="50051"/>
                    <a:pt x="20329" y="49790"/>
                  </a:cubicBezTo>
                  <a:cubicBezTo>
                    <a:pt x="20614" y="49363"/>
                    <a:pt x="20875" y="48913"/>
                    <a:pt x="21159" y="48486"/>
                  </a:cubicBezTo>
                  <a:lnTo>
                    <a:pt x="21349" y="48177"/>
                  </a:lnTo>
                  <a:cubicBezTo>
                    <a:pt x="21871" y="47371"/>
                    <a:pt x="22393" y="46564"/>
                    <a:pt x="22915" y="45758"/>
                  </a:cubicBezTo>
                  <a:cubicBezTo>
                    <a:pt x="23033" y="45592"/>
                    <a:pt x="23152" y="45450"/>
                    <a:pt x="23270" y="45283"/>
                  </a:cubicBezTo>
                  <a:cubicBezTo>
                    <a:pt x="23389" y="45141"/>
                    <a:pt x="23531" y="44951"/>
                    <a:pt x="23650" y="44762"/>
                  </a:cubicBezTo>
                  <a:cubicBezTo>
                    <a:pt x="23935" y="44311"/>
                    <a:pt x="24243" y="43837"/>
                    <a:pt x="24504" y="43338"/>
                  </a:cubicBezTo>
                  <a:cubicBezTo>
                    <a:pt x="24907" y="42579"/>
                    <a:pt x="25358" y="41797"/>
                    <a:pt x="25975" y="40824"/>
                  </a:cubicBezTo>
                  <a:cubicBezTo>
                    <a:pt x="26236" y="40421"/>
                    <a:pt x="26473" y="39994"/>
                    <a:pt x="26663" y="39543"/>
                  </a:cubicBezTo>
                  <a:cubicBezTo>
                    <a:pt x="26781" y="39258"/>
                    <a:pt x="26923" y="38974"/>
                    <a:pt x="27066" y="38713"/>
                  </a:cubicBezTo>
                  <a:cubicBezTo>
                    <a:pt x="27137" y="38570"/>
                    <a:pt x="27208" y="38428"/>
                    <a:pt x="27256" y="38286"/>
                  </a:cubicBezTo>
                  <a:cubicBezTo>
                    <a:pt x="27374" y="38096"/>
                    <a:pt x="27469" y="37883"/>
                    <a:pt x="27564" y="37669"/>
                  </a:cubicBezTo>
                  <a:lnTo>
                    <a:pt x="27683" y="37432"/>
                  </a:lnTo>
                  <a:cubicBezTo>
                    <a:pt x="27730" y="37432"/>
                    <a:pt x="27801" y="37432"/>
                    <a:pt x="27849" y="37432"/>
                  </a:cubicBezTo>
                  <a:cubicBezTo>
                    <a:pt x="28015" y="37432"/>
                    <a:pt x="28204" y="37456"/>
                    <a:pt x="28370" y="37479"/>
                  </a:cubicBezTo>
                  <a:cubicBezTo>
                    <a:pt x="28536" y="37503"/>
                    <a:pt x="28703" y="37527"/>
                    <a:pt x="28845" y="37550"/>
                  </a:cubicBezTo>
                  <a:lnTo>
                    <a:pt x="28845" y="37574"/>
                  </a:lnTo>
                  <a:cubicBezTo>
                    <a:pt x="28845" y="37645"/>
                    <a:pt x="28869" y="37740"/>
                    <a:pt x="28892" y="37811"/>
                  </a:cubicBezTo>
                  <a:lnTo>
                    <a:pt x="28916" y="37883"/>
                  </a:lnTo>
                  <a:cubicBezTo>
                    <a:pt x="28963" y="38049"/>
                    <a:pt x="29035" y="38215"/>
                    <a:pt x="29153" y="38333"/>
                  </a:cubicBezTo>
                  <a:cubicBezTo>
                    <a:pt x="29343" y="38523"/>
                    <a:pt x="29485" y="38713"/>
                    <a:pt x="29628" y="38926"/>
                  </a:cubicBezTo>
                  <a:cubicBezTo>
                    <a:pt x="29865" y="39258"/>
                    <a:pt x="30221" y="39472"/>
                    <a:pt x="30624" y="39496"/>
                  </a:cubicBezTo>
                  <a:cubicBezTo>
                    <a:pt x="30980" y="39472"/>
                    <a:pt x="31288" y="39330"/>
                    <a:pt x="31525" y="39092"/>
                  </a:cubicBezTo>
                  <a:cubicBezTo>
                    <a:pt x="31881" y="38713"/>
                    <a:pt x="32166" y="38262"/>
                    <a:pt x="32379" y="37788"/>
                  </a:cubicBezTo>
                  <a:lnTo>
                    <a:pt x="32403" y="37788"/>
                  </a:lnTo>
                  <a:cubicBezTo>
                    <a:pt x="32474" y="37788"/>
                    <a:pt x="32545" y="37764"/>
                    <a:pt x="32616" y="37764"/>
                  </a:cubicBezTo>
                  <a:lnTo>
                    <a:pt x="32783" y="37764"/>
                  </a:lnTo>
                  <a:cubicBezTo>
                    <a:pt x="33447" y="37764"/>
                    <a:pt x="34135" y="37693"/>
                    <a:pt x="34823" y="37550"/>
                  </a:cubicBezTo>
                  <a:lnTo>
                    <a:pt x="34941" y="37527"/>
                  </a:lnTo>
                  <a:cubicBezTo>
                    <a:pt x="35012" y="37527"/>
                    <a:pt x="35060" y="37503"/>
                    <a:pt x="35155" y="37503"/>
                  </a:cubicBezTo>
                  <a:cubicBezTo>
                    <a:pt x="35226" y="37479"/>
                    <a:pt x="35273" y="37527"/>
                    <a:pt x="35273" y="37598"/>
                  </a:cubicBezTo>
                  <a:lnTo>
                    <a:pt x="35273" y="37906"/>
                  </a:lnTo>
                  <a:lnTo>
                    <a:pt x="35273" y="38215"/>
                  </a:lnTo>
                  <a:lnTo>
                    <a:pt x="35273" y="38310"/>
                  </a:lnTo>
                  <a:cubicBezTo>
                    <a:pt x="35249" y="38452"/>
                    <a:pt x="35273" y="38570"/>
                    <a:pt x="35344" y="38689"/>
                  </a:cubicBezTo>
                  <a:cubicBezTo>
                    <a:pt x="35463" y="38903"/>
                    <a:pt x="35510" y="39140"/>
                    <a:pt x="35463" y="39377"/>
                  </a:cubicBezTo>
                  <a:cubicBezTo>
                    <a:pt x="35439" y="40231"/>
                    <a:pt x="35534" y="41085"/>
                    <a:pt x="35748" y="41891"/>
                  </a:cubicBezTo>
                  <a:cubicBezTo>
                    <a:pt x="36127" y="43481"/>
                    <a:pt x="36388" y="45094"/>
                    <a:pt x="36649" y="46588"/>
                  </a:cubicBezTo>
                  <a:cubicBezTo>
                    <a:pt x="36791" y="47323"/>
                    <a:pt x="36981" y="48035"/>
                    <a:pt x="37218" y="48747"/>
                  </a:cubicBezTo>
                  <a:cubicBezTo>
                    <a:pt x="37337" y="49126"/>
                    <a:pt x="37432" y="49506"/>
                    <a:pt x="37550" y="49862"/>
                  </a:cubicBezTo>
                  <a:cubicBezTo>
                    <a:pt x="37693" y="50360"/>
                    <a:pt x="37835" y="50882"/>
                    <a:pt x="37977" y="51380"/>
                  </a:cubicBezTo>
                  <a:cubicBezTo>
                    <a:pt x="38120" y="51902"/>
                    <a:pt x="38238" y="52423"/>
                    <a:pt x="38286" y="52945"/>
                  </a:cubicBezTo>
                  <a:lnTo>
                    <a:pt x="38333" y="53277"/>
                  </a:lnTo>
                  <a:cubicBezTo>
                    <a:pt x="38333" y="53420"/>
                    <a:pt x="38333" y="53562"/>
                    <a:pt x="38333" y="53704"/>
                  </a:cubicBezTo>
                  <a:close/>
                  <a:moveTo>
                    <a:pt x="29936" y="37669"/>
                  </a:moveTo>
                  <a:lnTo>
                    <a:pt x="30126" y="37669"/>
                  </a:lnTo>
                  <a:cubicBezTo>
                    <a:pt x="30339" y="37669"/>
                    <a:pt x="30529" y="37693"/>
                    <a:pt x="30719" y="37717"/>
                  </a:cubicBezTo>
                  <a:cubicBezTo>
                    <a:pt x="30885" y="37740"/>
                    <a:pt x="31051" y="37764"/>
                    <a:pt x="31217" y="37788"/>
                  </a:cubicBezTo>
                  <a:cubicBezTo>
                    <a:pt x="31122" y="38001"/>
                    <a:pt x="31003" y="38215"/>
                    <a:pt x="30814" y="38381"/>
                  </a:cubicBezTo>
                  <a:cubicBezTo>
                    <a:pt x="30766" y="38428"/>
                    <a:pt x="30695" y="38452"/>
                    <a:pt x="30624" y="38476"/>
                  </a:cubicBezTo>
                  <a:cubicBezTo>
                    <a:pt x="30553" y="38452"/>
                    <a:pt x="30482" y="38404"/>
                    <a:pt x="30434" y="38357"/>
                  </a:cubicBezTo>
                  <a:cubicBezTo>
                    <a:pt x="30316" y="38191"/>
                    <a:pt x="30173" y="38001"/>
                    <a:pt x="30055" y="37811"/>
                  </a:cubicBezTo>
                  <a:close/>
                  <a:moveTo>
                    <a:pt x="32593" y="36578"/>
                  </a:moveTo>
                  <a:lnTo>
                    <a:pt x="32189" y="36578"/>
                  </a:lnTo>
                  <a:cubicBezTo>
                    <a:pt x="30719" y="36554"/>
                    <a:pt x="29272" y="36436"/>
                    <a:pt x="27849" y="36222"/>
                  </a:cubicBezTo>
                  <a:cubicBezTo>
                    <a:pt x="26805" y="36080"/>
                    <a:pt x="25809" y="35771"/>
                    <a:pt x="24883" y="35321"/>
                  </a:cubicBezTo>
                  <a:cubicBezTo>
                    <a:pt x="23650" y="34751"/>
                    <a:pt x="22464" y="34087"/>
                    <a:pt x="21373" y="33304"/>
                  </a:cubicBezTo>
                  <a:cubicBezTo>
                    <a:pt x="20732" y="32830"/>
                    <a:pt x="20139" y="32284"/>
                    <a:pt x="19641" y="31668"/>
                  </a:cubicBezTo>
                  <a:lnTo>
                    <a:pt x="19594" y="31620"/>
                  </a:lnTo>
                  <a:cubicBezTo>
                    <a:pt x="19594" y="31620"/>
                    <a:pt x="19570" y="31597"/>
                    <a:pt x="19570" y="31597"/>
                  </a:cubicBezTo>
                  <a:lnTo>
                    <a:pt x="19570" y="31597"/>
                  </a:lnTo>
                  <a:cubicBezTo>
                    <a:pt x="19570" y="31193"/>
                    <a:pt x="19309" y="31027"/>
                    <a:pt x="19024" y="30861"/>
                  </a:cubicBezTo>
                  <a:cubicBezTo>
                    <a:pt x="18977" y="30814"/>
                    <a:pt x="18953" y="30766"/>
                    <a:pt x="18930" y="30719"/>
                  </a:cubicBezTo>
                  <a:lnTo>
                    <a:pt x="18882" y="30671"/>
                  </a:lnTo>
                  <a:cubicBezTo>
                    <a:pt x="18764" y="30434"/>
                    <a:pt x="18597" y="30197"/>
                    <a:pt x="18455" y="29960"/>
                  </a:cubicBezTo>
                  <a:cubicBezTo>
                    <a:pt x="18099" y="29438"/>
                    <a:pt x="17791" y="28892"/>
                    <a:pt x="17506" y="28323"/>
                  </a:cubicBezTo>
                  <a:cubicBezTo>
                    <a:pt x="17435" y="28157"/>
                    <a:pt x="17364" y="27991"/>
                    <a:pt x="17293" y="27849"/>
                  </a:cubicBezTo>
                  <a:cubicBezTo>
                    <a:pt x="17079" y="27469"/>
                    <a:pt x="16913" y="27066"/>
                    <a:pt x="16795" y="26663"/>
                  </a:cubicBezTo>
                  <a:cubicBezTo>
                    <a:pt x="16747" y="26520"/>
                    <a:pt x="16700" y="26354"/>
                    <a:pt x="16652" y="26236"/>
                  </a:cubicBezTo>
                  <a:cubicBezTo>
                    <a:pt x="16581" y="25975"/>
                    <a:pt x="16510" y="25737"/>
                    <a:pt x="16439" y="25477"/>
                  </a:cubicBezTo>
                  <a:cubicBezTo>
                    <a:pt x="16391" y="25239"/>
                    <a:pt x="16368" y="25002"/>
                    <a:pt x="16320" y="24765"/>
                  </a:cubicBezTo>
                  <a:cubicBezTo>
                    <a:pt x="16320" y="24670"/>
                    <a:pt x="16297" y="24551"/>
                    <a:pt x="16297" y="24457"/>
                  </a:cubicBezTo>
                  <a:cubicBezTo>
                    <a:pt x="19736" y="23199"/>
                    <a:pt x="22274" y="21681"/>
                    <a:pt x="24267" y="19641"/>
                  </a:cubicBezTo>
                  <a:cubicBezTo>
                    <a:pt x="24575" y="19784"/>
                    <a:pt x="24931" y="19855"/>
                    <a:pt x="25287" y="19855"/>
                  </a:cubicBezTo>
                  <a:cubicBezTo>
                    <a:pt x="25761" y="19855"/>
                    <a:pt x="26236" y="19736"/>
                    <a:pt x="26663" y="19570"/>
                  </a:cubicBezTo>
                  <a:cubicBezTo>
                    <a:pt x="27374" y="19285"/>
                    <a:pt x="28086" y="18953"/>
                    <a:pt x="28774" y="18598"/>
                  </a:cubicBezTo>
                  <a:lnTo>
                    <a:pt x="29106" y="18431"/>
                  </a:lnTo>
                  <a:cubicBezTo>
                    <a:pt x="29651" y="18147"/>
                    <a:pt x="30150" y="17767"/>
                    <a:pt x="30576" y="17317"/>
                  </a:cubicBezTo>
                  <a:cubicBezTo>
                    <a:pt x="30885" y="17008"/>
                    <a:pt x="31193" y="16700"/>
                    <a:pt x="31525" y="16368"/>
                  </a:cubicBezTo>
                  <a:lnTo>
                    <a:pt x="31881" y="15988"/>
                  </a:lnTo>
                  <a:cubicBezTo>
                    <a:pt x="32023" y="16059"/>
                    <a:pt x="32142" y="16131"/>
                    <a:pt x="32261" y="16249"/>
                  </a:cubicBezTo>
                  <a:lnTo>
                    <a:pt x="32332" y="16297"/>
                  </a:lnTo>
                  <a:cubicBezTo>
                    <a:pt x="32806" y="16676"/>
                    <a:pt x="33304" y="17008"/>
                    <a:pt x="33826" y="17317"/>
                  </a:cubicBezTo>
                  <a:cubicBezTo>
                    <a:pt x="34538" y="17720"/>
                    <a:pt x="35297" y="17981"/>
                    <a:pt x="36103" y="18147"/>
                  </a:cubicBezTo>
                  <a:cubicBezTo>
                    <a:pt x="37313" y="18408"/>
                    <a:pt x="38570" y="18526"/>
                    <a:pt x="39828" y="18503"/>
                  </a:cubicBezTo>
                  <a:cubicBezTo>
                    <a:pt x="40278" y="18503"/>
                    <a:pt x="40753" y="18503"/>
                    <a:pt x="41275" y="18479"/>
                  </a:cubicBezTo>
                  <a:cubicBezTo>
                    <a:pt x="41939" y="18431"/>
                    <a:pt x="42579" y="18313"/>
                    <a:pt x="43220" y="18123"/>
                  </a:cubicBezTo>
                  <a:cubicBezTo>
                    <a:pt x="43623" y="18005"/>
                    <a:pt x="44026" y="17886"/>
                    <a:pt x="44453" y="17744"/>
                  </a:cubicBezTo>
                  <a:lnTo>
                    <a:pt x="44928" y="17601"/>
                  </a:lnTo>
                  <a:lnTo>
                    <a:pt x="44928" y="17601"/>
                  </a:lnTo>
                  <a:cubicBezTo>
                    <a:pt x="44975" y="17672"/>
                    <a:pt x="44999" y="17720"/>
                    <a:pt x="45022" y="17791"/>
                  </a:cubicBezTo>
                  <a:lnTo>
                    <a:pt x="45141" y="18265"/>
                  </a:lnTo>
                  <a:cubicBezTo>
                    <a:pt x="45331" y="19001"/>
                    <a:pt x="45521" y="19760"/>
                    <a:pt x="45687" y="20495"/>
                  </a:cubicBezTo>
                  <a:cubicBezTo>
                    <a:pt x="45782" y="21017"/>
                    <a:pt x="45805" y="21539"/>
                    <a:pt x="45710" y="22061"/>
                  </a:cubicBezTo>
                  <a:cubicBezTo>
                    <a:pt x="45710" y="22084"/>
                    <a:pt x="45710" y="22084"/>
                    <a:pt x="45710" y="22108"/>
                  </a:cubicBezTo>
                  <a:cubicBezTo>
                    <a:pt x="45687" y="22156"/>
                    <a:pt x="45687" y="22203"/>
                    <a:pt x="45687" y="22251"/>
                  </a:cubicBezTo>
                  <a:cubicBezTo>
                    <a:pt x="45758" y="22606"/>
                    <a:pt x="45782" y="22962"/>
                    <a:pt x="45758" y="23318"/>
                  </a:cubicBezTo>
                  <a:cubicBezTo>
                    <a:pt x="45758" y="23508"/>
                    <a:pt x="45734" y="23674"/>
                    <a:pt x="45758" y="23840"/>
                  </a:cubicBezTo>
                  <a:cubicBezTo>
                    <a:pt x="45758" y="24409"/>
                    <a:pt x="45758" y="24978"/>
                    <a:pt x="45734" y="25453"/>
                  </a:cubicBezTo>
                  <a:cubicBezTo>
                    <a:pt x="45710" y="25643"/>
                    <a:pt x="45687" y="25856"/>
                    <a:pt x="45639" y="26022"/>
                  </a:cubicBezTo>
                  <a:cubicBezTo>
                    <a:pt x="45426" y="26757"/>
                    <a:pt x="45188" y="27493"/>
                    <a:pt x="44951" y="28228"/>
                  </a:cubicBezTo>
                  <a:cubicBezTo>
                    <a:pt x="44738" y="29011"/>
                    <a:pt x="44358" y="29770"/>
                    <a:pt x="43836" y="30387"/>
                  </a:cubicBezTo>
                  <a:cubicBezTo>
                    <a:pt x="43647" y="30624"/>
                    <a:pt x="43457" y="30885"/>
                    <a:pt x="43243" y="31122"/>
                  </a:cubicBezTo>
                  <a:cubicBezTo>
                    <a:pt x="43006" y="31431"/>
                    <a:pt x="42769" y="31739"/>
                    <a:pt x="42484" y="32024"/>
                  </a:cubicBezTo>
                  <a:cubicBezTo>
                    <a:pt x="41986" y="32522"/>
                    <a:pt x="41464" y="32996"/>
                    <a:pt x="40895" y="33447"/>
                  </a:cubicBezTo>
                  <a:lnTo>
                    <a:pt x="40753" y="33565"/>
                  </a:lnTo>
                  <a:cubicBezTo>
                    <a:pt x="39756" y="34372"/>
                    <a:pt x="38642" y="35012"/>
                    <a:pt x="37432" y="35439"/>
                  </a:cubicBezTo>
                  <a:lnTo>
                    <a:pt x="37337" y="35487"/>
                  </a:lnTo>
                  <a:cubicBezTo>
                    <a:pt x="36578" y="35795"/>
                    <a:pt x="35795" y="36056"/>
                    <a:pt x="35012" y="36270"/>
                  </a:cubicBezTo>
                  <a:cubicBezTo>
                    <a:pt x="34229" y="36459"/>
                    <a:pt x="33423" y="36554"/>
                    <a:pt x="32593" y="36578"/>
                  </a:cubicBezTo>
                  <a:close/>
                  <a:moveTo>
                    <a:pt x="13521" y="28560"/>
                  </a:moveTo>
                  <a:lnTo>
                    <a:pt x="13545" y="28513"/>
                  </a:lnTo>
                  <a:cubicBezTo>
                    <a:pt x="13569" y="28489"/>
                    <a:pt x="13592" y="28442"/>
                    <a:pt x="13616" y="28418"/>
                  </a:cubicBezTo>
                  <a:cubicBezTo>
                    <a:pt x="13758" y="28062"/>
                    <a:pt x="14091" y="27849"/>
                    <a:pt x="14446" y="27849"/>
                  </a:cubicBezTo>
                  <a:cubicBezTo>
                    <a:pt x="14684" y="27872"/>
                    <a:pt x="14921" y="27920"/>
                    <a:pt x="15134" y="28015"/>
                  </a:cubicBezTo>
                  <a:lnTo>
                    <a:pt x="15324" y="28086"/>
                  </a:lnTo>
                  <a:cubicBezTo>
                    <a:pt x="15419" y="28133"/>
                    <a:pt x="15490" y="28181"/>
                    <a:pt x="15609" y="28204"/>
                  </a:cubicBezTo>
                  <a:cubicBezTo>
                    <a:pt x="15727" y="28252"/>
                    <a:pt x="15870" y="28347"/>
                    <a:pt x="15941" y="28465"/>
                  </a:cubicBezTo>
                  <a:cubicBezTo>
                    <a:pt x="16059" y="28679"/>
                    <a:pt x="16273" y="28821"/>
                    <a:pt x="16510" y="28869"/>
                  </a:cubicBezTo>
                  <a:lnTo>
                    <a:pt x="16557" y="28964"/>
                  </a:lnTo>
                  <a:cubicBezTo>
                    <a:pt x="16961" y="29675"/>
                    <a:pt x="17364" y="30363"/>
                    <a:pt x="17744" y="31051"/>
                  </a:cubicBezTo>
                  <a:lnTo>
                    <a:pt x="17744" y="31075"/>
                  </a:lnTo>
                  <a:lnTo>
                    <a:pt x="17317" y="31075"/>
                  </a:lnTo>
                  <a:lnTo>
                    <a:pt x="16795" y="31075"/>
                  </a:lnTo>
                  <a:cubicBezTo>
                    <a:pt x="16439" y="31075"/>
                    <a:pt x="16107" y="31051"/>
                    <a:pt x="15751" y="31004"/>
                  </a:cubicBezTo>
                  <a:cubicBezTo>
                    <a:pt x="15229" y="30956"/>
                    <a:pt x="14731" y="30766"/>
                    <a:pt x="14280" y="30482"/>
                  </a:cubicBezTo>
                  <a:cubicBezTo>
                    <a:pt x="13853" y="30244"/>
                    <a:pt x="13545" y="29841"/>
                    <a:pt x="13403" y="29391"/>
                  </a:cubicBezTo>
                  <a:cubicBezTo>
                    <a:pt x="13308" y="29106"/>
                    <a:pt x="13355" y="28797"/>
                    <a:pt x="13521" y="28560"/>
                  </a:cubicBezTo>
                  <a:close/>
                  <a:moveTo>
                    <a:pt x="11671" y="13996"/>
                  </a:moveTo>
                  <a:lnTo>
                    <a:pt x="11671" y="14091"/>
                  </a:lnTo>
                  <a:cubicBezTo>
                    <a:pt x="11647" y="14185"/>
                    <a:pt x="11624" y="14304"/>
                    <a:pt x="11647" y="14399"/>
                  </a:cubicBezTo>
                  <a:cubicBezTo>
                    <a:pt x="11647" y="14778"/>
                    <a:pt x="11576" y="15158"/>
                    <a:pt x="11434" y="15490"/>
                  </a:cubicBezTo>
                  <a:cubicBezTo>
                    <a:pt x="11291" y="15870"/>
                    <a:pt x="11197" y="16249"/>
                    <a:pt x="11149" y="16652"/>
                  </a:cubicBezTo>
                  <a:cubicBezTo>
                    <a:pt x="11102" y="16890"/>
                    <a:pt x="11031" y="17127"/>
                    <a:pt x="10936" y="17364"/>
                  </a:cubicBezTo>
                  <a:cubicBezTo>
                    <a:pt x="10888" y="17459"/>
                    <a:pt x="10841" y="17578"/>
                    <a:pt x="10817" y="17696"/>
                  </a:cubicBezTo>
                  <a:cubicBezTo>
                    <a:pt x="10793" y="17720"/>
                    <a:pt x="10793" y="17744"/>
                    <a:pt x="10770" y="17791"/>
                  </a:cubicBezTo>
                  <a:cubicBezTo>
                    <a:pt x="10770" y="17815"/>
                    <a:pt x="10770" y="17862"/>
                    <a:pt x="10746" y="17886"/>
                  </a:cubicBezTo>
                  <a:cubicBezTo>
                    <a:pt x="10556" y="18337"/>
                    <a:pt x="10461" y="18811"/>
                    <a:pt x="10509" y="19309"/>
                  </a:cubicBezTo>
                  <a:cubicBezTo>
                    <a:pt x="10509" y="19380"/>
                    <a:pt x="10509" y="19451"/>
                    <a:pt x="10485" y="19523"/>
                  </a:cubicBezTo>
                  <a:cubicBezTo>
                    <a:pt x="10485" y="19570"/>
                    <a:pt x="10461" y="19618"/>
                    <a:pt x="10438" y="19641"/>
                  </a:cubicBezTo>
                  <a:lnTo>
                    <a:pt x="10414" y="19760"/>
                  </a:lnTo>
                  <a:cubicBezTo>
                    <a:pt x="10390" y="19926"/>
                    <a:pt x="10343" y="20092"/>
                    <a:pt x="10295" y="20234"/>
                  </a:cubicBezTo>
                  <a:lnTo>
                    <a:pt x="10295" y="20305"/>
                  </a:lnTo>
                  <a:cubicBezTo>
                    <a:pt x="10295" y="20377"/>
                    <a:pt x="10248" y="20471"/>
                    <a:pt x="10200" y="20543"/>
                  </a:cubicBezTo>
                  <a:cubicBezTo>
                    <a:pt x="10034" y="20732"/>
                    <a:pt x="9916" y="20946"/>
                    <a:pt x="9844" y="21183"/>
                  </a:cubicBezTo>
                  <a:lnTo>
                    <a:pt x="9844" y="21207"/>
                  </a:lnTo>
                  <a:cubicBezTo>
                    <a:pt x="9726" y="21515"/>
                    <a:pt x="9560" y="21800"/>
                    <a:pt x="9370" y="22061"/>
                  </a:cubicBezTo>
                  <a:cubicBezTo>
                    <a:pt x="9228" y="22227"/>
                    <a:pt x="9085" y="22417"/>
                    <a:pt x="8943" y="22630"/>
                  </a:cubicBezTo>
                  <a:cubicBezTo>
                    <a:pt x="8848" y="22749"/>
                    <a:pt x="8753" y="22867"/>
                    <a:pt x="8682" y="23010"/>
                  </a:cubicBezTo>
                  <a:cubicBezTo>
                    <a:pt x="8492" y="23271"/>
                    <a:pt x="8231" y="23460"/>
                    <a:pt x="7923" y="23603"/>
                  </a:cubicBezTo>
                  <a:cubicBezTo>
                    <a:pt x="7828" y="23626"/>
                    <a:pt x="7733" y="23650"/>
                    <a:pt x="7638" y="23674"/>
                  </a:cubicBezTo>
                  <a:lnTo>
                    <a:pt x="7638" y="23674"/>
                  </a:lnTo>
                  <a:cubicBezTo>
                    <a:pt x="7425" y="23650"/>
                    <a:pt x="7259" y="23531"/>
                    <a:pt x="7188" y="23365"/>
                  </a:cubicBezTo>
                  <a:cubicBezTo>
                    <a:pt x="7069" y="23152"/>
                    <a:pt x="6974" y="22938"/>
                    <a:pt x="6927" y="22725"/>
                  </a:cubicBezTo>
                  <a:cubicBezTo>
                    <a:pt x="6832" y="22393"/>
                    <a:pt x="6737" y="22084"/>
                    <a:pt x="6642" y="21776"/>
                  </a:cubicBezTo>
                  <a:cubicBezTo>
                    <a:pt x="6476" y="21302"/>
                    <a:pt x="6358" y="20804"/>
                    <a:pt x="6263" y="20305"/>
                  </a:cubicBezTo>
                  <a:cubicBezTo>
                    <a:pt x="6191" y="19926"/>
                    <a:pt x="5836" y="19665"/>
                    <a:pt x="5456" y="19665"/>
                  </a:cubicBezTo>
                  <a:cubicBezTo>
                    <a:pt x="5290" y="19665"/>
                    <a:pt x="5124" y="19712"/>
                    <a:pt x="4958" y="19831"/>
                  </a:cubicBezTo>
                  <a:cubicBezTo>
                    <a:pt x="4792" y="19926"/>
                    <a:pt x="4650" y="20068"/>
                    <a:pt x="4531" y="20234"/>
                  </a:cubicBezTo>
                  <a:cubicBezTo>
                    <a:pt x="4412" y="20448"/>
                    <a:pt x="4151" y="20566"/>
                    <a:pt x="3914" y="20543"/>
                  </a:cubicBezTo>
                  <a:lnTo>
                    <a:pt x="3772" y="20543"/>
                  </a:lnTo>
                  <a:lnTo>
                    <a:pt x="3250" y="20543"/>
                  </a:lnTo>
                  <a:lnTo>
                    <a:pt x="2942" y="20543"/>
                  </a:lnTo>
                  <a:cubicBezTo>
                    <a:pt x="2776" y="20543"/>
                    <a:pt x="2633" y="20471"/>
                    <a:pt x="2562" y="20329"/>
                  </a:cubicBezTo>
                  <a:cubicBezTo>
                    <a:pt x="2396" y="20139"/>
                    <a:pt x="2325" y="19902"/>
                    <a:pt x="2325" y="19665"/>
                  </a:cubicBezTo>
                  <a:cubicBezTo>
                    <a:pt x="2349" y="19428"/>
                    <a:pt x="2372" y="19191"/>
                    <a:pt x="2420" y="18953"/>
                  </a:cubicBezTo>
                  <a:cubicBezTo>
                    <a:pt x="2444" y="18740"/>
                    <a:pt x="2467" y="18431"/>
                    <a:pt x="2491" y="18171"/>
                  </a:cubicBezTo>
                  <a:cubicBezTo>
                    <a:pt x="2562" y="17767"/>
                    <a:pt x="2681" y="17388"/>
                    <a:pt x="2894" y="17032"/>
                  </a:cubicBezTo>
                  <a:cubicBezTo>
                    <a:pt x="2942" y="16937"/>
                    <a:pt x="2989" y="16842"/>
                    <a:pt x="3037" y="16747"/>
                  </a:cubicBezTo>
                  <a:cubicBezTo>
                    <a:pt x="3226" y="16320"/>
                    <a:pt x="3440" y="15870"/>
                    <a:pt x="3725" y="15348"/>
                  </a:cubicBezTo>
                  <a:cubicBezTo>
                    <a:pt x="3843" y="15158"/>
                    <a:pt x="3962" y="14992"/>
                    <a:pt x="4104" y="14826"/>
                  </a:cubicBezTo>
                  <a:cubicBezTo>
                    <a:pt x="4294" y="14636"/>
                    <a:pt x="4507" y="14423"/>
                    <a:pt x="4697" y="14233"/>
                  </a:cubicBezTo>
                  <a:lnTo>
                    <a:pt x="4934" y="13996"/>
                  </a:lnTo>
                  <a:cubicBezTo>
                    <a:pt x="5124" y="13853"/>
                    <a:pt x="5195" y="13616"/>
                    <a:pt x="5148" y="13379"/>
                  </a:cubicBezTo>
                  <a:cubicBezTo>
                    <a:pt x="5077" y="13142"/>
                    <a:pt x="4863" y="12976"/>
                    <a:pt x="4626" y="12976"/>
                  </a:cubicBezTo>
                  <a:cubicBezTo>
                    <a:pt x="3819" y="12715"/>
                    <a:pt x="3084" y="12383"/>
                    <a:pt x="2372" y="11932"/>
                  </a:cubicBezTo>
                  <a:cubicBezTo>
                    <a:pt x="2064" y="11742"/>
                    <a:pt x="1803" y="11481"/>
                    <a:pt x="1590" y="11197"/>
                  </a:cubicBezTo>
                  <a:cubicBezTo>
                    <a:pt x="1258" y="10841"/>
                    <a:pt x="1092" y="10343"/>
                    <a:pt x="1139" y="9868"/>
                  </a:cubicBezTo>
                  <a:cubicBezTo>
                    <a:pt x="1163" y="9465"/>
                    <a:pt x="1139" y="9062"/>
                    <a:pt x="1139" y="8682"/>
                  </a:cubicBezTo>
                  <a:lnTo>
                    <a:pt x="1139" y="8421"/>
                  </a:lnTo>
                  <a:cubicBezTo>
                    <a:pt x="1115" y="8184"/>
                    <a:pt x="1163" y="7923"/>
                    <a:pt x="1305" y="7733"/>
                  </a:cubicBezTo>
                  <a:cubicBezTo>
                    <a:pt x="1376" y="7638"/>
                    <a:pt x="1447" y="7520"/>
                    <a:pt x="1471" y="7401"/>
                  </a:cubicBezTo>
                  <a:cubicBezTo>
                    <a:pt x="1685" y="6856"/>
                    <a:pt x="2017" y="6358"/>
                    <a:pt x="2420" y="5954"/>
                  </a:cubicBezTo>
                  <a:lnTo>
                    <a:pt x="2538" y="5836"/>
                  </a:lnTo>
                  <a:cubicBezTo>
                    <a:pt x="2823" y="5504"/>
                    <a:pt x="3108" y="5219"/>
                    <a:pt x="3440" y="4839"/>
                  </a:cubicBezTo>
                  <a:cubicBezTo>
                    <a:pt x="3535" y="4721"/>
                    <a:pt x="3653" y="4602"/>
                    <a:pt x="3772" y="4507"/>
                  </a:cubicBezTo>
                  <a:cubicBezTo>
                    <a:pt x="4341" y="4033"/>
                    <a:pt x="4958" y="3630"/>
                    <a:pt x="5622" y="3298"/>
                  </a:cubicBezTo>
                  <a:cubicBezTo>
                    <a:pt x="6286" y="2989"/>
                    <a:pt x="6927" y="2681"/>
                    <a:pt x="7591" y="2372"/>
                  </a:cubicBezTo>
                  <a:cubicBezTo>
                    <a:pt x="8137" y="2112"/>
                    <a:pt x="8730" y="1993"/>
                    <a:pt x="9346" y="1993"/>
                  </a:cubicBezTo>
                  <a:lnTo>
                    <a:pt x="10105" y="1993"/>
                  </a:lnTo>
                  <a:lnTo>
                    <a:pt x="11766" y="1993"/>
                  </a:lnTo>
                  <a:cubicBezTo>
                    <a:pt x="12051" y="1993"/>
                    <a:pt x="12311" y="2040"/>
                    <a:pt x="12572" y="2135"/>
                  </a:cubicBezTo>
                  <a:cubicBezTo>
                    <a:pt x="12644" y="2159"/>
                    <a:pt x="12738" y="2183"/>
                    <a:pt x="12810" y="2206"/>
                  </a:cubicBezTo>
                  <a:cubicBezTo>
                    <a:pt x="13711" y="2420"/>
                    <a:pt x="14565" y="2776"/>
                    <a:pt x="15324" y="3298"/>
                  </a:cubicBezTo>
                  <a:cubicBezTo>
                    <a:pt x="15490" y="3392"/>
                    <a:pt x="15632" y="3535"/>
                    <a:pt x="15775" y="3677"/>
                  </a:cubicBezTo>
                  <a:cubicBezTo>
                    <a:pt x="15917" y="3796"/>
                    <a:pt x="15964" y="3985"/>
                    <a:pt x="15941" y="4152"/>
                  </a:cubicBezTo>
                  <a:lnTo>
                    <a:pt x="15704" y="4246"/>
                  </a:lnTo>
                  <a:cubicBezTo>
                    <a:pt x="15466" y="4318"/>
                    <a:pt x="15253" y="4365"/>
                    <a:pt x="15063" y="4460"/>
                  </a:cubicBezTo>
                  <a:cubicBezTo>
                    <a:pt x="14873" y="4531"/>
                    <a:pt x="14684" y="4626"/>
                    <a:pt x="14565" y="4792"/>
                  </a:cubicBezTo>
                  <a:cubicBezTo>
                    <a:pt x="14257" y="5148"/>
                    <a:pt x="13972" y="5527"/>
                    <a:pt x="13735" y="5907"/>
                  </a:cubicBezTo>
                  <a:cubicBezTo>
                    <a:pt x="13640" y="6073"/>
                    <a:pt x="13592" y="6263"/>
                    <a:pt x="13616" y="6429"/>
                  </a:cubicBezTo>
                  <a:cubicBezTo>
                    <a:pt x="13616" y="6595"/>
                    <a:pt x="13640" y="6761"/>
                    <a:pt x="13664" y="6903"/>
                  </a:cubicBezTo>
                  <a:cubicBezTo>
                    <a:pt x="13664" y="6951"/>
                    <a:pt x="13664" y="7022"/>
                    <a:pt x="13687" y="7069"/>
                  </a:cubicBezTo>
                  <a:cubicBezTo>
                    <a:pt x="13569" y="7140"/>
                    <a:pt x="13474" y="7212"/>
                    <a:pt x="13379" y="7306"/>
                  </a:cubicBezTo>
                  <a:cubicBezTo>
                    <a:pt x="13118" y="7496"/>
                    <a:pt x="12857" y="7686"/>
                    <a:pt x="12596" y="7923"/>
                  </a:cubicBezTo>
                  <a:cubicBezTo>
                    <a:pt x="12098" y="8350"/>
                    <a:pt x="11695" y="8919"/>
                    <a:pt x="11457" y="9536"/>
                  </a:cubicBezTo>
                  <a:cubicBezTo>
                    <a:pt x="11410" y="9702"/>
                    <a:pt x="11386" y="9892"/>
                    <a:pt x="11386" y="10058"/>
                  </a:cubicBezTo>
                  <a:cubicBezTo>
                    <a:pt x="11386" y="10817"/>
                    <a:pt x="11552" y="11291"/>
                    <a:pt x="12501" y="11386"/>
                  </a:cubicBezTo>
                  <a:lnTo>
                    <a:pt x="12525" y="11386"/>
                  </a:lnTo>
                  <a:cubicBezTo>
                    <a:pt x="12525" y="11386"/>
                    <a:pt x="12525" y="11386"/>
                    <a:pt x="12525" y="11386"/>
                  </a:cubicBezTo>
                  <a:cubicBezTo>
                    <a:pt x="12501" y="11458"/>
                    <a:pt x="12477" y="11529"/>
                    <a:pt x="12454" y="11576"/>
                  </a:cubicBezTo>
                  <a:cubicBezTo>
                    <a:pt x="12051" y="12335"/>
                    <a:pt x="11766" y="13142"/>
                    <a:pt x="11647" y="13996"/>
                  </a:cubicBezTo>
                  <a:close/>
                  <a:moveTo>
                    <a:pt x="12904" y="13735"/>
                  </a:moveTo>
                  <a:cubicBezTo>
                    <a:pt x="12881" y="13450"/>
                    <a:pt x="12952" y="13189"/>
                    <a:pt x="13071" y="12928"/>
                  </a:cubicBezTo>
                  <a:cubicBezTo>
                    <a:pt x="13213" y="12620"/>
                    <a:pt x="13379" y="12311"/>
                    <a:pt x="13521" y="11979"/>
                  </a:cubicBezTo>
                  <a:lnTo>
                    <a:pt x="13687" y="11671"/>
                  </a:lnTo>
                  <a:cubicBezTo>
                    <a:pt x="13782" y="11458"/>
                    <a:pt x="13901" y="11386"/>
                    <a:pt x="14091" y="11386"/>
                  </a:cubicBezTo>
                  <a:lnTo>
                    <a:pt x="14162" y="11386"/>
                  </a:lnTo>
                  <a:lnTo>
                    <a:pt x="14257" y="11386"/>
                  </a:lnTo>
                  <a:cubicBezTo>
                    <a:pt x="14517" y="11363"/>
                    <a:pt x="14755" y="11197"/>
                    <a:pt x="14873" y="10936"/>
                  </a:cubicBezTo>
                  <a:cubicBezTo>
                    <a:pt x="14992" y="10746"/>
                    <a:pt x="14992" y="10509"/>
                    <a:pt x="14897" y="10319"/>
                  </a:cubicBezTo>
                  <a:cubicBezTo>
                    <a:pt x="14778" y="10153"/>
                    <a:pt x="14589" y="10058"/>
                    <a:pt x="14375" y="10058"/>
                  </a:cubicBezTo>
                  <a:lnTo>
                    <a:pt x="14375" y="10058"/>
                  </a:lnTo>
                  <a:cubicBezTo>
                    <a:pt x="14185" y="10082"/>
                    <a:pt x="13972" y="10105"/>
                    <a:pt x="13758" y="10153"/>
                  </a:cubicBezTo>
                  <a:cubicBezTo>
                    <a:pt x="13545" y="10224"/>
                    <a:pt x="13308" y="10248"/>
                    <a:pt x="13071" y="10248"/>
                  </a:cubicBezTo>
                  <a:cubicBezTo>
                    <a:pt x="12928" y="10248"/>
                    <a:pt x="12786" y="10248"/>
                    <a:pt x="12644" y="10224"/>
                  </a:cubicBezTo>
                  <a:cubicBezTo>
                    <a:pt x="12596" y="10224"/>
                    <a:pt x="12549" y="10200"/>
                    <a:pt x="12525" y="10153"/>
                  </a:cubicBezTo>
                  <a:cubicBezTo>
                    <a:pt x="12501" y="10129"/>
                    <a:pt x="12501" y="10105"/>
                    <a:pt x="12525" y="10082"/>
                  </a:cubicBezTo>
                  <a:cubicBezTo>
                    <a:pt x="12572" y="9892"/>
                    <a:pt x="12644" y="9726"/>
                    <a:pt x="12738" y="9584"/>
                  </a:cubicBezTo>
                  <a:cubicBezTo>
                    <a:pt x="13094" y="8991"/>
                    <a:pt x="13569" y="8516"/>
                    <a:pt x="14162" y="8184"/>
                  </a:cubicBezTo>
                  <a:cubicBezTo>
                    <a:pt x="14257" y="8113"/>
                    <a:pt x="14375" y="8089"/>
                    <a:pt x="14494" y="8065"/>
                  </a:cubicBezTo>
                  <a:lnTo>
                    <a:pt x="14565" y="8065"/>
                  </a:lnTo>
                  <a:cubicBezTo>
                    <a:pt x="14612" y="8065"/>
                    <a:pt x="14684" y="8065"/>
                    <a:pt x="14755" y="8065"/>
                  </a:cubicBezTo>
                  <a:cubicBezTo>
                    <a:pt x="14802" y="8065"/>
                    <a:pt x="14873" y="8065"/>
                    <a:pt x="14944" y="8065"/>
                  </a:cubicBezTo>
                  <a:cubicBezTo>
                    <a:pt x="15348" y="8018"/>
                    <a:pt x="15632" y="7662"/>
                    <a:pt x="15561" y="7259"/>
                  </a:cubicBezTo>
                  <a:cubicBezTo>
                    <a:pt x="15537" y="7045"/>
                    <a:pt x="15419" y="6879"/>
                    <a:pt x="15229" y="6808"/>
                  </a:cubicBezTo>
                  <a:cubicBezTo>
                    <a:pt x="15182" y="6785"/>
                    <a:pt x="15134" y="6761"/>
                    <a:pt x="15063" y="6737"/>
                  </a:cubicBezTo>
                  <a:cubicBezTo>
                    <a:pt x="14992" y="6713"/>
                    <a:pt x="14944" y="6690"/>
                    <a:pt x="14873" y="6666"/>
                  </a:cubicBezTo>
                  <a:cubicBezTo>
                    <a:pt x="14826" y="6642"/>
                    <a:pt x="14802" y="6595"/>
                    <a:pt x="14778" y="6547"/>
                  </a:cubicBezTo>
                  <a:cubicBezTo>
                    <a:pt x="14778" y="6500"/>
                    <a:pt x="14778" y="6452"/>
                    <a:pt x="14802" y="6405"/>
                  </a:cubicBezTo>
                  <a:lnTo>
                    <a:pt x="14873" y="6310"/>
                  </a:lnTo>
                  <a:cubicBezTo>
                    <a:pt x="15016" y="6097"/>
                    <a:pt x="15158" y="5883"/>
                    <a:pt x="15324" y="5693"/>
                  </a:cubicBezTo>
                  <a:cubicBezTo>
                    <a:pt x="15514" y="5480"/>
                    <a:pt x="15798" y="5385"/>
                    <a:pt x="16083" y="5409"/>
                  </a:cubicBezTo>
                  <a:lnTo>
                    <a:pt x="17340" y="5409"/>
                  </a:lnTo>
                  <a:cubicBezTo>
                    <a:pt x="17483" y="5409"/>
                    <a:pt x="17625" y="5409"/>
                    <a:pt x="17767" y="5385"/>
                  </a:cubicBezTo>
                  <a:cubicBezTo>
                    <a:pt x="18028" y="5338"/>
                    <a:pt x="18242" y="5148"/>
                    <a:pt x="18313" y="4887"/>
                  </a:cubicBezTo>
                  <a:cubicBezTo>
                    <a:pt x="18360" y="4650"/>
                    <a:pt x="18265" y="4389"/>
                    <a:pt x="18076" y="4246"/>
                  </a:cubicBezTo>
                  <a:cubicBezTo>
                    <a:pt x="17933" y="4128"/>
                    <a:pt x="17791" y="3962"/>
                    <a:pt x="17672" y="3819"/>
                  </a:cubicBezTo>
                  <a:cubicBezTo>
                    <a:pt x="17340" y="3392"/>
                    <a:pt x="17174" y="2847"/>
                    <a:pt x="17198" y="2325"/>
                  </a:cubicBezTo>
                  <a:cubicBezTo>
                    <a:pt x="17198" y="2206"/>
                    <a:pt x="17198" y="2088"/>
                    <a:pt x="17222" y="1969"/>
                  </a:cubicBezTo>
                  <a:cubicBezTo>
                    <a:pt x="17222" y="1779"/>
                    <a:pt x="17222" y="1566"/>
                    <a:pt x="17245" y="1376"/>
                  </a:cubicBezTo>
                  <a:cubicBezTo>
                    <a:pt x="17269" y="1329"/>
                    <a:pt x="17269" y="1281"/>
                    <a:pt x="17293" y="1234"/>
                  </a:cubicBezTo>
                  <a:lnTo>
                    <a:pt x="17293" y="1210"/>
                  </a:lnTo>
                  <a:lnTo>
                    <a:pt x="17340" y="1210"/>
                  </a:lnTo>
                  <a:cubicBezTo>
                    <a:pt x="17601" y="1210"/>
                    <a:pt x="17862" y="1281"/>
                    <a:pt x="18099" y="1400"/>
                  </a:cubicBezTo>
                  <a:cubicBezTo>
                    <a:pt x="18265" y="1471"/>
                    <a:pt x="18384" y="1590"/>
                    <a:pt x="18503" y="1732"/>
                  </a:cubicBezTo>
                  <a:lnTo>
                    <a:pt x="18526" y="1756"/>
                  </a:lnTo>
                  <a:cubicBezTo>
                    <a:pt x="18645" y="1898"/>
                    <a:pt x="18764" y="2017"/>
                    <a:pt x="18858" y="2159"/>
                  </a:cubicBezTo>
                  <a:cubicBezTo>
                    <a:pt x="19001" y="2325"/>
                    <a:pt x="19119" y="2467"/>
                    <a:pt x="19262" y="2610"/>
                  </a:cubicBezTo>
                  <a:cubicBezTo>
                    <a:pt x="19523" y="2871"/>
                    <a:pt x="19665" y="3226"/>
                    <a:pt x="19689" y="3606"/>
                  </a:cubicBezTo>
                  <a:lnTo>
                    <a:pt x="19689" y="4626"/>
                  </a:lnTo>
                  <a:lnTo>
                    <a:pt x="19689" y="5053"/>
                  </a:lnTo>
                  <a:lnTo>
                    <a:pt x="19689" y="5053"/>
                  </a:lnTo>
                  <a:cubicBezTo>
                    <a:pt x="19617" y="5077"/>
                    <a:pt x="19570" y="5124"/>
                    <a:pt x="19523" y="5172"/>
                  </a:cubicBezTo>
                  <a:cubicBezTo>
                    <a:pt x="19380" y="5314"/>
                    <a:pt x="19285" y="5504"/>
                    <a:pt x="19309" y="5717"/>
                  </a:cubicBezTo>
                  <a:cubicBezTo>
                    <a:pt x="19333" y="5931"/>
                    <a:pt x="19428" y="6097"/>
                    <a:pt x="19594" y="6215"/>
                  </a:cubicBezTo>
                  <a:cubicBezTo>
                    <a:pt x="19665" y="6286"/>
                    <a:pt x="19760" y="6334"/>
                    <a:pt x="19855" y="6381"/>
                  </a:cubicBezTo>
                  <a:cubicBezTo>
                    <a:pt x="19902" y="6405"/>
                    <a:pt x="19973" y="6429"/>
                    <a:pt x="20021" y="6476"/>
                  </a:cubicBezTo>
                  <a:cubicBezTo>
                    <a:pt x="20092" y="6524"/>
                    <a:pt x="20163" y="6571"/>
                    <a:pt x="20234" y="6618"/>
                  </a:cubicBezTo>
                  <a:lnTo>
                    <a:pt x="20258" y="6642"/>
                  </a:lnTo>
                  <a:lnTo>
                    <a:pt x="20234" y="6713"/>
                  </a:lnTo>
                  <a:cubicBezTo>
                    <a:pt x="20210" y="6761"/>
                    <a:pt x="20187" y="6832"/>
                    <a:pt x="20139" y="6879"/>
                  </a:cubicBezTo>
                  <a:cubicBezTo>
                    <a:pt x="19712" y="7401"/>
                    <a:pt x="19285" y="7923"/>
                    <a:pt x="18835" y="8421"/>
                  </a:cubicBezTo>
                  <a:cubicBezTo>
                    <a:pt x="18787" y="8469"/>
                    <a:pt x="18740" y="8516"/>
                    <a:pt x="18692" y="8564"/>
                  </a:cubicBezTo>
                  <a:lnTo>
                    <a:pt x="18597" y="8635"/>
                  </a:lnTo>
                  <a:lnTo>
                    <a:pt x="18218" y="8967"/>
                  </a:lnTo>
                  <a:cubicBezTo>
                    <a:pt x="17957" y="9204"/>
                    <a:pt x="17696" y="9441"/>
                    <a:pt x="17459" y="9678"/>
                  </a:cubicBezTo>
                  <a:cubicBezTo>
                    <a:pt x="17079" y="10011"/>
                    <a:pt x="16771" y="10390"/>
                    <a:pt x="16510" y="10817"/>
                  </a:cubicBezTo>
                  <a:cubicBezTo>
                    <a:pt x="16415" y="11007"/>
                    <a:pt x="16273" y="11173"/>
                    <a:pt x="16130" y="11315"/>
                  </a:cubicBezTo>
                  <a:lnTo>
                    <a:pt x="15964" y="11505"/>
                  </a:lnTo>
                  <a:cubicBezTo>
                    <a:pt x="15893" y="11600"/>
                    <a:pt x="15798" y="11695"/>
                    <a:pt x="15727" y="11790"/>
                  </a:cubicBezTo>
                  <a:lnTo>
                    <a:pt x="15585" y="11908"/>
                  </a:lnTo>
                  <a:cubicBezTo>
                    <a:pt x="15182" y="12383"/>
                    <a:pt x="14921" y="12976"/>
                    <a:pt x="14826" y="13616"/>
                  </a:cubicBezTo>
                  <a:cubicBezTo>
                    <a:pt x="14802" y="13735"/>
                    <a:pt x="14778" y="13830"/>
                    <a:pt x="14755" y="13948"/>
                  </a:cubicBezTo>
                  <a:cubicBezTo>
                    <a:pt x="14731" y="14067"/>
                    <a:pt x="14707" y="14209"/>
                    <a:pt x="14684" y="14328"/>
                  </a:cubicBezTo>
                  <a:cubicBezTo>
                    <a:pt x="14684" y="14494"/>
                    <a:pt x="14541" y="14636"/>
                    <a:pt x="14375" y="14660"/>
                  </a:cubicBezTo>
                  <a:lnTo>
                    <a:pt x="14114" y="14684"/>
                  </a:lnTo>
                  <a:cubicBezTo>
                    <a:pt x="13901" y="14731"/>
                    <a:pt x="13687" y="14731"/>
                    <a:pt x="13450" y="14731"/>
                  </a:cubicBezTo>
                  <a:cubicBezTo>
                    <a:pt x="13331" y="14755"/>
                    <a:pt x="13189" y="14731"/>
                    <a:pt x="13071" y="14707"/>
                  </a:cubicBezTo>
                  <a:lnTo>
                    <a:pt x="13071" y="14707"/>
                  </a:lnTo>
                  <a:lnTo>
                    <a:pt x="13071" y="14684"/>
                  </a:lnTo>
                  <a:lnTo>
                    <a:pt x="13071" y="14684"/>
                  </a:lnTo>
                  <a:cubicBezTo>
                    <a:pt x="13284" y="14375"/>
                    <a:pt x="13189" y="13948"/>
                    <a:pt x="12881" y="13735"/>
                  </a:cubicBezTo>
                  <a:close/>
                  <a:moveTo>
                    <a:pt x="21634" y="6192"/>
                  </a:moveTo>
                  <a:cubicBezTo>
                    <a:pt x="21634" y="6144"/>
                    <a:pt x="21634" y="6097"/>
                    <a:pt x="21610" y="6049"/>
                  </a:cubicBezTo>
                  <a:lnTo>
                    <a:pt x="21610" y="6002"/>
                  </a:lnTo>
                  <a:cubicBezTo>
                    <a:pt x="21705" y="5836"/>
                    <a:pt x="21871" y="5717"/>
                    <a:pt x="22061" y="5646"/>
                  </a:cubicBezTo>
                  <a:cubicBezTo>
                    <a:pt x="22820" y="5314"/>
                    <a:pt x="23603" y="5053"/>
                    <a:pt x="24433" y="4911"/>
                  </a:cubicBezTo>
                  <a:cubicBezTo>
                    <a:pt x="25263" y="4745"/>
                    <a:pt x="26022" y="4626"/>
                    <a:pt x="26734" y="4531"/>
                  </a:cubicBezTo>
                  <a:cubicBezTo>
                    <a:pt x="27090" y="4460"/>
                    <a:pt x="27445" y="4436"/>
                    <a:pt x="27801" y="4436"/>
                  </a:cubicBezTo>
                  <a:lnTo>
                    <a:pt x="27896" y="4436"/>
                  </a:lnTo>
                  <a:cubicBezTo>
                    <a:pt x="28940" y="4436"/>
                    <a:pt x="29960" y="4460"/>
                    <a:pt x="31003" y="4531"/>
                  </a:cubicBezTo>
                  <a:cubicBezTo>
                    <a:pt x="31430" y="4578"/>
                    <a:pt x="31881" y="4650"/>
                    <a:pt x="32308" y="4721"/>
                  </a:cubicBezTo>
                  <a:cubicBezTo>
                    <a:pt x="32522" y="4768"/>
                    <a:pt x="32711" y="4792"/>
                    <a:pt x="32925" y="4816"/>
                  </a:cubicBezTo>
                  <a:cubicBezTo>
                    <a:pt x="34372" y="5029"/>
                    <a:pt x="35724" y="5646"/>
                    <a:pt x="36910" y="6192"/>
                  </a:cubicBezTo>
                  <a:cubicBezTo>
                    <a:pt x="37645" y="6547"/>
                    <a:pt x="38357" y="6927"/>
                    <a:pt x="39069" y="7378"/>
                  </a:cubicBezTo>
                  <a:lnTo>
                    <a:pt x="39282" y="7496"/>
                  </a:lnTo>
                  <a:cubicBezTo>
                    <a:pt x="39899" y="7899"/>
                    <a:pt x="40444" y="8350"/>
                    <a:pt x="40942" y="8896"/>
                  </a:cubicBezTo>
                  <a:lnTo>
                    <a:pt x="40966" y="8919"/>
                  </a:lnTo>
                  <a:cubicBezTo>
                    <a:pt x="41441" y="9418"/>
                    <a:pt x="41891" y="9939"/>
                    <a:pt x="42271" y="10485"/>
                  </a:cubicBezTo>
                  <a:cubicBezTo>
                    <a:pt x="42413" y="10698"/>
                    <a:pt x="42579" y="10888"/>
                    <a:pt x="42722" y="11078"/>
                  </a:cubicBezTo>
                  <a:cubicBezTo>
                    <a:pt x="42745" y="11125"/>
                    <a:pt x="42769" y="11173"/>
                    <a:pt x="42793" y="11220"/>
                  </a:cubicBezTo>
                  <a:cubicBezTo>
                    <a:pt x="42745" y="11173"/>
                    <a:pt x="42674" y="11125"/>
                    <a:pt x="42627" y="11054"/>
                  </a:cubicBezTo>
                  <a:cubicBezTo>
                    <a:pt x="42555" y="11007"/>
                    <a:pt x="42461" y="10983"/>
                    <a:pt x="42389" y="10983"/>
                  </a:cubicBezTo>
                  <a:cubicBezTo>
                    <a:pt x="42223" y="10983"/>
                    <a:pt x="42057" y="11102"/>
                    <a:pt x="42034" y="11291"/>
                  </a:cubicBezTo>
                  <a:cubicBezTo>
                    <a:pt x="41962" y="11552"/>
                    <a:pt x="42010" y="11813"/>
                    <a:pt x="42152" y="12051"/>
                  </a:cubicBezTo>
                  <a:cubicBezTo>
                    <a:pt x="42318" y="12311"/>
                    <a:pt x="42461" y="12596"/>
                    <a:pt x="42603" y="12881"/>
                  </a:cubicBezTo>
                  <a:cubicBezTo>
                    <a:pt x="42793" y="13284"/>
                    <a:pt x="43030" y="13664"/>
                    <a:pt x="43291" y="14019"/>
                  </a:cubicBezTo>
                  <a:cubicBezTo>
                    <a:pt x="43647" y="14518"/>
                    <a:pt x="43931" y="15063"/>
                    <a:pt x="44145" y="15632"/>
                  </a:cubicBezTo>
                  <a:cubicBezTo>
                    <a:pt x="44240" y="15870"/>
                    <a:pt x="44311" y="16107"/>
                    <a:pt x="44382" y="16344"/>
                  </a:cubicBezTo>
                  <a:cubicBezTo>
                    <a:pt x="44406" y="16439"/>
                    <a:pt x="44429" y="16534"/>
                    <a:pt x="44453" y="16652"/>
                  </a:cubicBezTo>
                  <a:cubicBezTo>
                    <a:pt x="44192" y="16890"/>
                    <a:pt x="43836" y="17032"/>
                    <a:pt x="43457" y="17032"/>
                  </a:cubicBezTo>
                  <a:cubicBezTo>
                    <a:pt x="43125" y="17032"/>
                    <a:pt x="42769" y="17079"/>
                    <a:pt x="42461" y="17198"/>
                  </a:cubicBezTo>
                  <a:cubicBezTo>
                    <a:pt x="42152" y="17269"/>
                    <a:pt x="41844" y="17340"/>
                    <a:pt x="41535" y="17364"/>
                  </a:cubicBezTo>
                  <a:cubicBezTo>
                    <a:pt x="40895" y="17411"/>
                    <a:pt x="40255" y="17459"/>
                    <a:pt x="39662" y="17459"/>
                  </a:cubicBezTo>
                  <a:cubicBezTo>
                    <a:pt x="38476" y="17459"/>
                    <a:pt x="37313" y="17340"/>
                    <a:pt x="36175" y="17103"/>
                  </a:cubicBezTo>
                  <a:cubicBezTo>
                    <a:pt x="35321" y="16937"/>
                    <a:pt x="34514" y="16605"/>
                    <a:pt x="33803" y="16131"/>
                  </a:cubicBezTo>
                  <a:cubicBezTo>
                    <a:pt x="33494" y="15941"/>
                    <a:pt x="33186" y="15704"/>
                    <a:pt x="32901" y="15490"/>
                  </a:cubicBezTo>
                  <a:lnTo>
                    <a:pt x="32545" y="15229"/>
                  </a:lnTo>
                  <a:cubicBezTo>
                    <a:pt x="32545" y="15229"/>
                    <a:pt x="32949" y="14351"/>
                    <a:pt x="33043" y="14114"/>
                  </a:cubicBezTo>
                  <a:cubicBezTo>
                    <a:pt x="33186" y="13782"/>
                    <a:pt x="33209" y="13426"/>
                    <a:pt x="33162" y="13071"/>
                  </a:cubicBezTo>
                  <a:cubicBezTo>
                    <a:pt x="33138" y="12810"/>
                    <a:pt x="32972" y="12572"/>
                    <a:pt x="32711" y="12454"/>
                  </a:cubicBezTo>
                  <a:cubicBezTo>
                    <a:pt x="32688" y="12430"/>
                    <a:pt x="32616" y="12406"/>
                    <a:pt x="32569" y="12406"/>
                  </a:cubicBezTo>
                  <a:cubicBezTo>
                    <a:pt x="32450" y="12406"/>
                    <a:pt x="32356" y="12478"/>
                    <a:pt x="32308" y="12596"/>
                  </a:cubicBezTo>
                  <a:cubicBezTo>
                    <a:pt x="32284" y="12691"/>
                    <a:pt x="32261" y="12786"/>
                    <a:pt x="32261" y="12881"/>
                  </a:cubicBezTo>
                  <a:cubicBezTo>
                    <a:pt x="32166" y="13687"/>
                    <a:pt x="31834" y="14446"/>
                    <a:pt x="31264" y="15039"/>
                  </a:cubicBezTo>
                  <a:cubicBezTo>
                    <a:pt x="30814" y="15538"/>
                    <a:pt x="30339" y="16036"/>
                    <a:pt x="29841" y="16510"/>
                  </a:cubicBezTo>
                  <a:lnTo>
                    <a:pt x="29675" y="16652"/>
                  </a:lnTo>
                  <a:cubicBezTo>
                    <a:pt x="29177" y="17127"/>
                    <a:pt x="28608" y="17506"/>
                    <a:pt x="27991" y="17791"/>
                  </a:cubicBezTo>
                  <a:lnTo>
                    <a:pt x="26425" y="18479"/>
                  </a:lnTo>
                  <a:cubicBezTo>
                    <a:pt x="26046" y="18645"/>
                    <a:pt x="25643" y="18740"/>
                    <a:pt x="25239" y="18740"/>
                  </a:cubicBezTo>
                  <a:cubicBezTo>
                    <a:pt x="25239" y="18716"/>
                    <a:pt x="25263" y="18669"/>
                    <a:pt x="25310" y="18645"/>
                  </a:cubicBezTo>
                  <a:cubicBezTo>
                    <a:pt x="25334" y="18621"/>
                    <a:pt x="25358" y="18598"/>
                    <a:pt x="25358" y="18598"/>
                  </a:cubicBezTo>
                  <a:cubicBezTo>
                    <a:pt x="26141" y="17601"/>
                    <a:pt x="26852" y="16534"/>
                    <a:pt x="27445" y="15395"/>
                  </a:cubicBezTo>
                  <a:cubicBezTo>
                    <a:pt x="27564" y="15158"/>
                    <a:pt x="27659" y="14921"/>
                    <a:pt x="27706" y="14660"/>
                  </a:cubicBezTo>
                  <a:cubicBezTo>
                    <a:pt x="27754" y="14518"/>
                    <a:pt x="27777" y="14351"/>
                    <a:pt x="27801" y="14209"/>
                  </a:cubicBezTo>
                  <a:cubicBezTo>
                    <a:pt x="27849" y="14043"/>
                    <a:pt x="27872" y="13853"/>
                    <a:pt x="27943" y="13687"/>
                  </a:cubicBezTo>
                  <a:cubicBezTo>
                    <a:pt x="28038" y="13331"/>
                    <a:pt x="28062" y="12952"/>
                    <a:pt x="28015" y="12596"/>
                  </a:cubicBezTo>
                  <a:cubicBezTo>
                    <a:pt x="28015" y="12478"/>
                    <a:pt x="28015" y="12383"/>
                    <a:pt x="27991" y="12264"/>
                  </a:cubicBezTo>
                  <a:cubicBezTo>
                    <a:pt x="27991" y="12217"/>
                    <a:pt x="27991" y="12169"/>
                    <a:pt x="27967" y="12145"/>
                  </a:cubicBezTo>
                  <a:cubicBezTo>
                    <a:pt x="27943" y="11979"/>
                    <a:pt x="27801" y="11837"/>
                    <a:pt x="27635" y="11813"/>
                  </a:cubicBezTo>
                  <a:lnTo>
                    <a:pt x="27611" y="11813"/>
                  </a:lnTo>
                  <a:cubicBezTo>
                    <a:pt x="27422" y="11837"/>
                    <a:pt x="27256" y="11979"/>
                    <a:pt x="27256" y="12169"/>
                  </a:cubicBezTo>
                  <a:cubicBezTo>
                    <a:pt x="27232" y="12240"/>
                    <a:pt x="27232" y="12288"/>
                    <a:pt x="27232" y="12359"/>
                  </a:cubicBezTo>
                  <a:cubicBezTo>
                    <a:pt x="27184" y="12905"/>
                    <a:pt x="27090" y="13450"/>
                    <a:pt x="26900" y="13996"/>
                  </a:cubicBezTo>
                  <a:cubicBezTo>
                    <a:pt x="26852" y="14138"/>
                    <a:pt x="26805" y="14280"/>
                    <a:pt x="26757" y="14446"/>
                  </a:cubicBezTo>
                  <a:cubicBezTo>
                    <a:pt x="26686" y="14684"/>
                    <a:pt x="26568" y="14897"/>
                    <a:pt x="26425" y="15111"/>
                  </a:cubicBezTo>
                  <a:cubicBezTo>
                    <a:pt x="25785" y="16036"/>
                    <a:pt x="25263" y="16795"/>
                    <a:pt x="24694" y="17578"/>
                  </a:cubicBezTo>
                  <a:cubicBezTo>
                    <a:pt x="24480" y="17862"/>
                    <a:pt x="24243" y="18147"/>
                    <a:pt x="23958" y="18384"/>
                  </a:cubicBezTo>
                  <a:lnTo>
                    <a:pt x="23460" y="18858"/>
                  </a:lnTo>
                  <a:cubicBezTo>
                    <a:pt x="22986" y="19357"/>
                    <a:pt x="22464" y="19807"/>
                    <a:pt x="21942" y="20211"/>
                  </a:cubicBezTo>
                  <a:cubicBezTo>
                    <a:pt x="20637" y="21207"/>
                    <a:pt x="19214" y="22013"/>
                    <a:pt x="17720" y="22654"/>
                  </a:cubicBezTo>
                  <a:cubicBezTo>
                    <a:pt x="17530" y="22725"/>
                    <a:pt x="17340" y="22820"/>
                    <a:pt x="17127" y="22891"/>
                  </a:cubicBezTo>
                  <a:lnTo>
                    <a:pt x="16581" y="23128"/>
                  </a:lnTo>
                  <a:cubicBezTo>
                    <a:pt x="16510" y="23152"/>
                    <a:pt x="16439" y="23176"/>
                    <a:pt x="16344" y="23176"/>
                  </a:cubicBezTo>
                  <a:lnTo>
                    <a:pt x="16297" y="23176"/>
                  </a:lnTo>
                  <a:lnTo>
                    <a:pt x="16297" y="23152"/>
                  </a:lnTo>
                  <a:cubicBezTo>
                    <a:pt x="16297" y="23104"/>
                    <a:pt x="16273" y="23057"/>
                    <a:pt x="16273" y="22986"/>
                  </a:cubicBezTo>
                  <a:lnTo>
                    <a:pt x="16273" y="22393"/>
                  </a:lnTo>
                  <a:lnTo>
                    <a:pt x="16273" y="21444"/>
                  </a:lnTo>
                  <a:cubicBezTo>
                    <a:pt x="16297" y="20993"/>
                    <a:pt x="16415" y="20543"/>
                    <a:pt x="16652" y="20139"/>
                  </a:cubicBezTo>
                  <a:cubicBezTo>
                    <a:pt x="16700" y="20068"/>
                    <a:pt x="16747" y="19997"/>
                    <a:pt x="16842" y="19926"/>
                  </a:cubicBezTo>
                  <a:lnTo>
                    <a:pt x="16913" y="19855"/>
                  </a:lnTo>
                  <a:cubicBezTo>
                    <a:pt x="17056" y="19736"/>
                    <a:pt x="17079" y="19546"/>
                    <a:pt x="17008" y="19404"/>
                  </a:cubicBezTo>
                  <a:cubicBezTo>
                    <a:pt x="16937" y="19238"/>
                    <a:pt x="16795" y="19167"/>
                    <a:pt x="16629" y="19167"/>
                  </a:cubicBezTo>
                  <a:lnTo>
                    <a:pt x="16534" y="19167"/>
                  </a:lnTo>
                  <a:cubicBezTo>
                    <a:pt x="16320" y="19214"/>
                    <a:pt x="16130" y="19333"/>
                    <a:pt x="16036" y="19523"/>
                  </a:cubicBezTo>
                  <a:cubicBezTo>
                    <a:pt x="15656" y="19997"/>
                    <a:pt x="15395" y="20566"/>
                    <a:pt x="15324" y="21183"/>
                  </a:cubicBezTo>
                  <a:cubicBezTo>
                    <a:pt x="15300" y="21373"/>
                    <a:pt x="15300" y="21563"/>
                    <a:pt x="15277" y="21752"/>
                  </a:cubicBezTo>
                  <a:cubicBezTo>
                    <a:pt x="15277" y="21895"/>
                    <a:pt x="15277" y="22061"/>
                    <a:pt x="15253" y="22179"/>
                  </a:cubicBezTo>
                  <a:cubicBezTo>
                    <a:pt x="15229" y="22322"/>
                    <a:pt x="15229" y="22369"/>
                    <a:pt x="15205" y="22488"/>
                  </a:cubicBezTo>
                  <a:lnTo>
                    <a:pt x="15205" y="22511"/>
                  </a:lnTo>
                  <a:cubicBezTo>
                    <a:pt x="15205" y="22511"/>
                    <a:pt x="15205" y="22488"/>
                    <a:pt x="15205" y="22488"/>
                  </a:cubicBezTo>
                  <a:lnTo>
                    <a:pt x="15205" y="21729"/>
                  </a:lnTo>
                  <a:cubicBezTo>
                    <a:pt x="15205" y="20827"/>
                    <a:pt x="15205" y="19926"/>
                    <a:pt x="15229" y="19024"/>
                  </a:cubicBezTo>
                  <a:cubicBezTo>
                    <a:pt x="15229" y="18692"/>
                    <a:pt x="15229" y="18360"/>
                    <a:pt x="15253" y="18052"/>
                  </a:cubicBezTo>
                  <a:lnTo>
                    <a:pt x="15253" y="17957"/>
                  </a:lnTo>
                  <a:cubicBezTo>
                    <a:pt x="15300" y="17079"/>
                    <a:pt x="15419" y="16202"/>
                    <a:pt x="15609" y="15324"/>
                  </a:cubicBezTo>
                  <a:cubicBezTo>
                    <a:pt x="15632" y="15182"/>
                    <a:pt x="15680" y="15063"/>
                    <a:pt x="15751" y="14945"/>
                  </a:cubicBezTo>
                  <a:cubicBezTo>
                    <a:pt x="16107" y="14399"/>
                    <a:pt x="16368" y="13830"/>
                    <a:pt x="16557" y="13213"/>
                  </a:cubicBezTo>
                  <a:cubicBezTo>
                    <a:pt x="16700" y="12810"/>
                    <a:pt x="16866" y="12430"/>
                    <a:pt x="17056" y="12074"/>
                  </a:cubicBezTo>
                  <a:cubicBezTo>
                    <a:pt x="17198" y="11813"/>
                    <a:pt x="17364" y="11529"/>
                    <a:pt x="17530" y="11268"/>
                  </a:cubicBezTo>
                  <a:lnTo>
                    <a:pt x="17672" y="11078"/>
                  </a:lnTo>
                  <a:cubicBezTo>
                    <a:pt x="17720" y="10983"/>
                    <a:pt x="17791" y="10912"/>
                    <a:pt x="17862" y="10841"/>
                  </a:cubicBezTo>
                  <a:cubicBezTo>
                    <a:pt x="18313" y="10366"/>
                    <a:pt x="18787" y="9916"/>
                    <a:pt x="19285" y="9512"/>
                  </a:cubicBezTo>
                  <a:cubicBezTo>
                    <a:pt x="19617" y="9228"/>
                    <a:pt x="19926" y="8919"/>
                    <a:pt x="20163" y="8564"/>
                  </a:cubicBezTo>
                  <a:lnTo>
                    <a:pt x="20377" y="8303"/>
                  </a:lnTo>
                  <a:lnTo>
                    <a:pt x="20543" y="8113"/>
                  </a:lnTo>
                  <a:cubicBezTo>
                    <a:pt x="20756" y="7828"/>
                    <a:pt x="20993" y="7567"/>
                    <a:pt x="21230" y="7330"/>
                  </a:cubicBezTo>
                  <a:cubicBezTo>
                    <a:pt x="21586" y="7069"/>
                    <a:pt x="21729" y="6618"/>
                    <a:pt x="21634" y="6192"/>
                  </a:cubicBezTo>
                  <a:close/>
                  <a:moveTo>
                    <a:pt x="8730" y="57049"/>
                  </a:moveTo>
                  <a:cubicBezTo>
                    <a:pt x="8753" y="56503"/>
                    <a:pt x="8848" y="55982"/>
                    <a:pt x="8919" y="55460"/>
                  </a:cubicBezTo>
                  <a:cubicBezTo>
                    <a:pt x="8967" y="55294"/>
                    <a:pt x="9014" y="55128"/>
                    <a:pt x="9062" y="54985"/>
                  </a:cubicBezTo>
                  <a:lnTo>
                    <a:pt x="9133" y="54843"/>
                  </a:lnTo>
                  <a:cubicBezTo>
                    <a:pt x="9180" y="54677"/>
                    <a:pt x="9228" y="54535"/>
                    <a:pt x="9299" y="54392"/>
                  </a:cubicBezTo>
                  <a:lnTo>
                    <a:pt x="9346" y="54226"/>
                  </a:lnTo>
                  <a:cubicBezTo>
                    <a:pt x="9418" y="53965"/>
                    <a:pt x="9560" y="53776"/>
                    <a:pt x="9750" y="53609"/>
                  </a:cubicBezTo>
                  <a:lnTo>
                    <a:pt x="9750" y="53657"/>
                  </a:lnTo>
                  <a:cubicBezTo>
                    <a:pt x="9773" y="53752"/>
                    <a:pt x="9797" y="53847"/>
                    <a:pt x="9797" y="53942"/>
                  </a:cubicBezTo>
                  <a:lnTo>
                    <a:pt x="9797" y="55602"/>
                  </a:lnTo>
                  <a:cubicBezTo>
                    <a:pt x="9773" y="56005"/>
                    <a:pt x="9678" y="56385"/>
                    <a:pt x="9512" y="56764"/>
                  </a:cubicBezTo>
                  <a:cubicBezTo>
                    <a:pt x="9394" y="57025"/>
                    <a:pt x="9275" y="57310"/>
                    <a:pt x="9157" y="57571"/>
                  </a:cubicBezTo>
                  <a:cubicBezTo>
                    <a:pt x="9062" y="57784"/>
                    <a:pt x="8967" y="57998"/>
                    <a:pt x="8872" y="58211"/>
                  </a:cubicBezTo>
                  <a:lnTo>
                    <a:pt x="8872" y="58211"/>
                  </a:lnTo>
                  <a:cubicBezTo>
                    <a:pt x="8730" y="57832"/>
                    <a:pt x="8682" y="57429"/>
                    <a:pt x="8730" y="57049"/>
                  </a:cubicBezTo>
                  <a:close/>
                  <a:moveTo>
                    <a:pt x="35226" y="72895"/>
                  </a:moveTo>
                  <a:cubicBezTo>
                    <a:pt x="35178" y="72942"/>
                    <a:pt x="35107" y="72989"/>
                    <a:pt x="35036" y="72989"/>
                  </a:cubicBezTo>
                  <a:lnTo>
                    <a:pt x="34419" y="72989"/>
                  </a:lnTo>
                  <a:cubicBezTo>
                    <a:pt x="34206" y="72989"/>
                    <a:pt x="33945" y="72989"/>
                    <a:pt x="33708" y="72966"/>
                  </a:cubicBezTo>
                  <a:cubicBezTo>
                    <a:pt x="33589" y="72966"/>
                    <a:pt x="33447" y="72918"/>
                    <a:pt x="33352" y="72847"/>
                  </a:cubicBezTo>
                  <a:lnTo>
                    <a:pt x="33328" y="72823"/>
                  </a:lnTo>
                  <a:cubicBezTo>
                    <a:pt x="32877" y="72562"/>
                    <a:pt x="32474" y="72207"/>
                    <a:pt x="32189" y="71780"/>
                  </a:cubicBezTo>
                  <a:cubicBezTo>
                    <a:pt x="32047" y="71566"/>
                    <a:pt x="31929" y="71353"/>
                    <a:pt x="31786" y="71092"/>
                  </a:cubicBezTo>
                  <a:lnTo>
                    <a:pt x="31644" y="70855"/>
                  </a:lnTo>
                  <a:cubicBezTo>
                    <a:pt x="31929" y="70926"/>
                    <a:pt x="32189" y="71021"/>
                    <a:pt x="32427" y="71115"/>
                  </a:cubicBezTo>
                  <a:cubicBezTo>
                    <a:pt x="33043" y="71424"/>
                    <a:pt x="33708" y="71709"/>
                    <a:pt x="34372" y="72017"/>
                  </a:cubicBezTo>
                  <a:cubicBezTo>
                    <a:pt x="34704" y="72159"/>
                    <a:pt x="34965" y="72373"/>
                    <a:pt x="35178" y="72681"/>
                  </a:cubicBezTo>
                  <a:cubicBezTo>
                    <a:pt x="35226" y="72729"/>
                    <a:pt x="35249" y="72823"/>
                    <a:pt x="35226" y="7289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9" name="Google Shape;946;p50">
              <a:extLst>
                <a:ext uri="{FF2B5EF4-FFF2-40B4-BE49-F238E27FC236}">
                  <a16:creationId xmlns:a16="http://schemas.microsoft.com/office/drawing/2014/main" id="{51F02EC4-C9D1-6F4B-8F78-9F1C132A7CC7}"/>
                </a:ext>
              </a:extLst>
            </p:cNvPr>
            <p:cNvSpPr/>
            <p:nvPr/>
          </p:nvSpPr>
          <p:spPr>
            <a:xfrm>
              <a:off x="10621000" y="1598425"/>
              <a:ext cx="320850" cy="115075"/>
            </a:xfrm>
            <a:custGeom>
              <a:avLst/>
              <a:gdLst/>
              <a:ahLst/>
              <a:cxnLst/>
              <a:rect l="l" t="t" r="r" b="b"/>
              <a:pathLst>
                <a:path w="12834" h="4603" extrusionOk="0">
                  <a:moveTo>
                    <a:pt x="11790" y="2752"/>
                  </a:moveTo>
                  <a:cubicBezTo>
                    <a:pt x="12003" y="2515"/>
                    <a:pt x="12217" y="2277"/>
                    <a:pt x="12406" y="2017"/>
                  </a:cubicBezTo>
                  <a:cubicBezTo>
                    <a:pt x="12738" y="1613"/>
                    <a:pt x="12833" y="1020"/>
                    <a:pt x="12620" y="522"/>
                  </a:cubicBezTo>
                  <a:cubicBezTo>
                    <a:pt x="12596" y="475"/>
                    <a:pt x="12572" y="403"/>
                    <a:pt x="12572" y="332"/>
                  </a:cubicBezTo>
                  <a:cubicBezTo>
                    <a:pt x="12549" y="285"/>
                    <a:pt x="12525" y="214"/>
                    <a:pt x="12525" y="166"/>
                  </a:cubicBezTo>
                  <a:cubicBezTo>
                    <a:pt x="12477" y="71"/>
                    <a:pt x="12383" y="0"/>
                    <a:pt x="12288" y="0"/>
                  </a:cubicBezTo>
                  <a:lnTo>
                    <a:pt x="12288" y="0"/>
                  </a:lnTo>
                  <a:cubicBezTo>
                    <a:pt x="12193" y="24"/>
                    <a:pt x="12122" y="95"/>
                    <a:pt x="12074" y="166"/>
                  </a:cubicBezTo>
                  <a:cubicBezTo>
                    <a:pt x="11956" y="688"/>
                    <a:pt x="11671" y="1139"/>
                    <a:pt x="11291" y="1495"/>
                  </a:cubicBezTo>
                  <a:cubicBezTo>
                    <a:pt x="11244" y="1542"/>
                    <a:pt x="11197" y="1590"/>
                    <a:pt x="11149" y="1637"/>
                  </a:cubicBezTo>
                  <a:cubicBezTo>
                    <a:pt x="10936" y="1969"/>
                    <a:pt x="10627" y="2206"/>
                    <a:pt x="10271" y="2349"/>
                  </a:cubicBezTo>
                  <a:cubicBezTo>
                    <a:pt x="10129" y="2396"/>
                    <a:pt x="9963" y="2467"/>
                    <a:pt x="9821" y="2515"/>
                  </a:cubicBezTo>
                  <a:cubicBezTo>
                    <a:pt x="9536" y="2633"/>
                    <a:pt x="9251" y="2752"/>
                    <a:pt x="8967" y="2894"/>
                  </a:cubicBezTo>
                  <a:cubicBezTo>
                    <a:pt x="8208" y="3250"/>
                    <a:pt x="7354" y="3440"/>
                    <a:pt x="6476" y="3416"/>
                  </a:cubicBezTo>
                  <a:cubicBezTo>
                    <a:pt x="6025" y="3416"/>
                    <a:pt x="5598" y="3392"/>
                    <a:pt x="5148" y="3345"/>
                  </a:cubicBezTo>
                  <a:cubicBezTo>
                    <a:pt x="4816" y="3297"/>
                    <a:pt x="4507" y="3226"/>
                    <a:pt x="4199" y="3131"/>
                  </a:cubicBezTo>
                  <a:lnTo>
                    <a:pt x="3914" y="3060"/>
                  </a:lnTo>
                  <a:cubicBezTo>
                    <a:pt x="3250" y="2942"/>
                    <a:pt x="2610" y="2681"/>
                    <a:pt x="2088" y="2277"/>
                  </a:cubicBezTo>
                  <a:lnTo>
                    <a:pt x="1969" y="2183"/>
                  </a:lnTo>
                  <a:cubicBezTo>
                    <a:pt x="1661" y="2017"/>
                    <a:pt x="1352" y="1850"/>
                    <a:pt x="1020" y="1708"/>
                  </a:cubicBezTo>
                  <a:lnTo>
                    <a:pt x="902" y="1661"/>
                  </a:lnTo>
                  <a:cubicBezTo>
                    <a:pt x="759" y="1613"/>
                    <a:pt x="593" y="1590"/>
                    <a:pt x="427" y="1590"/>
                  </a:cubicBezTo>
                  <a:cubicBezTo>
                    <a:pt x="261" y="1590"/>
                    <a:pt x="119" y="1708"/>
                    <a:pt x="71" y="1850"/>
                  </a:cubicBezTo>
                  <a:cubicBezTo>
                    <a:pt x="0" y="1993"/>
                    <a:pt x="24" y="2159"/>
                    <a:pt x="143" y="2277"/>
                  </a:cubicBezTo>
                  <a:cubicBezTo>
                    <a:pt x="332" y="2443"/>
                    <a:pt x="522" y="2586"/>
                    <a:pt x="712" y="2728"/>
                  </a:cubicBezTo>
                  <a:cubicBezTo>
                    <a:pt x="949" y="2894"/>
                    <a:pt x="1186" y="3037"/>
                    <a:pt x="1400" y="3179"/>
                  </a:cubicBezTo>
                  <a:cubicBezTo>
                    <a:pt x="1637" y="3321"/>
                    <a:pt x="1851" y="3463"/>
                    <a:pt x="2088" y="3606"/>
                  </a:cubicBezTo>
                  <a:cubicBezTo>
                    <a:pt x="2301" y="3748"/>
                    <a:pt x="2562" y="3867"/>
                    <a:pt x="2823" y="3938"/>
                  </a:cubicBezTo>
                  <a:cubicBezTo>
                    <a:pt x="3155" y="4009"/>
                    <a:pt x="3511" y="4128"/>
                    <a:pt x="3891" y="4223"/>
                  </a:cubicBezTo>
                  <a:cubicBezTo>
                    <a:pt x="4555" y="4436"/>
                    <a:pt x="5243" y="4578"/>
                    <a:pt x="5930" y="4602"/>
                  </a:cubicBezTo>
                  <a:lnTo>
                    <a:pt x="6144" y="4602"/>
                  </a:lnTo>
                  <a:lnTo>
                    <a:pt x="6666" y="4602"/>
                  </a:lnTo>
                  <a:cubicBezTo>
                    <a:pt x="7662" y="4602"/>
                    <a:pt x="8635" y="4365"/>
                    <a:pt x="9512" y="3914"/>
                  </a:cubicBezTo>
                  <a:cubicBezTo>
                    <a:pt x="9583" y="3890"/>
                    <a:pt x="9678" y="3843"/>
                    <a:pt x="9773" y="3819"/>
                  </a:cubicBezTo>
                  <a:cubicBezTo>
                    <a:pt x="9868" y="3796"/>
                    <a:pt x="9939" y="3748"/>
                    <a:pt x="10010" y="3724"/>
                  </a:cubicBezTo>
                  <a:lnTo>
                    <a:pt x="10177" y="3653"/>
                  </a:lnTo>
                  <a:cubicBezTo>
                    <a:pt x="10556" y="3487"/>
                    <a:pt x="10959" y="3321"/>
                    <a:pt x="11339" y="3108"/>
                  </a:cubicBezTo>
                  <a:cubicBezTo>
                    <a:pt x="11505" y="3013"/>
                    <a:pt x="11647" y="2894"/>
                    <a:pt x="11790" y="27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0" name="Google Shape;947;p50">
              <a:extLst>
                <a:ext uri="{FF2B5EF4-FFF2-40B4-BE49-F238E27FC236}">
                  <a16:creationId xmlns:a16="http://schemas.microsoft.com/office/drawing/2014/main" id="{F8E39AA4-4DD5-F54C-A5CD-A48569B665BB}"/>
                </a:ext>
              </a:extLst>
            </p:cNvPr>
            <p:cNvSpPr/>
            <p:nvPr/>
          </p:nvSpPr>
          <p:spPr>
            <a:xfrm>
              <a:off x="10588975" y="1511250"/>
              <a:ext cx="53400" cy="48650"/>
            </a:xfrm>
            <a:custGeom>
              <a:avLst/>
              <a:gdLst/>
              <a:ahLst/>
              <a:cxnLst/>
              <a:rect l="l" t="t" r="r" b="b"/>
              <a:pathLst>
                <a:path w="2136" h="1946" extrusionOk="0">
                  <a:moveTo>
                    <a:pt x="1993" y="1424"/>
                  </a:moveTo>
                  <a:cubicBezTo>
                    <a:pt x="2135" y="1020"/>
                    <a:pt x="2064" y="593"/>
                    <a:pt x="1803" y="285"/>
                  </a:cubicBezTo>
                  <a:cubicBezTo>
                    <a:pt x="1613" y="95"/>
                    <a:pt x="1376" y="0"/>
                    <a:pt x="1115" y="24"/>
                  </a:cubicBezTo>
                  <a:lnTo>
                    <a:pt x="831" y="24"/>
                  </a:lnTo>
                  <a:cubicBezTo>
                    <a:pt x="546" y="24"/>
                    <a:pt x="285" y="190"/>
                    <a:pt x="143" y="451"/>
                  </a:cubicBezTo>
                  <a:cubicBezTo>
                    <a:pt x="0" y="712"/>
                    <a:pt x="24" y="1044"/>
                    <a:pt x="190" y="1305"/>
                  </a:cubicBezTo>
                  <a:cubicBezTo>
                    <a:pt x="332" y="1542"/>
                    <a:pt x="522" y="1708"/>
                    <a:pt x="759" y="1827"/>
                  </a:cubicBezTo>
                  <a:cubicBezTo>
                    <a:pt x="878" y="1898"/>
                    <a:pt x="1020" y="1922"/>
                    <a:pt x="1139" y="1945"/>
                  </a:cubicBezTo>
                  <a:lnTo>
                    <a:pt x="1186" y="1945"/>
                  </a:lnTo>
                  <a:cubicBezTo>
                    <a:pt x="1518" y="1945"/>
                    <a:pt x="1851" y="1732"/>
                    <a:pt x="1993" y="14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1" name="Google Shape;948;p50">
              <a:extLst>
                <a:ext uri="{FF2B5EF4-FFF2-40B4-BE49-F238E27FC236}">
                  <a16:creationId xmlns:a16="http://schemas.microsoft.com/office/drawing/2014/main" id="{97D7F2E5-E9C3-1047-A9B7-FF6AD9E31805}"/>
                </a:ext>
              </a:extLst>
            </p:cNvPr>
            <p:cNvSpPr/>
            <p:nvPr/>
          </p:nvSpPr>
          <p:spPr>
            <a:xfrm>
              <a:off x="10903275" y="1461425"/>
              <a:ext cx="39150" cy="44500"/>
            </a:xfrm>
            <a:custGeom>
              <a:avLst/>
              <a:gdLst/>
              <a:ahLst/>
              <a:cxnLst/>
              <a:rect l="l" t="t" r="r" b="b"/>
              <a:pathLst>
                <a:path w="1566" h="1780" extrusionOk="0">
                  <a:moveTo>
                    <a:pt x="24" y="1092"/>
                  </a:moveTo>
                  <a:cubicBezTo>
                    <a:pt x="24" y="1210"/>
                    <a:pt x="48" y="1305"/>
                    <a:pt x="95" y="1424"/>
                  </a:cubicBezTo>
                  <a:cubicBezTo>
                    <a:pt x="238" y="1661"/>
                    <a:pt x="499" y="1780"/>
                    <a:pt x="783" y="1756"/>
                  </a:cubicBezTo>
                  <a:lnTo>
                    <a:pt x="807" y="1756"/>
                  </a:lnTo>
                  <a:cubicBezTo>
                    <a:pt x="1092" y="1756"/>
                    <a:pt x="1352" y="1590"/>
                    <a:pt x="1447" y="1305"/>
                  </a:cubicBezTo>
                  <a:cubicBezTo>
                    <a:pt x="1542" y="1021"/>
                    <a:pt x="1566" y="712"/>
                    <a:pt x="1471" y="428"/>
                  </a:cubicBezTo>
                  <a:cubicBezTo>
                    <a:pt x="1424" y="167"/>
                    <a:pt x="1186" y="1"/>
                    <a:pt x="926" y="24"/>
                  </a:cubicBezTo>
                  <a:lnTo>
                    <a:pt x="831" y="24"/>
                  </a:lnTo>
                  <a:lnTo>
                    <a:pt x="736" y="24"/>
                  </a:lnTo>
                  <a:lnTo>
                    <a:pt x="641" y="24"/>
                  </a:lnTo>
                  <a:cubicBezTo>
                    <a:pt x="380" y="24"/>
                    <a:pt x="166" y="190"/>
                    <a:pt x="95" y="451"/>
                  </a:cubicBezTo>
                  <a:cubicBezTo>
                    <a:pt x="48" y="546"/>
                    <a:pt x="24" y="665"/>
                    <a:pt x="24" y="760"/>
                  </a:cubicBezTo>
                  <a:cubicBezTo>
                    <a:pt x="24" y="807"/>
                    <a:pt x="24" y="855"/>
                    <a:pt x="0" y="902"/>
                  </a:cubicBezTo>
                  <a:cubicBezTo>
                    <a:pt x="0" y="926"/>
                    <a:pt x="0" y="926"/>
                    <a:pt x="0" y="950"/>
                  </a:cubicBezTo>
                  <a:cubicBezTo>
                    <a:pt x="0" y="1021"/>
                    <a:pt x="0" y="1044"/>
                    <a:pt x="24" y="10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92" name="Google Shape;949;p50">
            <a:extLst>
              <a:ext uri="{FF2B5EF4-FFF2-40B4-BE49-F238E27FC236}">
                <a16:creationId xmlns:a16="http://schemas.microsoft.com/office/drawing/2014/main" id="{80448AD3-2B46-E040-870F-6449D72F01C1}"/>
              </a:ext>
            </a:extLst>
          </p:cNvPr>
          <p:cNvGrpSpPr/>
          <p:nvPr/>
        </p:nvGrpSpPr>
        <p:grpSpPr>
          <a:xfrm flipH="1">
            <a:off x="8650938" y="6226835"/>
            <a:ext cx="858600" cy="260900"/>
            <a:chOff x="806663" y="3241275"/>
            <a:chExt cx="643950" cy="195675"/>
          </a:xfrm>
        </p:grpSpPr>
        <p:sp>
          <p:nvSpPr>
            <p:cNvPr id="93" name="Google Shape;950;p50">
              <a:extLst>
                <a:ext uri="{FF2B5EF4-FFF2-40B4-BE49-F238E27FC236}">
                  <a16:creationId xmlns:a16="http://schemas.microsoft.com/office/drawing/2014/main" id="{62C7D690-BF78-D74D-9771-309537586D1D}"/>
                </a:ext>
              </a:extLst>
            </p:cNvPr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rgbClr val="2AA1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4" name="Google Shape;951;p50">
              <a:extLst>
                <a:ext uri="{FF2B5EF4-FFF2-40B4-BE49-F238E27FC236}">
                  <a16:creationId xmlns:a16="http://schemas.microsoft.com/office/drawing/2014/main" id="{CEFFEDDA-61F1-9442-94EA-9BCBABEB7A43}"/>
                </a:ext>
              </a:extLst>
            </p:cNvPr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95" name="Google Shape;952;p50">
            <a:extLst>
              <a:ext uri="{FF2B5EF4-FFF2-40B4-BE49-F238E27FC236}">
                <a16:creationId xmlns:a16="http://schemas.microsoft.com/office/drawing/2014/main" id="{25991951-99B7-0C43-BD39-EA5990B9DC01}"/>
              </a:ext>
            </a:extLst>
          </p:cNvPr>
          <p:cNvGrpSpPr/>
          <p:nvPr/>
        </p:nvGrpSpPr>
        <p:grpSpPr>
          <a:xfrm flipH="1">
            <a:off x="5312725" y="6540585"/>
            <a:ext cx="858600" cy="260900"/>
            <a:chOff x="806663" y="3241275"/>
            <a:chExt cx="643950" cy="195675"/>
          </a:xfrm>
        </p:grpSpPr>
        <p:sp>
          <p:nvSpPr>
            <p:cNvPr id="96" name="Google Shape;953;p50">
              <a:extLst>
                <a:ext uri="{FF2B5EF4-FFF2-40B4-BE49-F238E27FC236}">
                  <a16:creationId xmlns:a16="http://schemas.microsoft.com/office/drawing/2014/main" id="{BB4021B8-0A41-8548-BB1C-D58C5A4B9F88}"/>
                </a:ext>
              </a:extLst>
            </p:cNvPr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rgbClr val="2AA1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7" name="Google Shape;954;p50">
              <a:extLst>
                <a:ext uri="{FF2B5EF4-FFF2-40B4-BE49-F238E27FC236}">
                  <a16:creationId xmlns:a16="http://schemas.microsoft.com/office/drawing/2014/main" id="{854C0087-54C7-9840-B470-2E9A335E2BB2}"/>
                </a:ext>
              </a:extLst>
            </p:cNvPr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6FB41703-093C-4040-820F-8F85022131C0}"/>
              </a:ext>
            </a:extLst>
          </p:cNvPr>
          <p:cNvSpPr/>
          <p:nvPr/>
        </p:nvSpPr>
        <p:spPr>
          <a:xfrm>
            <a:off x="3279882" y="1020511"/>
            <a:ext cx="665323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pic>
        <p:nvPicPr>
          <p:cNvPr id="338" name="图片 337">
            <a:extLst>
              <a:ext uri="{FF2B5EF4-FFF2-40B4-BE49-F238E27FC236}">
                <a16:creationId xmlns:a16="http://schemas.microsoft.com/office/drawing/2014/main" id="{B18620E4-EE9E-4014-9E5F-00D69CB5B6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81084" y="199494"/>
            <a:ext cx="9006383" cy="162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9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494163" y="3769131"/>
            <a:ext cx="1086500" cy="11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76937" y="4515854"/>
            <a:ext cx="812889" cy="88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61978" y="5130389"/>
            <a:ext cx="520391" cy="566575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14"/>
          <p:cNvSpPr/>
          <p:nvPr/>
        </p:nvSpPr>
        <p:spPr>
          <a:xfrm>
            <a:off x="832636" y="199869"/>
            <a:ext cx="10526728" cy="1604597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lt2"/>
          </a:solidFill>
          <a:ln w="15875" cap="rnd" cmpd="sng">
            <a:solidFill>
              <a:srgbClr val="745F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Nghề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thủ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công</a:t>
            </a:r>
            <a:r>
              <a:rPr lang="en-US" sz="3600" b="1" kern="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mới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xuất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hiện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ở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nước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ta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thời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Bắc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600" b="1" kern="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huộc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: 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459" name="Google Shape;459;p14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60" name="Google Shape;460;p14"/>
          <p:cNvSpPr/>
          <p:nvPr/>
        </p:nvSpPr>
        <p:spPr>
          <a:xfrm>
            <a:off x="13632602" y="4702499"/>
            <a:ext cx="891420" cy="548907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69" name="Google Shape;469;p14"/>
          <p:cNvSpPr txBox="1"/>
          <p:nvPr/>
        </p:nvSpPr>
        <p:spPr>
          <a:xfrm>
            <a:off x="10361978" y="6521824"/>
            <a:ext cx="1726928" cy="646290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  <a:sym typeface="Century Gothic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9D20CB8-F961-6848-8847-FF3419BCF941}"/>
              </a:ext>
            </a:extLst>
          </p:cNvPr>
          <p:cNvSpPr/>
          <p:nvPr/>
        </p:nvSpPr>
        <p:spPr>
          <a:xfrm>
            <a:off x="1676859" y="2270387"/>
            <a:ext cx="3964125" cy="74411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sắt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1BF1BBA-43E8-3545-B0C8-82B7FCD6D421}"/>
              </a:ext>
            </a:extLst>
          </p:cNvPr>
          <p:cNvSpPr/>
          <p:nvPr/>
        </p:nvSpPr>
        <p:spPr>
          <a:xfrm>
            <a:off x="5746805" y="2294172"/>
            <a:ext cx="4474664" cy="7834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Nghề làm giấy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1FF16E1-77ED-154A-A3B5-C98710C636BE}"/>
              </a:ext>
            </a:extLst>
          </p:cNvPr>
          <p:cNvSpPr/>
          <p:nvPr/>
        </p:nvSpPr>
        <p:spPr>
          <a:xfrm>
            <a:off x="1664208" y="3220133"/>
            <a:ext cx="3964125" cy="88719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úc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CAC2F7-B333-9747-ADD3-9AE518D2C73D}"/>
              </a:ext>
            </a:extLst>
          </p:cNvPr>
          <p:cNvSpPr/>
          <p:nvPr/>
        </p:nvSpPr>
        <p:spPr>
          <a:xfrm>
            <a:off x="5713532" y="3223275"/>
            <a:ext cx="4507938" cy="88405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gốm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C366A42-E258-5C4E-BF48-BC0A44C91E3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252" y="2411257"/>
            <a:ext cx="604292" cy="5310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110E5CC-4DF5-9B4F-978B-2F0AB8C7FD3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024929" y="3401146"/>
            <a:ext cx="603402" cy="5280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476C033-D24B-D54D-98AA-5935621E5B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093" y="3603719"/>
            <a:ext cx="688755" cy="5303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48ECBE1-F290-1E4F-8F72-592758391AF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288" y="2549278"/>
            <a:ext cx="603557" cy="48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25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Google Shape;474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494163" y="3769131"/>
            <a:ext cx="1086500" cy="11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76937" y="4515854"/>
            <a:ext cx="812889" cy="88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61978" y="5130389"/>
            <a:ext cx="520391" cy="566575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15"/>
          <p:cNvSpPr/>
          <p:nvPr/>
        </p:nvSpPr>
        <p:spPr>
          <a:xfrm>
            <a:off x="1110220" y="199869"/>
            <a:ext cx="9927193" cy="2000890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lt2"/>
          </a:solidFill>
          <a:ln w="9525" cap="rnd" cmpd="sng">
            <a:solidFill>
              <a:srgbClr val="6C7F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Clr>
                <a:srgbClr val="000000"/>
              </a:buClr>
              <a:buSzPts val="3600"/>
              <a:defRPr/>
            </a:pPr>
            <a:r>
              <a:rPr lang="vi-VN" sz="3200" b="1" kern="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Từng lớp nào trong xã hội đóng vai trò lãnh đạo người Việt đấu tranh giành độc lập, tự chủ trong thừoi kì Bắc thuộc?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479" name="Google Shape;479;p15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15"/>
          <p:cNvSpPr/>
          <p:nvPr/>
        </p:nvSpPr>
        <p:spPr>
          <a:xfrm>
            <a:off x="13632602" y="4702499"/>
            <a:ext cx="891420" cy="548907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15"/>
          <p:cNvSpPr txBox="1"/>
          <p:nvPr/>
        </p:nvSpPr>
        <p:spPr>
          <a:xfrm>
            <a:off x="10361978" y="6521824"/>
            <a:ext cx="1726928" cy="646290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  <a:sym typeface="Century Gothic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5B8215-AA86-F244-AD37-0D9197A13EBE}"/>
              </a:ext>
            </a:extLst>
          </p:cNvPr>
          <p:cNvSpPr/>
          <p:nvPr/>
        </p:nvSpPr>
        <p:spPr>
          <a:xfrm>
            <a:off x="5969949" y="2424223"/>
            <a:ext cx="4216467" cy="88405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r>
              <a:rPr lang="vi-V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Q</a:t>
            </a:r>
            <a:r>
              <a:rPr lang="vi-V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uan lại, địa chủ người Hán bị Việt hoá.</a:t>
            </a:r>
            <a:r>
              <a: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7E6289-C860-C94B-905B-24009A674CD4}"/>
              </a:ext>
            </a:extLst>
          </p:cNvPr>
          <p:cNvSpPr/>
          <p:nvPr/>
        </p:nvSpPr>
        <p:spPr>
          <a:xfrm>
            <a:off x="1362077" y="2384883"/>
            <a:ext cx="4004480" cy="93078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Địa</a:t>
            </a:r>
            <a:r>
              <a:rPr lang="en-US" sz="28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chủ</a:t>
            </a:r>
            <a:r>
              <a:rPr lang="en-US" sz="28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người</a:t>
            </a:r>
            <a:r>
              <a:rPr lang="en-US" sz="28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Việt</a:t>
            </a:r>
            <a:endParaRPr lang="vi-VN" sz="2800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B4F316B-14D1-D64B-BBBF-97F03912BA89}"/>
              </a:ext>
            </a:extLst>
          </p:cNvPr>
          <p:cNvSpPr/>
          <p:nvPr/>
        </p:nvSpPr>
        <p:spPr>
          <a:xfrm>
            <a:off x="1362077" y="3776179"/>
            <a:ext cx="4004482" cy="88719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Nông</a:t>
            </a:r>
            <a:r>
              <a:rPr lang="en-US" sz="28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dân</a:t>
            </a:r>
            <a:r>
              <a:rPr lang="en-US" sz="28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làng</a:t>
            </a:r>
            <a:r>
              <a:rPr lang="en-US" sz="28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xa</a:t>
            </a:r>
            <a:endParaRPr lang="vi-VN" sz="2800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6E4CB7F-7AC8-4746-B120-695AA4AC57B4}"/>
              </a:ext>
            </a:extLst>
          </p:cNvPr>
          <p:cNvSpPr/>
          <p:nvPr/>
        </p:nvSpPr>
        <p:spPr>
          <a:xfrm>
            <a:off x="5969947" y="3779321"/>
            <a:ext cx="4231673" cy="88405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Hào</a:t>
            </a:r>
            <a:r>
              <a:rPr lang="en-US" sz="28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trưởng</a:t>
            </a:r>
            <a:r>
              <a:rPr lang="en-US" sz="28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bản</a:t>
            </a:r>
            <a:r>
              <a:rPr lang="en-US" sz="28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địa</a:t>
            </a:r>
            <a:endParaRPr lang="vi-VN" sz="2800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0A95BD9-6BFB-7440-9823-9279F8948F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791" y="2750436"/>
            <a:ext cx="604292" cy="5310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2D234D7-E801-EC42-82D2-A48659401AA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706231" y="4018027"/>
            <a:ext cx="603402" cy="52806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EA8D391-EBE4-7A43-8459-BC0220CE474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559" y="4016861"/>
            <a:ext cx="688755" cy="53039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0CB5AAA-26C5-724C-B0E8-D0AE523C442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494" y="2565014"/>
            <a:ext cx="603557" cy="48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25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4" name="Google Shape;1544;p60"/>
          <p:cNvGrpSpPr/>
          <p:nvPr/>
        </p:nvGrpSpPr>
        <p:grpSpPr>
          <a:xfrm>
            <a:off x="9689962" y="3479819"/>
            <a:ext cx="2637313" cy="3078600"/>
            <a:chOff x="5854613" y="2018775"/>
            <a:chExt cx="1977985" cy="2308950"/>
          </a:xfrm>
        </p:grpSpPr>
        <p:sp>
          <p:nvSpPr>
            <p:cNvPr id="1545" name="Google Shape;1545;p60"/>
            <p:cNvSpPr/>
            <p:nvPr/>
          </p:nvSpPr>
          <p:spPr>
            <a:xfrm>
              <a:off x="5888613" y="2052250"/>
              <a:ext cx="132375" cy="456175"/>
            </a:xfrm>
            <a:custGeom>
              <a:avLst/>
              <a:gdLst/>
              <a:ahLst/>
              <a:cxnLst/>
              <a:rect l="l" t="t" r="r" b="b"/>
              <a:pathLst>
                <a:path w="5295" h="18247" extrusionOk="0">
                  <a:moveTo>
                    <a:pt x="1674" y="1"/>
                  </a:moveTo>
                  <a:cubicBezTo>
                    <a:pt x="2197" y="921"/>
                    <a:pt x="2679" y="1612"/>
                    <a:pt x="3034" y="2344"/>
                  </a:cubicBezTo>
                  <a:cubicBezTo>
                    <a:pt x="3557" y="3390"/>
                    <a:pt x="4018" y="4499"/>
                    <a:pt x="4771" y="5420"/>
                  </a:cubicBezTo>
                  <a:cubicBezTo>
                    <a:pt x="4959" y="5650"/>
                    <a:pt x="4980" y="5901"/>
                    <a:pt x="4980" y="6173"/>
                  </a:cubicBezTo>
                  <a:lnTo>
                    <a:pt x="4980" y="9626"/>
                  </a:lnTo>
                  <a:cubicBezTo>
                    <a:pt x="4980" y="11550"/>
                    <a:pt x="4980" y="13496"/>
                    <a:pt x="5001" y="15421"/>
                  </a:cubicBezTo>
                  <a:cubicBezTo>
                    <a:pt x="5001" y="16028"/>
                    <a:pt x="5106" y="16635"/>
                    <a:pt x="5169" y="17221"/>
                  </a:cubicBezTo>
                  <a:cubicBezTo>
                    <a:pt x="5189" y="17514"/>
                    <a:pt x="5294" y="17828"/>
                    <a:pt x="5106" y="18120"/>
                  </a:cubicBezTo>
                  <a:cubicBezTo>
                    <a:pt x="4855" y="18204"/>
                    <a:pt x="4687" y="18120"/>
                    <a:pt x="4645" y="17848"/>
                  </a:cubicBezTo>
                  <a:cubicBezTo>
                    <a:pt x="4541" y="17053"/>
                    <a:pt x="4394" y="16237"/>
                    <a:pt x="4332" y="15421"/>
                  </a:cubicBezTo>
                  <a:cubicBezTo>
                    <a:pt x="4227" y="13978"/>
                    <a:pt x="4018" y="12555"/>
                    <a:pt x="3767" y="11111"/>
                  </a:cubicBezTo>
                  <a:cubicBezTo>
                    <a:pt x="3516" y="9626"/>
                    <a:pt x="3390" y="8119"/>
                    <a:pt x="3181" y="6613"/>
                  </a:cubicBezTo>
                  <a:cubicBezTo>
                    <a:pt x="3118" y="6215"/>
                    <a:pt x="3076" y="5817"/>
                    <a:pt x="2992" y="5462"/>
                  </a:cubicBezTo>
                  <a:cubicBezTo>
                    <a:pt x="2972" y="5378"/>
                    <a:pt x="2825" y="5294"/>
                    <a:pt x="2720" y="5252"/>
                  </a:cubicBezTo>
                  <a:cubicBezTo>
                    <a:pt x="2679" y="5232"/>
                    <a:pt x="2553" y="5357"/>
                    <a:pt x="2553" y="5399"/>
                  </a:cubicBezTo>
                  <a:cubicBezTo>
                    <a:pt x="2490" y="5671"/>
                    <a:pt x="2407" y="5922"/>
                    <a:pt x="2407" y="6215"/>
                  </a:cubicBezTo>
                  <a:cubicBezTo>
                    <a:pt x="2407" y="7010"/>
                    <a:pt x="2448" y="7784"/>
                    <a:pt x="2511" y="8579"/>
                  </a:cubicBezTo>
                  <a:cubicBezTo>
                    <a:pt x="2595" y="9751"/>
                    <a:pt x="2762" y="10923"/>
                    <a:pt x="2972" y="12074"/>
                  </a:cubicBezTo>
                  <a:cubicBezTo>
                    <a:pt x="3139" y="13120"/>
                    <a:pt x="3223" y="14166"/>
                    <a:pt x="3327" y="15212"/>
                  </a:cubicBezTo>
                  <a:cubicBezTo>
                    <a:pt x="3432" y="16154"/>
                    <a:pt x="3495" y="17074"/>
                    <a:pt x="3557" y="18037"/>
                  </a:cubicBezTo>
                  <a:cubicBezTo>
                    <a:pt x="3034" y="18246"/>
                    <a:pt x="2553" y="18141"/>
                    <a:pt x="2030" y="18120"/>
                  </a:cubicBezTo>
                  <a:cubicBezTo>
                    <a:pt x="1988" y="17995"/>
                    <a:pt x="1946" y="17890"/>
                    <a:pt x="1925" y="17765"/>
                  </a:cubicBezTo>
                  <a:cubicBezTo>
                    <a:pt x="1653" y="14333"/>
                    <a:pt x="1256" y="10902"/>
                    <a:pt x="377" y="7554"/>
                  </a:cubicBezTo>
                  <a:cubicBezTo>
                    <a:pt x="168" y="6738"/>
                    <a:pt x="0" y="5901"/>
                    <a:pt x="0" y="5043"/>
                  </a:cubicBezTo>
                  <a:cubicBezTo>
                    <a:pt x="0" y="4688"/>
                    <a:pt x="63" y="4311"/>
                    <a:pt x="168" y="3976"/>
                  </a:cubicBezTo>
                  <a:cubicBezTo>
                    <a:pt x="461" y="3076"/>
                    <a:pt x="733" y="2198"/>
                    <a:pt x="1088" y="1298"/>
                  </a:cubicBezTo>
                  <a:cubicBezTo>
                    <a:pt x="1235" y="963"/>
                    <a:pt x="1423" y="607"/>
                    <a:pt x="167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6" name="Google Shape;1546;p60"/>
            <p:cNvSpPr/>
            <p:nvPr/>
          </p:nvSpPr>
          <p:spPr>
            <a:xfrm>
              <a:off x="5888088" y="2534550"/>
              <a:ext cx="212400" cy="46575"/>
            </a:xfrm>
            <a:custGeom>
              <a:avLst/>
              <a:gdLst/>
              <a:ahLst/>
              <a:cxnLst/>
              <a:rect l="l" t="t" r="r" b="b"/>
              <a:pathLst>
                <a:path w="8496" h="1863" extrusionOk="0">
                  <a:moveTo>
                    <a:pt x="8475" y="42"/>
                  </a:moveTo>
                  <a:cubicBezTo>
                    <a:pt x="8475" y="105"/>
                    <a:pt x="8495" y="251"/>
                    <a:pt x="8454" y="356"/>
                  </a:cubicBezTo>
                  <a:cubicBezTo>
                    <a:pt x="8244" y="879"/>
                    <a:pt x="7805" y="1130"/>
                    <a:pt x="7303" y="1256"/>
                  </a:cubicBezTo>
                  <a:cubicBezTo>
                    <a:pt x="6801" y="1423"/>
                    <a:pt x="6298" y="1465"/>
                    <a:pt x="5817" y="1611"/>
                  </a:cubicBezTo>
                  <a:cubicBezTo>
                    <a:pt x="4980" y="1842"/>
                    <a:pt x="4143" y="1862"/>
                    <a:pt x="3306" y="1842"/>
                  </a:cubicBezTo>
                  <a:cubicBezTo>
                    <a:pt x="2741" y="1842"/>
                    <a:pt x="2197" y="1800"/>
                    <a:pt x="1674" y="1842"/>
                  </a:cubicBezTo>
                  <a:cubicBezTo>
                    <a:pt x="1319" y="1842"/>
                    <a:pt x="963" y="1737"/>
                    <a:pt x="628" y="1611"/>
                  </a:cubicBezTo>
                  <a:cubicBezTo>
                    <a:pt x="314" y="1465"/>
                    <a:pt x="126" y="1256"/>
                    <a:pt x="84" y="942"/>
                  </a:cubicBezTo>
                  <a:cubicBezTo>
                    <a:pt x="21" y="670"/>
                    <a:pt x="0" y="356"/>
                    <a:pt x="189" y="0"/>
                  </a:cubicBezTo>
                  <a:cubicBezTo>
                    <a:pt x="2930" y="42"/>
                    <a:pt x="5671" y="42"/>
                    <a:pt x="8475" y="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7" name="Google Shape;1547;p60"/>
            <p:cNvSpPr/>
            <p:nvPr/>
          </p:nvSpPr>
          <p:spPr>
            <a:xfrm>
              <a:off x="5982238" y="2602025"/>
              <a:ext cx="82675" cy="96275"/>
            </a:xfrm>
            <a:custGeom>
              <a:avLst/>
              <a:gdLst/>
              <a:ahLst/>
              <a:cxnLst/>
              <a:rect l="l" t="t" r="r" b="b"/>
              <a:pathLst>
                <a:path w="3307" h="3851" extrusionOk="0">
                  <a:moveTo>
                    <a:pt x="3307" y="3683"/>
                  </a:moveTo>
                  <a:cubicBezTo>
                    <a:pt x="2491" y="3850"/>
                    <a:pt x="1172" y="3829"/>
                    <a:pt x="482" y="3683"/>
                  </a:cubicBezTo>
                  <a:cubicBezTo>
                    <a:pt x="22" y="2218"/>
                    <a:pt x="1" y="1967"/>
                    <a:pt x="84" y="272"/>
                  </a:cubicBezTo>
                  <a:cubicBezTo>
                    <a:pt x="377" y="126"/>
                    <a:pt x="712" y="210"/>
                    <a:pt x="1026" y="168"/>
                  </a:cubicBezTo>
                  <a:cubicBezTo>
                    <a:pt x="1319" y="105"/>
                    <a:pt x="1591" y="63"/>
                    <a:pt x="1947" y="0"/>
                  </a:cubicBezTo>
                  <a:cubicBezTo>
                    <a:pt x="2177" y="314"/>
                    <a:pt x="2281" y="649"/>
                    <a:pt x="2386" y="1005"/>
                  </a:cubicBezTo>
                  <a:cubicBezTo>
                    <a:pt x="2595" y="1758"/>
                    <a:pt x="2805" y="2511"/>
                    <a:pt x="3223" y="3202"/>
                  </a:cubicBezTo>
                  <a:cubicBezTo>
                    <a:pt x="3307" y="3348"/>
                    <a:pt x="3265" y="3536"/>
                    <a:pt x="3307" y="36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8" name="Google Shape;1548;p60"/>
            <p:cNvSpPr/>
            <p:nvPr/>
          </p:nvSpPr>
          <p:spPr>
            <a:xfrm>
              <a:off x="5854613" y="2018775"/>
              <a:ext cx="271500" cy="703050"/>
            </a:xfrm>
            <a:custGeom>
              <a:avLst/>
              <a:gdLst/>
              <a:ahLst/>
              <a:cxnLst/>
              <a:rect l="l" t="t" r="r" b="b"/>
              <a:pathLst>
                <a:path w="10860" h="28122" extrusionOk="0">
                  <a:moveTo>
                    <a:pt x="2156" y="19480"/>
                  </a:moveTo>
                  <a:cubicBezTo>
                    <a:pt x="2260" y="18895"/>
                    <a:pt x="2239" y="18392"/>
                    <a:pt x="2176" y="17869"/>
                  </a:cubicBezTo>
                  <a:cubicBezTo>
                    <a:pt x="1967" y="16174"/>
                    <a:pt x="1779" y="14438"/>
                    <a:pt x="1507" y="12743"/>
                  </a:cubicBezTo>
                  <a:cubicBezTo>
                    <a:pt x="1298" y="11467"/>
                    <a:pt x="984" y="10211"/>
                    <a:pt x="691" y="8914"/>
                  </a:cubicBezTo>
                  <a:cubicBezTo>
                    <a:pt x="586" y="8454"/>
                    <a:pt x="461" y="7972"/>
                    <a:pt x="398" y="7512"/>
                  </a:cubicBezTo>
                  <a:cubicBezTo>
                    <a:pt x="293" y="6466"/>
                    <a:pt x="293" y="5420"/>
                    <a:pt x="754" y="4394"/>
                  </a:cubicBezTo>
                  <a:cubicBezTo>
                    <a:pt x="1047" y="3788"/>
                    <a:pt x="1235" y="3139"/>
                    <a:pt x="1423" y="2511"/>
                  </a:cubicBezTo>
                  <a:cubicBezTo>
                    <a:pt x="1737" y="1465"/>
                    <a:pt x="2260" y="586"/>
                    <a:pt x="3306" y="21"/>
                  </a:cubicBezTo>
                  <a:cubicBezTo>
                    <a:pt x="3536" y="1"/>
                    <a:pt x="3683" y="189"/>
                    <a:pt x="3767" y="419"/>
                  </a:cubicBezTo>
                  <a:cubicBezTo>
                    <a:pt x="4060" y="1256"/>
                    <a:pt x="4520" y="1988"/>
                    <a:pt x="5022" y="2721"/>
                  </a:cubicBezTo>
                  <a:cubicBezTo>
                    <a:pt x="5210" y="2993"/>
                    <a:pt x="5315" y="3327"/>
                    <a:pt x="5461" y="3620"/>
                  </a:cubicBezTo>
                  <a:cubicBezTo>
                    <a:pt x="5943" y="4562"/>
                    <a:pt x="6340" y="5545"/>
                    <a:pt x="7093" y="6299"/>
                  </a:cubicBezTo>
                  <a:cubicBezTo>
                    <a:pt x="7198" y="6403"/>
                    <a:pt x="7240" y="6612"/>
                    <a:pt x="7282" y="6801"/>
                  </a:cubicBezTo>
                  <a:cubicBezTo>
                    <a:pt x="7303" y="7010"/>
                    <a:pt x="7303" y="7219"/>
                    <a:pt x="7303" y="7428"/>
                  </a:cubicBezTo>
                  <a:lnTo>
                    <a:pt x="7303" y="15338"/>
                  </a:lnTo>
                  <a:cubicBezTo>
                    <a:pt x="7303" y="16530"/>
                    <a:pt x="7345" y="17723"/>
                    <a:pt x="7554" y="18936"/>
                  </a:cubicBezTo>
                  <a:cubicBezTo>
                    <a:pt x="7596" y="19041"/>
                    <a:pt x="7617" y="19167"/>
                    <a:pt x="7637" y="19271"/>
                  </a:cubicBezTo>
                  <a:cubicBezTo>
                    <a:pt x="8265" y="19250"/>
                    <a:pt x="8872" y="19250"/>
                    <a:pt x="9479" y="19229"/>
                  </a:cubicBezTo>
                  <a:cubicBezTo>
                    <a:pt x="9688" y="19229"/>
                    <a:pt x="9897" y="19229"/>
                    <a:pt x="10106" y="19250"/>
                  </a:cubicBezTo>
                  <a:cubicBezTo>
                    <a:pt x="10525" y="19334"/>
                    <a:pt x="10755" y="19543"/>
                    <a:pt x="10797" y="19962"/>
                  </a:cubicBezTo>
                  <a:cubicBezTo>
                    <a:pt x="10860" y="20380"/>
                    <a:pt x="10860" y="20799"/>
                    <a:pt x="10839" y="21217"/>
                  </a:cubicBezTo>
                  <a:cubicBezTo>
                    <a:pt x="10797" y="21677"/>
                    <a:pt x="10441" y="21970"/>
                    <a:pt x="10106" y="22200"/>
                  </a:cubicBezTo>
                  <a:cubicBezTo>
                    <a:pt x="9521" y="22598"/>
                    <a:pt x="8956" y="23017"/>
                    <a:pt x="8223" y="22975"/>
                  </a:cubicBezTo>
                  <a:cubicBezTo>
                    <a:pt x="8286" y="23707"/>
                    <a:pt x="8746" y="25130"/>
                    <a:pt x="9102" y="25820"/>
                  </a:cubicBezTo>
                  <a:cubicBezTo>
                    <a:pt x="9374" y="26281"/>
                    <a:pt x="9479" y="26762"/>
                    <a:pt x="9479" y="27285"/>
                  </a:cubicBezTo>
                  <a:cubicBezTo>
                    <a:pt x="9479" y="27829"/>
                    <a:pt x="9290" y="28059"/>
                    <a:pt x="8705" y="28101"/>
                  </a:cubicBezTo>
                  <a:cubicBezTo>
                    <a:pt x="8056" y="28122"/>
                    <a:pt x="7386" y="28101"/>
                    <a:pt x="6717" y="28101"/>
                  </a:cubicBezTo>
                  <a:lnTo>
                    <a:pt x="5629" y="28101"/>
                  </a:lnTo>
                  <a:cubicBezTo>
                    <a:pt x="4876" y="28038"/>
                    <a:pt x="4562" y="27787"/>
                    <a:pt x="4373" y="27013"/>
                  </a:cubicBezTo>
                  <a:cubicBezTo>
                    <a:pt x="4185" y="26155"/>
                    <a:pt x="3997" y="25297"/>
                    <a:pt x="4080" y="24439"/>
                  </a:cubicBezTo>
                  <a:cubicBezTo>
                    <a:pt x="4101" y="24167"/>
                    <a:pt x="4080" y="23874"/>
                    <a:pt x="4080" y="23602"/>
                  </a:cubicBezTo>
                  <a:cubicBezTo>
                    <a:pt x="3662" y="23393"/>
                    <a:pt x="3223" y="23498"/>
                    <a:pt x="2825" y="23498"/>
                  </a:cubicBezTo>
                  <a:cubicBezTo>
                    <a:pt x="2302" y="23498"/>
                    <a:pt x="1842" y="23414"/>
                    <a:pt x="1339" y="23205"/>
                  </a:cubicBezTo>
                  <a:cubicBezTo>
                    <a:pt x="649" y="22933"/>
                    <a:pt x="377" y="22410"/>
                    <a:pt x="272" y="21761"/>
                  </a:cubicBezTo>
                  <a:cubicBezTo>
                    <a:pt x="189" y="21322"/>
                    <a:pt x="398" y="20840"/>
                    <a:pt x="21" y="20464"/>
                  </a:cubicBezTo>
                  <a:cubicBezTo>
                    <a:pt x="0" y="20422"/>
                    <a:pt x="21" y="20359"/>
                    <a:pt x="21" y="20276"/>
                  </a:cubicBezTo>
                  <a:cubicBezTo>
                    <a:pt x="21" y="19648"/>
                    <a:pt x="210" y="19439"/>
                    <a:pt x="816" y="19418"/>
                  </a:cubicBezTo>
                  <a:cubicBezTo>
                    <a:pt x="1005" y="19418"/>
                    <a:pt x="1172" y="19439"/>
                    <a:pt x="1360" y="19439"/>
                  </a:cubicBezTo>
                  <a:cubicBezTo>
                    <a:pt x="1653" y="19543"/>
                    <a:pt x="1863" y="19522"/>
                    <a:pt x="2156" y="19480"/>
                  </a:cubicBezTo>
                  <a:close/>
                  <a:moveTo>
                    <a:pt x="3034" y="1340"/>
                  </a:moveTo>
                  <a:cubicBezTo>
                    <a:pt x="2783" y="1905"/>
                    <a:pt x="2595" y="2302"/>
                    <a:pt x="2469" y="2700"/>
                  </a:cubicBezTo>
                  <a:cubicBezTo>
                    <a:pt x="2156" y="3578"/>
                    <a:pt x="1842" y="4478"/>
                    <a:pt x="1549" y="5357"/>
                  </a:cubicBezTo>
                  <a:cubicBezTo>
                    <a:pt x="1444" y="5713"/>
                    <a:pt x="1402" y="6068"/>
                    <a:pt x="1402" y="6445"/>
                  </a:cubicBezTo>
                  <a:cubicBezTo>
                    <a:pt x="1402" y="7282"/>
                    <a:pt x="1528" y="8119"/>
                    <a:pt x="1758" y="8956"/>
                  </a:cubicBezTo>
                  <a:cubicBezTo>
                    <a:pt x="2637" y="12304"/>
                    <a:pt x="3034" y="15714"/>
                    <a:pt x="3306" y="19146"/>
                  </a:cubicBezTo>
                  <a:cubicBezTo>
                    <a:pt x="3306" y="19250"/>
                    <a:pt x="3348" y="19355"/>
                    <a:pt x="3411" y="19522"/>
                  </a:cubicBezTo>
                  <a:cubicBezTo>
                    <a:pt x="3934" y="19543"/>
                    <a:pt x="4415" y="19648"/>
                    <a:pt x="4938" y="19439"/>
                  </a:cubicBezTo>
                  <a:cubicBezTo>
                    <a:pt x="4876" y="18476"/>
                    <a:pt x="4792" y="17555"/>
                    <a:pt x="4708" y="16614"/>
                  </a:cubicBezTo>
                  <a:cubicBezTo>
                    <a:pt x="4604" y="15568"/>
                    <a:pt x="4520" y="14501"/>
                    <a:pt x="4352" y="13475"/>
                  </a:cubicBezTo>
                  <a:cubicBezTo>
                    <a:pt x="4143" y="12325"/>
                    <a:pt x="3976" y="11153"/>
                    <a:pt x="3913" y="9960"/>
                  </a:cubicBezTo>
                  <a:cubicBezTo>
                    <a:pt x="3850" y="9186"/>
                    <a:pt x="3829" y="8391"/>
                    <a:pt x="3808" y="7617"/>
                  </a:cubicBezTo>
                  <a:cubicBezTo>
                    <a:pt x="3808" y="7345"/>
                    <a:pt x="3850" y="7073"/>
                    <a:pt x="3934" y="6801"/>
                  </a:cubicBezTo>
                  <a:cubicBezTo>
                    <a:pt x="3955" y="6717"/>
                    <a:pt x="4060" y="6612"/>
                    <a:pt x="4122" y="6654"/>
                  </a:cubicBezTo>
                  <a:cubicBezTo>
                    <a:pt x="4206" y="6675"/>
                    <a:pt x="4352" y="6738"/>
                    <a:pt x="4373" y="6863"/>
                  </a:cubicBezTo>
                  <a:cubicBezTo>
                    <a:pt x="4457" y="7240"/>
                    <a:pt x="4499" y="7638"/>
                    <a:pt x="4562" y="8014"/>
                  </a:cubicBezTo>
                  <a:cubicBezTo>
                    <a:pt x="4771" y="9500"/>
                    <a:pt x="4897" y="11006"/>
                    <a:pt x="5169" y="12492"/>
                  </a:cubicBezTo>
                  <a:cubicBezTo>
                    <a:pt x="5420" y="13936"/>
                    <a:pt x="5629" y="15358"/>
                    <a:pt x="5713" y="16823"/>
                  </a:cubicBezTo>
                  <a:cubicBezTo>
                    <a:pt x="5754" y="17639"/>
                    <a:pt x="5922" y="18434"/>
                    <a:pt x="6026" y="19250"/>
                  </a:cubicBezTo>
                  <a:cubicBezTo>
                    <a:pt x="6047" y="19543"/>
                    <a:pt x="6236" y="19585"/>
                    <a:pt x="6487" y="19522"/>
                  </a:cubicBezTo>
                  <a:cubicBezTo>
                    <a:pt x="6675" y="19229"/>
                    <a:pt x="6570" y="18936"/>
                    <a:pt x="6549" y="18623"/>
                  </a:cubicBezTo>
                  <a:cubicBezTo>
                    <a:pt x="6487" y="18016"/>
                    <a:pt x="6382" y="17430"/>
                    <a:pt x="6382" y="16823"/>
                  </a:cubicBezTo>
                  <a:cubicBezTo>
                    <a:pt x="6361" y="14877"/>
                    <a:pt x="6361" y="12952"/>
                    <a:pt x="6361" y="11006"/>
                  </a:cubicBezTo>
                  <a:lnTo>
                    <a:pt x="6361" y="7554"/>
                  </a:lnTo>
                  <a:cubicBezTo>
                    <a:pt x="6361" y="7282"/>
                    <a:pt x="6340" y="7010"/>
                    <a:pt x="6152" y="6801"/>
                  </a:cubicBezTo>
                  <a:cubicBezTo>
                    <a:pt x="5399" y="5880"/>
                    <a:pt x="4938" y="4792"/>
                    <a:pt x="4415" y="3746"/>
                  </a:cubicBezTo>
                  <a:cubicBezTo>
                    <a:pt x="4039" y="2951"/>
                    <a:pt x="3557" y="2260"/>
                    <a:pt x="3034" y="1340"/>
                  </a:cubicBezTo>
                  <a:close/>
                  <a:moveTo>
                    <a:pt x="9814" y="20673"/>
                  </a:moveTo>
                  <a:lnTo>
                    <a:pt x="1528" y="20673"/>
                  </a:lnTo>
                  <a:cubicBezTo>
                    <a:pt x="1339" y="21008"/>
                    <a:pt x="1402" y="21322"/>
                    <a:pt x="1423" y="21615"/>
                  </a:cubicBezTo>
                  <a:cubicBezTo>
                    <a:pt x="1465" y="21928"/>
                    <a:pt x="1632" y="22138"/>
                    <a:pt x="1967" y="22263"/>
                  </a:cubicBezTo>
                  <a:cubicBezTo>
                    <a:pt x="2302" y="22389"/>
                    <a:pt x="2658" y="22493"/>
                    <a:pt x="3013" y="22493"/>
                  </a:cubicBezTo>
                  <a:cubicBezTo>
                    <a:pt x="3557" y="22473"/>
                    <a:pt x="4122" y="22493"/>
                    <a:pt x="4645" y="22493"/>
                  </a:cubicBezTo>
                  <a:cubicBezTo>
                    <a:pt x="5482" y="22514"/>
                    <a:pt x="6319" y="22493"/>
                    <a:pt x="7156" y="22263"/>
                  </a:cubicBezTo>
                  <a:cubicBezTo>
                    <a:pt x="7637" y="22138"/>
                    <a:pt x="8161" y="22075"/>
                    <a:pt x="8642" y="21928"/>
                  </a:cubicBezTo>
                  <a:cubicBezTo>
                    <a:pt x="9144" y="21761"/>
                    <a:pt x="9583" y="21510"/>
                    <a:pt x="9793" y="21008"/>
                  </a:cubicBezTo>
                  <a:cubicBezTo>
                    <a:pt x="9834" y="20882"/>
                    <a:pt x="9814" y="20736"/>
                    <a:pt x="9814" y="20673"/>
                  </a:cubicBezTo>
                  <a:close/>
                  <a:moveTo>
                    <a:pt x="8412" y="27013"/>
                  </a:moveTo>
                  <a:cubicBezTo>
                    <a:pt x="8370" y="26866"/>
                    <a:pt x="8412" y="26657"/>
                    <a:pt x="8307" y="26532"/>
                  </a:cubicBezTo>
                  <a:cubicBezTo>
                    <a:pt x="7889" y="25841"/>
                    <a:pt x="7700" y="25088"/>
                    <a:pt x="7470" y="24335"/>
                  </a:cubicBezTo>
                  <a:cubicBezTo>
                    <a:pt x="7365" y="23979"/>
                    <a:pt x="7282" y="23644"/>
                    <a:pt x="7010" y="23330"/>
                  </a:cubicBezTo>
                  <a:cubicBezTo>
                    <a:pt x="6696" y="23393"/>
                    <a:pt x="6382" y="23435"/>
                    <a:pt x="6110" y="23498"/>
                  </a:cubicBezTo>
                  <a:cubicBezTo>
                    <a:pt x="5796" y="23540"/>
                    <a:pt x="5441" y="23435"/>
                    <a:pt x="5169" y="23602"/>
                  </a:cubicBezTo>
                  <a:cubicBezTo>
                    <a:pt x="5085" y="25297"/>
                    <a:pt x="5106" y="25548"/>
                    <a:pt x="5545" y="27013"/>
                  </a:cubicBezTo>
                  <a:cubicBezTo>
                    <a:pt x="6277" y="27180"/>
                    <a:pt x="7596" y="27180"/>
                    <a:pt x="8412" y="270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9" name="Google Shape;1549;p60"/>
            <p:cNvSpPr/>
            <p:nvPr/>
          </p:nvSpPr>
          <p:spPr>
            <a:xfrm>
              <a:off x="6264188" y="2723900"/>
              <a:ext cx="937400" cy="575200"/>
            </a:xfrm>
            <a:custGeom>
              <a:avLst/>
              <a:gdLst/>
              <a:ahLst/>
              <a:cxnLst/>
              <a:rect l="l" t="t" r="r" b="b"/>
              <a:pathLst>
                <a:path w="37496" h="23008" extrusionOk="0">
                  <a:moveTo>
                    <a:pt x="26071" y="1"/>
                  </a:moveTo>
                  <a:cubicBezTo>
                    <a:pt x="25841" y="838"/>
                    <a:pt x="25527" y="1528"/>
                    <a:pt x="25088" y="2198"/>
                  </a:cubicBezTo>
                  <a:cubicBezTo>
                    <a:pt x="24604" y="2894"/>
                    <a:pt x="23906" y="3251"/>
                    <a:pt x="23108" y="3251"/>
                  </a:cubicBezTo>
                  <a:cubicBezTo>
                    <a:pt x="23043" y="3251"/>
                    <a:pt x="22978" y="3248"/>
                    <a:pt x="22912" y="3244"/>
                  </a:cubicBezTo>
                  <a:cubicBezTo>
                    <a:pt x="22473" y="3202"/>
                    <a:pt x="22012" y="3076"/>
                    <a:pt x="21594" y="2888"/>
                  </a:cubicBezTo>
                  <a:cubicBezTo>
                    <a:pt x="20548" y="2428"/>
                    <a:pt x="19564" y="1821"/>
                    <a:pt x="18727" y="1005"/>
                  </a:cubicBezTo>
                  <a:cubicBezTo>
                    <a:pt x="18602" y="879"/>
                    <a:pt x="18413" y="775"/>
                    <a:pt x="18204" y="586"/>
                  </a:cubicBezTo>
                  <a:cubicBezTo>
                    <a:pt x="18099" y="942"/>
                    <a:pt x="18016" y="1172"/>
                    <a:pt x="17932" y="1423"/>
                  </a:cubicBezTo>
                  <a:cubicBezTo>
                    <a:pt x="17493" y="2951"/>
                    <a:pt x="16572" y="4102"/>
                    <a:pt x="15275" y="4980"/>
                  </a:cubicBezTo>
                  <a:cubicBezTo>
                    <a:pt x="14773" y="5315"/>
                    <a:pt x="14229" y="5587"/>
                    <a:pt x="13601" y="5608"/>
                  </a:cubicBezTo>
                  <a:cubicBezTo>
                    <a:pt x="13533" y="5612"/>
                    <a:pt x="13466" y="5614"/>
                    <a:pt x="13399" y="5614"/>
                  </a:cubicBezTo>
                  <a:cubicBezTo>
                    <a:pt x="12321" y="5614"/>
                    <a:pt x="11446" y="5136"/>
                    <a:pt x="10776" y="4269"/>
                  </a:cubicBezTo>
                  <a:cubicBezTo>
                    <a:pt x="10190" y="3537"/>
                    <a:pt x="9835" y="2742"/>
                    <a:pt x="9772" y="1800"/>
                  </a:cubicBezTo>
                  <a:cubicBezTo>
                    <a:pt x="9751" y="1340"/>
                    <a:pt x="9709" y="900"/>
                    <a:pt x="9646" y="356"/>
                  </a:cubicBezTo>
                  <a:cubicBezTo>
                    <a:pt x="9395" y="566"/>
                    <a:pt x="9207" y="712"/>
                    <a:pt x="9019" y="879"/>
                  </a:cubicBezTo>
                  <a:cubicBezTo>
                    <a:pt x="8370" y="1486"/>
                    <a:pt x="7659" y="1967"/>
                    <a:pt x="6905" y="2428"/>
                  </a:cubicBezTo>
                  <a:cubicBezTo>
                    <a:pt x="6299" y="2783"/>
                    <a:pt x="5650" y="3055"/>
                    <a:pt x="4959" y="3160"/>
                  </a:cubicBezTo>
                  <a:cubicBezTo>
                    <a:pt x="4675" y="3196"/>
                    <a:pt x="4389" y="3226"/>
                    <a:pt x="4105" y="3226"/>
                  </a:cubicBezTo>
                  <a:cubicBezTo>
                    <a:pt x="3409" y="3226"/>
                    <a:pt x="2730" y="3049"/>
                    <a:pt x="2135" y="2365"/>
                  </a:cubicBezTo>
                  <a:cubicBezTo>
                    <a:pt x="1235" y="4143"/>
                    <a:pt x="524" y="5880"/>
                    <a:pt x="189" y="7721"/>
                  </a:cubicBezTo>
                  <a:cubicBezTo>
                    <a:pt x="1" y="8705"/>
                    <a:pt x="1" y="9646"/>
                    <a:pt x="189" y="10609"/>
                  </a:cubicBezTo>
                  <a:cubicBezTo>
                    <a:pt x="335" y="11446"/>
                    <a:pt x="649" y="12220"/>
                    <a:pt x="1047" y="12994"/>
                  </a:cubicBezTo>
                  <a:cubicBezTo>
                    <a:pt x="1821" y="14501"/>
                    <a:pt x="4395" y="17597"/>
                    <a:pt x="5755" y="18581"/>
                  </a:cubicBezTo>
                  <a:cubicBezTo>
                    <a:pt x="7826" y="20108"/>
                    <a:pt x="10044" y="21301"/>
                    <a:pt x="12534" y="21929"/>
                  </a:cubicBezTo>
                  <a:cubicBezTo>
                    <a:pt x="13308" y="22138"/>
                    <a:pt x="14124" y="22326"/>
                    <a:pt x="14898" y="22535"/>
                  </a:cubicBezTo>
                  <a:cubicBezTo>
                    <a:pt x="16109" y="22870"/>
                    <a:pt x="17332" y="23007"/>
                    <a:pt x="18561" y="23007"/>
                  </a:cubicBezTo>
                  <a:cubicBezTo>
                    <a:pt x="19562" y="23007"/>
                    <a:pt x="20568" y="22916"/>
                    <a:pt x="21573" y="22765"/>
                  </a:cubicBezTo>
                  <a:cubicBezTo>
                    <a:pt x="25109" y="22221"/>
                    <a:pt x="28289" y="20861"/>
                    <a:pt x="31302" y="18957"/>
                  </a:cubicBezTo>
                  <a:cubicBezTo>
                    <a:pt x="31951" y="18539"/>
                    <a:pt x="32537" y="18058"/>
                    <a:pt x="33039" y="17514"/>
                  </a:cubicBezTo>
                  <a:cubicBezTo>
                    <a:pt x="34211" y="16195"/>
                    <a:pt x="35257" y="14794"/>
                    <a:pt x="36136" y="13266"/>
                  </a:cubicBezTo>
                  <a:cubicBezTo>
                    <a:pt x="36742" y="12262"/>
                    <a:pt x="37140" y="11153"/>
                    <a:pt x="37349" y="9981"/>
                  </a:cubicBezTo>
                  <a:cubicBezTo>
                    <a:pt x="37496" y="8977"/>
                    <a:pt x="37454" y="7993"/>
                    <a:pt x="37475" y="6989"/>
                  </a:cubicBezTo>
                  <a:cubicBezTo>
                    <a:pt x="37475" y="5650"/>
                    <a:pt x="37224" y="4332"/>
                    <a:pt x="36763" y="3034"/>
                  </a:cubicBezTo>
                  <a:cubicBezTo>
                    <a:pt x="36722" y="2867"/>
                    <a:pt x="36617" y="2721"/>
                    <a:pt x="36554" y="2574"/>
                  </a:cubicBezTo>
                  <a:cubicBezTo>
                    <a:pt x="36115" y="2637"/>
                    <a:pt x="35717" y="2637"/>
                    <a:pt x="35361" y="2742"/>
                  </a:cubicBezTo>
                  <a:cubicBezTo>
                    <a:pt x="34609" y="2946"/>
                    <a:pt x="33856" y="3010"/>
                    <a:pt x="33109" y="3010"/>
                  </a:cubicBezTo>
                  <a:cubicBezTo>
                    <a:pt x="32630" y="3010"/>
                    <a:pt x="32153" y="2983"/>
                    <a:pt x="31679" y="2951"/>
                  </a:cubicBezTo>
                  <a:cubicBezTo>
                    <a:pt x="30947" y="2888"/>
                    <a:pt x="30256" y="2679"/>
                    <a:pt x="29587" y="2365"/>
                  </a:cubicBezTo>
                  <a:cubicBezTo>
                    <a:pt x="28478" y="1842"/>
                    <a:pt x="27494" y="1172"/>
                    <a:pt x="26574" y="356"/>
                  </a:cubicBezTo>
                  <a:cubicBezTo>
                    <a:pt x="26406" y="231"/>
                    <a:pt x="26260" y="126"/>
                    <a:pt x="26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0" name="Google Shape;1550;p60"/>
            <p:cNvSpPr/>
            <p:nvPr/>
          </p:nvSpPr>
          <p:spPr>
            <a:xfrm>
              <a:off x="6178413" y="2340475"/>
              <a:ext cx="1038350" cy="503250"/>
            </a:xfrm>
            <a:custGeom>
              <a:avLst/>
              <a:gdLst/>
              <a:ahLst/>
              <a:cxnLst/>
              <a:rect l="l" t="t" r="r" b="b"/>
              <a:pathLst>
                <a:path w="41534" h="20130" extrusionOk="0">
                  <a:moveTo>
                    <a:pt x="27264" y="10776"/>
                  </a:moveTo>
                  <a:cubicBezTo>
                    <a:pt x="27264" y="10965"/>
                    <a:pt x="27201" y="11132"/>
                    <a:pt x="27264" y="11278"/>
                  </a:cubicBezTo>
                  <a:cubicBezTo>
                    <a:pt x="27536" y="12011"/>
                    <a:pt x="27870" y="12701"/>
                    <a:pt x="28142" y="13454"/>
                  </a:cubicBezTo>
                  <a:cubicBezTo>
                    <a:pt x="28603" y="14794"/>
                    <a:pt x="28205" y="16091"/>
                    <a:pt x="27326" y="17053"/>
                  </a:cubicBezTo>
                  <a:cubicBezTo>
                    <a:pt x="27012" y="17388"/>
                    <a:pt x="26594" y="17493"/>
                    <a:pt x="26155" y="17388"/>
                  </a:cubicBezTo>
                  <a:cubicBezTo>
                    <a:pt x="25820" y="17325"/>
                    <a:pt x="25443" y="17179"/>
                    <a:pt x="25129" y="17032"/>
                  </a:cubicBezTo>
                  <a:cubicBezTo>
                    <a:pt x="24125" y="16530"/>
                    <a:pt x="23204" y="15903"/>
                    <a:pt x="22409" y="15066"/>
                  </a:cubicBezTo>
                  <a:cubicBezTo>
                    <a:pt x="22221" y="14877"/>
                    <a:pt x="22033" y="14668"/>
                    <a:pt x="21823" y="14522"/>
                  </a:cubicBezTo>
                  <a:cubicBezTo>
                    <a:pt x="21426" y="14229"/>
                    <a:pt x="20986" y="14333"/>
                    <a:pt x="20735" y="14773"/>
                  </a:cubicBezTo>
                  <a:cubicBezTo>
                    <a:pt x="20631" y="14982"/>
                    <a:pt x="20547" y="15233"/>
                    <a:pt x="20484" y="15463"/>
                  </a:cubicBezTo>
                  <a:cubicBezTo>
                    <a:pt x="20380" y="15777"/>
                    <a:pt x="20296" y="16112"/>
                    <a:pt x="20212" y="16426"/>
                  </a:cubicBezTo>
                  <a:cubicBezTo>
                    <a:pt x="19857" y="17702"/>
                    <a:pt x="19041" y="18685"/>
                    <a:pt x="17973" y="19418"/>
                  </a:cubicBezTo>
                  <a:cubicBezTo>
                    <a:pt x="16885" y="20129"/>
                    <a:pt x="15797" y="19962"/>
                    <a:pt x="15023" y="18936"/>
                  </a:cubicBezTo>
                  <a:cubicBezTo>
                    <a:pt x="14563" y="18371"/>
                    <a:pt x="14291" y="17702"/>
                    <a:pt x="14228" y="16949"/>
                  </a:cubicBezTo>
                  <a:cubicBezTo>
                    <a:pt x="14186" y="15986"/>
                    <a:pt x="14186" y="15024"/>
                    <a:pt x="14542" y="14103"/>
                  </a:cubicBezTo>
                  <a:cubicBezTo>
                    <a:pt x="14647" y="13873"/>
                    <a:pt x="14668" y="13580"/>
                    <a:pt x="14647" y="13308"/>
                  </a:cubicBezTo>
                  <a:cubicBezTo>
                    <a:pt x="14626" y="12931"/>
                    <a:pt x="14144" y="12701"/>
                    <a:pt x="13831" y="12973"/>
                  </a:cubicBezTo>
                  <a:cubicBezTo>
                    <a:pt x="13705" y="13078"/>
                    <a:pt x="13600" y="13224"/>
                    <a:pt x="13496" y="13392"/>
                  </a:cubicBezTo>
                  <a:cubicBezTo>
                    <a:pt x="12450" y="14835"/>
                    <a:pt x="11173" y="16007"/>
                    <a:pt x="9625" y="16886"/>
                  </a:cubicBezTo>
                  <a:cubicBezTo>
                    <a:pt x="8746" y="17409"/>
                    <a:pt x="7805" y="17681"/>
                    <a:pt x="6717" y="17367"/>
                  </a:cubicBezTo>
                  <a:cubicBezTo>
                    <a:pt x="6549" y="16677"/>
                    <a:pt x="6570" y="16091"/>
                    <a:pt x="7010" y="15484"/>
                  </a:cubicBezTo>
                  <a:cubicBezTo>
                    <a:pt x="7951" y="14229"/>
                    <a:pt x="8893" y="12952"/>
                    <a:pt x="10023" y="11843"/>
                  </a:cubicBezTo>
                  <a:cubicBezTo>
                    <a:pt x="10315" y="11592"/>
                    <a:pt x="10629" y="11362"/>
                    <a:pt x="10901" y="11090"/>
                  </a:cubicBezTo>
                  <a:cubicBezTo>
                    <a:pt x="11257" y="10776"/>
                    <a:pt x="11571" y="10462"/>
                    <a:pt x="11885" y="10149"/>
                  </a:cubicBezTo>
                  <a:cubicBezTo>
                    <a:pt x="11989" y="10044"/>
                    <a:pt x="11885" y="9793"/>
                    <a:pt x="11717" y="9814"/>
                  </a:cubicBezTo>
                  <a:cubicBezTo>
                    <a:pt x="11424" y="9814"/>
                    <a:pt x="11111" y="9814"/>
                    <a:pt x="10839" y="9897"/>
                  </a:cubicBezTo>
                  <a:cubicBezTo>
                    <a:pt x="9520" y="10232"/>
                    <a:pt x="8181" y="10567"/>
                    <a:pt x="6884" y="10902"/>
                  </a:cubicBezTo>
                  <a:cubicBezTo>
                    <a:pt x="5189" y="11320"/>
                    <a:pt x="3452" y="11299"/>
                    <a:pt x="1737" y="11216"/>
                  </a:cubicBezTo>
                  <a:cubicBezTo>
                    <a:pt x="1381" y="11195"/>
                    <a:pt x="1025" y="11069"/>
                    <a:pt x="711" y="10923"/>
                  </a:cubicBezTo>
                  <a:cubicBezTo>
                    <a:pt x="502" y="10839"/>
                    <a:pt x="335" y="10609"/>
                    <a:pt x="209" y="10441"/>
                  </a:cubicBezTo>
                  <a:cubicBezTo>
                    <a:pt x="0" y="10149"/>
                    <a:pt x="63" y="9856"/>
                    <a:pt x="377" y="9646"/>
                  </a:cubicBezTo>
                  <a:cubicBezTo>
                    <a:pt x="816" y="9332"/>
                    <a:pt x="1256" y="9019"/>
                    <a:pt x="1758" y="8788"/>
                  </a:cubicBezTo>
                  <a:cubicBezTo>
                    <a:pt x="3829" y="7763"/>
                    <a:pt x="5880" y="6780"/>
                    <a:pt x="8139" y="6215"/>
                  </a:cubicBezTo>
                  <a:cubicBezTo>
                    <a:pt x="9123" y="5964"/>
                    <a:pt x="10127" y="5755"/>
                    <a:pt x="11173" y="5775"/>
                  </a:cubicBezTo>
                  <a:lnTo>
                    <a:pt x="11424" y="5775"/>
                  </a:lnTo>
                  <a:cubicBezTo>
                    <a:pt x="11927" y="5817"/>
                    <a:pt x="12261" y="5420"/>
                    <a:pt x="11927" y="4855"/>
                  </a:cubicBezTo>
                  <a:cubicBezTo>
                    <a:pt x="11843" y="4729"/>
                    <a:pt x="11738" y="4625"/>
                    <a:pt x="11634" y="4520"/>
                  </a:cubicBezTo>
                  <a:cubicBezTo>
                    <a:pt x="11278" y="4164"/>
                    <a:pt x="11152" y="3704"/>
                    <a:pt x="11173" y="3181"/>
                  </a:cubicBezTo>
                  <a:cubicBezTo>
                    <a:pt x="11173" y="3014"/>
                    <a:pt x="11194" y="2825"/>
                    <a:pt x="11173" y="2637"/>
                  </a:cubicBezTo>
                  <a:cubicBezTo>
                    <a:pt x="11048" y="1695"/>
                    <a:pt x="11906" y="649"/>
                    <a:pt x="12784" y="356"/>
                  </a:cubicBezTo>
                  <a:cubicBezTo>
                    <a:pt x="13935" y="1"/>
                    <a:pt x="15065" y="210"/>
                    <a:pt x="16132" y="712"/>
                  </a:cubicBezTo>
                  <a:cubicBezTo>
                    <a:pt x="16865" y="1047"/>
                    <a:pt x="17471" y="1549"/>
                    <a:pt x="17911" y="2218"/>
                  </a:cubicBezTo>
                  <a:cubicBezTo>
                    <a:pt x="18204" y="2637"/>
                    <a:pt x="18497" y="3055"/>
                    <a:pt x="18810" y="3474"/>
                  </a:cubicBezTo>
                  <a:cubicBezTo>
                    <a:pt x="18915" y="3641"/>
                    <a:pt x="19020" y="3788"/>
                    <a:pt x="19124" y="3913"/>
                  </a:cubicBezTo>
                  <a:cubicBezTo>
                    <a:pt x="19375" y="4227"/>
                    <a:pt x="19752" y="4290"/>
                    <a:pt x="20087" y="4018"/>
                  </a:cubicBezTo>
                  <a:cubicBezTo>
                    <a:pt x="20317" y="3809"/>
                    <a:pt x="20568" y="3558"/>
                    <a:pt x="20777" y="3286"/>
                  </a:cubicBezTo>
                  <a:cubicBezTo>
                    <a:pt x="21154" y="2804"/>
                    <a:pt x="21551" y="2302"/>
                    <a:pt x="21970" y="1800"/>
                  </a:cubicBezTo>
                  <a:cubicBezTo>
                    <a:pt x="22451" y="1193"/>
                    <a:pt x="23079" y="838"/>
                    <a:pt x="23811" y="733"/>
                  </a:cubicBezTo>
                  <a:cubicBezTo>
                    <a:pt x="24460" y="628"/>
                    <a:pt x="25108" y="565"/>
                    <a:pt x="25799" y="524"/>
                  </a:cubicBezTo>
                  <a:cubicBezTo>
                    <a:pt x="26385" y="503"/>
                    <a:pt x="26908" y="712"/>
                    <a:pt x="27431" y="963"/>
                  </a:cubicBezTo>
                  <a:cubicBezTo>
                    <a:pt x="27891" y="1193"/>
                    <a:pt x="28142" y="1549"/>
                    <a:pt x="28101" y="2072"/>
                  </a:cubicBezTo>
                  <a:cubicBezTo>
                    <a:pt x="28059" y="2302"/>
                    <a:pt x="28101" y="2553"/>
                    <a:pt x="28121" y="2804"/>
                  </a:cubicBezTo>
                  <a:cubicBezTo>
                    <a:pt x="28205" y="3223"/>
                    <a:pt x="28540" y="3495"/>
                    <a:pt x="28958" y="3453"/>
                  </a:cubicBezTo>
                  <a:cubicBezTo>
                    <a:pt x="29251" y="3390"/>
                    <a:pt x="29523" y="3286"/>
                    <a:pt x="29816" y="3181"/>
                  </a:cubicBezTo>
                  <a:cubicBezTo>
                    <a:pt x="30256" y="3014"/>
                    <a:pt x="30674" y="2762"/>
                    <a:pt x="31155" y="2595"/>
                  </a:cubicBezTo>
                  <a:cubicBezTo>
                    <a:pt x="32494" y="2093"/>
                    <a:pt x="33875" y="2072"/>
                    <a:pt x="35277" y="2218"/>
                  </a:cubicBezTo>
                  <a:cubicBezTo>
                    <a:pt x="35696" y="2281"/>
                    <a:pt x="36114" y="2553"/>
                    <a:pt x="36512" y="2742"/>
                  </a:cubicBezTo>
                  <a:cubicBezTo>
                    <a:pt x="36575" y="2762"/>
                    <a:pt x="36616" y="2825"/>
                    <a:pt x="36637" y="2867"/>
                  </a:cubicBezTo>
                  <a:cubicBezTo>
                    <a:pt x="36930" y="3641"/>
                    <a:pt x="37265" y="4395"/>
                    <a:pt x="36742" y="5211"/>
                  </a:cubicBezTo>
                  <a:cubicBezTo>
                    <a:pt x="36470" y="5650"/>
                    <a:pt x="36198" y="6068"/>
                    <a:pt x="35947" y="6508"/>
                  </a:cubicBezTo>
                  <a:cubicBezTo>
                    <a:pt x="35633" y="7010"/>
                    <a:pt x="35738" y="7366"/>
                    <a:pt x="36219" y="7638"/>
                  </a:cubicBezTo>
                  <a:cubicBezTo>
                    <a:pt x="36428" y="7742"/>
                    <a:pt x="36679" y="7784"/>
                    <a:pt x="36909" y="7868"/>
                  </a:cubicBezTo>
                  <a:cubicBezTo>
                    <a:pt x="37788" y="8161"/>
                    <a:pt x="38688" y="8454"/>
                    <a:pt x="39567" y="8768"/>
                  </a:cubicBezTo>
                  <a:cubicBezTo>
                    <a:pt x="40257" y="8998"/>
                    <a:pt x="40759" y="9521"/>
                    <a:pt x="41178" y="10065"/>
                  </a:cubicBezTo>
                  <a:cubicBezTo>
                    <a:pt x="41533" y="10546"/>
                    <a:pt x="41450" y="10818"/>
                    <a:pt x="40989" y="11216"/>
                  </a:cubicBezTo>
                  <a:cubicBezTo>
                    <a:pt x="40383" y="11718"/>
                    <a:pt x="39671" y="11948"/>
                    <a:pt x="38918" y="12115"/>
                  </a:cubicBezTo>
                  <a:cubicBezTo>
                    <a:pt x="38772" y="11927"/>
                    <a:pt x="38604" y="11718"/>
                    <a:pt x="38458" y="11550"/>
                  </a:cubicBezTo>
                  <a:cubicBezTo>
                    <a:pt x="38290" y="11404"/>
                    <a:pt x="37997" y="11488"/>
                    <a:pt x="37935" y="11697"/>
                  </a:cubicBezTo>
                  <a:cubicBezTo>
                    <a:pt x="37872" y="11843"/>
                    <a:pt x="37830" y="12053"/>
                    <a:pt x="37872" y="12220"/>
                  </a:cubicBezTo>
                  <a:cubicBezTo>
                    <a:pt x="37956" y="12471"/>
                    <a:pt x="38081" y="12701"/>
                    <a:pt x="38248" y="12952"/>
                  </a:cubicBezTo>
                  <a:cubicBezTo>
                    <a:pt x="38520" y="13413"/>
                    <a:pt x="38792" y="13894"/>
                    <a:pt x="39106" y="14333"/>
                  </a:cubicBezTo>
                  <a:cubicBezTo>
                    <a:pt x="39608" y="15086"/>
                    <a:pt x="39650" y="15903"/>
                    <a:pt x="39546" y="16739"/>
                  </a:cubicBezTo>
                  <a:cubicBezTo>
                    <a:pt x="39316" y="17053"/>
                    <a:pt x="39002" y="17137"/>
                    <a:pt x="38667" y="17179"/>
                  </a:cubicBezTo>
                  <a:cubicBezTo>
                    <a:pt x="37474" y="17346"/>
                    <a:pt x="36303" y="17346"/>
                    <a:pt x="35131" y="17263"/>
                  </a:cubicBezTo>
                  <a:cubicBezTo>
                    <a:pt x="34587" y="17242"/>
                    <a:pt x="34064" y="17053"/>
                    <a:pt x="33562" y="16823"/>
                  </a:cubicBezTo>
                  <a:cubicBezTo>
                    <a:pt x="31406" y="15798"/>
                    <a:pt x="29712" y="14312"/>
                    <a:pt x="28665" y="12136"/>
                  </a:cubicBezTo>
                  <a:lnTo>
                    <a:pt x="28519" y="11822"/>
                  </a:lnTo>
                  <a:cubicBezTo>
                    <a:pt x="28142" y="11048"/>
                    <a:pt x="28142" y="11048"/>
                    <a:pt x="27264" y="107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1" name="Google Shape;1551;p60"/>
            <p:cNvSpPr/>
            <p:nvPr/>
          </p:nvSpPr>
          <p:spPr>
            <a:xfrm>
              <a:off x="6987088" y="3323375"/>
              <a:ext cx="597400" cy="628250"/>
            </a:xfrm>
            <a:custGeom>
              <a:avLst/>
              <a:gdLst/>
              <a:ahLst/>
              <a:cxnLst/>
              <a:rect l="l" t="t" r="r" b="b"/>
              <a:pathLst>
                <a:path w="23896" h="25130" extrusionOk="0">
                  <a:moveTo>
                    <a:pt x="11195" y="8495"/>
                  </a:moveTo>
                  <a:cubicBezTo>
                    <a:pt x="11823" y="8893"/>
                    <a:pt x="12095" y="9395"/>
                    <a:pt x="12304" y="9939"/>
                  </a:cubicBezTo>
                  <a:cubicBezTo>
                    <a:pt x="12388" y="10148"/>
                    <a:pt x="12409" y="10357"/>
                    <a:pt x="12513" y="10504"/>
                  </a:cubicBezTo>
                  <a:cubicBezTo>
                    <a:pt x="12618" y="10650"/>
                    <a:pt x="12806" y="10755"/>
                    <a:pt x="12953" y="10776"/>
                  </a:cubicBezTo>
                  <a:cubicBezTo>
                    <a:pt x="13120" y="10818"/>
                    <a:pt x="13371" y="10587"/>
                    <a:pt x="13392" y="10378"/>
                  </a:cubicBezTo>
                  <a:cubicBezTo>
                    <a:pt x="13434" y="10169"/>
                    <a:pt x="13434" y="9960"/>
                    <a:pt x="13392" y="9750"/>
                  </a:cubicBezTo>
                  <a:cubicBezTo>
                    <a:pt x="13371" y="9541"/>
                    <a:pt x="13287" y="9353"/>
                    <a:pt x="13246" y="9102"/>
                  </a:cubicBezTo>
                  <a:cubicBezTo>
                    <a:pt x="13685" y="9186"/>
                    <a:pt x="13978" y="9395"/>
                    <a:pt x="14271" y="9541"/>
                  </a:cubicBezTo>
                  <a:cubicBezTo>
                    <a:pt x="15673" y="10294"/>
                    <a:pt x="17158" y="10901"/>
                    <a:pt x="18707" y="11341"/>
                  </a:cubicBezTo>
                  <a:cubicBezTo>
                    <a:pt x="19230" y="11508"/>
                    <a:pt x="19753" y="11634"/>
                    <a:pt x="20276" y="11738"/>
                  </a:cubicBezTo>
                  <a:cubicBezTo>
                    <a:pt x="21385" y="11968"/>
                    <a:pt x="22431" y="12387"/>
                    <a:pt x="23477" y="12763"/>
                  </a:cubicBezTo>
                  <a:cubicBezTo>
                    <a:pt x="23540" y="12784"/>
                    <a:pt x="23624" y="12868"/>
                    <a:pt x="23728" y="12952"/>
                  </a:cubicBezTo>
                  <a:cubicBezTo>
                    <a:pt x="23896" y="13935"/>
                    <a:pt x="23519" y="14835"/>
                    <a:pt x="22975" y="15630"/>
                  </a:cubicBezTo>
                  <a:cubicBezTo>
                    <a:pt x="22745" y="16007"/>
                    <a:pt x="22347" y="16216"/>
                    <a:pt x="21929" y="16320"/>
                  </a:cubicBezTo>
                  <a:cubicBezTo>
                    <a:pt x="21636" y="16404"/>
                    <a:pt x="21322" y="16446"/>
                    <a:pt x="21029" y="16446"/>
                  </a:cubicBezTo>
                  <a:cubicBezTo>
                    <a:pt x="20297" y="16467"/>
                    <a:pt x="19606" y="16446"/>
                    <a:pt x="18874" y="16425"/>
                  </a:cubicBezTo>
                  <a:cubicBezTo>
                    <a:pt x="18246" y="16404"/>
                    <a:pt x="17619" y="16258"/>
                    <a:pt x="17012" y="16048"/>
                  </a:cubicBezTo>
                  <a:cubicBezTo>
                    <a:pt x="16531" y="15902"/>
                    <a:pt x="16070" y="15839"/>
                    <a:pt x="15568" y="15944"/>
                  </a:cubicBezTo>
                  <a:cubicBezTo>
                    <a:pt x="15338" y="16007"/>
                    <a:pt x="15150" y="16237"/>
                    <a:pt x="15150" y="16467"/>
                  </a:cubicBezTo>
                  <a:cubicBezTo>
                    <a:pt x="15150" y="16718"/>
                    <a:pt x="15254" y="16864"/>
                    <a:pt x="15464" y="16990"/>
                  </a:cubicBezTo>
                  <a:cubicBezTo>
                    <a:pt x="15526" y="17032"/>
                    <a:pt x="15568" y="17053"/>
                    <a:pt x="15652" y="17053"/>
                  </a:cubicBezTo>
                  <a:cubicBezTo>
                    <a:pt x="16384" y="17178"/>
                    <a:pt x="16991" y="17597"/>
                    <a:pt x="17640" y="17932"/>
                  </a:cubicBezTo>
                  <a:cubicBezTo>
                    <a:pt x="18497" y="18413"/>
                    <a:pt x="19041" y="19166"/>
                    <a:pt x="19334" y="20087"/>
                  </a:cubicBezTo>
                  <a:cubicBezTo>
                    <a:pt x="19460" y="20505"/>
                    <a:pt x="19334" y="20735"/>
                    <a:pt x="18916" y="20819"/>
                  </a:cubicBezTo>
                  <a:cubicBezTo>
                    <a:pt x="17681" y="21028"/>
                    <a:pt x="16468" y="21217"/>
                    <a:pt x="15233" y="20924"/>
                  </a:cubicBezTo>
                  <a:cubicBezTo>
                    <a:pt x="14899" y="20840"/>
                    <a:pt x="14501" y="20819"/>
                    <a:pt x="14166" y="20840"/>
                  </a:cubicBezTo>
                  <a:cubicBezTo>
                    <a:pt x="13601" y="20861"/>
                    <a:pt x="13371" y="21342"/>
                    <a:pt x="13664" y="21802"/>
                  </a:cubicBezTo>
                  <a:cubicBezTo>
                    <a:pt x="13769" y="21991"/>
                    <a:pt x="13915" y="22116"/>
                    <a:pt x="14062" y="22305"/>
                  </a:cubicBezTo>
                  <a:cubicBezTo>
                    <a:pt x="14480" y="22786"/>
                    <a:pt x="14648" y="23351"/>
                    <a:pt x="14731" y="23958"/>
                  </a:cubicBezTo>
                  <a:cubicBezTo>
                    <a:pt x="14794" y="24355"/>
                    <a:pt x="14627" y="24585"/>
                    <a:pt x="14292" y="24774"/>
                  </a:cubicBezTo>
                  <a:cubicBezTo>
                    <a:pt x="13790" y="25025"/>
                    <a:pt x="13267" y="25129"/>
                    <a:pt x="12723" y="25108"/>
                  </a:cubicBezTo>
                  <a:cubicBezTo>
                    <a:pt x="12597" y="25108"/>
                    <a:pt x="12492" y="25087"/>
                    <a:pt x="12346" y="25046"/>
                  </a:cubicBezTo>
                  <a:cubicBezTo>
                    <a:pt x="11551" y="24899"/>
                    <a:pt x="10756" y="24774"/>
                    <a:pt x="9940" y="24585"/>
                  </a:cubicBezTo>
                  <a:cubicBezTo>
                    <a:pt x="8998" y="24376"/>
                    <a:pt x="8203" y="23937"/>
                    <a:pt x="7387" y="23455"/>
                  </a:cubicBezTo>
                  <a:cubicBezTo>
                    <a:pt x="6341" y="22849"/>
                    <a:pt x="5337" y="22158"/>
                    <a:pt x="4541" y="21238"/>
                  </a:cubicBezTo>
                  <a:cubicBezTo>
                    <a:pt x="4437" y="21133"/>
                    <a:pt x="4374" y="21007"/>
                    <a:pt x="4332" y="20924"/>
                  </a:cubicBezTo>
                  <a:cubicBezTo>
                    <a:pt x="4374" y="20547"/>
                    <a:pt x="4688" y="20714"/>
                    <a:pt x="4918" y="20421"/>
                  </a:cubicBezTo>
                  <a:cubicBezTo>
                    <a:pt x="5002" y="20233"/>
                    <a:pt x="5190" y="19919"/>
                    <a:pt x="5295" y="19564"/>
                  </a:cubicBezTo>
                  <a:cubicBezTo>
                    <a:pt x="5378" y="19250"/>
                    <a:pt x="5420" y="18915"/>
                    <a:pt x="5378" y="18601"/>
                  </a:cubicBezTo>
                  <a:cubicBezTo>
                    <a:pt x="5190" y="16864"/>
                    <a:pt x="4876" y="15191"/>
                    <a:pt x="4248" y="13579"/>
                  </a:cubicBezTo>
                  <a:cubicBezTo>
                    <a:pt x="3914" y="12701"/>
                    <a:pt x="3516" y="11843"/>
                    <a:pt x="3181" y="10985"/>
                  </a:cubicBezTo>
                  <a:cubicBezTo>
                    <a:pt x="2993" y="10504"/>
                    <a:pt x="2784" y="10022"/>
                    <a:pt x="2658" y="9541"/>
                  </a:cubicBezTo>
                  <a:cubicBezTo>
                    <a:pt x="1968" y="7323"/>
                    <a:pt x="1235" y="5105"/>
                    <a:pt x="775" y="2825"/>
                  </a:cubicBezTo>
                  <a:cubicBezTo>
                    <a:pt x="608" y="2071"/>
                    <a:pt x="357" y="1297"/>
                    <a:pt x="106" y="544"/>
                  </a:cubicBezTo>
                  <a:cubicBezTo>
                    <a:pt x="64" y="419"/>
                    <a:pt x="64" y="251"/>
                    <a:pt x="1" y="0"/>
                  </a:cubicBezTo>
                  <a:cubicBezTo>
                    <a:pt x="210" y="105"/>
                    <a:pt x="357" y="126"/>
                    <a:pt x="461" y="209"/>
                  </a:cubicBezTo>
                  <a:cubicBezTo>
                    <a:pt x="1424" y="837"/>
                    <a:pt x="2303" y="1548"/>
                    <a:pt x="3223" y="2260"/>
                  </a:cubicBezTo>
                  <a:cubicBezTo>
                    <a:pt x="5065" y="3704"/>
                    <a:pt x="6969" y="5043"/>
                    <a:pt x="8831" y="6424"/>
                  </a:cubicBezTo>
                  <a:cubicBezTo>
                    <a:pt x="9061" y="6612"/>
                    <a:pt x="9291" y="6758"/>
                    <a:pt x="9563" y="6947"/>
                  </a:cubicBezTo>
                  <a:cubicBezTo>
                    <a:pt x="9082" y="7428"/>
                    <a:pt x="8663" y="7805"/>
                    <a:pt x="8098" y="8077"/>
                  </a:cubicBezTo>
                  <a:cubicBezTo>
                    <a:pt x="7701" y="8265"/>
                    <a:pt x="7596" y="8537"/>
                    <a:pt x="7743" y="8788"/>
                  </a:cubicBezTo>
                  <a:cubicBezTo>
                    <a:pt x="7910" y="9039"/>
                    <a:pt x="8203" y="9144"/>
                    <a:pt x="8559" y="8997"/>
                  </a:cubicBezTo>
                  <a:cubicBezTo>
                    <a:pt x="8873" y="8851"/>
                    <a:pt x="9145" y="8683"/>
                    <a:pt x="9417" y="8516"/>
                  </a:cubicBezTo>
                  <a:cubicBezTo>
                    <a:pt x="9584" y="8432"/>
                    <a:pt x="9730" y="8369"/>
                    <a:pt x="9877" y="8307"/>
                  </a:cubicBezTo>
                  <a:cubicBezTo>
                    <a:pt x="10086" y="8537"/>
                    <a:pt x="10002" y="8767"/>
                    <a:pt x="9940" y="8934"/>
                  </a:cubicBezTo>
                  <a:cubicBezTo>
                    <a:pt x="9793" y="9395"/>
                    <a:pt x="9584" y="9834"/>
                    <a:pt x="9417" y="10294"/>
                  </a:cubicBezTo>
                  <a:cubicBezTo>
                    <a:pt x="9375" y="10399"/>
                    <a:pt x="9312" y="10504"/>
                    <a:pt x="9291" y="10629"/>
                  </a:cubicBezTo>
                  <a:cubicBezTo>
                    <a:pt x="9249" y="10838"/>
                    <a:pt x="9354" y="11090"/>
                    <a:pt x="9521" y="11194"/>
                  </a:cubicBezTo>
                  <a:cubicBezTo>
                    <a:pt x="9710" y="11257"/>
                    <a:pt x="9898" y="11299"/>
                    <a:pt x="10023" y="11152"/>
                  </a:cubicBezTo>
                  <a:cubicBezTo>
                    <a:pt x="10212" y="10985"/>
                    <a:pt x="10400" y="10734"/>
                    <a:pt x="10505" y="10504"/>
                  </a:cubicBezTo>
                  <a:cubicBezTo>
                    <a:pt x="10714" y="10043"/>
                    <a:pt x="10839" y="9541"/>
                    <a:pt x="10986" y="9039"/>
                  </a:cubicBezTo>
                  <a:cubicBezTo>
                    <a:pt x="10986" y="8872"/>
                    <a:pt x="11091" y="8704"/>
                    <a:pt x="11195" y="84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2" name="Google Shape;1552;p60"/>
            <p:cNvSpPr/>
            <p:nvPr/>
          </p:nvSpPr>
          <p:spPr>
            <a:xfrm>
              <a:off x="6604188" y="3838075"/>
              <a:ext cx="510575" cy="230200"/>
            </a:xfrm>
            <a:custGeom>
              <a:avLst/>
              <a:gdLst/>
              <a:ahLst/>
              <a:cxnLst/>
              <a:rect l="l" t="t" r="r" b="b"/>
              <a:pathLst>
                <a:path w="20423" h="9208" extrusionOk="0">
                  <a:moveTo>
                    <a:pt x="6571" y="8852"/>
                  </a:moveTo>
                  <a:cubicBezTo>
                    <a:pt x="6048" y="8935"/>
                    <a:pt x="1340" y="9019"/>
                    <a:pt x="650" y="8935"/>
                  </a:cubicBezTo>
                  <a:cubicBezTo>
                    <a:pt x="440" y="8914"/>
                    <a:pt x="252" y="8831"/>
                    <a:pt x="22" y="8789"/>
                  </a:cubicBezTo>
                  <a:cubicBezTo>
                    <a:pt x="22" y="8621"/>
                    <a:pt x="1" y="8517"/>
                    <a:pt x="1" y="8412"/>
                  </a:cubicBezTo>
                  <a:cubicBezTo>
                    <a:pt x="252" y="6424"/>
                    <a:pt x="419" y="4437"/>
                    <a:pt x="440" y="2449"/>
                  </a:cubicBezTo>
                  <a:cubicBezTo>
                    <a:pt x="440" y="1675"/>
                    <a:pt x="524" y="880"/>
                    <a:pt x="712" y="105"/>
                  </a:cubicBezTo>
                  <a:cubicBezTo>
                    <a:pt x="942" y="64"/>
                    <a:pt x="1152" y="22"/>
                    <a:pt x="1361" y="22"/>
                  </a:cubicBezTo>
                  <a:cubicBezTo>
                    <a:pt x="2867" y="22"/>
                    <a:pt x="4395" y="1"/>
                    <a:pt x="5880" y="210"/>
                  </a:cubicBezTo>
                  <a:cubicBezTo>
                    <a:pt x="6299" y="252"/>
                    <a:pt x="6717" y="252"/>
                    <a:pt x="7136" y="252"/>
                  </a:cubicBezTo>
                  <a:cubicBezTo>
                    <a:pt x="9479" y="252"/>
                    <a:pt x="11844" y="273"/>
                    <a:pt x="14229" y="231"/>
                  </a:cubicBezTo>
                  <a:cubicBezTo>
                    <a:pt x="15233" y="231"/>
                    <a:pt x="16259" y="105"/>
                    <a:pt x="17305" y="43"/>
                  </a:cubicBezTo>
                  <a:cubicBezTo>
                    <a:pt x="17640" y="22"/>
                    <a:pt x="17953" y="43"/>
                    <a:pt x="18309" y="43"/>
                  </a:cubicBezTo>
                  <a:cubicBezTo>
                    <a:pt x="18414" y="461"/>
                    <a:pt x="18539" y="859"/>
                    <a:pt x="18623" y="1214"/>
                  </a:cubicBezTo>
                  <a:cubicBezTo>
                    <a:pt x="18958" y="2784"/>
                    <a:pt x="19606" y="4248"/>
                    <a:pt x="20088" y="5797"/>
                  </a:cubicBezTo>
                  <a:cubicBezTo>
                    <a:pt x="20360" y="6738"/>
                    <a:pt x="20422" y="7701"/>
                    <a:pt x="20150" y="8642"/>
                  </a:cubicBezTo>
                  <a:cubicBezTo>
                    <a:pt x="20129" y="8726"/>
                    <a:pt x="20109" y="8831"/>
                    <a:pt x="20046" y="8914"/>
                  </a:cubicBezTo>
                  <a:cubicBezTo>
                    <a:pt x="20025" y="8956"/>
                    <a:pt x="19983" y="9019"/>
                    <a:pt x="19920" y="9103"/>
                  </a:cubicBezTo>
                  <a:cubicBezTo>
                    <a:pt x="19732" y="9124"/>
                    <a:pt x="19564" y="9144"/>
                    <a:pt x="19355" y="9165"/>
                  </a:cubicBezTo>
                  <a:cubicBezTo>
                    <a:pt x="18204" y="9165"/>
                    <a:pt x="17054" y="9207"/>
                    <a:pt x="15903" y="9165"/>
                  </a:cubicBezTo>
                  <a:cubicBezTo>
                    <a:pt x="15401" y="9144"/>
                    <a:pt x="14878" y="9061"/>
                    <a:pt x="14375" y="8914"/>
                  </a:cubicBezTo>
                  <a:cubicBezTo>
                    <a:pt x="13957" y="8789"/>
                    <a:pt x="13727" y="8391"/>
                    <a:pt x="13538" y="7994"/>
                  </a:cubicBezTo>
                  <a:cubicBezTo>
                    <a:pt x="13455" y="7847"/>
                    <a:pt x="13434" y="7659"/>
                    <a:pt x="13392" y="7471"/>
                  </a:cubicBezTo>
                  <a:cubicBezTo>
                    <a:pt x="13015" y="6236"/>
                    <a:pt x="12681" y="5043"/>
                    <a:pt x="12304" y="3809"/>
                  </a:cubicBezTo>
                  <a:cubicBezTo>
                    <a:pt x="12241" y="3516"/>
                    <a:pt x="12178" y="3202"/>
                    <a:pt x="12095" y="2930"/>
                  </a:cubicBezTo>
                  <a:cubicBezTo>
                    <a:pt x="11948" y="2365"/>
                    <a:pt x="11655" y="2114"/>
                    <a:pt x="11049" y="2093"/>
                  </a:cubicBezTo>
                  <a:cubicBezTo>
                    <a:pt x="10358" y="2051"/>
                    <a:pt x="9668" y="2093"/>
                    <a:pt x="8956" y="2093"/>
                  </a:cubicBezTo>
                  <a:cubicBezTo>
                    <a:pt x="8266" y="2051"/>
                    <a:pt x="7973" y="2449"/>
                    <a:pt x="7847" y="2951"/>
                  </a:cubicBezTo>
                  <a:cubicBezTo>
                    <a:pt x="7492" y="4186"/>
                    <a:pt x="7115" y="5378"/>
                    <a:pt x="6927" y="6634"/>
                  </a:cubicBezTo>
                  <a:cubicBezTo>
                    <a:pt x="6822" y="7261"/>
                    <a:pt x="6759" y="7889"/>
                    <a:pt x="6655" y="8517"/>
                  </a:cubicBezTo>
                  <a:cubicBezTo>
                    <a:pt x="6655" y="8684"/>
                    <a:pt x="6613" y="8789"/>
                    <a:pt x="6571" y="88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3" name="Google Shape;1553;p60"/>
            <p:cNvSpPr/>
            <p:nvPr/>
          </p:nvSpPr>
          <p:spPr>
            <a:xfrm>
              <a:off x="7217788" y="2808650"/>
              <a:ext cx="109350" cy="140200"/>
            </a:xfrm>
            <a:custGeom>
              <a:avLst/>
              <a:gdLst/>
              <a:ahLst/>
              <a:cxnLst/>
              <a:rect l="l" t="t" r="r" b="b"/>
              <a:pathLst>
                <a:path w="4374" h="5608" extrusionOk="0">
                  <a:moveTo>
                    <a:pt x="461" y="5608"/>
                  </a:moveTo>
                  <a:cubicBezTo>
                    <a:pt x="419" y="3787"/>
                    <a:pt x="482" y="2051"/>
                    <a:pt x="0" y="293"/>
                  </a:cubicBezTo>
                  <a:cubicBezTo>
                    <a:pt x="293" y="209"/>
                    <a:pt x="502" y="105"/>
                    <a:pt x="733" y="84"/>
                  </a:cubicBezTo>
                  <a:cubicBezTo>
                    <a:pt x="1444" y="0"/>
                    <a:pt x="2135" y="63"/>
                    <a:pt x="2804" y="272"/>
                  </a:cubicBezTo>
                  <a:cubicBezTo>
                    <a:pt x="2930" y="314"/>
                    <a:pt x="3097" y="377"/>
                    <a:pt x="3223" y="419"/>
                  </a:cubicBezTo>
                  <a:cubicBezTo>
                    <a:pt x="4080" y="837"/>
                    <a:pt x="4373" y="1423"/>
                    <a:pt x="4143" y="2323"/>
                  </a:cubicBezTo>
                  <a:cubicBezTo>
                    <a:pt x="3934" y="3243"/>
                    <a:pt x="3411" y="3976"/>
                    <a:pt x="2720" y="4603"/>
                  </a:cubicBezTo>
                  <a:cubicBezTo>
                    <a:pt x="2135" y="5189"/>
                    <a:pt x="1423" y="5545"/>
                    <a:pt x="461" y="56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4" name="Google Shape;1554;p60"/>
            <p:cNvSpPr/>
            <p:nvPr/>
          </p:nvSpPr>
          <p:spPr>
            <a:xfrm>
              <a:off x="6151213" y="2827475"/>
              <a:ext cx="102550" cy="138650"/>
            </a:xfrm>
            <a:custGeom>
              <a:avLst/>
              <a:gdLst/>
              <a:ahLst/>
              <a:cxnLst/>
              <a:rect l="l" t="t" r="r" b="b"/>
              <a:pathLst>
                <a:path w="4102" h="5546" extrusionOk="0">
                  <a:moveTo>
                    <a:pt x="4101" y="1298"/>
                  </a:moveTo>
                  <a:cubicBezTo>
                    <a:pt x="3704" y="2658"/>
                    <a:pt x="3369" y="4039"/>
                    <a:pt x="3452" y="5545"/>
                  </a:cubicBezTo>
                  <a:cubicBezTo>
                    <a:pt x="2678" y="5252"/>
                    <a:pt x="2030" y="4980"/>
                    <a:pt x="1507" y="4478"/>
                  </a:cubicBezTo>
                  <a:cubicBezTo>
                    <a:pt x="1109" y="4122"/>
                    <a:pt x="774" y="3662"/>
                    <a:pt x="481" y="3202"/>
                  </a:cubicBezTo>
                  <a:cubicBezTo>
                    <a:pt x="126" y="2574"/>
                    <a:pt x="0" y="1925"/>
                    <a:pt x="335" y="1214"/>
                  </a:cubicBezTo>
                  <a:cubicBezTo>
                    <a:pt x="837" y="189"/>
                    <a:pt x="1423" y="0"/>
                    <a:pt x="2406" y="231"/>
                  </a:cubicBezTo>
                  <a:cubicBezTo>
                    <a:pt x="3034" y="398"/>
                    <a:pt x="3599" y="775"/>
                    <a:pt x="4101" y="12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5" name="Google Shape;1555;p60"/>
            <p:cNvSpPr/>
            <p:nvPr/>
          </p:nvSpPr>
          <p:spPr>
            <a:xfrm>
              <a:off x="7061913" y="4224125"/>
              <a:ext cx="176300" cy="63850"/>
            </a:xfrm>
            <a:custGeom>
              <a:avLst/>
              <a:gdLst/>
              <a:ahLst/>
              <a:cxnLst/>
              <a:rect l="l" t="t" r="r" b="b"/>
              <a:pathLst>
                <a:path w="7052" h="2554" extrusionOk="0">
                  <a:moveTo>
                    <a:pt x="0" y="1319"/>
                  </a:moveTo>
                  <a:cubicBezTo>
                    <a:pt x="293" y="900"/>
                    <a:pt x="711" y="691"/>
                    <a:pt x="1151" y="586"/>
                  </a:cubicBezTo>
                  <a:cubicBezTo>
                    <a:pt x="2239" y="273"/>
                    <a:pt x="3369" y="0"/>
                    <a:pt x="4541" y="105"/>
                  </a:cubicBezTo>
                  <a:cubicBezTo>
                    <a:pt x="5545" y="189"/>
                    <a:pt x="6277" y="775"/>
                    <a:pt x="6842" y="1549"/>
                  </a:cubicBezTo>
                  <a:cubicBezTo>
                    <a:pt x="7051" y="1842"/>
                    <a:pt x="6947" y="2093"/>
                    <a:pt x="6612" y="2177"/>
                  </a:cubicBezTo>
                  <a:cubicBezTo>
                    <a:pt x="6068" y="2302"/>
                    <a:pt x="5482" y="2449"/>
                    <a:pt x="4938" y="2490"/>
                  </a:cubicBezTo>
                  <a:cubicBezTo>
                    <a:pt x="4331" y="2553"/>
                    <a:pt x="3724" y="2511"/>
                    <a:pt x="3139" y="2490"/>
                  </a:cubicBezTo>
                  <a:cubicBezTo>
                    <a:pt x="2532" y="2490"/>
                    <a:pt x="1925" y="2344"/>
                    <a:pt x="1381" y="2051"/>
                  </a:cubicBezTo>
                  <a:cubicBezTo>
                    <a:pt x="900" y="1779"/>
                    <a:pt x="377" y="1653"/>
                    <a:pt x="0" y="131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6" name="Google Shape;1556;p60"/>
            <p:cNvSpPr/>
            <p:nvPr/>
          </p:nvSpPr>
          <p:spPr>
            <a:xfrm>
              <a:off x="6471338" y="4258125"/>
              <a:ext cx="183100" cy="41350"/>
            </a:xfrm>
            <a:custGeom>
              <a:avLst/>
              <a:gdLst/>
              <a:ahLst/>
              <a:cxnLst/>
              <a:rect l="l" t="t" r="r" b="b"/>
              <a:pathLst>
                <a:path w="7324" h="1654" extrusionOk="0">
                  <a:moveTo>
                    <a:pt x="7324" y="586"/>
                  </a:moveTo>
                  <a:cubicBezTo>
                    <a:pt x="6340" y="942"/>
                    <a:pt x="5545" y="1214"/>
                    <a:pt x="4729" y="1507"/>
                  </a:cubicBezTo>
                  <a:cubicBezTo>
                    <a:pt x="4520" y="1570"/>
                    <a:pt x="4311" y="1633"/>
                    <a:pt x="4143" y="1633"/>
                  </a:cubicBezTo>
                  <a:cubicBezTo>
                    <a:pt x="3223" y="1653"/>
                    <a:pt x="2323" y="1653"/>
                    <a:pt x="1423" y="1633"/>
                  </a:cubicBezTo>
                  <a:cubicBezTo>
                    <a:pt x="1151" y="1633"/>
                    <a:pt x="900" y="1528"/>
                    <a:pt x="628" y="1423"/>
                  </a:cubicBezTo>
                  <a:cubicBezTo>
                    <a:pt x="482" y="1361"/>
                    <a:pt x="335" y="1235"/>
                    <a:pt x="210" y="1109"/>
                  </a:cubicBezTo>
                  <a:cubicBezTo>
                    <a:pt x="0" y="879"/>
                    <a:pt x="63" y="524"/>
                    <a:pt x="335" y="419"/>
                  </a:cubicBezTo>
                  <a:cubicBezTo>
                    <a:pt x="733" y="273"/>
                    <a:pt x="1130" y="105"/>
                    <a:pt x="1549" y="84"/>
                  </a:cubicBezTo>
                  <a:cubicBezTo>
                    <a:pt x="2741" y="42"/>
                    <a:pt x="3955" y="1"/>
                    <a:pt x="5148" y="168"/>
                  </a:cubicBezTo>
                  <a:cubicBezTo>
                    <a:pt x="5712" y="252"/>
                    <a:pt x="6236" y="293"/>
                    <a:pt x="6780" y="377"/>
                  </a:cubicBezTo>
                  <a:cubicBezTo>
                    <a:pt x="6905" y="398"/>
                    <a:pt x="7031" y="482"/>
                    <a:pt x="7324" y="58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7" name="Google Shape;1557;p60"/>
            <p:cNvSpPr/>
            <p:nvPr/>
          </p:nvSpPr>
          <p:spPr>
            <a:xfrm>
              <a:off x="6573863" y="3286750"/>
              <a:ext cx="516300" cy="531475"/>
            </a:xfrm>
            <a:custGeom>
              <a:avLst/>
              <a:gdLst/>
              <a:ahLst/>
              <a:cxnLst/>
              <a:rect l="l" t="t" r="r" b="b"/>
              <a:pathLst>
                <a:path w="20652" h="21259" extrusionOk="0">
                  <a:moveTo>
                    <a:pt x="2448" y="1277"/>
                  </a:moveTo>
                  <a:cubicBezTo>
                    <a:pt x="3495" y="1444"/>
                    <a:pt x="4562" y="1570"/>
                    <a:pt x="5629" y="1716"/>
                  </a:cubicBezTo>
                  <a:cubicBezTo>
                    <a:pt x="5712" y="1904"/>
                    <a:pt x="5545" y="1988"/>
                    <a:pt x="5440" y="2114"/>
                  </a:cubicBezTo>
                  <a:cubicBezTo>
                    <a:pt x="5106" y="2532"/>
                    <a:pt x="4708" y="2930"/>
                    <a:pt x="4394" y="3369"/>
                  </a:cubicBezTo>
                  <a:cubicBezTo>
                    <a:pt x="3850" y="4143"/>
                    <a:pt x="3557" y="5043"/>
                    <a:pt x="3599" y="6005"/>
                  </a:cubicBezTo>
                  <a:cubicBezTo>
                    <a:pt x="3599" y="6340"/>
                    <a:pt x="3557" y="6696"/>
                    <a:pt x="3620" y="7010"/>
                  </a:cubicBezTo>
                  <a:cubicBezTo>
                    <a:pt x="3662" y="7596"/>
                    <a:pt x="3955" y="7868"/>
                    <a:pt x="4562" y="7868"/>
                  </a:cubicBezTo>
                  <a:cubicBezTo>
                    <a:pt x="5127" y="7868"/>
                    <a:pt x="5629" y="7658"/>
                    <a:pt x="6026" y="7240"/>
                  </a:cubicBezTo>
                  <a:cubicBezTo>
                    <a:pt x="6257" y="7010"/>
                    <a:pt x="6466" y="6738"/>
                    <a:pt x="6675" y="6508"/>
                  </a:cubicBezTo>
                  <a:cubicBezTo>
                    <a:pt x="6989" y="6633"/>
                    <a:pt x="6884" y="6905"/>
                    <a:pt x="6884" y="7093"/>
                  </a:cubicBezTo>
                  <a:cubicBezTo>
                    <a:pt x="6905" y="7972"/>
                    <a:pt x="7010" y="8830"/>
                    <a:pt x="7386" y="9646"/>
                  </a:cubicBezTo>
                  <a:cubicBezTo>
                    <a:pt x="7428" y="9751"/>
                    <a:pt x="7449" y="9876"/>
                    <a:pt x="7512" y="9981"/>
                  </a:cubicBezTo>
                  <a:cubicBezTo>
                    <a:pt x="7617" y="10169"/>
                    <a:pt x="7784" y="10253"/>
                    <a:pt x="7951" y="10190"/>
                  </a:cubicBezTo>
                  <a:cubicBezTo>
                    <a:pt x="8098" y="10169"/>
                    <a:pt x="8244" y="10065"/>
                    <a:pt x="8307" y="9960"/>
                  </a:cubicBezTo>
                  <a:cubicBezTo>
                    <a:pt x="8453" y="9730"/>
                    <a:pt x="8495" y="9437"/>
                    <a:pt x="8328" y="9165"/>
                  </a:cubicBezTo>
                  <a:cubicBezTo>
                    <a:pt x="7930" y="8621"/>
                    <a:pt x="7868" y="7993"/>
                    <a:pt x="7868" y="7345"/>
                  </a:cubicBezTo>
                  <a:cubicBezTo>
                    <a:pt x="7868" y="6340"/>
                    <a:pt x="7847" y="5357"/>
                    <a:pt x="7847" y="4332"/>
                  </a:cubicBezTo>
                  <a:cubicBezTo>
                    <a:pt x="7847" y="4143"/>
                    <a:pt x="7868" y="3997"/>
                    <a:pt x="7909" y="3725"/>
                  </a:cubicBezTo>
                  <a:cubicBezTo>
                    <a:pt x="8014" y="3871"/>
                    <a:pt x="8098" y="3913"/>
                    <a:pt x="8119" y="3976"/>
                  </a:cubicBezTo>
                  <a:cubicBezTo>
                    <a:pt x="8746" y="5294"/>
                    <a:pt x="9353" y="6654"/>
                    <a:pt x="9939" y="8014"/>
                  </a:cubicBezTo>
                  <a:cubicBezTo>
                    <a:pt x="10232" y="8705"/>
                    <a:pt x="10692" y="9249"/>
                    <a:pt x="11111" y="9855"/>
                  </a:cubicBezTo>
                  <a:cubicBezTo>
                    <a:pt x="11215" y="9981"/>
                    <a:pt x="11362" y="10044"/>
                    <a:pt x="11508" y="9960"/>
                  </a:cubicBezTo>
                  <a:cubicBezTo>
                    <a:pt x="11676" y="9876"/>
                    <a:pt x="11718" y="9730"/>
                    <a:pt x="11676" y="9562"/>
                  </a:cubicBezTo>
                  <a:cubicBezTo>
                    <a:pt x="11508" y="9060"/>
                    <a:pt x="11362" y="8600"/>
                    <a:pt x="11153" y="8119"/>
                  </a:cubicBezTo>
                  <a:cubicBezTo>
                    <a:pt x="10943" y="7637"/>
                    <a:pt x="10671" y="7156"/>
                    <a:pt x="10399" y="6591"/>
                  </a:cubicBezTo>
                  <a:cubicBezTo>
                    <a:pt x="10734" y="6654"/>
                    <a:pt x="10964" y="6717"/>
                    <a:pt x="11194" y="6738"/>
                  </a:cubicBezTo>
                  <a:cubicBezTo>
                    <a:pt x="11655" y="6821"/>
                    <a:pt x="12115" y="6842"/>
                    <a:pt x="12555" y="6717"/>
                  </a:cubicBezTo>
                  <a:cubicBezTo>
                    <a:pt x="13140" y="6549"/>
                    <a:pt x="13559" y="6194"/>
                    <a:pt x="13580" y="5503"/>
                  </a:cubicBezTo>
                  <a:cubicBezTo>
                    <a:pt x="13643" y="4332"/>
                    <a:pt x="13078" y="3474"/>
                    <a:pt x="12115" y="2888"/>
                  </a:cubicBezTo>
                  <a:cubicBezTo>
                    <a:pt x="11257" y="2407"/>
                    <a:pt x="10358" y="1946"/>
                    <a:pt x="9374" y="1737"/>
                  </a:cubicBezTo>
                  <a:cubicBezTo>
                    <a:pt x="9249" y="1716"/>
                    <a:pt x="9102" y="1611"/>
                    <a:pt x="8872" y="1507"/>
                  </a:cubicBezTo>
                  <a:cubicBezTo>
                    <a:pt x="10881" y="1151"/>
                    <a:pt x="12722" y="691"/>
                    <a:pt x="14521" y="0"/>
                  </a:cubicBezTo>
                  <a:cubicBezTo>
                    <a:pt x="14793" y="231"/>
                    <a:pt x="14856" y="544"/>
                    <a:pt x="14961" y="858"/>
                  </a:cubicBezTo>
                  <a:cubicBezTo>
                    <a:pt x="15672" y="3055"/>
                    <a:pt x="16174" y="5273"/>
                    <a:pt x="16802" y="7491"/>
                  </a:cubicBezTo>
                  <a:cubicBezTo>
                    <a:pt x="17409" y="9667"/>
                    <a:pt x="17995" y="11864"/>
                    <a:pt x="18978" y="13936"/>
                  </a:cubicBezTo>
                  <a:cubicBezTo>
                    <a:pt x="19125" y="14291"/>
                    <a:pt x="19250" y="14668"/>
                    <a:pt x="19417" y="15044"/>
                  </a:cubicBezTo>
                  <a:cubicBezTo>
                    <a:pt x="20045" y="16530"/>
                    <a:pt x="20380" y="18099"/>
                    <a:pt x="20589" y="19690"/>
                  </a:cubicBezTo>
                  <a:cubicBezTo>
                    <a:pt x="20652" y="20003"/>
                    <a:pt x="20589" y="20338"/>
                    <a:pt x="20589" y="20652"/>
                  </a:cubicBezTo>
                  <a:cubicBezTo>
                    <a:pt x="19815" y="21154"/>
                    <a:pt x="18936" y="21112"/>
                    <a:pt x="18099" y="21112"/>
                  </a:cubicBezTo>
                  <a:cubicBezTo>
                    <a:pt x="17534" y="21112"/>
                    <a:pt x="16948" y="21070"/>
                    <a:pt x="16384" y="21112"/>
                  </a:cubicBezTo>
                  <a:cubicBezTo>
                    <a:pt x="13747" y="21259"/>
                    <a:pt x="11132" y="21217"/>
                    <a:pt x="8474" y="21217"/>
                  </a:cubicBezTo>
                  <a:cubicBezTo>
                    <a:pt x="8119" y="21217"/>
                    <a:pt x="7742" y="21175"/>
                    <a:pt x="7386" y="21154"/>
                  </a:cubicBezTo>
                  <a:cubicBezTo>
                    <a:pt x="5608" y="20966"/>
                    <a:pt x="3829" y="20903"/>
                    <a:pt x="2051" y="20945"/>
                  </a:cubicBezTo>
                  <a:cubicBezTo>
                    <a:pt x="1716" y="20945"/>
                    <a:pt x="1360" y="20945"/>
                    <a:pt x="1047" y="20924"/>
                  </a:cubicBezTo>
                  <a:cubicBezTo>
                    <a:pt x="775" y="20903"/>
                    <a:pt x="482" y="20798"/>
                    <a:pt x="105" y="20694"/>
                  </a:cubicBezTo>
                  <a:cubicBezTo>
                    <a:pt x="84" y="20506"/>
                    <a:pt x="0" y="20296"/>
                    <a:pt x="0" y="20087"/>
                  </a:cubicBezTo>
                  <a:cubicBezTo>
                    <a:pt x="0" y="18518"/>
                    <a:pt x="42" y="16949"/>
                    <a:pt x="168" y="15379"/>
                  </a:cubicBezTo>
                  <a:cubicBezTo>
                    <a:pt x="419" y="12283"/>
                    <a:pt x="1047" y="9290"/>
                    <a:pt x="1570" y="6215"/>
                  </a:cubicBezTo>
                  <a:cubicBezTo>
                    <a:pt x="1821" y="4897"/>
                    <a:pt x="2072" y="3557"/>
                    <a:pt x="2135" y="2176"/>
                  </a:cubicBezTo>
                  <a:cubicBezTo>
                    <a:pt x="2239" y="1884"/>
                    <a:pt x="2176" y="1528"/>
                    <a:pt x="2448" y="12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8" name="Google Shape;1558;p60"/>
            <p:cNvSpPr/>
            <p:nvPr/>
          </p:nvSpPr>
          <p:spPr>
            <a:xfrm>
              <a:off x="6687888" y="3341150"/>
              <a:ext cx="60175" cy="113525"/>
            </a:xfrm>
            <a:custGeom>
              <a:avLst/>
              <a:gdLst/>
              <a:ahLst/>
              <a:cxnLst/>
              <a:rect l="l" t="t" r="r" b="b"/>
              <a:pathLst>
                <a:path w="2407" h="4541" extrusionOk="0">
                  <a:moveTo>
                    <a:pt x="168" y="4541"/>
                  </a:moveTo>
                  <a:cubicBezTo>
                    <a:pt x="1" y="3557"/>
                    <a:pt x="126" y="2658"/>
                    <a:pt x="628" y="1821"/>
                  </a:cubicBezTo>
                  <a:cubicBezTo>
                    <a:pt x="1026" y="1151"/>
                    <a:pt x="1570" y="565"/>
                    <a:pt x="2198" y="0"/>
                  </a:cubicBezTo>
                  <a:cubicBezTo>
                    <a:pt x="2240" y="126"/>
                    <a:pt x="2323" y="231"/>
                    <a:pt x="2323" y="335"/>
                  </a:cubicBezTo>
                  <a:cubicBezTo>
                    <a:pt x="2407" y="1193"/>
                    <a:pt x="2240" y="2009"/>
                    <a:pt x="1905" y="2783"/>
                  </a:cubicBezTo>
                  <a:cubicBezTo>
                    <a:pt x="1591" y="3474"/>
                    <a:pt x="1047" y="3934"/>
                    <a:pt x="545" y="4457"/>
                  </a:cubicBezTo>
                  <a:cubicBezTo>
                    <a:pt x="461" y="4520"/>
                    <a:pt x="315" y="4520"/>
                    <a:pt x="168" y="4541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9" name="Google Shape;1559;p60"/>
            <p:cNvSpPr/>
            <p:nvPr/>
          </p:nvSpPr>
          <p:spPr>
            <a:xfrm>
              <a:off x="6798788" y="3354750"/>
              <a:ext cx="92600" cy="78475"/>
            </a:xfrm>
            <a:custGeom>
              <a:avLst/>
              <a:gdLst/>
              <a:ahLst/>
              <a:cxnLst/>
              <a:rect l="l" t="t" r="r" b="b"/>
              <a:pathLst>
                <a:path w="3704" h="3139" extrusionOk="0">
                  <a:moveTo>
                    <a:pt x="3516" y="2867"/>
                  </a:moveTo>
                  <a:cubicBezTo>
                    <a:pt x="2783" y="3139"/>
                    <a:pt x="2156" y="3034"/>
                    <a:pt x="1674" y="2449"/>
                  </a:cubicBezTo>
                  <a:cubicBezTo>
                    <a:pt x="1151" y="1821"/>
                    <a:pt x="586" y="1277"/>
                    <a:pt x="189" y="544"/>
                  </a:cubicBezTo>
                  <a:cubicBezTo>
                    <a:pt x="105" y="419"/>
                    <a:pt x="63" y="293"/>
                    <a:pt x="0" y="147"/>
                  </a:cubicBezTo>
                  <a:cubicBezTo>
                    <a:pt x="168" y="0"/>
                    <a:pt x="293" y="84"/>
                    <a:pt x="440" y="105"/>
                  </a:cubicBezTo>
                  <a:cubicBezTo>
                    <a:pt x="1256" y="314"/>
                    <a:pt x="2009" y="691"/>
                    <a:pt x="2721" y="1151"/>
                  </a:cubicBezTo>
                  <a:cubicBezTo>
                    <a:pt x="3306" y="1486"/>
                    <a:pt x="3704" y="2030"/>
                    <a:pt x="3516" y="2867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0" name="Google Shape;1560;p60"/>
            <p:cNvSpPr/>
            <p:nvPr/>
          </p:nvSpPr>
          <p:spPr>
            <a:xfrm>
              <a:off x="6304988" y="2917975"/>
              <a:ext cx="176825" cy="201400"/>
            </a:xfrm>
            <a:custGeom>
              <a:avLst/>
              <a:gdLst/>
              <a:ahLst/>
              <a:cxnLst/>
              <a:rect l="l" t="t" r="r" b="b"/>
              <a:pathLst>
                <a:path w="7073" h="8056" extrusionOk="0">
                  <a:moveTo>
                    <a:pt x="6864" y="4520"/>
                  </a:moveTo>
                  <a:cubicBezTo>
                    <a:pt x="6884" y="4018"/>
                    <a:pt x="6780" y="3494"/>
                    <a:pt x="6550" y="3013"/>
                  </a:cubicBezTo>
                  <a:cubicBezTo>
                    <a:pt x="6340" y="2553"/>
                    <a:pt x="6048" y="2218"/>
                    <a:pt x="5713" y="1925"/>
                  </a:cubicBezTo>
                  <a:cubicBezTo>
                    <a:pt x="5273" y="1109"/>
                    <a:pt x="4478" y="628"/>
                    <a:pt x="3558" y="335"/>
                  </a:cubicBezTo>
                  <a:cubicBezTo>
                    <a:pt x="2553" y="0"/>
                    <a:pt x="1465" y="314"/>
                    <a:pt x="775" y="1046"/>
                  </a:cubicBezTo>
                  <a:cubicBezTo>
                    <a:pt x="273" y="1570"/>
                    <a:pt x="84" y="2218"/>
                    <a:pt x="84" y="2867"/>
                  </a:cubicBezTo>
                  <a:cubicBezTo>
                    <a:pt x="1" y="3243"/>
                    <a:pt x="84" y="3599"/>
                    <a:pt x="189" y="3955"/>
                  </a:cubicBezTo>
                  <a:lnTo>
                    <a:pt x="189" y="3997"/>
                  </a:lnTo>
                  <a:cubicBezTo>
                    <a:pt x="189" y="4080"/>
                    <a:pt x="168" y="4122"/>
                    <a:pt x="168" y="4206"/>
                  </a:cubicBezTo>
                  <a:cubicBezTo>
                    <a:pt x="63" y="5378"/>
                    <a:pt x="838" y="6424"/>
                    <a:pt x="1633" y="7219"/>
                  </a:cubicBezTo>
                  <a:cubicBezTo>
                    <a:pt x="2365" y="7972"/>
                    <a:pt x="3181" y="8056"/>
                    <a:pt x="3913" y="7763"/>
                  </a:cubicBezTo>
                  <a:cubicBezTo>
                    <a:pt x="4436" y="7742"/>
                    <a:pt x="4960" y="7575"/>
                    <a:pt x="5399" y="7240"/>
                  </a:cubicBezTo>
                  <a:cubicBezTo>
                    <a:pt x="5524" y="7135"/>
                    <a:pt x="5650" y="7010"/>
                    <a:pt x="5755" y="6884"/>
                  </a:cubicBezTo>
                  <a:cubicBezTo>
                    <a:pt x="6215" y="6633"/>
                    <a:pt x="6592" y="6277"/>
                    <a:pt x="6864" y="5796"/>
                  </a:cubicBezTo>
                  <a:cubicBezTo>
                    <a:pt x="7073" y="5461"/>
                    <a:pt x="7052" y="5001"/>
                    <a:pt x="6864" y="452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1" name="Google Shape;1561;p60"/>
            <p:cNvSpPr/>
            <p:nvPr/>
          </p:nvSpPr>
          <p:spPr>
            <a:xfrm>
              <a:off x="6991813" y="2876650"/>
              <a:ext cx="196175" cy="183100"/>
            </a:xfrm>
            <a:custGeom>
              <a:avLst/>
              <a:gdLst/>
              <a:ahLst/>
              <a:cxnLst/>
              <a:rect l="l" t="t" r="r" b="b"/>
              <a:pathLst>
                <a:path w="7847" h="7324" extrusionOk="0">
                  <a:moveTo>
                    <a:pt x="6591" y="1339"/>
                  </a:moveTo>
                  <a:cubicBezTo>
                    <a:pt x="6298" y="1109"/>
                    <a:pt x="6005" y="942"/>
                    <a:pt x="5671" y="879"/>
                  </a:cubicBezTo>
                  <a:cubicBezTo>
                    <a:pt x="5231" y="565"/>
                    <a:pt x="4750" y="461"/>
                    <a:pt x="4290" y="502"/>
                  </a:cubicBezTo>
                  <a:cubicBezTo>
                    <a:pt x="2532" y="0"/>
                    <a:pt x="502" y="1465"/>
                    <a:pt x="314" y="3223"/>
                  </a:cubicBezTo>
                  <a:cubicBezTo>
                    <a:pt x="0" y="4499"/>
                    <a:pt x="565" y="6005"/>
                    <a:pt x="1611" y="6780"/>
                  </a:cubicBezTo>
                  <a:cubicBezTo>
                    <a:pt x="2009" y="7052"/>
                    <a:pt x="2427" y="7219"/>
                    <a:pt x="2909" y="7261"/>
                  </a:cubicBezTo>
                  <a:cubicBezTo>
                    <a:pt x="3034" y="7303"/>
                    <a:pt x="3160" y="7324"/>
                    <a:pt x="3285" y="7324"/>
                  </a:cubicBezTo>
                  <a:cubicBezTo>
                    <a:pt x="3746" y="7324"/>
                    <a:pt x="4164" y="7240"/>
                    <a:pt x="4541" y="7052"/>
                  </a:cubicBezTo>
                  <a:cubicBezTo>
                    <a:pt x="5336" y="6780"/>
                    <a:pt x="6047" y="6277"/>
                    <a:pt x="6487" y="5691"/>
                  </a:cubicBezTo>
                  <a:cubicBezTo>
                    <a:pt x="7407" y="4499"/>
                    <a:pt x="7847" y="2427"/>
                    <a:pt x="6591" y="133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2" name="Google Shape;1562;p60"/>
            <p:cNvSpPr/>
            <p:nvPr/>
          </p:nvSpPr>
          <p:spPr>
            <a:xfrm>
              <a:off x="5934638" y="2314325"/>
              <a:ext cx="1676000" cy="2013400"/>
            </a:xfrm>
            <a:custGeom>
              <a:avLst/>
              <a:gdLst/>
              <a:ahLst/>
              <a:cxnLst/>
              <a:rect l="l" t="t" r="r" b="b"/>
              <a:pathLst>
                <a:path w="67040" h="80536" extrusionOk="0">
                  <a:moveTo>
                    <a:pt x="29231" y="77209"/>
                  </a:moveTo>
                  <a:cubicBezTo>
                    <a:pt x="29440" y="76916"/>
                    <a:pt x="29315" y="76665"/>
                    <a:pt x="29294" y="76392"/>
                  </a:cubicBezTo>
                  <a:cubicBezTo>
                    <a:pt x="29231" y="75869"/>
                    <a:pt x="29168" y="75388"/>
                    <a:pt x="29168" y="74865"/>
                  </a:cubicBezTo>
                  <a:cubicBezTo>
                    <a:pt x="29126" y="73882"/>
                    <a:pt x="29210" y="72919"/>
                    <a:pt x="29001" y="71957"/>
                  </a:cubicBezTo>
                  <a:cubicBezTo>
                    <a:pt x="28959" y="71664"/>
                    <a:pt x="29022" y="71371"/>
                    <a:pt x="29064" y="71015"/>
                  </a:cubicBezTo>
                  <a:cubicBezTo>
                    <a:pt x="28582" y="71015"/>
                    <a:pt x="28143" y="70973"/>
                    <a:pt x="27704" y="71015"/>
                  </a:cubicBezTo>
                  <a:cubicBezTo>
                    <a:pt x="27180" y="71036"/>
                    <a:pt x="26678" y="70890"/>
                    <a:pt x="26176" y="70743"/>
                  </a:cubicBezTo>
                  <a:cubicBezTo>
                    <a:pt x="25758" y="70618"/>
                    <a:pt x="25611" y="70366"/>
                    <a:pt x="25611" y="69927"/>
                  </a:cubicBezTo>
                  <a:cubicBezTo>
                    <a:pt x="25611" y="69760"/>
                    <a:pt x="25611" y="69571"/>
                    <a:pt x="25653" y="69383"/>
                  </a:cubicBezTo>
                  <a:cubicBezTo>
                    <a:pt x="25967" y="67584"/>
                    <a:pt x="26030" y="65784"/>
                    <a:pt x="26176" y="63964"/>
                  </a:cubicBezTo>
                  <a:cubicBezTo>
                    <a:pt x="26260" y="62980"/>
                    <a:pt x="26302" y="61976"/>
                    <a:pt x="26364" y="60930"/>
                  </a:cubicBezTo>
                  <a:cubicBezTo>
                    <a:pt x="26092" y="60783"/>
                    <a:pt x="25779" y="60700"/>
                    <a:pt x="25465" y="60658"/>
                  </a:cubicBezTo>
                  <a:cubicBezTo>
                    <a:pt x="24900" y="60511"/>
                    <a:pt x="24607" y="60156"/>
                    <a:pt x="24523" y="59570"/>
                  </a:cubicBezTo>
                  <a:cubicBezTo>
                    <a:pt x="24502" y="59444"/>
                    <a:pt x="24502" y="59340"/>
                    <a:pt x="24502" y="59214"/>
                  </a:cubicBezTo>
                  <a:cubicBezTo>
                    <a:pt x="24502" y="57457"/>
                    <a:pt x="24565" y="55699"/>
                    <a:pt x="24711" y="53962"/>
                  </a:cubicBezTo>
                  <a:cubicBezTo>
                    <a:pt x="25025" y="50510"/>
                    <a:pt x="25737" y="47120"/>
                    <a:pt x="26364" y="43752"/>
                  </a:cubicBezTo>
                  <a:cubicBezTo>
                    <a:pt x="26595" y="42475"/>
                    <a:pt x="26678" y="41199"/>
                    <a:pt x="26825" y="39839"/>
                  </a:cubicBezTo>
                  <a:cubicBezTo>
                    <a:pt x="26574" y="39755"/>
                    <a:pt x="26364" y="39672"/>
                    <a:pt x="26113" y="39630"/>
                  </a:cubicBezTo>
                  <a:cubicBezTo>
                    <a:pt x="24942" y="39316"/>
                    <a:pt x="23791" y="39002"/>
                    <a:pt x="22703" y="38479"/>
                  </a:cubicBezTo>
                  <a:cubicBezTo>
                    <a:pt x="22431" y="38332"/>
                    <a:pt x="22180" y="38332"/>
                    <a:pt x="21908" y="38332"/>
                  </a:cubicBezTo>
                  <a:cubicBezTo>
                    <a:pt x="21029" y="38374"/>
                    <a:pt x="20150" y="38374"/>
                    <a:pt x="19271" y="38374"/>
                  </a:cubicBezTo>
                  <a:cubicBezTo>
                    <a:pt x="18225" y="38374"/>
                    <a:pt x="17221" y="38081"/>
                    <a:pt x="16342" y="37537"/>
                  </a:cubicBezTo>
                  <a:cubicBezTo>
                    <a:pt x="15400" y="36951"/>
                    <a:pt x="14480" y="36387"/>
                    <a:pt x="13559" y="35780"/>
                  </a:cubicBezTo>
                  <a:cubicBezTo>
                    <a:pt x="12241" y="34880"/>
                    <a:pt x="10902" y="33980"/>
                    <a:pt x="9563" y="33102"/>
                  </a:cubicBezTo>
                  <a:cubicBezTo>
                    <a:pt x="8726" y="32558"/>
                    <a:pt x="7994" y="31909"/>
                    <a:pt x="7324" y="31156"/>
                  </a:cubicBezTo>
                  <a:cubicBezTo>
                    <a:pt x="6822" y="30570"/>
                    <a:pt x="6320" y="30005"/>
                    <a:pt x="5817" y="29440"/>
                  </a:cubicBezTo>
                  <a:cubicBezTo>
                    <a:pt x="4562" y="28059"/>
                    <a:pt x="3662" y="26469"/>
                    <a:pt x="2867" y="24795"/>
                  </a:cubicBezTo>
                  <a:cubicBezTo>
                    <a:pt x="2323" y="23623"/>
                    <a:pt x="1884" y="22389"/>
                    <a:pt x="1382" y="21175"/>
                  </a:cubicBezTo>
                  <a:cubicBezTo>
                    <a:pt x="1005" y="20275"/>
                    <a:pt x="838" y="19334"/>
                    <a:pt x="859" y="18329"/>
                  </a:cubicBezTo>
                  <a:cubicBezTo>
                    <a:pt x="859" y="17827"/>
                    <a:pt x="754" y="17388"/>
                    <a:pt x="587" y="16928"/>
                  </a:cubicBezTo>
                  <a:cubicBezTo>
                    <a:pt x="168" y="15714"/>
                    <a:pt x="1" y="14459"/>
                    <a:pt x="105" y="13182"/>
                  </a:cubicBezTo>
                  <a:cubicBezTo>
                    <a:pt x="126" y="12680"/>
                    <a:pt x="335" y="12387"/>
                    <a:pt x="628" y="12471"/>
                  </a:cubicBezTo>
                  <a:cubicBezTo>
                    <a:pt x="1005" y="12555"/>
                    <a:pt x="1005" y="12889"/>
                    <a:pt x="1047" y="13182"/>
                  </a:cubicBezTo>
                  <a:cubicBezTo>
                    <a:pt x="1151" y="14061"/>
                    <a:pt x="1256" y="14982"/>
                    <a:pt x="1382" y="15881"/>
                  </a:cubicBezTo>
                  <a:cubicBezTo>
                    <a:pt x="1403" y="16007"/>
                    <a:pt x="1465" y="16132"/>
                    <a:pt x="1507" y="16258"/>
                  </a:cubicBezTo>
                  <a:cubicBezTo>
                    <a:pt x="1779" y="16258"/>
                    <a:pt x="1696" y="16112"/>
                    <a:pt x="1696" y="16007"/>
                  </a:cubicBezTo>
                  <a:cubicBezTo>
                    <a:pt x="1716" y="15484"/>
                    <a:pt x="1716" y="14982"/>
                    <a:pt x="1737" y="14459"/>
                  </a:cubicBezTo>
                  <a:cubicBezTo>
                    <a:pt x="1737" y="13936"/>
                    <a:pt x="1905" y="13433"/>
                    <a:pt x="2156" y="12994"/>
                  </a:cubicBezTo>
                  <a:cubicBezTo>
                    <a:pt x="2219" y="12889"/>
                    <a:pt x="2407" y="12785"/>
                    <a:pt x="2532" y="12785"/>
                  </a:cubicBezTo>
                  <a:cubicBezTo>
                    <a:pt x="2742" y="12785"/>
                    <a:pt x="2846" y="12973"/>
                    <a:pt x="2846" y="13182"/>
                  </a:cubicBezTo>
                  <a:cubicBezTo>
                    <a:pt x="2846" y="13391"/>
                    <a:pt x="2825" y="13601"/>
                    <a:pt x="2784" y="13810"/>
                  </a:cubicBezTo>
                  <a:cubicBezTo>
                    <a:pt x="2637" y="14438"/>
                    <a:pt x="2763" y="15065"/>
                    <a:pt x="2742" y="15798"/>
                  </a:cubicBezTo>
                  <a:cubicBezTo>
                    <a:pt x="2951" y="15672"/>
                    <a:pt x="3056" y="15609"/>
                    <a:pt x="3139" y="15526"/>
                  </a:cubicBezTo>
                  <a:cubicBezTo>
                    <a:pt x="3474" y="15191"/>
                    <a:pt x="3809" y="14835"/>
                    <a:pt x="4144" y="14480"/>
                  </a:cubicBezTo>
                  <a:cubicBezTo>
                    <a:pt x="4395" y="14270"/>
                    <a:pt x="4729" y="14375"/>
                    <a:pt x="4771" y="14689"/>
                  </a:cubicBezTo>
                  <a:cubicBezTo>
                    <a:pt x="4813" y="14856"/>
                    <a:pt x="4771" y="15065"/>
                    <a:pt x="4709" y="15212"/>
                  </a:cubicBezTo>
                  <a:cubicBezTo>
                    <a:pt x="4604" y="15421"/>
                    <a:pt x="4416" y="15609"/>
                    <a:pt x="4290" y="15798"/>
                  </a:cubicBezTo>
                  <a:lnTo>
                    <a:pt x="3181" y="17137"/>
                  </a:lnTo>
                  <a:cubicBezTo>
                    <a:pt x="3076" y="17262"/>
                    <a:pt x="2930" y="17409"/>
                    <a:pt x="2867" y="17576"/>
                  </a:cubicBezTo>
                  <a:cubicBezTo>
                    <a:pt x="2763" y="18078"/>
                    <a:pt x="2470" y="18392"/>
                    <a:pt x="2009" y="18497"/>
                  </a:cubicBezTo>
                  <a:cubicBezTo>
                    <a:pt x="1926" y="19125"/>
                    <a:pt x="2093" y="19690"/>
                    <a:pt x="2260" y="20213"/>
                  </a:cubicBezTo>
                  <a:cubicBezTo>
                    <a:pt x="3076" y="22472"/>
                    <a:pt x="4018" y="24669"/>
                    <a:pt x="5273" y="26699"/>
                  </a:cubicBezTo>
                  <a:cubicBezTo>
                    <a:pt x="5483" y="27034"/>
                    <a:pt x="5692" y="27348"/>
                    <a:pt x="5964" y="27661"/>
                  </a:cubicBezTo>
                  <a:cubicBezTo>
                    <a:pt x="6864" y="28749"/>
                    <a:pt x="7805" y="29837"/>
                    <a:pt x="8747" y="30884"/>
                  </a:cubicBezTo>
                  <a:cubicBezTo>
                    <a:pt x="9102" y="31260"/>
                    <a:pt x="9521" y="31595"/>
                    <a:pt x="9939" y="31888"/>
                  </a:cubicBezTo>
                  <a:cubicBezTo>
                    <a:pt x="11927" y="33206"/>
                    <a:pt x="13915" y="34524"/>
                    <a:pt x="15903" y="35863"/>
                  </a:cubicBezTo>
                  <a:cubicBezTo>
                    <a:pt x="16258" y="36115"/>
                    <a:pt x="16656" y="36324"/>
                    <a:pt x="17074" y="36554"/>
                  </a:cubicBezTo>
                  <a:cubicBezTo>
                    <a:pt x="17911" y="37035"/>
                    <a:pt x="18832" y="37244"/>
                    <a:pt x="19774" y="37182"/>
                  </a:cubicBezTo>
                  <a:cubicBezTo>
                    <a:pt x="19815" y="37182"/>
                    <a:pt x="19836" y="37140"/>
                    <a:pt x="19941" y="37056"/>
                  </a:cubicBezTo>
                  <a:cubicBezTo>
                    <a:pt x="19815" y="36951"/>
                    <a:pt x="19732" y="36847"/>
                    <a:pt x="19606" y="36805"/>
                  </a:cubicBezTo>
                  <a:cubicBezTo>
                    <a:pt x="18100" y="35884"/>
                    <a:pt x="16802" y="34713"/>
                    <a:pt x="15714" y="33290"/>
                  </a:cubicBezTo>
                  <a:lnTo>
                    <a:pt x="14459" y="31721"/>
                  </a:lnTo>
                  <a:cubicBezTo>
                    <a:pt x="13496" y="30528"/>
                    <a:pt x="12806" y="29189"/>
                    <a:pt x="12387" y="27724"/>
                  </a:cubicBezTo>
                  <a:cubicBezTo>
                    <a:pt x="12367" y="27640"/>
                    <a:pt x="12304" y="27557"/>
                    <a:pt x="12283" y="27452"/>
                  </a:cubicBezTo>
                  <a:cubicBezTo>
                    <a:pt x="11634" y="27117"/>
                    <a:pt x="10944" y="26783"/>
                    <a:pt x="10295" y="26385"/>
                  </a:cubicBezTo>
                  <a:cubicBezTo>
                    <a:pt x="9102" y="25674"/>
                    <a:pt x="8266" y="24690"/>
                    <a:pt x="7847" y="23351"/>
                  </a:cubicBezTo>
                  <a:cubicBezTo>
                    <a:pt x="7596" y="22577"/>
                    <a:pt x="7659" y="21803"/>
                    <a:pt x="8056" y="21070"/>
                  </a:cubicBezTo>
                  <a:cubicBezTo>
                    <a:pt x="8851" y="19606"/>
                    <a:pt x="10358" y="19145"/>
                    <a:pt x="11843" y="19878"/>
                  </a:cubicBezTo>
                  <a:cubicBezTo>
                    <a:pt x="12262" y="20087"/>
                    <a:pt x="12680" y="20338"/>
                    <a:pt x="13120" y="20631"/>
                  </a:cubicBezTo>
                  <a:cubicBezTo>
                    <a:pt x="13224" y="20443"/>
                    <a:pt x="13329" y="20275"/>
                    <a:pt x="13413" y="20087"/>
                  </a:cubicBezTo>
                  <a:cubicBezTo>
                    <a:pt x="13873" y="19020"/>
                    <a:pt x="14438" y="17974"/>
                    <a:pt x="15108" y="16969"/>
                  </a:cubicBezTo>
                  <a:cubicBezTo>
                    <a:pt x="15233" y="16781"/>
                    <a:pt x="15380" y="16614"/>
                    <a:pt x="15421" y="16425"/>
                  </a:cubicBezTo>
                  <a:cubicBezTo>
                    <a:pt x="15693" y="15568"/>
                    <a:pt x="16216" y="14856"/>
                    <a:pt x="16740" y="14145"/>
                  </a:cubicBezTo>
                  <a:lnTo>
                    <a:pt x="17451" y="13203"/>
                  </a:lnTo>
                  <a:cubicBezTo>
                    <a:pt x="17493" y="13119"/>
                    <a:pt x="17556" y="12994"/>
                    <a:pt x="17660" y="12806"/>
                  </a:cubicBezTo>
                  <a:cubicBezTo>
                    <a:pt x="17074" y="12910"/>
                    <a:pt x="16614" y="12994"/>
                    <a:pt x="16133" y="13078"/>
                  </a:cubicBezTo>
                  <a:cubicBezTo>
                    <a:pt x="14522" y="13371"/>
                    <a:pt x="12890" y="13329"/>
                    <a:pt x="11237" y="13224"/>
                  </a:cubicBezTo>
                  <a:cubicBezTo>
                    <a:pt x="10672" y="13182"/>
                    <a:pt x="10128" y="12973"/>
                    <a:pt x="9646" y="12596"/>
                  </a:cubicBezTo>
                  <a:cubicBezTo>
                    <a:pt x="9333" y="12366"/>
                    <a:pt x="9102" y="12052"/>
                    <a:pt x="8935" y="11697"/>
                  </a:cubicBezTo>
                  <a:cubicBezTo>
                    <a:pt x="8600" y="10902"/>
                    <a:pt x="8705" y="10253"/>
                    <a:pt x="9416" y="9751"/>
                  </a:cubicBezTo>
                  <a:cubicBezTo>
                    <a:pt x="10044" y="9311"/>
                    <a:pt x="10714" y="8893"/>
                    <a:pt x="11425" y="8558"/>
                  </a:cubicBezTo>
                  <a:cubicBezTo>
                    <a:pt x="12387" y="8077"/>
                    <a:pt x="13413" y="7658"/>
                    <a:pt x="14438" y="7261"/>
                  </a:cubicBezTo>
                  <a:cubicBezTo>
                    <a:pt x="15505" y="6821"/>
                    <a:pt x="16614" y="6508"/>
                    <a:pt x="17723" y="6319"/>
                  </a:cubicBezTo>
                  <a:cubicBezTo>
                    <a:pt x="18141" y="6257"/>
                    <a:pt x="18539" y="6110"/>
                    <a:pt x="18957" y="6005"/>
                  </a:cubicBezTo>
                  <a:cubicBezTo>
                    <a:pt x="19355" y="5901"/>
                    <a:pt x="19774" y="5775"/>
                    <a:pt x="20192" y="5671"/>
                  </a:cubicBezTo>
                  <a:cubicBezTo>
                    <a:pt x="20192" y="5671"/>
                    <a:pt x="20234" y="5587"/>
                    <a:pt x="20213" y="5566"/>
                  </a:cubicBezTo>
                  <a:cubicBezTo>
                    <a:pt x="19899" y="4897"/>
                    <a:pt x="19878" y="4185"/>
                    <a:pt x="19878" y="3453"/>
                  </a:cubicBezTo>
                  <a:cubicBezTo>
                    <a:pt x="19878" y="2072"/>
                    <a:pt x="20610" y="1130"/>
                    <a:pt x="21761" y="461"/>
                  </a:cubicBezTo>
                  <a:cubicBezTo>
                    <a:pt x="22368" y="126"/>
                    <a:pt x="23017" y="0"/>
                    <a:pt x="23665" y="0"/>
                  </a:cubicBezTo>
                  <a:cubicBezTo>
                    <a:pt x="25653" y="21"/>
                    <a:pt x="27306" y="816"/>
                    <a:pt x="28540" y="2386"/>
                  </a:cubicBezTo>
                  <a:cubicBezTo>
                    <a:pt x="28813" y="2762"/>
                    <a:pt x="29105" y="3160"/>
                    <a:pt x="29419" y="3599"/>
                  </a:cubicBezTo>
                  <a:cubicBezTo>
                    <a:pt x="29587" y="3453"/>
                    <a:pt x="29712" y="3348"/>
                    <a:pt x="29817" y="3223"/>
                  </a:cubicBezTo>
                  <a:cubicBezTo>
                    <a:pt x="30214" y="2741"/>
                    <a:pt x="30570" y="2281"/>
                    <a:pt x="30968" y="1800"/>
                  </a:cubicBezTo>
                  <a:cubicBezTo>
                    <a:pt x="31491" y="1193"/>
                    <a:pt x="32139" y="775"/>
                    <a:pt x="32955" y="565"/>
                  </a:cubicBezTo>
                  <a:cubicBezTo>
                    <a:pt x="33813" y="356"/>
                    <a:pt x="34671" y="231"/>
                    <a:pt x="35571" y="251"/>
                  </a:cubicBezTo>
                  <a:cubicBezTo>
                    <a:pt x="36408" y="251"/>
                    <a:pt x="37182" y="523"/>
                    <a:pt x="37893" y="963"/>
                  </a:cubicBezTo>
                  <a:cubicBezTo>
                    <a:pt x="38521" y="1360"/>
                    <a:pt x="38960" y="1863"/>
                    <a:pt x="38960" y="2637"/>
                  </a:cubicBezTo>
                  <a:cubicBezTo>
                    <a:pt x="38960" y="2720"/>
                    <a:pt x="39023" y="2825"/>
                    <a:pt x="39044" y="2951"/>
                  </a:cubicBezTo>
                  <a:cubicBezTo>
                    <a:pt x="39274" y="2846"/>
                    <a:pt x="39525" y="2762"/>
                    <a:pt x="39735" y="2658"/>
                  </a:cubicBezTo>
                  <a:cubicBezTo>
                    <a:pt x="41450" y="1884"/>
                    <a:pt x="43250" y="1695"/>
                    <a:pt x="45133" y="1904"/>
                  </a:cubicBezTo>
                  <a:cubicBezTo>
                    <a:pt x="45844" y="1988"/>
                    <a:pt x="46472" y="2323"/>
                    <a:pt x="47058" y="2700"/>
                  </a:cubicBezTo>
                  <a:cubicBezTo>
                    <a:pt x="47225" y="2825"/>
                    <a:pt x="47393" y="3034"/>
                    <a:pt x="47476" y="3264"/>
                  </a:cubicBezTo>
                  <a:cubicBezTo>
                    <a:pt x="47623" y="3746"/>
                    <a:pt x="47790" y="4269"/>
                    <a:pt x="47853" y="4750"/>
                  </a:cubicBezTo>
                  <a:cubicBezTo>
                    <a:pt x="47999" y="5482"/>
                    <a:pt x="47895" y="6194"/>
                    <a:pt x="47393" y="6821"/>
                  </a:cubicBezTo>
                  <a:cubicBezTo>
                    <a:pt x="47225" y="7031"/>
                    <a:pt x="47121" y="7303"/>
                    <a:pt x="46974" y="7554"/>
                  </a:cubicBezTo>
                  <a:cubicBezTo>
                    <a:pt x="47204" y="7637"/>
                    <a:pt x="47414" y="7721"/>
                    <a:pt x="47602" y="7784"/>
                  </a:cubicBezTo>
                  <a:cubicBezTo>
                    <a:pt x="48313" y="8035"/>
                    <a:pt x="49046" y="8265"/>
                    <a:pt x="49736" y="8516"/>
                  </a:cubicBezTo>
                  <a:cubicBezTo>
                    <a:pt x="50657" y="8872"/>
                    <a:pt x="51305" y="9521"/>
                    <a:pt x="51891" y="10274"/>
                  </a:cubicBezTo>
                  <a:cubicBezTo>
                    <a:pt x="52080" y="10504"/>
                    <a:pt x="52142" y="10818"/>
                    <a:pt x="52226" y="11111"/>
                  </a:cubicBezTo>
                  <a:cubicBezTo>
                    <a:pt x="52393" y="11697"/>
                    <a:pt x="52226" y="12178"/>
                    <a:pt x="51828" y="12596"/>
                  </a:cubicBezTo>
                  <a:cubicBezTo>
                    <a:pt x="51347" y="13099"/>
                    <a:pt x="50761" y="13496"/>
                    <a:pt x="50113" y="13747"/>
                  </a:cubicBezTo>
                  <a:cubicBezTo>
                    <a:pt x="49904" y="13831"/>
                    <a:pt x="49673" y="13915"/>
                    <a:pt x="49401" y="14019"/>
                  </a:cubicBezTo>
                  <a:cubicBezTo>
                    <a:pt x="49569" y="14312"/>
                    <a:pt x="49694" y="14542"/>
                    <a:pt x="49820" y="14772"/>
                  </a:cubicBezTo>
                  <a:cubicBezTo>
                    <a:pt x="50322" y="15672"/>
                    <a:pt x="50636" y="16572"/>
                    <a:pt x="50615" y="17618"/>
                  </a:cubicBezTo>
                  <a:cubicBezTo>
                    <a:pt x="50615" y="18037"/>
                    <a:pt x="50824" y="18497"/>
                    <a:pt x="50950" y="18978"/>
                  </a:cubicBezTo>
                  <a:cubicBezTo>
                    <a:pt x="51159" y="18957"/>
                    <a:pt x="51347" y="18915"/>
                    <a:pt x="51494" y="18873"/>
                  </a:cubicBezTo>
                  <a:cubicBezTo>
                    <a:pt x="52498" y="18748"/>
                    <a:pt x="53481" y="18706"/>
                    <a:pt x="54444" y="19041"/>
                  </a:cubicBezTo>
                  <a:cubicBezTo>
                    <a:pt x="54653" y="19125"/>
                    <a:pt x="54862" y="19166"/>
                    <a:pt x="55030" y="19271"/>
                  </a:cubicBezTo>
                  <a:cubicBezTo>
                    <a:pt x="56515" y="20129"/>
                    <a:pt x="56808" y="21008"/>
                    <a:pt x="56411" y="22368"/>
                  </a:cubicBezTo>
                  <a:cubicBezTo>
                    <a:pt x="55846" y="24418"/>
                    <a:pt x="54528" y="25841"/>
                    <a:pt x="52352" y="26343"/>
                  </a:cubicBezTo>
                  <a:cubicBezTo>
                    <a:pt x="52100" y="26385"/>
                    <a:pt x="51828" y="26490"/>
                    <a:pt x="51577" y="26573"/>
                  </a:cubicBezTo>
                  <a:cubicBezTo>
                    <a:pt x="51515" y="26699"/>
                    <a:pt x="51473" y="26804"/>
                    <a:pt x="51452" y="26929"/>
                  </a:cubicBezTo>
                  <a:cubicBezTo>
                    <a:pt x="51159" y="28477"/>
                    <a:pt x="50510" y="29858"/>
                    <a:pt x="49611" y="31156"/>
                  </a:cubicBezTo>
                  <a:cubicBezTo>
                    <a:pt x="48941" y="32139"/>
                    <a:pt x="48167" y="33081"/>
                    <a:pt x="47435" y="34043"/>
                  </a:cubicBezTo>
                  <a:cubicBezTo>
                    <a:pt x="47309" y="34210"/>
                    <a:pt x="47183" y="34357"/>
                    <a:pt x="46995" y="34566"/>
                  </a:cubicBezTo>
                  <a:cubicBezTo>
                    <a:pt x="47121" y="34671"/>
                    <a:pt x="47204" y="34775"/>
                    <a:pt x="47309" y="34859"/>
                  </a:cubicBezTo>
                  <a:cubicBezTo>
                    <a:pt x="48125" y="35340"/>
                    <a:pt x="48962" y="35759"/>
                    <a:pt x="49841" y="36073"/>
                  </a:cubicBezTo>
                  <a:cubicBezTo>
                    <a:pt x="50050" y="36135"/>
                    <a:pt x="50238" y="36198"/>
                    <a:pt x="50448" y="36303"/>
                  </a:cubicBezTo>
                  <a:cubicBezTo>
                    <a:pt x="52121" y="37140"/>
                    <a:pt x="53795" y="37977"/>
                    <a:pt x="55469" y="38835"/>
                  </a:cubicBezTo>
                  <a:cubicBezTo>
                    <a:pt x="55950" y="39107"/>
                    <a:pt x="56390" y="39441"/>
                    <a:pt x="56808" y="39776"/>
                  </a:cubicBezTo>
                  <a:cubicBezTo>
                    <a:pt x="57457" y="40320"/>
                    <a:pt x="57834" y="41053"/>
                    <a:pt x="58106" y="41827"/>
                  </a:cubicBezTo>
                  <a:cubicBezTo>
                    <a:pt x="58294" y="42308"/>
                    <a:pt x="58210" y="42831"/>
                    <a:pt x="58064" y="43333"/>
                  </a:cubicBezTo>
                  <a:cubicBezTo>
                    <a:pt x="57896" y="43773"/>
                    <a:pt x="57687" y="44254"/>
                    <a:pt x="57436" y="44651"/>
                  </a:cubicBezTo>
                  <a:cubicBezTo>
                    <a:pt x="56808" y="45530"/>
                    <a:pt x="56097" y="46367"/>
                    <a:pt x="55155" y="46953"/>
                  </a:cubicBezTo>
                  <a:cubicBezTo>
                    <a:pt x="54925" y="47079"/>
                    <a:pt x="54716" y="47267"/>
                    <a:pt x="54486" y="47413"/>
                  </a:cubicBezTo>
                  <a:cubicBezTo>
                    <a:pt x="54528" y="47518"/>
                    <a:pt x="54549" y="47623"/>
                    <a:pt x="54611" y="47643"/>
                  </a:cubicBezTo>
                  <a:cubicBezTo>
                    <a:pt x="56390" y="48543"/>
                    <a:pt x="58085" y="49610"/>
                    <a:pt x="60031" y="50196"/>
                  </a:cubicBezTo>
                  <a:cubicBezTo>
                    <a:pt x="61202" y="50552"/>
                    <a:pt x="62437" y="50824"/>
                    <a:pt x="63608" y="51159"/>
                  </a:cubicBezTo>
                  <a:cubicBezTo>
                    <a:pt x="64424" y="51389"/>
                    <a:pt x="65220" y="51682"/>
                    <a:pt x="66015" y="51975"/>
                  </a:cubicBezTo>
                  <a:cubicBezTo>
                    <a:pt x="66580" y="52184"/>
                    <a:pt x="66956" y="52644"/>
                    <a:pt x="66977" y="53272"/>
                  </a:cubicBezTo>
                  <a:cubicBezTo>
                    <a:pt x="67040" y="54632"/>
                    <a:pt x="66642" y="55866"/>
                    <a:pt x="65722" y="56850"/>
                  </a:cubicBezTo>
                  <a:cubicBezTo>
                    <a:pt x="65115" y="57519"/>
                    <a:pt x="64341" y="57791"/>
                    <a:pt x="63441" y="57854"/>
                  </a:cubicBezTo>
                  <a:cubicBezTo>
                    <a:pt x="62792" y="57875"/>
                    <a:pt x="62123" y="57854"/>
                    <a:pt x="61349" y="57854"/>
                  </a:cubicBezTo>
                  <a:cubicBezTo>
                    <a:pt x="61453" y="58063"/>
                    <a:pt x="61495" y="58210"/>
                    <a:pt x="61558" y="58314"/>
                  </a:cubicBezTo>
                  <a:cubicBezTo>
                    <a:pt x="61935" y="58775"/>
                    <a:pt x="62248" y="59256"/>
                    <a:pt x="62395" y="59821"/>
                  </a:cubicBezTo>
                  <a:cubicBezTo>
                    <a:pt x="62479" y="60072"/>
                    <a:pt x="62562" y="60344"/>
                    <a:pt x="62562" y="60595"/>
                  </a:cubicBezTo>
                  <a:cubicBezTo>
                    <a:pt x="62583" y="61453"/>
                    <a:pt x="62123" y="62060"/>
                    <a:pt x="61244" y="62185"/>
                  </a:cubicBezTo>
                  <a:cubicBezTo>
                    <a:pt x="60093" y="62374"/>
                    <a:pt x="58922" y="62604"/>
                    <a:pt x="57750" y="62457"/>
                  </a:cubicBezTo>
                  <a:cubicBezTo>
                    <a:pt x="57687" y="62457"/>
                    <a:pt x="57645" y="62478"/>
                    <a:pt x="57541" y="62541"/>
                  </a:cubicBezTo>
                  <a:cubicBezTo>
                    <a:pt x="57582" y="62688"/>
                    <a:pt x="57624" y="62876"/>
                    <a:pt x="57666" y="63022"/>
                  </a:cubicBezTo>
                  <a:cubicBezTo>
                    <a:pt x="57729" y="63273"/>
                    <a:pt x="57834" y="63504"/>
                    <a:pt x="57875" y="63734"/>
                  </a:cubicBezTo>
                  <a:cubicBezTo>
                    <a:pt x="58147" y="64885"/>
                    <a:pt x="57834" y="65638"/>
                    <a:pt x="56787" y="66119"/>
                  </a:cubicBezTo>
                  <a:cubicBezTo>
                    <a:pt x="55804" y="66558"/>
                    <a:pt x="54758" y="66768"/>
                    <a:pt x="53712" y="66328"/>
                  </a:cubicBezTo>
                  <a:cubicBezTo>
                    <a:pt x="53356" y="66161"/>
                    <a:pt x="52958" y="66056"/>
                    <a:pt x="52603" y="66035"/>
                  </a:cubicBezTo>
                  <a:cubicBezTo>
                    <a:pt x="50992" y="65826"/>
                    <a:pt x="49611" y="65094"/>
                    <a:pt x="48271" y="64236"/>
                  </a:cubicBezTo>
                  <a:cubicBezTo>
                    <a:pt x="47895" y="63964"/>
                    <a:pt x="47497" y="63692"/>
                    <a:pt x="46974" y="63336"/>
                  </a:cubicBezTo>
                  <a:lnTo>
                    <a:pt x="47079" y="63859"/>
                  </a:lnTo>
                  <a:cubicBezTo>
                    <a:pt x="47393" y="64780"/>
                    <a:pt x="47727" y="65701"/>
                    <a:pt x="47999" y="66621"/>
                  </a:cubicBezTo>
                  <a:cubicBezTo>
                    <a:pt x="48334" y="67772"/>
                    <a:pt x="48313" y="68944"/>
                    <a:pt x="47958" y="70094"/>
                  </a:cubicBezTo>
                  <a:cubicBezTo>
                    <a:pt x="47748" y="70743"/>
                    <a:pt x="47309" y="71120"/>
                    <a:pt x="46660" y="71162"/>
                  </a:cubicBezTo>
                  <a:cubicBezTo>
                    <a:pt x="46284" y="71183"/>
                    <a:pt x="45928" y="71183"/>
                    <a:pt x="45551" y="71224"/>
                  </a:cubicBezTo>
                  <a:cubicBezTo>
                    <a:pt x="45279" y="71245"/>
                    <a:pt x="44966" y="71141"/>
                    <a:pt x="44610" y="71371"/>
                  </a:cubicBezTo>
                  <a:cubicBezTo>
                    <a:pt x="44568" y="72940"/>
                    <a:pt x="44589" y="74530"/>
                    <a:pt x="44966" y="76162"/>
                  </a:cubicBezTo>
                  <a:cubicBezTo>
                    <a:pt x="45133" y="76100"/>
                    <a:pt x="45300" y="76037"/>
                    <a:pt x="45447" y="75974"/>
                  </a:cubicBezTo>
                  <a:cubicBezTo>
                    <a:pt x="46870" y="75472"/>
                    <a:pt x="48313" y="75221"/>
                    <a:pt x="49820" y="75304"/>
                  </a:cubicBezTo>
                  <a:cubicBezTo>
                    <a:pt x="50029" y="75325"/>
                    <a:pt x="50238" y="75346"/>
                    <a:pt x="50448" y="75430"/>
                  </a:cubicBezTo>
                  <a:cubicBezTo>
                    <a:pt x="51201" y="75681"/>
                    <a:pt x="51870" y="76141"/>
                    <a:pt x="52414" y="76685"/>
                  </a:cubicBezTo>
                  <a:cubicBezTo>
                    <a:pt x="52603" y="76874"/>
                    <a:pt x="52749" y="77104"/>
                    <a:pt x="52875" y="77334"/>
                  </a:cubicBezTo>
                  <a:cubicBezTo>
                    <a:pt x="53335" y="78171"/>
                    <a:pt x="53021" y="79092"/>
                    <a:pt x="52100" y="79426"/>
                  </a:cubicBezTo>
                  <a:cubicBezTo>
                    <a:pt x="51661" y="79594"/>
                    <a:pt x="51159" y="79719"/>
                    <a:pt x="50678" y="79761"/>
                  </a:cubicBezTo>
                  <a:cubicBezTo>
                    <a:pt x="49422" y="79929"/>
                    <a:pt x="48146" y="79970"/>
                    <a:pt x="46891" y="79657"/>
                  </a:cubicBezTo>
                  <a:cubicBezTo>
                    <a:pt x="45970" y="79426"/>
                    <a:pt x="45133" y="78987"/>
                    <a:pt x="44359" y="78506"/>
                  </a:cubicBezTo>
                  <a:cubicBezTo>
                    <a:pt x="43857" y="78234"/>
                    <a:pt x="43543" y="77753"/>
                    <a:pt x="43752" y="77041"/>
                  </a:cubicBezTo>
                  <a:cubicBezTo>
                    <a:pt x="43857" y="76665"/>
                    <a:pt x="43836" y="76204"/>
                    <a:pt x="43773" y="75786"/>
                  </a:cubicBezTo>
                  <a:cubicBezTo>
                    <a:pt x="43564" y="74614"/>
                    <a:pt x="43564" y="73442"/>
                    <a:pt x="43606" y="72271"/>
                  </a:cubicBezTo>
                  <a:lnTo>
                    <a:pt x="43606" y="71329"/>
                  </a:lnTo>
                  <a:cubicBezTo>
                    <a:pt x="43396" y="71266"/>
                    <a:pt x="43208" y="71183"/>
                    <a:pt x="43041" y="71224"/>
                  </a:cubicBezTo>
                  <a:cubicBezTo>
                    <a:pt x="42245" y="71287"/>
                    <a:pt x="41513" y="71015"/>
                    <a:pt x="40718" y="70911"/>
                  </a:cubicBezTo>
                  <a:cubicBezTo>
                    <a:pt x="40592" y="70869"/>
                    <a:pt x="40404" y="70827"/>
                    <a:pt x="40320" y="70722"/>
                  </a:cubicBezTo>
                  <a:cubicBezTo>
                    <a:pt x="39860" y="70199"/>
                    <a:pt x="39358" y="69718"/>
                    <a:pt x="39170" y="69027"/>
                  </a:cubicBezTo>
                  <a:cubicBezTo>
                    <a:pt x="38940" y="68107"/>
                    <a:pt x="38688" y="67207"/>
                    <a:pt x="38416" y="66307"/>
                  </a:cubicBezTo>
                  <a:cubicBezTo>
                    <a:pt x="38207" y="65596"/>
                    <a:pt x="37998" y="64905"/>
                    <a:pt x="37789" y="64215"/>
                  </a:cubicBezTo>
                  <a:cubicBezTo>
                    <a:pt x="37119" y="64048"/>
                    <a:pt x="36450" y="64152"/>
                    <a:pt x="35801" y="64152"/>
                  </a:cubicBezTo>
                  <a:cubicBezTo>
                    <a:pt x="35383" y="65282"/>
                    <a:pt x="35090" y="66370"/>
                    <a:pt x="34880" y="67500"/>
                  </a:cubicBezTo>
                  <a:cubicBezTo>
                    <a:pt x="34755" y="68190"/>
                    <a:pt x="34566" y="68860"/>
                    <a:pt x="34566" y="69571"/>
                  </a:cubicBezTo>
                  <a:cubicBezTo>
                    <a:pt x="34566" y="69802"/>
                    <a:pt x="34462" y="70032"/>
                    <a:pt x="34399" y="70283"/>
                  </a:cubicBezTo>
                  <a:cubicBezTo>
                    <a:pt x="34232" y="70806"/>
                    <a:pt x="33897" y="70973"/>
                    <a:pt x="33374" y="70973"/>
                  </a:cubicBezTo>
                  <a:cubicBezTo>
                    <a:pt x="32453" y="70952"/>
                    <a:pt x="31574" y="70973"/>
                    <a:pt x="30654" y="70973"/>
                  </a:cubicBezTo>
                  <a:cubicBezTo>
                    <a:pt x="30382" y="70973"/>
                    <a:pt x="30131" y="71015"/>
                    <a:pt x="29817" y="71015"/>
                  </a:cubicBezTo>
                  <a:cubicBezTo>
                    <a:pt x="30173" y="72103"/>
                    <a:pt x="30256" y="73170"/>
                    <a:pt x="30235" y="74279"/>
                  </a:cubicBezTo>
                  <a:cubicBezTo>
                    <a:pt x="30235" y="74991"/>
                    <a:pt x="30256" y="75660"/>
                    <a:pt x="30424" y="76351"/>
                  </a:cubicBezTo>
                  <a:cubicBezTo>
                    <a:pt x="30549" y="76937"/>
                    <a:pt x="30465" y="77627"/>
                    <a:pt x="30737" y="78192"/>
                  </a:cubicBezTo>
                  <a:cubicBezTo>
                    <a:pt x="30758" y="78276"/>
                    <a:pt x="30737" y="78401"/>
                    <a:pt x="30696" y="78464"/>
                  </a:cubicBezTo>
                  <a:cubicBezTo>
                    <a:pt x="30340" y="78778"/>
                    <a:pt x="30152" y="79322"/>
                    <a:pt x="29545" y="79385"/>
                  </a:cubicBezTo>
                  <a:cubicBezTo>
                    <a:pt x="28792" y="79426"/>
                    <a:pt x="28059" y="79657"/>
                    <a:pt x="27390" y="79970"/>
                  </a:cubicBezTo>
                  <a:cubicBezTo>
                    <a:pt x="26574" y="80326"/>
                    <a:pt x="25716" y="80535"/>
                    <a:pt x="24816" y="80473"/>
                  </a:cubicBezTo>
                  <a:cubicBezTo>
                    <a:pt x="24272" y="80452"/>
                    <a:pt x="23728" y="80473"/>
                    <a:pt x="23205" y="80473"/>
                  </a:cubicBezTo>
                  <a:cubicBezTo>
                    <a:pt x="22682" y="80473"/>
                    <a:pt x="22180" y="80347"/>
                    <a:pt x="21698" y="80159"/>
                  </a:cubicBezTo>
                  <a:cubicBezTo>
                    <a:pt x="21134" y="79950"/>
                    <a:pt x="20757" y="79510"/>
                    <a:pt x="20590" y="78924"/>
                  </a:cubicBezTo>
                  <a:cubicBezTo>
                    <a:pt x="20297" y="78066"/>
                    <a:pt x="20799" y="77397"/>
                    <a:pt x="21447" y="77041"/>
                  </a:cubicBezTo>
                  <a:cubicBezTo>
                    <a:pt x="21970" y="76790"/>
                    <a:pt x="22514" y="76665"/>
                    <a:pt x="23100" y="76623"/>
                  </a:cubicBezTo>
                  <a:cubicBezTo>
                    <a:pt x="24942" y="76560"/>
                    <a:pt x="26783" y="76706"/>
                    <a:pt x="28603" y="76999"/>
                  </a:cubicBezTo>
                  <a:cubicBezTo>
                    <a:pt x="28792" y="77083"/>
                    <a:pt x="29022" y="77167"/>
                    <a:pt x="29231" y="77209"/>
                  </a:cubicBezTo>
                  <a:close/>
                  <a:moveTo>
                    <a:pt x="15296" y="18748"/>
                  </a:moveTo>
                  <a:cubicBezTo>
                    <a:pt x="14375" y="20526"/>
                    <a:pt x="13685" y="22263"/>
                    <a:pt x="13329" y="24125"/>
                  </a:cubicBezTo>
                  <a:cubicBezTo>
                    <a:pt x="13162" y="25088"/>
                    <a:pt x="13162" y="26029"/>
                    <a:pt x="13329" y="26992"/>
                  </a:cubicBezTo>
                  <a:cubicBezTo>
                    <a:pt x="13496" y="27829"/>
                    <a:pt x="13810" y="28624"/>
                    <a:pt x="14208" y="29377"/>
                  </a:cubicBezTo>
                  <a:cubicBezTo>
                    <a:pt x="14982" y="30884"/>
                    <a:pt x="17556" y="33980"/>
                    <a:pt x="18916" y="34964"/>
                  </a:cubicBezTo>
                  <a:cubicBezTo>
                    <a:pt x="20966" y="36491"/>
                    <a:pt x="23205" y="37684"/>
                    <a:pt x="25674" y="38312"/>
                  </a:cubicBezTo>
                  <a:cubicBezTo>
                    <a:pt x="26469" y="38521"/>
                    <a:pt x="27285" y="38709"/>
                    <a:pt x="28059" y="38918"/>
                  </a:cubicBezTo>
                  <a:cubicBezTo>
                    <a:pt x="30256" y="39525"/>
                    <a:pt x="32474" y="39483"/>
                    <a:pt x="34734" y="39148"/>
                  </a:cubicBezTo>
                  <a:cubicBezTo>
                    <a:pt x="38270" y="38604"/>
                    <a:pt x="41450" y="37244"/>
                    <a:pt x="44463" y="35340"/>
                  </a:cubicBezTo>
                  <a:cubicBezTo>
                    <a:pt x="45112" y="34922"/>
                    <a:pt x="45698" y="34441"/>
                    <a:pt x="46179" y="33897"/>
                  </a:cubicBezTo>
                  <a:cubicBezTo>
                    <a:pt x="47372" y="32578"/>
                    <a:pt x="48418" y="31177"/>
                    <a:pt x="49297" y="29649"/>
                  </a:cubicBezTo>
                  <a:cubicBezTo>
                    <a:pt x="49904" y="28645"/>
                    <a:pt x="50301" y="27536"/>
                    <a:pt x="50510" y="26364"/>
                  </a:cubicBezTo>
                  <a:cubicBezTo>
                    <a:pt x="50657" y="25360"/>
                    <a:pt x="50615" y="24376"/>
                    <a:pt x="50636" y="23372"/>
                  </a:cubicBezTo>
                  <a:cubicBezTo>
                    <a:pt x="50657" y="21991"/>
                    <a:pt x="50406" y="20694"/>
                    <a:pt x="49945" y="19376"/>
                  </a:cubicBezTo>
                  <a:cubicBezTo>
                    <a:pt x="49904" y="19229"/>
                    <a:pt x="49799" y="19062"/>
                    <a:pt x="49736" y="18936"/>
                  </a:cubicBezTo>
                  <a:cubicBezTo>
                    <a:pt x="49297" y="18978"/>
                    <a:pt x="48899" y="18978"/>
                    <a:pt x="48543" y="19083"/>
                  </a:cubicBezTo>
                  <a:cubicBezTo>
                    <a:pt x="47309" y="19438"/>
                    <a:pt x="46074" y="19376"/>
                    <a:pt x="44861" y="19292"/>
                  </a:cubicBezTo>
                  <a:cubicBezTo>
                    <a:pt x="44129" y="19250"/>
                    <a:pt x="43438" y="19041"/>
                    <a:pt x="42769" y="18727"/>
                  </a:cubicBezTo>
                  <a:cubicBezTo>
                    <a:pt x="41660" y="18204"/>
                    <a:pt x="40676" y="17513"/>
                    <a:pt x="39756" y="16718"/>
                  </a:cubicBezTo>
                  <a:cubicBezTo>
                    <a:pt x="39588" y="16572"/>
                    <a:pt x="39442" y="16467"/>
                    <a:pt x="39253" y="16342"/>
                  </a:cubicBezTo>
                  <a:cubicBezTo>
                    <a:pt x="39023" y="17179"/>
                    <a:pt x="38709" y="17890"/>
                    <a:pt x="38270" y="18539"/>
                  </a:cubicBezTo>
                  <a:cubicBezTo>
                    <a:pt x="37747" y="19292"/>
                    <a:pt x="36973" y="19669"/>
                    <a:pt x="36094" y="19585"/>
                  </a:cubicBezTo>
                  <a:cubicBezTo>
                    <a:pt x="35655" y="19564"/>
                    <a:pt x="35194" y="19438"/>
                    <a:pt x="34776" y="19250"/>
                  </a:cubicBezTo>
                  <a:cubicBezTo>
                    <a:pt x="33730" y="18769"/>
                    <a:pt x="32746" y="18183"/>
                    <a:pt x="31909" y="17367"/>
                  </a:cubicBezTo>
                  <a:cubicBezTo>
                    <a:pt x="31784" y="17241"/>
                    <a:pt x="31595" y="17137"/>
                    <a:pt x="31386" y="16949"/>
                  </a:cubicBezTo>
                  <a:cubicBezTo>
                    <a:pt x="31281" y="17283"/>
                    <a:pt x="31198" y="17513"/>
                    <a:pt x="31114" y="17785"/>
                  </a:cubicBezTo>
                  <a:cubicBezTo>
                    <a:pt x="30675" y="19292"/>
                    <a:pt x="29754" y="20443"/>
                    <a:pt x="28457" y="21342"/>
                  </a:cubicBezTo>
                  <a:cubicBezTo>
                    <a:pt x="27955" y="21677"/>
                    <a:pt x="27411" y="21949"/>
                    <a:pt x="26783" y="21970"/>
                  </a:cubicBezTo>
                  <a:cubicBezTo>
                    <a:pt x="25611" y="22012"/>
                    <a:pt x="24670" y="21552"/>
                    <a:pt x="23958" y="20631"/>
                  </a:cubicBezTo>
                  <a:cubicBezTo>
                    <a:pt x="23372" y="19899"/>
                    <a:pt x="23017" y="19083"/>
                    <a:pt x="22954" y="18141"/>
                  </a:cubicBezTo>
                  <a:cubicBezTo>
                    <a:pt x="22933" y="17702"/>
                    <a:pt x="22891" y="17262"/>
                    <a:pt x="22828" y="16718"/>
                  </a:cubicBezTo>
                  <a:cubicBezTo>
                    <a:pt x="22577" y="16928"/>
                    <a:pt x="22389" y="17074"/>
                    <a:pt x="22201" y="17241"/>
                  </a:cubicBezTo>
                  <a:cubicBezTo>
                    <a:pt x="21552" y="17827"/>
                    <a:pt x="20841" y="18329"/>
                    <a:pt x="20087" y="18769"/>
                  </a:cubicBezTo>
                  <a:cubicBezTo>
                    <a:pt x="19481" y="19145"/>
                    <a:pt x="18832" y="19397"/>
                    <a:pt x="18141" y="19501"/>
                  </a:cubicBezTo>
                  <a:cubicBezTo>
                    <a:pt x="17137" y="19669"/>
                    <a:pt x="16133" y="19752"/>
                    <a:pt x="15296" y="18748"/>
                  </a:cubicBezTo>
                  <a:close/>
                  <a:moveTo>
                    <a:pt x="37015" y="11822"/>
                  </a:moveTo>
                  <a:cubicBezTo>
                    <a:pt x="37872" y="12052"/>
                    <a:pt x="37872" y="12052"/>
                    <a:pt x="38228" y="12680"/>
                  </a:cubicBezTo>
                  <a:lnTo>
                    <a:pt x="38396" y="12994"/>
                  </a:lnTo>
                  <a:cubicBezTo>
                    <a:pt x="39442" y="15170"/>
                    <a:pt x="41137" y="16656"/>
                    <a:pt x="43292" y="17681"/>
                  </a:cubicBezTo>
                  <a:cubicBezTo>
                    <a:pt x="43773" y="17911"/>
                    <a:pt x="44296" y="18099"/>
                    <a:pt x="44861" y="18120"/>
                  </a:cubicBezTo>
                  <a:cubicBezTo>
                    <a:pt x="46033" y="18204"/>
                    <a:pt x="47204" y="18183"/>
                    <a:pt x="48376" y="18037"/>
                  </a:cubicBezTo>
                  <a:cubicBezTo>
                    <a:pt x="48732" y="17995"/>
                    <a:pt x="49046" y="17911"/>
                    <a:pt x="49276" y="17597"/>
                  </a:cubicBezTo>
                  <a:cubicBezTo>
                    <a:pt x="49401" y="16760"/>
                    <a:pt x="49359" y="15944"/>
                    <a:pt x="48836" y="15191"/>
                  </a:cubicBezTo>
                  <a:cubicBezTo>
                    <a:pt x="48523" y="14752"/>
                    <a:pt x="48251" y="14270"/>
                    <a:pt x="47958" y="13810"/>
                  </a:cubicBezTo>
                  <a:cubicBezTo>
                    <a:pt x="47832" y="13580"/>
                    <a:pt x="47686" y="13329"/>
                    <a:pt x="47602" y="13078"/>
                  </a:cubicBezTo>
                  <a:cubicBezTo>
                    <a:pt x="47539" y="12910"/>
                    <a:pt x="47602" y="12701"/>
                    <a:pt x="47644" y="12555"/>
                  </a:cubicBezTo>
                  <a:cubicBezTo>
                    <a:pt x="47727" y="12324"/>
                    <a:pt x="48020" y="12262"/>
                    <a:pt x="48167" y="12429"/>
                  </a:cubicBezTo>
                  <a:cubicBezTo>
                    <a:pt x="48334" y="12575"/>
                    <a:pt x="48481" y="12785"/>
                    <a:pt x="48648" y="12973"/>
                  </a:cubicBezTo>
                  <a:cubicBezTo>
                    <a:pt x="49401" y="12806"/>
                    <a:pt x="50113" y="12575"/>
                    <a:pt x="50720" y="12094"/>
                  </a:cubicBezTo>
                  <a:cubicBezTo>
                    <a:pt x="51180" y="11697"/>
                    <a:pt x="51264" y="11383"/>
                    <a:pt x="50887" y="10943"/>
                  </a:cubicBezTo>
                  <a:cubicBezTo>
                    <a:pt x="50468" y="10378"/>
                    <a:pt x="49987" y="9855"/>
                    <a:pt x="49297" y="9625"/>
                  </a:cubicBezTo>
                  <a:cubicBezTo>
                    <a:pt x="48418" y="9332"/>
                    <a:pt x="47518" y="9060"/>
                    <a:pt x="46639" y="8746"/>
                  </a:cubicBezTo>
                  <a:cubicBezTo>
                    <a:pt x="46388" y="8663"/>
                    <a:pt x="46158" y="8600"/>
                    <a:pt x="45949" y="8495"/>
                  </a:cubicBezTo>
                  <a:cubicBezTo>
                    <a:pt x="45447" y="8244"/>
                    <a:pt x="45384" y="7868"/>
                    <a:pt x="45656" y="7386"/>
                  </a:cubicBezTo>
                  <a:cubicBezTo>
                    <a:pt x="45928" y="6926"/>
                    <a:pt x="46221" y="6508"/>
                    <a:pt x="46472" y="6068"/>
                  </a:cubicBezTo>
                  <a:cubicBezTo>
                    <a:pt x="46995" y="5252"/>
                    <a:pt x="46660" y="4499"/>
                    <a:pt x="46367" y="3746"/>
                  </a:cubicBezTo>
                  <a:cubicBezTo>
                    <a:pt x="46346" y="3683"/>
                    <a:pt x="46284" y="3641"/>
                    <a:pt x="46242" y="3620"/>
                  </a:cubicBezTo>
                  <a:cubicBezTo>
                    <a:pt x="45823" y="3432"/>
                    <a:pt x="45426" y="3139"/>
                    <a:pt x="45007" y="3097"/>
                  </a:cubicBezTo>
                  <a:cubicBezTo>
                    <a:pt x="43626" y="2930"/>
                    <a:pt x="42245" y="2951"/>
                    <a:pt x="40885" y="3453"/>
                  </a:cubicBezTo>
                  <a:cubicBezTo>
                    <a:pt x="40425" y="3620"/>
                    <a:pt x="39986" y="3871"/>
                    <a:pt x="39546" y="4060"/>
                  </a:cubicBezTo>
                  <a:cubicBezTo>
                    <a:pt x="39253" y="4164"/>
                    <a:pt x="38960" y="4290"/>
                    <a:pt x="38688" y="4311"/>
                  </a:cubicBezTo>
                  <a:cubicBezTo>
                    <a:pt x="38270" y="4373"/>
                    <a:pt x="37914" y="4101"/>
                    <a:pt x="37852" y="3662"/>
                  </a:cubicBezTo>
                  <a:cubicBezTo>
                    <a:pt x="37789" y="3432"/>
                    <a:pt x="37789" y="3160"/>
                    <a:pt x="37810" y="2930"/>
                  </a:cubicBezTo>
                  <a:cubicBezTo>
                    <a:pt x="37872" y="2407"/>
                    <a:pt x="37600" y="2072"/>
                    <a:pt x="37161" y="1842"/>
                  </a:cubicBezTo>
                  <a:cubicBezTo>
                    <a:pt x="36638" y="1570"/>
                    <a:pt x="36115" y="1339"/>
                    <a:pt x="35508" y="1381"/>
                  </a:cubicBezTo>
                  <a:cubicBezTo>
                    <a:pt x="34859" y="1444"/>
                    <a:pt x="34190" y="1486"/>
                    <a:pt x="33520" y="1591"/>
                  </a:cubicBezTo>
                  <a:cubicBezTo>
                    <a:pt x="32767" y="1695"/>
                    <a:pt x="32160" y="2072"/>
                    <a:pt x="31700" y="2679"/>
                  </a:cubicBezTo>
                  <a:cubicBezTo>
                    <a:pt x="31302" y="3160"/>
                    <a:pt x="30905" y="3662"/>
                    <a:pt x="30486" y="4164"/>
                  </a:cubicBezTo>
                  <a:cubicBezTo>
                    <a:pt x="30277" y="4415"/>
                    <a:pt x="30068" y="4687"/>
                    <a:pt x="29817" y="4897"/>
                  </a:cubicBezTo>
                  <a:cubicBezTo>
                    <a:pt x="29503" y="5189"/>
                    <a:pt x="29126" y="5127"/>
                    <a:pt x="28833" y="4792"/>
                  </a:cubicBezTo>
                  <a:cubicBezTo>
                    <a:pt x="28729" y="4666"/>
                    <a:pt x="28645" y="4499"/>
                    <a:pt x="28520" y="4352"/>
                  </a:cubicBezTo>
                  <a:cubicBezTo>
                    <a:pt x="28248" y="3934"/>
                    <a:pt x="27955" y="3516"/>
                    <a:pt x="27641" y="3097"/>
                  </a:cubicBezTo>
                  <a:cubicBezTo>
                    <a:pt x="27160" y="2428"/>
                    <a:pt x="26574" y="1904"/>
                    <a:pt x="25862" y="1570"/>
                  </a:cubicBezTo>
                  <a:cubicBezTo>
                    <a:pt x="24795" y="1067"/>
                    <a:pt x="23686" y="858"/>
                    <a:pt x="22514" y="1235"/>
                  </a:cubicBezTo>
                  <a:cubicBezTo>
                    <a:pt x="21636" y="1528"/>
                    <a:pt x="20757" y="2574"/>
                    <a:pt x="20882" y="3516"/>
                  </a:cubicBezTo>
                  <a:cubicBezTo>
                    <a:pt x="20924" y="3683"/>
                    <a:pt x="20882" y="3871"/>
                    <a:pt x="20882" y="4060"/>
                  </a:cubicBezTo>
                  <a:cubicBezTo>
                    <a:pt x="20882" y="4562"/>
                    <a:pt x="21029" y="5001"/>
                    <a:pt x="21364" y="5399"/>
                  </a:cubicBezTo>
                  <a:cubicBezTo>
                    <a:pt x="21468" y="5503"/>
                    <a:pt x="21573" y="5608"/>
                    <a:pt x="21657" y="5733"/>
                  </a:cubicBezTo>
                  <a:cubicBezTo>
                    <a:pt x="21970" y="6298"/>
                    <a:pt x="21657" y="6696"/>
                    <a:pt x="21154" y="6654"/>
                  </a:cubicBezTo>
                  <a:lnTo>
                    <a:pt x="20882" y="6654"/>
                  </a:lnTo>
                  <a:cubicBezTo>
                    <a:pt x="19836" y="6612"/>
                    <a:pt x="18853" y="6863"/>
                    <a:pt x="17849" y="7093"/>
                  </a:cubicBezTo>
                  <a:cubicBezTo>
                    <a:pt x="15610" y="7658"/>
                    <a:pt x="13538" y="8663"/>
                    <a:pt x="11467" y="9646"/>
                  </a:cubicBezTo>
                  <a:cubicBezTo>
                    <a:pt x="10986" y="9897"/>
                    <a:pt x="10525" y="10211"/>
                    <a:pt x="10086" y="10525"/>
                  </a:cubicBezTo>
                  <a:cubicBezTo>
                    <a:pt x="9772" y="10734"/>
                    <a:pt x="9730" y="11006"/>
                    <a:pt x="9939" y="11299"/>
                  </a:cubicBezTo>
                  <a:cubicBezTo>
                    <a:pt x="10065" y="11487"/>
                    <a:pt x="10253" y="11697"/>
                    <a:pt x="10421" y="11801"/>
                  </a:cubicBezTo>
                  <a:cubicBezTo>
                    <a:pt x="10735" y="11948"/>
                    <a:pt x="11111" y="12094"/>
                    <a:pt x="11446" y="12094"/>
                  </a:cubicBezTo>
                  <a:cubicBezTo>
                    <a:pt x="13183" y="12157"/>
                    <a:pt x="14898" y="12220"/>
                    <a:pt x="16593" y="11780"/>
                  </a:cubicBezTo>
                  <a:cubicBezTo>
                    <a:pt x="17911" y="11425"/>
                    <a:pt x="19209" y="11069"/>
                    <a:pt x="20548" y="10755"/>
                  </a:cubicBezTo>
                  <a:cubicBezTo>
                    <a:pt x="20841" y="10671"/>
                    <a:pt x="21154" y="10671"/>
                    <a:pt x="21447" y="10671"/>
                  </a:cubicBezTo>
                  <a:cubicBezTo>
                    <a:pt x="21573" y="10671"/>
                    <a:pt x="21678" y="10943"/>
                    <a:pt x="21594" y="11006"/>
                  </a:cubicBezTo>
                  <a:cubicBezTo>
                    <a:pt x="21280" y="11320"/>
                    <a:pt x="20966" y="11676"/>
                    <a:pt x="20631" y="11948"/>
                  </a:cubicBezTo>
                  <a:cubicBezTo>
                    <a:pt x="20338" y="12220"/>
                    <a:pt x="20025" y="12450"/>
                    <a:pt x="19732" y="12722"/>
                  </a:cubicBezTo>
                  <a:cubicBezTo>
                    <a:pt x="18581" y="13810"/>
                    <a:pt x="17681" y="15065"/>
                    <a:pt x="16740" y="16342"/>
                  </a:cubicBezTo>
                  <a:cubicBezTo>
                    <a:pt x="16279" y="16949"/>
                    <a:pt x="16258" y="17555"/>
                    <a:pt x="16447" y="18225"/>
                  </a:cubicBezTo>
                  <a:cubicBezTo>
                    <a:pt x="17514" y="18539"/>
                    <a:pt x="18455" y="18288"/>
                    <a:pt x="19355" y="17765"/>
                  </a:cubicBezTo>
                  <a:cubicBezTo>
                    <a:pt x="20882" y="16865"/>
                    <a:pt x="22180" y="15693"/>
                    <a:pt x="23226" y="14249"/>
                  </a:cubicBezTo>
                  <a:cubicBezTo>
                    <a:pt x="23331" y="14103"/>
                    <a:pt x="23435" y="13977"/>
                    <a:pt x="23561" y="13831"/>
                  </a:cubicBezTo>
                  <a:cubicBezTo>
                    <a:pt x="23875" y="13580"/>
                    <a:pt x="24335" y="13789"/>
                    <a:pt x="24377" y="14187"/>
                  </a:cubicBezTo>
                  <a:cubicBezTo>
                    <a:pt x="24398" y="14438"/>
                    <a:pt x="24335" y="14731"/>
                    <a:pt x="24272" y="14961"/>
                  </a:cubicBezTo>
                  <a:cubicBezTo>
                    <a:pt x="23895" y="15902"/>
                    <a:pt x="23895" y="16844"/>
                    <a:pt x="23958" y="17806"/>
                  </a:cubicBezTo>
                  <a:cubicBezTo>
                    <a:pt x="23979" y="18581"/>
                    <a:pt x="24272" y="19229"/>
                    <a:pt x="24732" y="19794"/>
                  </a:cubicBezTo>
                  <a:cubicBezTo>
                    <a:pt x="25527" y="20819"/>
                    <a:pt x="26616" y="21008"/>
                    <a:pt x="27683" y="20275"/>
                  </a:cubicBezTo>
                  <a:cubicBezTo>
                    <a:pt x="28792" y="19543"/>
                    <a:pt x="29566" y="18581"/>
                    <a:pt x="29942" y="17283"/>
                  </a:cubicBezTo>
                  <a:cubicBezTo>
                    <a:pt x="30047" y="16969"/>
                    <a:pt x="30089" y="16635"/>
                    <a:pt x="30193" y="16321"/>
                  </a:cubicBezTo>
                  <a:cubicBezTo>
                    <a:pt x="30277" y="16091"/>
                    <a:pt x="30340" y="15860"/>
                    <a:pt x="30465" y="15651"/>
                  </a:cubicBezTo>
                  <a:cubicBezTo>
                    <a:pt x="30675" y="15191"/>
                    <a:pt x="31114" y="15086"/>
                    <a:pt x="31533" y="15379"/>
                  </a:cubicBezTo>
                  <a:cubicBezTo>
                    <a:pt x="31742" y="15547"/>
                    <a:pt x="31951" y="15756"/>
                    <a:pt x="32139" y="15923"/>
                  </a:cubicBezTo>
                  <a:cubicBezTo>
                    <a:pt x="32914" y="16739"/>
                    <a:pt x="33834" y="17367"/>
                    <a:pt x="34859" y="17890"/>
                  </a:cubicBezTo>
                  <a:cubicBezTo>
                    <a:pt x="35173" y="18057"/>
                    <a:pt x="35529" y="18183"/>
                    <a:pt x="35885" y="18267"/>
                  </a:cubicBezTo>
                  <a:cubicBezTo>
                    <a:pt x="36324" y="18371"/>
                    <a:pt x="36743" y="18267"/>
                    <a:pt x="37056" y="17911"/>
                  </a:cubicBezTo>
                  <a:cubicBezTo>
                    <a:pt x="37914" y="16949"/>
                    <a:pt x="38333" y="15651"/>
                    <a:pt x="37872" y="14312"/>
                  </a:cubicBezTo>
                  <a:cubicBezTo>
                    <a:pt x="37600" y="13580"/>
                    <a:pt x="37266" y="12868"/>
                    <a:pt x="36973" y="12136"/>
                  </a:cubicBezTo>
                  <a:cubicBezTo>
                    <a:pt x="36973" y="12199"/>
                    <a:pt x="37015" y="12011"/>
                    <a:pt x="37015" y="11822"/>
                  </a:cubicBezTo>
                  <a:close/>
                  <a:moveTo>
                    <a:pt x="28017" y="40174"/>
                  </a:moveTo>
                  <a:cubicBezTo>
                    <a:pt x="27766" y="40425"/>
                    <a:pt x="27808" y="40781"/>
                    <a:pt x="27808" y="41053"/>
                  </a:cubicBezTo>
                  <a:cubicBezTo>
                    <a:pt x="27745" y="42433"/>
                    <a:pt x="27494" y="43752"/>
                    <a:pt x="27243" y="45112"/>
                  </a:cubicBezTo>
                  <a:cubicBezTo>
                    <a:pt x="26720" y="48146"/>
                    <a:pt x="26092" y="51180"/>
                    <a:pt x="25841" y="54276"/>
                  </a:cubicBezTo>
                  <a:cubicBezTo>
                    <a:pt x="25716" y="55846"/>
                    <a:pt x="25674" y="57415"/>
                    <a:pt x="25674" y="58984"/>
                  </a:cubicBezTo>
                  <a:cubicBezTo>
                    <a:pt x="25674" y="59193"/>
                    <a:pt x="25737" y="59382"/>
                    <a:pt x="25779" y="59570"/>
                  </a:cubicBezTo>
                  <a:cubicBezTo>
                    <a:pt x="26113" y="59654"/>
                    <a:pt x="26406" y="59758"/>
                    <a:pt x="26720" y="59821"/>
                  </a:cubicBezTo>
                  <a:cubicBezTo>
                    <a:pt x="27076" y="59863"/>
                    <a:pt x="27390" y="59863"/>
                    <a:pt x="27724" y="59842"/>
                  </a:cubicBezTo>
                  <a:cubicBezTo>
                    <a:pt x="29503" y="59779"/>
                    <a:pt x="31281" y="59863"/>
                    <a:pt x="33060" y="60051"/>
                  </a:cubicBezTo>
                  <a:cubicBezTo>
                    <a:pt x="33416" y="60072"/>
                    <a:pt x="33792" y="60093"/>
                    <a:pt x="34148" y="60093"/>
                  </a:cubicBezTo>
                  <a:cubicBezTo>
                    <a:pt x="36805" y="60135"/>
                    <a:pt x="39421" y="60177"/>
                    <a:pt x="42057" y="59988"/>
                  </a:cubicBezTo>
                  <a:cubicBezTo>
                    <a:pt x="42622" y="59967"/>
                    <a:pt x="43208" y="59988"/>
                    <a:pt x="43773" y="59988"/>
                  </a:cubicBezTo>
                  <a:cubicBezTo>
                    <a:pt x="44610" y="59988"/>
                    <a:pt x="45489" y="60051"/>
                    <a:pt x="46263" y="59549"/>
                  </a:cubicBezTo>
                  <a:cubicBezTo>
                    <a:pt x="46263" y="59235"/>
                    <a:pt x="46284" y="58900"/>
                    <a:pt x="46263" y="58587"/>
                  </a:cubicBezTo>
                  <a:cubicBezTo>
                    <a:pt x="46054" y="56996"/>
                    <a:pt x="45719" y="55427"/>
                    <a:pt x="45091" y="53921"/>
                  </a:cubicBezTo>
                  <a:cubicBezTo>
                    <a:pt x="44924" y="53565"/>
                    <a:pt x="44798" y="53188"/>
                    <a:pt x="44652" y="52833"/>
                  </a:cubicBezTo>
                  <a:cubicBezTo>
                    <a:pt x="43668" y="50761"/>
                    <a:pt x="43103" y="48564"/>
                    <a:pt x="42476" y="46388"/>
                  </a:cubicBezTo>
                  <a:cubicBezTo>
                    <a:pt x="41848" y="44191"/>
                    <a:pt x="41367" y="41952"/>
                    <a:pt x="40634" y="39755"/>
                  </a:cubicBezTo>
                  <a:cubicBezTo>
                    <a:pt x="40530" y="39441"/>
                    <a:pt x="40467" y="39128"/>
                    <a:pt x="40195" y="38897"/>
                  </a:cubicBezTo>
                  <a:cubicBezTo>
                    <a:pt x="38396" y="39588"/>
                    <a:pt x="36533" y="40006"/>
                    <a:pt x="34546" y="40404"/>
                  </a:cubicBezTo>
                  <a:cubicBezTo>
                    <a:pt x="34776" y="40529"/>
                    <a:pt x="34922" y="40613"/>
                    <a:pt x="35048" y="40634"/>
                  </a:cubicBezTo>
                  <a:cubicBezTo>
                    <a:pt x="36031" y="40843"/>
                    <a:pt x="36931" y="41304"/>
                    <a:pt x="37789" y="41785"/>
                  </a:cubicBezTo>
                  <a:cubicBezTo>
                    <a:pt x="38772" y="42350"/>
                    <a:pt x="39295" y="43208"/>
                    <a:pt x="39253" y="44400"/>
                  </a:cubicBezTo>
                  <a:cubicBezTo>
                    <a:pt x="39232" y="45091"/>
                    <a:pt x="38814" y="45488"/>
                    <a:pt x="38228" y="45614"/>
                  </a:cubicBezTo>
                  <a:cubicBezTo>
                    <a:pt x="37789" y="45718"/>
                    <a:pt x="37349" y="45718"/>
                    <a:pt x="36868" y="45635"/>
                  </a:cubicBezTo>
                  <a:cubicBezTo>
                    <a:pt x="36638" y="45593"/>
                    <a:pt x="36429" y="45551"/>
                    <a:pt x="36052" y="45488"/>
                  </a:cubicBezTo>
                  <a:cubicBezTo>
                    <a:pt x="36345" y="46053"/>
                    <a:pt x="36617" y="46534"/>
                    <a:pt x="36826" y="47016"/>
                  </a:cubicBezTo>
                  <a:cubicBezTo>
                    <a:pt x="37035" y="47497"/>
                    <a:pt x="37182" y="47999"/>
                    <a:pt x="37349" y="48459"/>
                  </a:cubicBezTo>
                  <a:cubicBezTo>
                    <a:pt x="37391" y="48627"/>
                    <a:pt x="37349" y="48773"/>
                    <a:pt x="37182" y="48857"/>
                  </a:cubicBezTo>
                  <a:cubicBezTo>
                    <a:pt x="37035" y="48941"/>
                    <a:pt x="36889" y="48878"/>
                    <a:pt x="36784" y="48752"/>
                  </a:cubicBezTo>
                  <a:cubicBezTo>
                    <a:pt x="36366" y="48167"/>
                    <a:pt x="35906" y="47602"/>
                    <a:pt x="35613" y="46911"/>
                  </a:cubicBezTo>
                  <a:cubicBezTo>
                    <a:pt x="35006" y="45551"/>
                    <a:pt x="34378" y="44233"/>
                    <a:pt x="33792" y="42873"/>
                  </a:cubicBezTo>
                  <a:cubicBezTo>
                    <a:pt x="33750" y="42789"/>
                    <a:pt x="33688" y="42768"/>
                    <a:pt x="33583" y="42622"/>
                  </a:cubicBezTo>
                  <a:cubicBezTo>
                    <a:pt x="33541" y="42894"/>
                    <a:pt x="33520" y="43082"/>
                    <a:pt x="33520" y="43229"/>
                  </a:cubicBezTo>
                  <a:cubicBezTo>
                    <a:pt x="33520" y="44233"/>
                    <a:pt x="33541" y="45216"/>
                    <a:pt x="33541" y="46242"/>
                  </a:cubicBezTo>
                  <a:cubicBezTo>
                    <a:pt x="33541" y="46890"/>
                    <a:pt x="33625" y="47497"/>
                    <a:pt x="34002" y="48062"/>
                  </a:cubicBezTo>
                  <a:cubicBezTo>
                    <a:pt x="34190" y="48334"/>
                    <a:pt x="34106" y="48585"/>
                    <a:pt x="33960" y="48857"/>
                  </a:cubicBezTo>
                  <a:cubicBezTo>
                    <a:pt x="33897" y="48962"/>
                    <a:pt x="33771" y="49066"/>
                    <a:pt x="33625" y="49087"/>
                  </a:cubicBezTo>
                  <a:cubicBezTo>
                    <a:pt x="33437" y="49150"/>
                    <a:pt x="33269" y="49045"/>
                    <a:pt x="33186" y="48878"/>
                  </a:cubicBezTo>
                  <a:cubicBezTo>
                    <a:pt x="33123" y="48773"/>
                    <a:pt x="33081" y="48669"/>
                    <a:pt x="33060" y="48543"/>
                  </a:cubicBezTo>
                  <a:cubicBezTo>
                    <a:pt x="32683" y="47727"/>
                    <a:pt x="32558" y="46869"/>
                    <a:pt x="32558" y="45970"/>
                  </a:cubicBezTo>
                  <a:cubicBezTo>
                    <a:pt x="32558" y="45802"/>
                    <a:pt x="32662" y="45551"/>
                    <a:pt x="32349" y="45405"/>
                  </a:cubicBezTo>
                  <a:cubicBezTo>
                    <a:pt x="32139" y="45635"/>
                    <a:pt x="31909" y="45907"/>
                    <a:pt x="31700" y="46137"/>
                  </a:cubicBezTo>
                  <a:cubicBezTo>
                    <a:pt x="31302" y="46555"/>
                    <a:pt x="30800" y="46765"/>
                    <a:pt x="30235" y="46765"/>
                  </a:cubicBezTo>
                  <a:cubicBezTo>
                    <a:pt x="29629" y="46765"/>
                    <a:pt x="29336" y="46493"/>
                    <a:pt x="29294" y="45907"/>
                  </a:cubicBezTo>
                  <a:cubicBezTo>
                    <a:pt x="29252" y="45551"/>
                    <a:pt x="29294" y="45237"/>
                    <a:pt x="29252" y="44902"/>
                  </a:cubicBezTo>
                  <a:cubicBezTo>
                    <a:pt x="29231" y="43940"/>
                    <a:pt x="29524" y="43040"/>
                    <a:pt x="30068" y="42266"/>
                  </a:cubicBezTo>
                  <a:cubicBezTo>
                    <a:pt x="30382" y="41827"/>
                    <a:pt x="30758" y="41429"/>
                    <a:pt x="31114" y="41011"/>
                  </a:cubicBezTo>
                  <a:cubicBezTo>
                    <a:pt x="31198" y="40906"/>
                    <a:pt x="31344" y="40822"/>
                    <a:pt x="31302" y="40613"/>
                  </a:cubicBezTo>
                  <a:cubicBezTo>
                    <a:pt x="30131" y="40467"/>
                    <a:pt x="29064" y="40341"/>
                    <a:pt x="28017" y="40174"/>
                  </a:cubicBezTo>
                  <a:close/>
                  <a:moveTo>
                    <a:pt x="53293" y="48857"/>
                  </a:moveTo>
                  <a:cubicBezTo>
                    <a:pt x="53189" y="49087"/>
                    <a:pt x="53126" y="49234"/>
                    <a:pt x="53063" y="49401"/>
                  </a:cubicBezTo>
                  <a:cubicBezTo>
                    <a:pt x="52875" y="49903"/>
                    <a:pt x="52749" y="50405"/>
                    <a:pt x="52561" y="50866"/>
                  </a:cubicBezTo>
                  <a:cubicBezTo>
                    <a:pt x="52456" y="51117"/>
                    <a:pt x="52289" y="51347"/>
                    <a:pt x="52100" y="51535"/>
                  </a:cubicBezTo>
                  <a:cubicBezTo>
                    <a:pt x="51975" y="51661"/>
                    <a:pt x="51766" y="51661"/>
                    <a:pt x="51598" y="51556"/>
                  </a:cubicBezTo>
                  <a:cubicBezTo>
                    <a:pt x="51410" y="51452"/>
                    <a:pt x="51305" y="51242"/>
                    <a:pt x="51368" y="51012"/>
                  </a:cubicBezTo>
                  <a:cubicBezTo>
                    <a:pt x="51389" y="50908"/>
                    <a:pt x="51452" y="50761"/>
                    <a:pt x="51494" y="50656"/>
                  </a:cubicBezTo>
                  <a:cubicBezTo>
                    <a:pt x="51682" y="50217"/>
                    <a:pt x="51870" y="49778"/>
                    <a:pt x="52017" y="49296"/>
                  </a:cubicBezTo>
                  <a:cubicBezTo>
                    <a:pt x="52100" y="49129"/>
                    <a:pt x="52184" y="48920"/>
                    <a:pt x="51933" y="48669"/>
                  </a:cubicBezTo>
                  <a:cubicBezTo>
                    <a:pt x="51808" y="48752"/>
                    <a:pt x="51661" y="48815"/>
                    <a:pt x="51494" y="48878"/>
                  </a:cubicBezTo>
                  <a:cubicBezTo>
                    <a:pt x="51201" y="49045"/>
                    <a:pt x="50929" y="49234"/>
                    <a:pt x="50636" y="49359"/>
                  </a:cubicBezTo>
                  <a:cubicBezTo>
                    <a:pt x="50301" y="49485"/>
                    <a:pt x="49987" y="49380"/>
                    <a:pt x="49820" y="49150"/>
                  </a:cubicBezTo>
                  <a:cubicBezTo>
                    <a:pt x="49694" y="48920"/>
                    <a:pt x="49778" y="48627"/>
                    <a:pt x="50155" y="48439"/>
                  </a:cubicBezTo>
                  <a:cubicBezTo>
                    <a:pt x="50720" y="48187"/>
                    <a:pt x="51159" y="47748"/>
                    <a:pt x="51619" y="47309"/>
                  </a:cubicBezTo>
                  <a:cubicBezTo>
                    <a:pt x="51368" y="47141"/>
                    <a:pt x="51138" y="46974"/>
                    <a:pt x="50887" y="46786"/>
                  </a:cubicBezTo>
                  <a:cubicBezTo>
                    <a:pt x="49004" y="45405"/>
                    <a:pt x="47121" y="44066"/>
                    <a:pt x="45300" y="42643"/>
                  </a:cubicBezTo>
                  <a:cubicBezTo>
                    <a:pt x="44380" y="41931"/>
                    <a:pt x="43501" y="41220"/>
                    <a:pt x="42517" y="40571"/>
                  </a:cubicBezTo>
                  <a:cubicBezTo>
                    <a:pt x="42413" y="40488"/>
                    <a:pt x="42287" y="40467"/>
                    <a:pt x="42078" y="40362"/>
                  </a:cubicBezTo>
                  <a:cubicBezTo>
                    <a:pt x="42141" y="40613"/>
                    <a:pt x="42162" y="40760"/>
                    <a:pt x="42183" y="40906"/>
                  </a:cubicBezTo>
                  <a:cubicBezTo>
                    <a:pt x="42392" y="41659"/>
                    <a:pt x="42664" y="42392"/>
                    <a:pt x="42831" y="43187"/>
                  </a:cubicBezTo>
                  <a:cubicBezTo>
                    <a:pt x="43313" y="45467"/>
                    <a:pt x="44045" y="47685"/>
                    <a:pt x="44714" y="49903"/>
                  </a:cubicBezTo>
                  <a:cubicBezTo>
                    <a:pt x="44882" y="50405"/>
                    <a:pt x="45070" y="50866"/>
                    <a:pt x="45238" y="51347"/>
                  </a:cubicBezTo>
                  <a:cubicBezTo>
                    <a:pt x="45593" y="52205"/>
                    <a:pt x="45970" y="53063"/>
                    <a:pt x="46326" y="53941"/>
                  </a:cubicBezTo>
                  <a:cubicBezTo>
                    <a:pt x="46974" y="55553"/>
                    <a:pt x="47267" y="57226"/>
                    <a:pt x="47435" y="58963"/>
                  </a:cubicBezTo>
                  <a:cubicBezTo>
                    <a:pt x="47476" y="59277"/>
                    <a:pt x="47435" y="59612"/>
                    <a:pt x="47372" y="59926"/>
                  </a:cubicBezTo>
                  <a:cubicBezTo>
                    <a:pt x="47267" y="60260"/>
                    <a:pt x="47079" y="60574"/>
                    <a:pt x="46995" y="60783"/>
                  </a:cubicBezTo>
                  <a:cubicBezTo>
                    <a:pt x="46765" y="61055"/>
                    <a:pt x="46472" y="60909"/>
                    <a:pt x="46388" y="61286"/>
                  </a:cubicBezTo>
                  <a:cubicBezTo>
                    <a:pt x="46451" y="61369"/>
                    <a:pt x="46535" y="61495"/>
                    <a:pt x="46598" y="61600"/>
                  </a:cubicBezTo>
                  <a:cubicBezTo>
                    <a:pt x="47435" y="62478"/>
                    <a:pt x="48418" y="63190"/>
                    <a:pt x="49464" y="63817"/>
                  </a:cubicBezTo>
                  <a:cubicBezTo>
                    <a:pt x="50259" y="64299"/>
                    <a:pt x="51096" y="64738"/>
                    <a:pt x="52017" y="64947"/>
                  </a:cubicBezTo>
                  <a:cubicBezTo>
                    <a:pt x="52812" y="65136"/>
                    <a:pt x="53607" y="65261"/>
                    <a:pt x="54423" y="65408"/>
                  </a:cubicBezTo>
                  <a:cubicBezTo>
                    <a:pt x="54549" y="65449"/>
                    <a:pt x="54653" y="65470"/>
                    <a:pt x="54800" y="65470"/>
                  </a:cubicBezTo>
                  <a:cubicBezTo>
                    <a:pt x="55344" y="65491"/>
                    <a:pt x="55867" y="65408"/>
                    <a:pt x="56369" y="65136"/>
                  </a:cubicBezTo>
                  <a:cubicBezTo>
                    <a:pt x="56683" y="64947"/>
                    <a:pt x="56850" y="64675"/>
                    <a:pt x="56808" y="64320"/>
                  </a:cubicBezTo>
                  <a:cubicBezTo>
                    <a:pt x="56704" y="63713"/>
                    <a:pt x="56515" y="63148"/>
                    <a:pt x="56118" y="62667"/>
                  </a:cubicBezTo>
                  <a:cubicBezTo>
                    <a:pt x="55992" y="62520"/>
                    <a:pt x="55846" y="62353"/>
                    <a:pt x="55741" y="62164"/>
                  </a:cubicBezTo>
                  <a:cubicBezTo>
                    <a:pt x="55448" y="61725"/>
                    <a:pt x="55678" y="61223"/>
                    <a:pt x="56222" y="61202"/>
                  </a:cubicBezTo>
                  <a:cubicBezTo>
                    <a:pt x="56599" y="61181"/>
                    <a:pt x="56955" y="61202"/>
                    <a:pt x="57310" y="61286"/>
                  </a:cubicBezTo>
                  <a:cubicBezTo>
                    <a:pt x="58566" y="61600"/>
                    <a:pt x="59759" y="61390"/>
                    <a:pt x="60993" y="61181"/>
                  </a:cubicBezTo>
                  <a:cubicBezTo>
                    <a:pt x="61411" y="61097"/>
                    <a:pt x="61537" y="60867"/>
                    <a:pt x="61411" y="60449"/>
                  </a:cubicBezTo>
                  <a:cubicBezTo>
                    <a:pt x="61119" y="59507"/>
                    <a:pt x="60554" y="58775"/>
                    <a:pt x="59717" y="58294"/>
                  </a:cubicBezTo>
                  <a:cubicBezTo>
                    <a:pt x="59089" y="57959"/>
                    <a:pt x="58461" y="57540"/>
                    <a:pt x="57729" y="57415"/>
                  </a:cubicBezTo>
                  <a:cubicBezTo>
                    <a:pt x="57666" y="57415"/>
                    <a:pt x="57582" y="57394"/>
                    <a:pt x="57541" y="57352"/>
                  </a:cubicBezTo>
                  <a:cubicBezTo>
                    <a:pt x="57352" y="57247"/>
                    <a:pt x="57227" y="57080"/>
                    <a:pt x="57227" y="56829"/>
                  </a:cubicBezTo>
                  <a:cubicBezTo>
                    <a:pt x="57227" y="56599"/>
                    <a:pt x="57415" y="56369"/>
                    <a:pt x="57645" y="56306"/>
                  </a:cubicBezTo>
                  <a:cubicBezTo>
                    <a:pt x="58147" y="56243"/>
                    <a:pt x="58608" y="56264"/>
                    <a:pt x="59089" y="56410"/>
                  </a:cubicBezTo>
                  <a:cubicBezTo>
                    <a:pt x="59675" y="56620"/>
                    <a:pt x="60303" y="56766"/>
                    <a:pt x="60930" y="56787"/>
                  </a:cubicBezTo>
                  <a:cubicBezTo>
                    <a:pt x="61663" y="56808"/>
                    <a:pt x="62395" y="56808"/>
                    <a:pt x="63106" y="56808"/>
                  </a:cubicBezTo>
                  <a:cubicBezTo>
                    <a:pt x="63399" y="56808"/>
                    <a:pt x="63713" y="56766"/>
                    <a:pt x="64006" y="56682"/>
                  </a:cubicBezTo>
                  <a:cubicBezTo>
                    <a:pt x="64424" y="56578"/>
                    <a:pt x="64801" y="56369"/>
                    <a:pt x="65052" y="55992"/>
                  </a:cubicBezTo>
                  <a:cubicBezTo>
                    <a:pt x="65596" y="55197"/>
                    <a:pt x="65952" y="54297"/>
                    <a:pt x="65805" y="53314"/>
                  </a:cubicBezTo>
                  <a:cubicBezTo>
                    <a:pt x="65701" y="53230"/>
                    <a:pt x="65617" y="53146"/>
                    <a:pt x="65533" y="53125"/>
                  </a:cubicBezTo>
                  <a:cubicBezTo>
                    <a:pt x="64487" y="52749"/>
                    <a:pt x="63441" y="52330"/>
                    <a:pt x="62353" y="52100"/>
                  </a:cubicBezTo>
                  <a:cubicBezTo>
                    <a:pt x="61830" y="51996"/>
                    <a:pt x="61307" y="51849"/>
                    <a:pt x="60784" y="51703"/>
                  </a:cubicBezTo>
                  <a:cubicBezTo>
                    <a:pt x="59235" y="51263"/>
                    <a:pt x="57750" y="50698"/>
                    <a:pt x="56327" y="49903"/>
                  </a:cubicBezTo>
                  <a:cubicBezTo>
                    <a:pt x="56013" y="49757"/>
                    <a:pt x="55741" y="49548"/>
                    <a:pt x="55323" y="49464"/>
                  </a:cubicBezTo>
                  <a:cubicBezTo>
                    <a:pt x="55365" y="49715"/>
                    <a:pt x="55448" y="49903"/>
                    <a:pt x="55469" y="50112"/>
                  </a:cubicBezTo>
                  <a:cubicBezTo>
                    <a:pt x="55490" y="50322"/>
                    <a:pt x="55490" y="50531"/>
                    <a:pt x="55469" y="50740"/>
                  </a:cubicBezTo>
                  <a:cubicBezTo>
                    <a:pt x="55448" y="50949"/>
                    <a:pt x="55218" y="51180"/>
                    <a:pt x="55030" y="51138"/>
                  </a:cubicBezTo>
                  <a:cubicBezTo>
                    <a:pt x="54862" y="51117"/>
                    <a:pt x="54695" y="51012"/>
                    <a:pt x="54590" y="50866"/>
                  </a:cubicBezTo>
                  <a:cubicBezTo>
                    <a:pt x="54486" y="50719"/>
                    <a:pt x="54423" y="50489"/>
                    <a:pt x="54381" y="50301"/>
                  </a:cubicBezTo>
                  <a:cubicBezTo>
                    <a:pt x="54193" y="49757"/>
                    <a:pt x="53921" y="49234"/>
                    <a:pt x="53293" y="48857"/>
                  </a:cubicBezTo>
                  <a:close/>
                  <a:moveTo>
                    <a:pt x="33353" y="69802"/>
                  </a:moveTo>
                  <a:cubicBezTo>
                    <a:pt x="33374" y="69739"/>
                    <a:pt x="33437" y="69634"/>
                    <a:pt x="33478" y="69488"/>
                  </a:cubicBezTo>
                  <a:cubicBezTo>
                    <a:pt x="33583" y="68860"/>
                    <a:pt x="33625" y="68232"/>
                    <a:pt x="33730" y="67605"/>
                  </a:cubicBezTo>
                  <a:cubicBezTo>
                    <a:pt x="33939" y="66349"/>
                    <a:pt x="34315" y="65157"/>
                    <a:pt x="34650" y="63922"/>
                  </a:cubicBezTo>
                  <a:cubicBezTo>
                    <a:pt x="34776" y="63420"/>
                    <a:pt x="35069" y="63064"/>
                    <a:pt x="35780" y="63064"/>
                  </a:cubicBezTo>
                  <a:cubicBezTo>
                    <a:pt x="36491" y="63085"/>
                    <a:pt x="37161" y="63043"/>
                    <a:pt x="37872" y="63064"/>
                  </a:cubicBezTo>
                  <a:cubicBezTo>
                    <a:pt x="38437" y="63085"/>
                    <a:pt x="38751" y="63315"/>
                    <a:pt x="38919" y="63901"/>
                  </a:cubicBezTo>
                  <a:cubicBezTo>
                    <a:pt x="38981" y="64194"/>
                    <a:pt x="39044" y="64508"/>
                    <a:pt x="39128" y="64780"/>
                  </a:cubicBezTo>
                  <a:cubicBezTo>
                    <a:pt x="39463" y="66014"/>
                    <a:pt x="39818" y="67228"/>
                    <a:pt x="40195" y="68442"/>
                  </a:cubicBezTo>
                  <a:cubicBezTo>
                    <a:pt x="40237" y="68630"/>
                    <a:pt x="40279" y="68818"/>
                    <a:pt x="40341" y="68965"/>
                  </a:cubicBezTo>
                  <a:cubicBezTo>
                    <a:pt x="40530" y="69362"/>
                    <a:pt x="40760" y="69760"/>
                    <a:pt x="41199" y="69885"/>
                  </a:cubicBezTo>
                  <a:cubicBezTo>
                    <a:pt x="41660" y="70053"/>
                    <a:pt x="42183" y="70115"/>
                    <a:pt x="42706" y="70157"/>
                  </a:cubicBezTo>
                  <a:cubicBezTo>
                    <a:pt x="43857" y="70178"/>
                    <a:pt x="45007" y="70157"/>
                    <a:pt x="46158" y="70157"/>
                  </a:cubicBezTo>
                  <a:cubicBezTo>
                    <a:pt x="46367" y="70157"/>
                    <a:pt x="46577" y="70094"/>
                    <a:pt x="46744" y="70074"/>
                  </a:cubicBezTo>
                  <a:cubicBezTo>
                    <a:pt x="46807" y="69990"/>
                    <a:pt x="46849" y="69948"/>
                    <a:pt x="46870" y="69885"/>
                  </a:cubicBezTo>
                  <a:cubicBezTo>
                    <a:pt x="46891" y="69802"/>
                    <a:pt x="46953" y="69739"/>
                    <a:pt x="46974" y="69634"/>
                  </a:cubicBezTo>
                  <a:cubicBezTo>
                    <a:pt x="47225" y="68651"/>
                    <a:pt x="47183" y="67709"/>
                    <a:pt x="46891" y="66768"/>
                  </a:cubicBezTo>
                  <a:cubicBezTo>
                    <a:pt x="46430" y="65240"/>
                    <a:pt x="45802" y="63776"/>
                    <a:pt x="45426" y="62206"/>
                  </a:cubicBezTo>
                  <a:cubicBezTo>
                    <a:pt x="45342" y="61809"/>
                    <a:pt x="45238" y="61432"/>
                    <a:pt x="45112" y="61014"/>
                  </a:cubicBezTo>
                  <a:cubicBezTo>
                    <a:pt x="44777" y="61014"/>
                    <a:pt x="44422" y="60993"/>
                    <a:pt x="44129" y="61014"/>
                  </a:cubicBezTo>
                  <a:cubicBezTo>
                    <a:pt x="43103" y="61076"/>
                    <a:pt x="42078" y="61181"/>
                    <a:pt x="41032" y="61202"/>
                  </a:cubicBezTo>
                  <a:cubicBezTo>
                    <a:pt x="38688" y="61223"/>
                    <a:pt x="36324" y="61223"/>
                    <a:pt x="33939" y="61223"/>
                  </a:cubicBezTo>
                  <a:cubicBezTo>
                    <a:pt x="33520" y="61223"/>
                    <a:pt x="33102" y="61223"/>
                    <a:pt x="32683" y="61181"/>
                  </a:cubicBezTo>
                  <a:cubicBezTo>
                    <a:pt x="31177" y="60972"/>
                    <a:pt x="29691" y="60993"/>
                    <a:pt x="28164" y="60993"/>
                  </a:cubicBezTo>
                  <a:cubicBezTo>
                    <a:pt x="27955" y="60993"/>
                    <a:pt x="27745" y="61055"/>
                    <a:pt x="27515" y="61076"/>
                  </a:cubicBezTo>
                  <a:cubicBezTo>
                    <a:pt x="27306" y="61851"/>
                    <a:pt x="27243" y="62646"/>
                    <a:pt x="27243" y="63420"/>
                  </a:cubicBezTo>
                  <a:cubicBezTo>
                    <a:pt x="27222" y="65408"/>
                    <a:pt x="27076" y="67395"/>
                    <a:pt x="26804" y="69383"/>
                  </a:cubicBezTo>
                  <a:cubicBezTo>
                    <a:pt x="26783" y="69488"/>
                    <a:pt x="26804" y="69613"/>
                    <a:pt x="26825" y="69760"/>
                  </a:cubicBezTo>
                  <a:cubicBezTo>
                    <a:pt x="27076" y="69802"/>
                    <a:pt x="27243" y="69885"/>
                    <a:pt x="27452" y="69906"/>
                  </a:cubicBezTo>
                  <a:cubicBezTo>
                    <a:pt x="28122" y="69969"/>
                    <a:pt x="32830" y="69906"/>
                    <a:pt x="33353" y="69802"/>
                  </a:cubicBezTo>
                  <a:close/>
                  <a:moveTo>
                    <a:pt x="41262" y="38416"/>
                  </a:moveTo>
                  <a:cubicBezTo>
                    <a:pt x="41409" y="38814"/>
                    <a:pt x="41618" y="39023"/>
                    <a:pt x="41953" y="39086"/>
                  </a:cubicBezTo>
                  <a:cubicBezTo>
                    <a:pt x="42183" y="39128"/>
                    <a:pt x="42413" y="39211"/>
                    <a:pt x="42622" y="39337"/>
                  </a:cubicBezTo>
                  <a:cubicBezTo>
                    <a:pt x="43459" y="39881"/>
                    <a:pt x="44338" y="40383"/>
                    <a:pt x="45091" y="41032"/>
                  </a:cubicBezTo>
                  <a:cubicBezTo>
                    <a:pt x="47121" y="42789"/>
                    <a:pt x="49359" y="44317"/>
                    <a:pt x="51556" y="45886"/>
                  </a:cubicBezTo>
                  <a:cubicBezTo>
                    <a:pt x="52100" y="46262"/>
                    <a:pt x="52665" y="46576"/>
                    <a:pt x="53251" y="46974"/>
                  </a:cubicBezTo>
                  <a:cubicBezTo>
                    <a:pt x="53900" y="46534"/>
                    <a:pt x="54549" y="46158"/>
                    <a:pt x="55134" y="45698"/>
                  </a:cubicBezTo>
                  <a:cubicBezTo>
                    <a:pt x="55678" y="45216"/>
                    <a:pt x="56118" y="44651"/>
                    <a:pt x="56578" y="44066"/>
                  </a:cubicBezTo>
                  <a:cubicBezTo>
                    <a:pt x="56787" y="43794"/>
                    <a:pt x="56934" y="43438"/>
                    <a:pt x="57038" y="43103"/>
                  </a:cubicBezTo>
                  <a:cubicBezTo>
                    <a:pt x="57164" y="42685"/>
                    <a:pt x="57143" y="42287"/>
                    <a:pt x="56955" y="41869"/>
                  </a:cubicBezTo>
                  <a:cubicBezTo>
                    <a:pt x="56599" y="41053"/>
                    <a:pt x="56013" y="40488"/>
                    <a:pt x="55281" y="40006"/>
                  </a:cubicBezTo>
                  <a:cubicBezTo>
                    <a:pt x="54716" y="39672"/>
                    <a:pt x="54109" y="39379"/>
                    <a:pt x="53544" y="39044"/>
                  </a:cubicBezTo>
                  <a:cubicBezTo>
                    <a:pt x="51305" y="37788"/>
                    <a:pt x="48878" y="37014"/>
                    <a:pt x="46681" y="35759"/>
                  </a:cubicBezTo>
                  <a:cubicBezTo>
                    <a:pt x="46660" y="35717"/>
                    <a:pt x="46639" y="35717"/>
                    <a:pt x="46598" y="35696"/>
                  </a:cubicBezTo>
                  <a:cubicBezTo>
                    <a:pt x="46346" y="35571"/>
                    <a:pt x="46074" y="35591"/>
                    <a:pt x="45844" y="35780"/>
                  </a:cubicBezTo>
                  <a:cubicBezTo>
                    <a:pt x="44568" y="36742"/>
                    <a:pt x="43124" y="37475"/>
                    <a:pt x="41681" y="38186"/>
                  </a:cubicBezTo>
                  <a:cubicBezTo>
                    <a:pt x="41555" y="38249"/>
                    <a:pt x="41429" y="38312"/>
                    <a:pt x="41262" y="38416"/>
                  </a:cubicBezTo>
                  <a:close/>
                  <a:moveTo>
                    <a:pt x="51787" y="25381"/>
                  </a:moveTo>
                  <a:cubicBezTo>
                    <a:pt x="52749" y="25318"/>
                    <a:pt x="53461" y="24962"/>
                    <a:pt x="54067" y="24376"/>
                  </a:cubicBezTo>
                  <a:cubicBezTo>
                    <a:pt x="54737" y="23749"/>
                    <a:pt x="55260" y="23016"/>
                    <a:pt x="55469" y="22096"/>
                  </a:cubicBezTo>
                  <a:cubicBezTo>
                    <a:pt x="55699" y="21196"/>
                    <a:pt x="55385" y="20610"/>
                    <a:pt x="54549" y="20192"/>
                  </a:cubicBezTo>
                  <a:cubicBezTo>
                    <a:pt x="54423" y="20150"/>
                    <a:pt x="54277" y="20066"/>
                    <a:pt x="54130" y="20045"/>
                  </a:cubicBezTo>
                  <a:cubicBezTo>
                    <a:pt x="53461" y="19836"/>
                    <a:pt x="52770" y="19773"/>
                    <a:pt x="52080" y="19857"/>
                  </a:cubicBezTo>
                  <a:cubicBezTo>
                    <a:pt x="51828" y="19878"/>
                    <a:pt x="51619" y="19982"/>
                    <a:pt x="51347" y="20066"/>
                  </a:cubicBezTo>
                  <a:cubicBezTo>
                    <a:pt x="51808" y="21824"/>
                    <a:pt x="51745" y="23560"/>
                    <a:pt x="51787" y="25381"/>
                  </a:cubicBezTo>
                  <a:close/>
                  <a:moveTo>
                    <a:pt x="12764" y="21824"/>
                  </a:moveTo>
                  <a:cubicBezTo>
                    <a:pt x="12262" y="21259"/>
                    <a:pt x="11697" y="20903"/>
                    <a:pt x="11069" y="20778"/>
                  </a:cubicBezTo>
                  <a:cubicBezTo>
                    <a:pt x="10065" y="20568"/>
                    <a:pt x="9458" y="20715"/>
                    <a:pt x="8998" y="21740"/>
                  </a:cubicBezTo>
                  <a:cubicBezTo>
                    <a:pt x="8663" y="22451"/>
                    <a:pt x="8789" y="23121"/>
                    <a:pt x="9144" y="23728"/>
                  </a:cubicBezTo>
                  <a:cubicBezTo>
                    <a:pt x="9437" y="24188"/>
                    <a:pt x="9772" y="24607"/>
                    <a:pt x="10170" y="25004"/>
                  </a:cubicBezTo>
                  <a:cubicBezTo>
                    <a:pt x="10693" y="25506"/>
                    <a:pt x="11341" y="25799"/>
                    <a:pt x="12115" y="26071"/>
                  </a:cubicBezTo>
                  <a:cubicBezTo>
                    <a:pt x="12032" y="24565"/>
                    <a:pt x="12367" y="23205"/>
                    <a:pt x="12764" y="21824"/>
                  </a:cubicBezTo>
                  <a:close/>
                  <a:moveTo>
                    <a:pt x="45091" y="77711"/>
                  </a:moveTo>
                  <a:cubicBezTo>
                    <a:pt x="45510" y="78066"/>
                    <a:pt x="45991" y="78171"/>
                    <a:pt x="46451" y="78443"/>
                  </a:cubicBezTo>
                  <a:cubicBezTo>
                    <a:pt x="46995" y="78736"/>
                    <a:pt x="47560" y="78882"/>
                    <a:pt x="48209" y="78882"/>
                  </a:cubicBezTo>
                  <a:cubicBezTo>
                    <a:pt x="48795" y="78882"/>
                    <a:pt x="49401" y="78945"/>
                    <a:pt x="50008" y="78882"/>
                  </a:cubicBezTo>
                  <a:cubicBezTo>
                    <a:pt x="50573" y="78820"/>
                    <a:pt x="51138" y="78694"/>
                    <a:pt x="51682" y="78569"/>
                  </a:cubicBezTo>
                  <a:cubicBezTo>
                    <a:pt x="52017" y="78485"/>
                    <a:pt x="52100" y="78234"/>
                    <a:pt x="51912" y="77941"/>
                  </a:cubicBezTo>
                  <a:cubicBezTo>
                    <a:pt x="51326" y="77167"/>
                    <a:pt x="50615" y="76581"/>
                    <a:pt x="49611" y="76497"/>
                  </a:cubicBezTo>
                  <a:cubicBezTo>
                    <a:pt x="48460" y="76392"/>
                    <a:pt x="47330" y="76665"/>
                    <a:pt x="46221" y="76978"/>
                  </a:cubicBezTo>
                  <a:cubicBezTo>
                    <a:pt x="45802" y="77083"/>
                    <a:pt x="45384" y="77271"/>
                    <a:pt x="45091" y="77711"/>
                  </a:cubicBezTo>
                  <a:close/>
                  <a:moveTo>
                    <a:pt x="28792" y="78338"/>
                  </a:moveTo>
                  <a:cubicBezTo>
                    <a:pt x="28499" y="78234"/>
                    <a:pt x="28373" y="78150"/>
                    <a:pt x="28248" y="78129"/>
                  </a:cubicBezTo>
                  <a:cubicBezTo>
                    <a:pt x="27724" y="78045"/>
                    <a:pt x="27160" y="78004"/>
                    <a:pt x="26616" y="77920"/>
                  </a:cubicBezTo>
                  <a:cubicBezTo>
                    <a:pt x="25423" y="77753"/>
                    <a:pt x="24209" y="77794"/>
                    <a:pt x="23017" y="77836"/>
                  </a:cubicBezTo>
                  <a:cubicBezTo>
                    <a:pt x="22598" y="77857"/>
                    <a:pt x="22201" y="78025"/>
                    <a:pt x="21803" y="78171"/>
                  </a:cubicBezTo>
                  <a:cubicBezTo>
                    <a:pt x="21510" y="78317"/>
                    <a:pt x="21468" y="78631"/>
                    <a:pt x="21678" y="78861"/>
                  </a:cubicBezTo>
                  <a:cubicBezTo>
                    <a:pt x="21782" y="78987"/>
                    <a:pt x="21929" y="79113"/>
                    <a:pt x="22096" y="79175"/>
                  </a:cubicBezTo>
                  <a:cubicBezTo>
                    <a:pt x="22326" y="79280"/>
                    <a:pt x="22619" y="79364"/>
                    <a:pt x="22891" y="79385"/>
                  </a:cubicBezTo>
                  <a:cubicBezTo>
                    <a:pt x="23770" y="79405"/>
                    <a:pt x="24691" y="79405"/>
                    <a:pt x="25590" y="79385"/>
                  </a:cubicBezTo>
                  <a:cubicBezTo>
                    <a:pt x="25800" y="79385"/>
                    <a:pt x="26030" y="79301"/>
                    <a:pt x="26197" y="79259"/>
                  </a:cubicBezTo>
                  <a:cubicBezTo>
                    <a:pt x="27013" y="78966"/>
                    <a:pt x="27808" y="78673"/>
                    <a:pt x="28792" y="78338"/>
                  </a:cubicBezTo>
                  <a:close/>
                  <a:moveTo>
                    <a:pt x="30298" y="45614"/>
                  </a:moveTo>
                  <a:cubicBezTo>
                    <a:pt x="30465" y="45593"/>
                    <a:pt x="30591" y="45593"/>
                    <a:pt x="30675" y="45509"/>
                  </a:cubicBezTo>
                  <a:cubicBezTo>
                    <a:pt x="31177" y="44986"/>
                    <a:pt x="31721" y="44526"/>
                    <a:pt x="32035" y="43835"/>
                  </a:cubicBezTo>
                  <a:cubicBezTo>
                    <a:pt x="32390" y="43061"/>
                    <a:pt x="32558" y="42245"/>
                    <a:pt x="32453" y="41387"/>
                  </a:cubicBezTo>
                  <a:cubicBezTo>
                    <a:pt x="32453" y="41283"/>
                    <a:pt x="32370" y="41199"/>
                    <a:pt x="32328" y="41032"/>
                  </a:cubicBezTo>
                  <a:cubicBezTo>
                    <a:pt x="31700" y="41617"/>
                    <a:pt x="31177" y="42182"/>
                    <a:pt x="30758" y="42873"/>
                  </a:cubicBezTo>
                  <a:cubicBezTo>
                    <a:pt x="30256" y="43731"/>
                    <a:pt x="30131" y="44610"/>
                    <a:pt x="30298" y="45614"/>
                  </a:cubicBezTo>
                  <a:close/>
                  <a:moveTo>
                    <a:pt x="38082" y="44484"/>
                  </a:moveTo>
                  <a:cubicBezTo>
                    <a:pt x="38270" y="43647"/>
                    <a:pt x="37872" y="43103"/>
                    <a:pt x="37287" y="42768"/>
                  </a:cubicBezTo>
                  <a:cubicBezTo>
                    <a:pt x="36575" y="42308"/>
                    <a:pt x="35822" y="41931"/>
                    <a:pt x="35006" y="41722"/>
                  </a:cubicBezTo>
                  <a:cubicBezTo>
                    <a:pt x="34880" y="41680"/>
                    <a:pt x="34734" y="41576"/>
                    <a:pt x="34566" y="41764"/>
                  </a:cubicBezTo>
                  <a:cubicBezTo>
                    <a:pt x="34629" y="41910"/>
                    <a:pt x="34671" y="42036"/>
                    <a:pt x="34755" y="42161"/>
                  </a:cubicBezTo>
                  <a:cubicBezTo>
                    <a:pt x="35111" y="42894"/>
                    <a:pt x="35717" y="43438"/>
                    <a:pt x="36240" y="44066"/>
                  </a:cubicBezTo>
                  <a:cubicBezTo>
                    <a:pt x="36722" y="44651"/>
                    <a:pt x="37328" y="44756"/>
                    <a:pt x="38082" y="4448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3" name="Google Shape;1563;p60"/>
            <p:cNvSpPr/>
            <p:nvPr/>
          </p:nvSpPr>
          <p:spPr>
            <a:xfrm>
              <a:off x="6572813" y="3007425"/>
              <a:ext cx="425300" cy="211350"/>
            </a:xfrm>
            <a:custGeom>
              <a:avLst/>
              <a:gdLst/>
              <a:ahLst/>
              <a:cxnLst/>
              <a:rect l="l" t="t" r="r" b="b"/>
              <a:pathLst>
                <a:path w="17012" h="8454" extrusionOk="0">
                  <a:moveTo>
                    <a:pt x="8558" y="8453"/>
                  </a:moveTo>
                  <a:cubicBezTo>
                    <a:pt x="6508" y="8349"/>
                    <a:pt x="4478" y="7805"/>
                    <a:pt x="2658" y="6612"/>
                  </a:cubicBezTo>
                  <a:cubicBezTo>
                    <a:pt x="1381" y="5775"/>
                    <a:pt x="461" y="4562"/>
                    <a:pt x="21" y="3034"/>
                  </a:cubicBezTo>
                  <a:cubicBezTo>
                    <a:pt x="0" y="2971"/>
                    <a:pt x="0" y="2929"/>
                    <a:pt x="0" y="2846"/>
                  </a:cubicBezTo>
                  <a:cubicBezTo>
                    <a:pt x="0" y="2637"/>
                    <a:pt x="42" y="2490"/>
                    <a:pt x="231" y="2406"/>
                  </a:cubicBezTo>
                  <a:cubicBezTo>
                    <a:pt x="419" y="2323"/>
                    <a:pt x="586" y="2385"/>
                    <a:pt x="691" y="2532"/>
                  </a:cubicBezTo>
                  <a:cubicBezTo>
                    <a:pt x="796" y="2699"/>
                    <a:pt x="879" y="2846"/>
                    <a:pt x="984" y="3013"/>
                  </a:cubicBezTo>
                  <a:cubicBezTo>
                    <a:pt x="1800" y="4499"/>
                    <a:pt x="2930" y="5691"/>
                    <a:pt x="4541" y="6319"/>
                  </a:cubicBezTo>
                  <a:cubicBezTo>
                    <a:pt x="5692" y="6800"/>
                    <a:pt x="6905" y="7114"/>
                    <a:pt x="8140" y="7240"/>
                  </a:cubicBezTo>
                  <a:cubicBezTo>
                    <a:pt x="8726" y="7323"/>
                    <a:pt x="9332" y="7240"/>
                    <a:pt x="9939" y="7093"/>
                  </a:cubicBezTo>
                  <a:cubicBezTo>
                    <a:pt x="11508" y="6633"/>
                    <a:pt x="12869" y="5796"/>
                    <a:pt x="14061" y="4708"/>
                  </a:cubicBezTo>
                  <a:cubicBezTo>
                    <a:pt x="14626" y="4206"/>
                    <a:pt x="15045" y="3557"/>
                    <a:pt x="15442" y="2929"/>
                  </a:cubicBezTo>
                  <a:cubicBezTo>
                    <a:pt x="15861" y="2302"/>
                    <a:pt x="15902" y="1569"/>
                    <a:pt x="15965" y="837"/>
                  </a:cubicBezTo>
                  <a:cubicBezTo>
                    <a:pt x="16007" y="628"/>
                    <a:pt x="16007" y="419"/>
                    <a:pt x="16070" y="209"/>
                  </a:cubicBezTo>
                  <a:cubicBezTo>
                    <a:pt x="16133" y="105"/>
                    <a:pt x="16321" y="21"/>
                    <a:pt x="16446" y="0"/>
                  </a:cubicBezTo>
                  <a:cubicBezTo>
                    <a:pt x="16530" y="0"/>
                    <a:pt x="16635" y="126"/>
                    <a:pt x="16739" y="188"/>
                  </a:cubicBezTo>
                  <a:cubicBezTo>
                    <a:pt x="16760" y="209"/>
                    <a:pt x="16760" y="230"/>
                    <a:pt x="16760" y="251"/>
                  </a:cubicBezTo>
                  <a:cubicBezTo>
                    <a:pt x="16970" y="1549"/>
                    <a:pt x="17011" y="2762"/>
                    <a:pt x="16216" y="3913"/>
                  </a:cubicBezTo>
                  <a:cubicBezTo>
                    <a:pt x="14605" y="6173"/>
                    <a:pt x="12471" y="7575"/>
                    <a:pt x="9835" y="8265"/>
                  </a:cubicBezTo>
                  <a:cubicBezTo>
                    <a:pt x="9667" y="8286"/>
                    <a:pt x="9542" y="8349"/>
                    <a:pt x="9374" y="8349"/>
                  </a:cubicBezTo>
                  <a:cubicBezTo>
                    <a:pt x="9186" y="8432"/>
                    <a:pt x="8914" y="8453"/>
                    <a:pt x="8558" y="845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4" name="Google Shape;1564;p60"/>
            <p:cNvSpPr/>
            <p:nvPr/>
          </p:nvSpPr>
          <p:spPr>
            <a:xfrm>
              <a:off x="6481788" y="2939425"/>
              <a:ext cx="45025" cy="46575"/>
            </a:xfrm>
            <a:custGeom>
              <a:avLst/>
              <a:gdLst/>
              <a:ahLst/>
              <a:cxnLst/>
              <a:rect l="l" t="t" r="r" b="b"/>
              <a:pathLst>
                <a:path w="1801" h="1863" extrusionOk="0">
                  <a:moveTo>
                    <a:pt x="1" y="963"/>
                  </a:moveTo>
                  <a:cubicBezTo>
                    <a:pt x="1" y="398"/>
                    <a:pt x="336" y="21"/>
                    <a:pt x="942" y="21"/>
                  </a:cubicBezTo>
                  <a:cubicBezTo>
                    <a:pt x="1424" y="0"/>
                    <a:pt x="1800" y="481"/>
                    <a:pt x="1800" y="1067"/>
                  </a:cubicBezTo>
                  <a:cubicBezTo>
                    <a:pt x="1800" y="1653"/>
                    <a:pt x="1570" y="1862"/>
                    <a:pt x="963" y="1862"/>
                  </a:cubicBezTo>
                  <a:cubicBezTo>
                    <a:pt x="294" y="1862"/>
                    <a:pt x="1" y="1590"/>
                    <a:pt x="1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5" name="Google Shape;1565;p60"/>
            <p:cNvSpPr/>
            <p:nvPr/>
          </p:nvSpPr>
          <p:spPr>
            <a:xfrm>
              <a:off x="6881963" y="2924250"/>
              <a:ext cx="41875" cy="54950"/>
            </a:xfrm>
            <a:custGeom>
              <a:avLst/>
              <a:gdLst/>
              <a:ahLst/>
              <a:cxnLst/>
              <a:rect l="l" t="t" r="r" b="b"/>
              <a:pathLst>
                <a:path w="1675" h="2198" extrusionOk="0">
                  <a:moveTo>
                    <a:pt x="0" y="1193"/>
                  </a:moveTo>
                  <a:cubicBezTo>
                    <a:pt x="21" y="1088"/>
                    <a:pt x="63" y="837"/>
                    <a:pt x="126" y="607"/>
                  </a:cubicBezTo>
                  <a:cubicBezTo>
                    <a:pt x="314" y="105"/>
                    <a:pt x="858" y="0"/>
                    <a:pt x="1235" y="398"/>
                  </a:cubicBezTo>
                  <a:cubicBezTo>
                    <a:pt x="1591" y="816"/>
                    <a:pt x="1674" y="1319"/>
                    <a:pt x="1486" y="1842"/>
                  </a:cubicBezTo>
                  <a:cubicBezTo>
                    <a:pt x="1444" y="2030"/>
                    <a:pt x="1277" y="2135"/>
                    <a:pt x="1109" y="2176"/>
                  </a:cubicBezTo>
                  <a:cubicBezTo>
                    <a:pt x="1005" y="2197"/>
                    <a:pt x="858" y="2197"/>
                    <a:pt x="733" y="2197"/>
                  </a:cubicBezTo>
                  <a:cubicBezTo>
                    <a:pt x="231" y="2197"/>
                    <a:pt x="21" y="1988"/>
                    <a:pt x="0" y="14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566" name="Google Shape;1566;p60"/>
            <p:cNvGrpSpPr/>
            <p:nvPr/>
          </p:nvGrpSpPr>
          <p:grpSpPr>
            <a:xfrm rot="7898840" flipH="1">
              <a:off x="7470626" y="2403785"/>
              <a:ext cx="296605" cy="308105"/>
              <a:chOff x="7653400" y="2205913"/>
              <a:chExt cx="296625" cy="308125"/>
            </a:xfrm>
          </p:grpSpPr>
          <p:sp>
            <p:nvSpPr>
              <p:cNvPr id="1567" name="Google Shape;1567;p60"/>
              <p:cNvSpPr/>
              <p:nvPr/>
            </p:nvSpPr>
            <p:spPr>
              <a:xfrm>
                <a:off x="7774250" y="2463788"/>
                <a:ext cx="175775" cy="50250"/>
              </a:xfrm>
              <a:custGeom>
                <a:avLst/>
                <a:gdLst/>
                <a:ahLst/>
                <a:cxnLst/>
                <a:rect l="l" t="t" r="r" b="b"/>
                <a:pathLst>
                  <a:path w="7031" h="2010" extrusionOk="0">
                    <a:moveTo>
                      <a:pt x="1088" y="2009"/>
                    </a:moveTo>
                    <a:cubicBezTo>
                      <a:pt x="795" y="1967"/>
                      <a:pt x="565" y="1905"/>
                      <a:pt x="293" y="1842"/>
                    </a:cubicBezTo>
                    <a:cubicBezTo>
                      <a:pt x="105" y="1779"/>
                      <a:pt x="0" y="1654"/>
                      <a:pt x="0" y="1444"/>
                    </a:cubicBezTo>
                    <a:cubicBezTo>
                      <a:pt x="0" y="1256"/>
                      <a:pt x="167" y="1047"/>
                      <a:pt x="377" y="1047"/>
                    </a:cubicBezTo>
                    <a:cubicBezTo>
                      <a:pt x="900" y="1068"/>
                      <a:pt x="1360" y="858"/>
                      <a:pt x="1862" y="754"/>
                    </a:cubicBezTo>
                    <a:cubicBezTo>
                      <a:pt x="2051" y="712"/>
                      <a:pt x="2260" y="649"/>
                      <a:pt x="2469" y="691"/>
                    </a:cubicBezTo>
                    <a:cubicBezTo>
                      <a:pt x="3013" y="733"/>
                      <a:pt x="3557" y="607"/>
                      <a:pt x="4059" y="440"/>
                    </a:cubicBezTo>
                    <a:cubicBezTo>
                      <a:pt x="4687" y="273"/>
                      <a:pt x="5336" y="210"/>
                      <a:pt x="5963" y="84"/>
                    </a:cubicBezTo>
                    <a:cubicBezTo>
                      <a:pt x="6256" y="1"/>
                      <a:pt x="6549" y="105"/>
                      <a:pt x="6779" y="231"/>
                    </a:cubicBezTo>
                    <a:cubicBezTo>
                      <a:pt x="6947" y="335"/>
                      <a:pt x="7030" y="503"/>
                      <a:pt x="6989" y="649"/>
                    </a:cubicBezTo>
                    <a:cubicBezTo>
                      <a:pt x="6926" y="796"/>
                      <a:pt x="6821" y="921"/>
                      <a:pt x="6717" y="963"/>
                    </a:cubicBezTo>
                    <a:cubicBezTo>
                      <a:pt x="6445" y="1068"/>
                      <a:pt x="6131" y="1172"/>
                      <a:pt x="5817" y="1172"/>
                    </a:cubicBezTo>
                    <a:cubicBezTo>
                      <a:pt x="5043" y="1214"/>
                      <a:pt x="4373" y="1486"/>
                      <a:pt x="3641" y="1591"/>
                    </a:cubicBezTo>
                    <a:cubicBezTo>
                      <a:pt x="3432" y="1633"/>
                      <a:pt x="3243" y="1695"/>
                      <a:pt x="3055" y="1695"/>
                    </a:cubicBezTo>
                    <a:cubicBezTo>
                      <a:pt x="2490" y="1675"/>
                      <a:pt x="1946" y="1758"/>
                      <a:pt x="1381" y="1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68" name="Google Shape;1568;p60"/>
              <p:cNvSpPr/>
              <p:nvPr/>
            </p:nvSpPr>
            <p:spPr>
              <a:xfrm>
                <a:off x="7747575" y="2299013"/>
                <a:ext cx="1151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4604" h="3370" extrusionOk="0">
                    <a:moveTo>
                      <a:pt x="3955" y="1"/>
                    </a:moveTo>
                    <a:cubicBezTo>
                      <a:pt x="4143" y="22"/>
                      <a:pt x="4268" y="63"/>
                      <a:pt x="4373" y="84"/>
                    </a:cubicBezTo>
                    <a:cubicBezTo>
                      <a:pt x="4499" y="105"/>
                      <a:pt x="4603" y="315"/>
                      <a:pt x="4520" y="419"/>
                    </a:cubicBezTo>
                    <a:cubicBezTo>
                      <a:pt x="4247" y="838"/>
                      <a:pt x="4038" y="1340"/>
                      <a:pt x="3536" y="1570"/>
                    </a:cubicBezTo>
                    <a:cubicBezTo>
                      <a:pt x="3348" y="1654"/>
                      <a:pt x="3159" y="1737"/>
                      <a:pt x="3013" y="1863"/>
                    </a:cubicBezTo>
                    <a:cubicBezTo>
                      <a:pt x="2427" y="2428"/>
                      <a:pt x="1653" y="2700"/>
                      <a:pt x="1004" y="3160"/>
                    </a:cubicBezTo>
                    <a:cubicBezTo>
                      <a:pt x="900" y="3244"/>
                      <a:pt x="732" y="3307"/>
                      <a:pt x="607" y="3328"/>
                    </a:cubicBezTo>
                    <a:cubicBezTo>
                      <a:pt x="418" y="3369"/>
                      <a:pt x="272" y="3328"/>
                      <a:pt x="126" y="3160"/>
                    </a:cubicBezTo>
                    <a:cubicBezTo>
                      <a:pt x="21" y="3014"/>
                      <a:pt x="0" y="2825"/>
                      <a:pt x="105" y="2700"/>
                    </a:cubicBezTo>
                    <a:cubicBezTo>
                      <a:pt x="377" y="2407"/>
                      <a:pt x="628" y="2072"/>
                      <a:pt x="962" y="1884"/>
                    </a:cubicBezTo>
                    <a:cubicBezTo>
                      <a:pt x="1423" y="1633"/>
                      <a:pt x="1883" y="1382"/>
                      <a:pt x="2260" y="1047"/>
                    </a:cubicBezTo>
                    <a:cubicBezTo>
                      <a:pt x="2615" y="712"/>
                      <a:pt x="3118" y="607"/>
                      <a:pt x="3431" y="210"/>
                    </a:cubicBezTo>
                    <a:cubicBezTo>
                      <a:pt x="3578" y="84"/>
                      <a:pt x="3829" y="63"/>
                      <a:pt x="39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69" name="Google Shape;1569;p60"/>
              <p:cNvSpPr/>
              <p:nvPr/>
            </p:nvSpPr>
            <p:spPr>
              <a:xfrm>
                <a:off x="7653400" y="2205913"/>
                <a:ext cx="36650" cy="138125"/>
              </a:xfrm>
              <a:custGeom>
                <a:avLst/>
                <a:gdLst/>
                <a:ahLst/>
                <a:cxnLst/>
                <a:rect l="l" t="t" r="r" b="b"/>
                <a:pathLst>
                  <a:path w="1466" h="5525" extrusionOk="0">
                    <a:moveTo>
                      <a:pt x="1444" y="1277"/>
                    </a:moveTo>
                    <a:cubicBezTo>
                      <a:pt x="1319" y="2365"/>
                      <a:pt x="1214" y="3536"/>
                      <a:pt x="1047" y="4687"/>
                    </a:cubicBezTo>
                    <a:cubicBezTo>
                      <a:pt x="1026" y="4875"/>
                      <a:pt x="942" y="5085"/>
                      <a:pt x="838" y="5231"/>
                    </a:cubicBezTo>
                    <a:cubicBezTo>
                      <a:pt x="754" y="5399"/>
                      <a:pt x="587" y="5524"/>
                      <a:pt x="419" y="5461"/>
                    </a:cubicBezTo>
                    <a:cubicBezTo>
                      <a:pt x="294" y="5399"/>
                      <a:pt x="126" y="5231"/>
                      <a:pt x="84" y="5106"/>
                    </a:cubicBezTo>
                    <a:cubicBezTo>
                      <a:pt x="1" y="4938"/>
                      <a:pt x="1" y="4708"/>
                      <a:pt x="22" y="4499"/>
                    </a:cubicBezTo>
                    <a:cubicBezTo>
                      <a:pt x="105" y="3808"/>
                      <a:pt x="168" y="3097"/>
                      <a:pt x="273" y="2386"/>
                    </a:cubicBezTo>
                    <a:cubicBezTo>
                      <a:pt x="336" y="1842"/>
                      <a:pt x="419" y="1318"/>
                      <a:pt x="503" y="774"/>
                    </a:cubicBezTo>
                    <a:cubicBezTo>
                      <a:pt x="524" y="670"/>
                      <a:pt x="524" y="523"/>
                      <a:pt x="545" y="419"/>
                    </a:cubicBezTo>
                    <a:cubicBezTo>
                      <a:pt x="628" y="168"/>
                      <a:pt x="817" y="0"/>
                      <a:pt x="1026" y="0"/>
                    </a:cubicBezTo>
                    <a:cubicBezTo>
                      <a:pt x="1235" y="0"/>
                      <a:pt x="1382" y="210"/>
                      <a:pt x="1424" y="482"/>
                    </a:cubicBezTo>
                    <a:cubicBezTo>
                      <a:pt x="1465" y="754"/>
                      <a:pt x="1444" y="963"/>
                      <a:pt x="1444" y="127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570" name="Google Shape;1570;p60"/>
          <p:cNvGrpSpPr/>
          <p:nvPr/>
        </p:nvGrpSpPr>
        <p:grpSpPr>
          <a:xfrm>
            <a:off x="8092429" y="6420286"/>
            <a:ext cx="858600" cy="260900"/>
            <a:chOff x="806663" y="3241275"/>
            <a:chExt cx="643950" cy="195675"/>
          </a:xfrm>
        </p:grpSpPr>
        <p:sp>
          <p:nvSpPr>
            <p:cNvPr id="1571" name="Google Shape;1571;p60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2" name="Google Shape;1572;p60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2" name="Google Shape;1858;p68">
            <a:extLst>
              <a:ext uri="{FF2B5EF4-FFF2-40B4-BE49-F238E27FC236}">
                <a16:creationId xmlns:a16="http://schemas.microsoft.com/office/drawing/2014/main" id="{FDB7EDBA-125D-C341-8ACE-A2A37E6CFC6E}"/>
              </a:ext>
            </a:extLst>
          </p:cNvPr>
          <p:cNvGrpSpPr/>
          <p:nvPr/>
        </p:nvGrpSpPr>
        <p:grpSpPr>
          <a:xfrm>
            <a:off x="86681" y="2336650"/>
            <a:ext cx="2454367" cy="4124300"/>
            <a:chOff x="6173825" y="955750"/>
            <a:chExt cx="1840775" cy="3093225"/>
          </a:xfrm>
        </p:grpSpPr>
        <p:sp>
          <p:nvSpPr>
            <p:cNvPr id="83" name="Google Shape;1859;p68">
              <a:extLst>
                <a:ext uri="{FF2B5EF4-FFF2-40B4-BE49-F238E27FC236}">
                  <a16:creationId xmlns:a16="http://schemas.microsoft.com/office/drawing/2014/main" id="{E06A0261-A753-A741-93FF-60FA3CCF46C0}"/>
                </a:ext>
              </a:extLst>
            </p:cNvPr>
            <p:cNvSpPr/>
            <p:nvPr/>
          </p:nvSpPr>
          <p:spPr>
            <a:xfrm>
              <a:off x="6328625" y="1196525"/>
              <a:ext cx="585925" cy="637525"/>
            </a:xfrm>
            <a:custGeom>
              <a:avLst/>
              <a:gdLst/>
              <a:ahLst/>
              <a:cxnLst/>
              <a:rect l="l" t="t" r="r" b="b"/>
              <a:pathLst>
                <a:path w="23437" h="25501" extrusionOk="0">
                  <a:moveTo>
                    <a:pt x="11505" y="1"/>
                  </a:moveTo>
                  <a:cubicBezTo>
                    <a:pt x="12121" y="1"/>
                    <a:pt x="12738" y="24"/>
                    <a:pt x="13355" y="48"/>
                  </a:cubicBezTo>
                  <a:cubicBezTo>
                    <a:pt x="15395" y="143"/>
                    <a:pt x="17340" y="973"/>
                    <a:pt x="18787" y="2396"/>
                  </a:cubicBezTo>
                  <a:cubicBezTo>
                    <a:pt x="19617" y="3132"/>
                    <a:pt x="20353" y="3962"/>
                    <a:pt x="20993" y="4863"/>
                  </a:cubicBezTo>
                  <a:cubicBezTo>
                    <a:pt x="22226" y="6476"/>
                    <a:pt x="23009" y="8398"/>
                    <a:pt x="23270" y="10414"/>
                  </a:cubicBezTo>
                  <a:cubicBezTo>
                    <a:pt x="23413" y="11600"/>
                    <a:pt x="23436" y="12810"/>
                    <a:pt x="23341" y="14020"/>
                  </a:cubicBezTo>
                  <a:cubicBezTo>
                    <a:pt x="23318" y="14494"/>
                    <a:pt x="23270" y="14945"/>
                    <a:pt x="23199" y="15419"/>
                  </a:cubicBezTo>
                  <a:cubicBezTo>
                    <a:pt x="23057" y="15965"/>
                    <a:pt x="22867" y="16510"/>
                    <a:pt x="22630" y="17032"/>
                  </a:cubicBezTo>
                  <a:cubicBezTo>
                    <a:pt x="22013" y="18455"/>
                    <a:pt x="21183" y="19784"/>
                    <a:pt x="20163" y="20970"/>
                  </a:cubicBezTo>
                  <a:cubicBezTo>
                    <a:pt x="19190" y="22108"/>
                    <a:pt x="18075" y="23081"/>
                    <a:pt x="16818" y="23911"/>
                  </a:cubicBezTo>
                  <a:cubicBezTo>
                    <a:pt x="16296" y="24220"/>
                    <a:pt x="15751" y="24504"/>
                    <a:pt x="15181" y="24741"/>
                  </a:cubicBezTo>
                  <a:cubicBezTo>
                    <a:pt x="14920" y="24884"/>
                    <a:pt x="14636" y="25002"/>
                    <a:pt x="14375" y="25097"/>
                  </a:cubicBezTo>
                  <a:cubicBezTo>
                    <a:pt x="14161" y="25168"/>
                    <a:pt x="13972" y="25216"/>
                    <a:pt x="13758" y="25240"/>
                  </a:cubicBezTo>
                  <a:cubicBezTo>
                    <a:pt x="13568" y="25240"/>
                    <a:pt x="13379" y="25263"/>
                    <a:pt x="13189" y="25311"/>
                  </a:cubicBezTo>
                  <a:cubicBezTo>
                    <a:pt x="12975" y="25382"/>
                    <a:pt x="12738" y="25406"/>
                    <a:pt x="12501" y="25406"/>
                  </a:cubicBezTo>
                  <a:cubicBezTo>
                    <a:pt x="11884" y="25501"/>
                    <a:pt x="11267" y="25311"/>
                    <a:pt x="10793" y="24908"/>
                  </a:cubicBezTo>
                  <a:cubicBezTo>
                    <a:pt x="10414" y="24647"/>
                    <a:pt x="10010" y="24386"/>
                    <a:pt x="9607" y="24172"/>
                  </a:cubicBezTo>
                  <a:cubicBezTo>
                    <a:pt x="8729" y="23650"/>
                    <a:pt x="7923" y="23010"/>
                    <a:pt x="7235" y="22251"/>
                  </a:cubicBezTo>
                  <a:cubicBezTo>
                    <a:pt x="6049" y="21017"/>
                    <a:pt x="4958" y="19736"/>
                    <a:pt x="3938" y="18361"/>
                  </a:cubicBezTo>
                  <a:cubicBezTo>
                    <a:pt x="3582" y="17886"/>
                    <a:pt x="3274" y="17364"/>
                    <a:pt x="2941" y="16890"/>
                  </a:cubicBezTo>
                  <a:cubicBezTo>
                    <a:pt x="2799" y="16676"/>
                    <a:pt x="2657" y="16463"/>
                    <a:pt x="2491" y="16273"/>
                  </a:cubicBezTo>
                  <a:cubicBezTo>
                    <a:pt x="2396" y="16131"/>
                    <a:pt x="2277" y="16012"/>
                    <a:pt x="2348" y="15822"/>
                  </a:cubicBezTo>
                  <a:cubicBezTo>
                    <a:pt x="2348" y="15704"/>
                    <a:pt x="2325" y="15609"/>
                    <a:pt x="2230" y="15538"/>
                  </a:cubicBezTo>
                  <a:cubicBezTo>
                    <a:pt x="1755" y="15111"/>
                    <a:pt x="1566" y="14542"/>
                    <a:pt x="1328" y="13948"/>
                  </a:cubicBezTo>
                  <a:cubicBezTo>
                    <a:pt x="1257" y="13806"/>
                    <a:pt x="1210" y="13640"/>
                    <a:pt x="1139" y="13474"/>
                  </a:cubicBezTo>
                  <a:cubicBezTo>
                    <a:pt x="973" y="13023"/>
                    <a:pt x="854" y="12549"/>
                    <a:pt x="783" y="12075"/>
                  </a:cubicBezTo>
                  <a:cubicBezTo>
                    <a:pt x="688" y="11055"/>
                    <a:pt x="451" y="10058"/>
                    <a:pt x="95" y="9109"/>
                  </a:cubicBezTo>
                  <a:cubicBezTo>
                    <a:pt x="71" y="9015"/>
                    <a:pt x="48" y="8943"/>
                    <a:pt x="48" y="8849"/>
                  </a:cubicBezTo>
                  <a:cubicBezTo>
                    <a:pt x="0" y="7781"/>
                    <a:pt x="0" y="6737"/>
                    <a:pt x="380" y="5717"/>
                  </a:cubicBezTo>
                  <a:cubicBezTo>
                    <a:pt x="854" y="4508"/>
                    <a:pt x="1637" y="3416"/>
                    <a:pt x="2633" y="2586"/>
                  </a:cubicBezTo>
                  <a:cubicBezTo>
                    <a:pt x="2941" y="2302"/>
                    <a:pt x="3297" y="2064"/>
                    <a:pt x="3629" y="1803"/>
                  </a:cubicBezTo>
                  <a:cubicBezTo>
                    <a:pt x="4341" y="1258"/>
                    <a:pt x="5171" y="878"/>
                    <a:pt x="6049" y="712"/>
                  </a:cubicBezTo>
                  <a:cubicBezTo>
                    <a:pt x="6689" y="522"/>
                    <a:pt x="7330" y="309"/>
                    <a:pt x="8018" y="214"/>
                  </a:cubicBezTo>
                  <a:cubicBezTo>
                    <a:pt x="8777" y="72"/>
                    <a:pt x="9536" y="1"/>
                    <a:pt x="10295" y="1"/>
                  </a:cubicBezTo>
                  <a:lnTo>
                    <a:pt x="1150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1860;p68">
              <a:extLst>
                <a:ext uri="{FF2B5EF4-FFF2-40B4-BE49-F238E27FC236}">
                  <a16:creationId xmlns:a16="http://schemas.microsoft.com/office/drawing/2014/main" id="{0D4F00B3-62E9-BA4E-8905-88882CC492DF}"/>
                </a:ext>
              </a:extLst>
            </p:cNvPr>
            <p:cNvSpPr/>
            <p:nvPr/>
          </p:nvSpPr>
          <p:spPr>
            <a:xfrm>
              <a:off x="6940025" y="2538525"/>
              <a:ext cx="719950" cy="593650"/>
            </a:xfrm>
            <a:custGeom>
              <a:avLst/>
              <a:gdLst/>
              <a:ahLst/>
              <a:cxnLst/>
              <a:rect l="l" t="t" r="r" b="b"/>
              <a:pathLst>
                <a:path w="28798" h="23746" extrusionOk="0">
                  <a:moveTo>
                    <a:pt x="4697" y="475"/>
                  </a:moveTo>
                  <a:cubicBezTo>
                    <a:pt x="5646" y="736"/>
                    <a:pt x="6618" y="760"/>
                    <a:pt x="7591" y="546"/>
                  </a:cubicBezTo>
                  <a:cubicBezTo>
                    <a:pt x="8350" y="428"/>
                    <a:pt x="9133" y="262"/>
                    <a:pt x="9868" y="25"/>
                  </a:cubicBezTo>
                  <a:cubicBezTo>
                    <a:pt x="9916" y="1"/>
                    <a:pt x="9987" y="25"/>
                    <a:pt x="10082" y="48"/>
                  </a:cubicBezTo>
                  <a:cubicBezTo>
                    <a:pt x="9892" y="286"/>
                    <a:pt x="9726" y="499"/>
                    <a:pt x="9560" y="713"/>
                  </a:cubicBezTo>
                  <a:cubicBezTo>
                    <a:pt x="9156" y="1187"/>
                    <a:pt x="8777" y="1709"/>
                    <a:pt x="8445" y="2254"/>
                  </a:cubicBezTo>
                  <a:cubicBezTo>
                    <a:pt x="8089" y="2847"/>
                    <a:pt x="7852" y="3488"/>
                    <a:pt x="7757" y="4152"/>
                  </a:cubicBezTo>
                  <a:cubicBezTo>
                    <a:pt x="7591" y="4816"/>
                    <a:pt x="8065" y="5433"/>
                    <a:pt x="8730" y="5480"/>
                  </a:cubicBezTo>
                  <a:cubicBezTo>
                    <a:pt x="9038" y="5504"/>
                    <a:pt x="9370" y="5528"/>
                    <a:pt x="9678" y="5504"/>
                  </a:cubicBezTo>
                  <a:cubicBezTo>
                    <a:pt x="11244" y="5386"/>
                    <a:pt x="12738" y="4840"/>
                    <a:pt x="13996" y="3939"/>
                  </a:cubicBezTo>
                  <a:cubicBezTo>
                    <a:pt x="14256" y="3701"/>
                    <a:pt x="14541" y="3512"/>
                    <a:pt x="14849" y="3369"/>
                  </a:cubicBezTo>
                  <a:cubicBezTo>
                    <a:pt x="14826" y="3701"/>
                    <a:pt x="14778" y="4010"/>
                    <a:pt x="14755" y="4294"/>
                  </a:cubicBezTo>
                  <a:cubicBezTo>
                    <a:pt x="14755" y="4603"/>
                    <a:pt x="14755" y="4887"/>
                    <a:pt x="14731" y="5196"/>
                  </a:cubicBezTo>
                  <a:cubicBezTo>
                    <a:pt x="14707" y="5789"/>
                    <a:pt x="15016" y="6358"/>
                    <a:pt x="15537" y="6690"/>
                  </a:cubicBezTo>
                  <a:cubicBezTo>
                    <a:pt x="15632" y="6785"/>
                    <a:pt x="15775" y="6880"/>
                    <a:pt x="15893" y="6927"/>
                  </a:cubicBezTo>
                  <a:cubicBezTo>
                    <a:pt x="16676" y="7093"/>
                    <a:pt x="17411" y="7141"/>
                    <a:pt x="18099" y="6666"/>
                  </a:cubicBezTo>
                  <a:cubicBezTo>
                    <a:pt x="18502" y="6406"/>
                    <a:pt x="18882" y="6145"/>
                    <a:pt x="19285" y="5860"/>
                  </a:cubicBezTo>
                  <a:cubicBezTo>
                    <a:pt x="19356" y="5979"/>
                    <a:pt x="19428" y="6097"/>
                    <a:pt x="19475" y="6216"/>
                  </a:cubicBezTo>
                  <a:cubicBezTo>
                    <a:pt x="19570" y="6477"/>
                    <a:pt x="19641" y="6738"/>
                    <a:pt x="19712" y="6999"/>
                  </a:cubicBezTo>
                  <a:cubicBezTo>
                    <a:pt x="19902" y="7639"/>
                    <a:pt x="20305" y="8185"/>
                    <a:pt x="20851" y="8588"/>
                  </a:cubicBezTo>
                  <a:cubicBezTo>
                    <a:pt x="21207" y="8873"/>
                    <a:pt x="21705" y="8896"/>
                    <a:pt x="22108" y="8635"/>
                  </a:cubicBezTo>
                  <a:cubicBezTo>
                    <a:pt x="22416" y="8469"/>
                    <a:pt x="22677" y="8208"/>
                    <a:pt x="22891" y="7924"/>
                  </a:cubicBezTo>
                  <a:cubicBezTo>
                    <a:pt x="23223" y="7497"/>
                    <a:pt x="23555" y="7093"/>
                    <a:pt x="23911" y="6690"/>
                  </a:cubicBezTo>
                  <a:cubicBezTo>
                    <a:pt x="24148" y="6406"/>
                    <a:pt x="24456" y="6168"/>
                    <a:pt x="24812" y="6073"/>
                  </a:cubicBezTo>
                  <a:cubicBezTo>
                    <a:pt x="25002" y="6263"/>
                    <a:pt x="25168" y="6477"/>
                    <a:pt x="25358" y="6666"/>
                  </a:cubicBezTo>
                  <a:cubicBezTo>
                    <a:pt x="25690" y="7093"/>
                    <a:pt x="26354" y="7093"/>
                    <a:pt x="26662" y="6666"/>
                  </a:cubicBezTo>
                  <a:cubicBezTo>
                    <a:pt x="26876" y="6429"/>
                    <a:pt x="27042" y="6145"/>
                    <a:pt x="27232" y="5884"/>
                  </a:cubicBezTo>
                  <a:cubicBezTo>
                    <a:pt x="27422" y="5813"/>
                    <a:pt x="27540" y="5907"/>
                    <a:pt x="27635" y="6073"/>
                  </a:cubicBezTo>
                  <a:cubicBezTo>
                    <a:pt x="27872" y="6524"/>
                    <a:pt x="28062" y="6999"/>
                    <a:pt x="28157" y="7497"/>
                  </a:cubicBezTo>
                  <a:cubicBezTo>
                    <a:pt x="28299" y="8351"/>
                    <a:pt x="28465" y="9181"/>
                    <a:pt x="28584" y="10011"/>
                  </a:cubicBezTo>
                  <a:cubicBezTo>
                    <a:pt x="28774" y="11529"/>
                    <a:pt x="28797" y="13071"/>
                    <a:pt x="28631" y="14589"/>
                  </a:cubicBezTo>
                  <a:cubicBezTo>
                    <a:pt x="28560" y="15823"/>
                    <a:pt x="28109" y="17009"/>
                    <a:pt x="27327" y="17981"/>
                  </a:cubicBezTo>
                  <a:cubicBezTo>
                    <a:pt x="26947" y="18456"/>
                    <a:pt x="26568" y="18906"/>
                    <a:pt x="26164" y="19333"/>
                  </a:cubicBezTo>
                  <a:cubicBezTo>
                    <a:pt x="25334" y="20187"/>
                    <a:pt x="24409" y="20875"/>
                    <a:pt x="23365" y="21445"/>
                  </a:cubicBezTo>
                  <a:cubicBezTo>
                    <a:pt x="22796" y="21753"/>
                    <a:pt x="22179" y="22014"/>
                    <a:pt x="21562" y="22251"/>
                  </a:cubicBezTo>
                  <a:cubicBezTo>
                    <a:pt x="21515" y="22251"/>
                    <a:pt x="21420" y="22299"/>
                    <a:pt x="21373" y="22275"/>
                  </a:cubicBezTo>
                  <a:cubicBezTo>
                    <a:pt x="20969" y="22085"/>
                    <a:pt x="20661" y="22322"/>
                    <a:pt x="20424" y="22583"/>
                  </a:cubicBezTo>
                  <a:cubicBezTo>
                    <a:pt x="20187" y="22773"/>
                    <a:pt x="19926" y="22915"/>
                    <a:pt x="19641" y="22986"/>
                  </a:cubicBezTo>
                  <a:cubicBezTo>
                    <a:pt x="17815" y="23508"/>
                    <a:pt x="15941" y="23745"/>
                    <a:pt x="14043" y="23674"/>
                  </a:cubicBezTo>
                  <a:cubicBezTo>
                    <a:pt x="13948" y="23674"/>
                    <a:pt x="13853" y="23651"/>
                    <a:pt x="13782" y="23674"/>
                  </a:cubicBezTo>
                  <a:cubicBezTo>
                    <a:pt x="12311" y="23698"/>
                    <a:pt x="10864" y="23413"/>
                    <a:pt x="9489" y="22844"/>
                  </a:cubicBezTo>
                  <a:cubicBezTo>
                    <a:pt x="8967" y="22654"/>
                    <a:pt x="8421" y="22465"/>
                    <a:pt x="7899" y="22251"/>
                  </a:cubicBezTo>
                  <a:cubicBezTo>
                    <a:pt x="7686" y="22156"/>
                    <a:pt x="7520" y="22038"/>
                    <a:pt x="7330" y="21943"/>
                  </a:cubicBezTo>
                  <a:cubicBezTo>
                    <a:pt x="7211" y="21872"/>
                    <a:pt x="7069" y="21800"/>
                    <a:pt x="6927" y="21753"/>
                  </a:cubicBezTo>
                  <a:cubicBezTo>
                    <a:pt x="5243" y="21160"/>
                    <a:pt x="3701" y="20187"/>
                    <a:pt x="2420" y="18954"/>
                  </a:cubicBezTo>
                  <a:cubicBezTo>
                    <a:pt x="1732" y="18313"/>
                    <a:pt x="1186" y="17531"/>
                    <a:pt x="878" y="16653"/>
                  </a:cubicBezTo>
                  <a:cubicBezTo>
                    <a:pt x="759" y="16321"/>
                    <a:pt x="688" y="15989"/>
                    <a:pt x="617" y="15657"/>
                  </a:cubicBezTo>
                  <a:cubicBezTo>
                    <a:pt x="475" y="14826"/>
                    <a:pt x="309" y="13996"/>
                    <a:pt x="166" y="13166"/>
                  </a:cubicBezTo>
                  <a:cubicBezTo>
                    <a:pt x="0" y="11933"/>
                    <a:pt x="48" y="10675"/>
                    <a:pt x="332" y="9489"/>
                  </a:cubicBezTo>
                  <a:cubicBezTo>
                    <a:pt x="570" y="8446"/>
                    <a:pt x="783" y="7402"/>
                    <a:pt x="1091" y="6382"/>
                  </a:cubicBezTo>
                  <a:cubicBezTo>
                    <a:pt x="1566" y="4959"/>
                    <a:pt x="2111" y="3535"/>
                    <a:pt x="3060" y="2349"/>
                  </a:cubicBezTo>
                  <a:cubicBezTo>
                    <a:pt x="3250" y="2112"/>
                    <a:pt x="3416" y="1875"/>
                    <a:pt x="3582" y="1614"/>
                  </a:cubicBezTo>
                  <a:cubicBezTo>
                    <a:pt x="3701" y="1400"/>
                    <a:pt x="3843" y="1187"/>
                    <a:pt x="4009" y="997"/>
                  </a:cubicBezTo>
                  <a:cubicBezTo>
                    <a:pt x="4223" y="807"/>
                    <a:pt x="4460" y="641"/>
                    <a:pt x="4697" y="475"/>
                  </a:cubicBezTo>
                  <a:close/>
                  <a:moveTo>
                    <a:pt x="6144" y="13901"/>
                  </a:moveTo>
                  <a:cubicBezTo>
                    <a:pt x="6144" y="13806"/>
                    <a:pt x="6168" y="13617"/>
                    <a:pt x="6168" y="13451"/>
                  </a:cubicBezTo>
                  <a:cubicBezTo>
                    <a:pt x="6191" y="13024"/>
                    <a:pt x="6215" y="12573"/>
                    <a:pt x="6215" y="12122"/>
                  </a:cubicBezTo>
                  <a:cubicBezTo>
                    <a:pt x="6215" y="11956"/>
                    <a:pt x="6120" y="11814"/>
                    <a:pt x="5978" y="11790"/>
                  </a:cubicBezTo>
                  <a:cubicBezTo>
                    <a:pt x="5812" y="11719"/>
                    <a:pt x="5622" y="11790"/>
                    <a:pt x="5527" y="11956"/>
                  </a:cubicBezTo>
                  <a:cubicBezTo>
                    <a:pt x="5266" y="12312"/>
                    <a:pt x="5100" y="12739"/>
                    <a:pt x="5077" y="13190"/>
                  </a:cubicBezTo>
                  <a:lnTo>
                    <a:pt x="5077" y="15538"/>
                  </a:lnTo>
                  <a:cubicBezTo>
                    <a:pt x="5077" y="15728"/>
                    <a:pt x="5100" y="15894"/>
                    <a:pt x="5124" y="16060"/>
                  </a:cubicBezTo>
                  <a:cubicBezTo>
                    <a:pt x="5337" y="17317"/>
                    <a:pt x="6073" y="18408"/>
                    <a:pt x="7140" y="19096"/>
                  </a:cubicBezTo>
                  <a:cubicBezTo>
                    <a:pt x="8089" y="19689"/>
                    <a:pt x="9085" y="20187"/>
                    <a:pt x="10105" y="20567"/>
                  </a:cubicBezTo>
                  <a:cubicBezTo>
                    <a:pt x="11149" y="20970"/>
                    <a:pt x="12240" y="21207"/>
                    <a:pt x="13331" y="21279"/>
                  </a:cubicBezTo>
                  <a:cubicBezTo>
                    <a:pt x="13877" y="21350"/>
                    <a:pt x="14446" y="21279"/>
                    <a:pt x="14968" y="21112"/>
                  </a:cubicBezTo>
                  <a:cubicBezTo>
                    <a:pt x="15680" y="20875"/>
                    <a:pt x="16391" y="20543"/>
                    <a:pt x="17032" y="20164"/>
                  </a:cubicBezTo>
                  <a:cubicBezTo>
                    <a:pt x="17720" y="19760"/>
                    <a:pt x="18242" y="19120"/>
                    <a:pt x="18526" y="18385"/>
                  </a:cubicBezTo>
                  <a:cubicBezTo>
                    <a:pt x="18574" y="18266"/>
                    <a:pt x="18550" y="18124"/>
                    <a:pt x="18479" y="18029"/>
                  </a:cubicBezTo>
                  <a:cubicBezTo>
                    <a:pt x="18289" y="17720"/>
                    <a:pt x="18004" y="17744"/>
                    <a:pt x="17743" y="18052"/>
                  </a:cubicBezTo>
                  <a:cubicBezTo>
                    <a:pt x="17222" y="18669"/>
                    <a:pt x="16581" y="19167"/>
                    <a:pt x="15846" y="19499"/>
                  </a:cubicBezTo>
                  <a:cubicBezTo>
                    <a:pt x="15514" y="19666"/>
                    <a:pt x="15182" y="19808"/>
                    <a:pt x="14849" y="19950"/>
                  </a:cubicBezTo>
                  <a:cubicBezTo>
                    <a:pt x="14660" y="20021"/>
                    <a:pt x="14446" y="20069"/>
                    <a:pt x="14256" y="20116"/>
                  </a:cubicBezTo>
                  <a:cubicBezTo>
                    <a:pt x="13426" y="20211"/>
                    <a:pt x="12572" y="20140"/>
                    <a:pt x="11789" y="19879"/>
                  </a:cubicBezTo>
                  <a:cubicBezTo>
                    <a:pt x="10532" y="19547"/>
                    <a:pt x="9323" y="19049"/>
                    <a:pt x="8208" y="18408"/>
                  </a:cubicBezTo>
                  <a:cubicBezTo>
                    <a:pt x="7899" y="18242"/>
                    <a:pt x="7591" y="18029"/>
                    <a:pt x="7330" y="17792"/>
                  </a:cubicBezTo>
                  <a:cubicBezTo>
                    <a:pt x="6642" y="17199"/>
                    <a:pt x="6239" y="16345"/>
                    <a:pt x="6215" y="15419"/>
                  </a:cubicBezTo>
                  <a:cubicBezTo>
                    <a:pt x="6191" y="14945"/>
                    <a:pt x="6168" y="14447"/>
                    <a:pt x="6144" y="13901"/>
                  </a:cubicBezTo>
                  <a:close/>
                  <a:moveTo>
                    <a:pt x="17577" y="12549"/>
                  </a:moveTo>
                  <a:cubicBezTo>
                    <a:pt x="17554" y="12454"/>
                    <a:pt x="17530" y="12336"/>
                    <a:pt x="17506" y="12241"/>
                  </a:cubicBezTo>
                  <a:cubicBezTo>
                    <a:pt x="17388" y="11956"/>
                    <a:pt x="17079" y="11814"/>
                    <a:pt x="16818" y="11933"/>
                  </a:cubicBezTo>
                  <a:cubicBezTo>
                    <a:pt x="16462" y="12122"/>
                    <a:pt x="16130" y="12359"/>
                    <a:pt x="16083" y="12810"/>
                  </a:cubicBezTo>
                  <a:cubicBezTo>
                    <a:pt x="16059" y="13119"/>
                    <a:pt x="16202" y="13403"/>
                    <a:pt x="16486" y="13546"/>
                  </a:cubicBezTo>
                  <a:cubicBezTo>
                    <a:pt x="16747" y="13640"/>
                    <a:pt x="17032" y="13593"/>
                    <a:pt x="17245" y="13403"/>
                  </a:cubicBezTo>
                  <a:cubicBezTo>
                    <a:pt x="17459" y="13190"/>
                    <a:pt x="17577" y="12881"/>
                    <a:pt x="17577" y="12549"/>
                  </a:cubicBezTo>
                  <a:close/>
                  <a:moveTo>
                    <a:pt x="8706" y="10272"/>
                  </a:moveTo>
                  <a:cubicBezTo>
                    <a:pt x="8896" y="10130"/>
                    <a:pt x="9038" y="9916"/>
                    <a:pt x="9085" y="9679"/>
                  </a:cubicBezTo>
                  <a:cubicBezTo>
                    <a:pt x="9180" y="9347"/>
                    <a:pt x="8943" y="9015"/>
                    <a:pt x="8611" y="8991"/>
                  </a:cubicBezTo>
                  <a:cubicBezTo>
                    <a:pt x="8255" y="8944"/>
                    <a:pt x="7994" y="9157"/>
                    <a:pt x="7923" y="9584"/>
                  </a:cubicBezTo>
                  <a:cubicBezTo>
                    <a:pt x="7876" y="9798"/>
                    <a:pt x="7970" y="10011"/>
                    <a:pt x="8160" y="10106"/>
                  </a:cubicBezTo>
                  <a:cubicBezTo>
                    <a:pt x="8350" y="10177"/>
                    <a:pt x="8540" y="10225"/>
                    <a:pt x="8706" y="102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1861;p68">
              <a:extLst>
                <a:ext uri="{FF2B5EF4-FFF2-40B4-BE49-F238E27FC236}">
                  <a16:creationId xmlns:a16="http://schemas.microsoft.com/office/drawing/2014/main" id="{60EAECCB-5BBF-4440-9973-4DFBFF754881}"/>
                </a:ext>
              </a:extLst>
            </p:cNvPr>
            <p:cNvSpPr/>
            <p:nvPr/>
          </p:nvSpPr>
          <p:spPr>
            <a:xfrm>
              <a:off x="6740175" y="984225"/>
              <a:ext cx="518325" cy="763850"/>
            </a:xfrm>
            <a:custGeom>
              <a:avLst/>
              <a:gdLst/>
              <a:ahLst/>
              <a:cxnLst/>
              <a:rect l="l" t="t" r="r" b="b"/>
              <a:pathLst>
                <a:path w="20733" h="30554" extrusionOk="0">
                  <a:moveTo>
                    <a:pt x="4341" y="30553"/>
                  </a:moveTo>
                  <a:cubicBezTo>
                    <a:pt x="4389" y="30458"/>
                    <a:pt x="4436" y="30363"/>
                    <a:pt x="4507" y="30292"/>
                  </a:cubicBezTo>
                  <a:cubicBezTo>
                    <a:pt x="5077" y="29652"/>
                    <a:pt x="5575" y="28964"/>
                    <a:pt x="6002" y="28228"/>
                  </a:cubicBezTo>
                  <a:cubicBezTo>
                    <a:pt x="6856" y="26900"/>
                    <a:pt x="7496" y="25453"/>
                    <a:pt x="7876" y="23935"/>
                  </a:cubicBezTo>
                  <a:cubicBezTo>
                    <a:pt x="7923" y="23793"/>
                    <a:pt x="7947" y="23650"/>
                    <a:pt x="7947" y="23508"/>
                  </a:cubicBezTo>
                  <a:cubicBezTo>
                    <a:pt x="8065" y="22298"/>
                    <a:pt x="8065" y="21088"/>
                    <a:pt x="8042" y="19879"/>
                  </a:cubicBezTo>
                  <a:cubicBezTo>
                    <a:pt x="8018" y="19523"/>
                    <a:pt x="7994" y="19191"/>
                    <a:pt x="7923" y="18859"/>
                  </a:cubicBezTo>
                  <a:cubicBezTo>
                    <a:pt x="7804" y="17981"/>
                    <a:pt x="7615" y="17103"/>
                    <a:pt x="7330" y="16249"/>
                  </a:cubicBezTo>
                  <a:cubicBezTo>
                    <a:pt x="7211" y="15988"/>
                    <a:pt x="7093" y="15704"/>
                    <a:pt x="6974" y="15443"/>
                  </a:cubicBezTo>
                  <a:cubicBezTo>
                    <a:pt x="6215" y="13711"/>
                    <a:pt x="5171" y="12146"/>
                    <a:pt x="3867" y="10817"/>
                  </a:cubicBezTo>
                  <a:cubicBezTo>
                    <a:pt x="3108" y="10034"/>
                    <a:pt x="2254" y="9347"/>
                    <a:pt x="1352" y="8754"/>
                  </a:cubicBezTo>
                  <a:cubicBezTo>
                    <a:pt x="949" y="8540"/>
                    <a:pt x="546" y="8327"/>
                    <a:pt x="119" y="8161"/>
                  </a:cubicBezTo>
                  <a:cubicBezTo>
                    <a:pt x="0" y="7093"/>
                    <a:pt x="24" y="6049"/>
                    <a:pt x="759" y="5148"/>
                  </a:cubicBezTo>
                  <a:cubicBezTo>
                    <a:pt x="949" y="4911"/>
                    <a:pt x="1139" y="4650"/>
                    <a:pt x="1352" y="4389"/>
                  </a:cubicBezTo>
                  <a:cubicBezTo>
                    <a:pt x="1685" y="3986"/>
                    <a:pt x="2040" y="3582"/>
                    <a:pt x="2372" y="3179"/>
                  </a:cubicBezTo>
                  <a:cubicBezTo>
                    <a:pt x="2657" y="2847"/>
                    <a:pt x="2965" y="2586"/>
                    <a:pt x="3345" y="2373"/>
                  </a:cubicBezTo>
                  <a:cubicBezTo>
                    <a:pt x="3558" y="2230"/>
                    <a:pt x="3772" y="2112"/>
                    <a:pt x="3985" y="1946"/>
                  </a:cubicBezTo>
                  <a:cubicBezTo>
                    <a:pt x="5005" y="1281"/>
                    <a:pt x="6120" y="807"/>
                    <a:pt x="7306" y="546"/>
                  </a:cubicBezTo>
                  <a:cubicBezTo>
                    <a:pt x="7971" y="356"/>
                    <a:pt x="8658" y="238"/>
                    <a:pt x="9370" y="143"/>
                  </a:cubicBezTo>
                  <a:cubicBezTo>
                    <a:pt x="10390" y="1"/>
                    <a:pt x="11457" y="72"/>
                    <a:pt x="12454" y="356"/>
                  </a:cubicBezTo>
                  <a:cubicBezTo>
                    <a:pt x="12952" y="499"/>
                    <a:pt x="13403" y="736"/>
                    <a:pt x="13806" y="1021"/>
                  </a:cubicBezTo>
                  <a:cubicBezTo>
                    <a:pt x="14185" y="1281"/>
                    <a:pt x="14541" y="1566"/>
                    <a:pt x="14873" y="1851"/>
                  </a:cubicBezTo>
                  <a:cubicBezTo>
                    <a:pt x="15656" y="2562"/>
                    <a:pt x="16391" y="3345"/>
                    <a:pt x="17032" y="4199"/>
                  </a:cubicBezTo>
                  <a:cubicBezTo>
                    <a:pt x="18004" y="5480"/>
                    <a:pt x="18787" y="6856"/>
                    <a:pt x="19404" y="8350"/>
                  </a:cubicBezTo>
                  <a:cubicBezTo>
                    <a:pt x="19641" y="8991"/>
                    <a:pt x="19926" y="9655"/>
                    <a:pt x="20187" y="10295"/>
                  </a:cubicBezTo>
                  <a:cubicBezTo>
                    <a:pt x="20543" y="11197"/>
                    <a:pt x="20709" y="12146"/>
                    <a:pt x="20709" y="13094"/>
                  </a:cubicBezTo>
                  <a:cubicBezTo>
                    <a:pt x="20732" y="13996"/>
                    <a:pt x="20709" y="14874"/>
                    <a:pt x="20709" y="15775"/>
                  </a:cubicBezTo>
                  <a:cubicBezTo>
                    <a:pt x="20709" y="16415"/>
                    <a:pt x="20614" y="17080"/>
                    <a:pt x="20400" y="17696"/>
                  </a:cubicBezTo>
                  <a:cubicBezTo>
                    <a:pt x="19807" y="19475"/>
                    <a:pt x="19048" y="21183"/>
                    <a:pt x="18099" y="22796"/>
                  </a:cubicBezTo>
                  <a:cubicBezTo>
                    <a:pt x="17459" y="23887"/>
                    <a:pt x="16629" y="24836"/>
                    <a:pt x="15632" y="25619"/>
                  </a:cubicBezTo>
                  <a:cubicBezTo>
                    <a:pt x="14873" y="26236"/>
                    <a:pt x="14067" y="26829"/>
                    <a:pt x="13260" y="27446"/>
                  </a:cubicBezTo>
                  <a:cubicBezTo>
                    <a:pt x="13047" y="27612"/>
                    <a:pt x="12810" y="27754"/>
                    <a:pt x="12572" y="27896"/>
                  </a:cubicBezTo>
                  <a:cubicBezTo>
                    <a:pt x="11529" y="28489"/>
                    <a:pt x="10509" y="29130"/>
                    <a:pt x="9346" y="29557"/>
                  </a:cubicBezTo>
                  <a:cubicBezTo>
                    <a:pt x="9085" y="29652"/>
                    <a:pt x="8824" y="29723"/>
                    <a:pt x="8564" y="29794"/>
                  </a:cubicBezTo>
                  <a:cubicBezTo>
                    <a:pt x="8398" y="29841"/>
                    <a:pt x="8231" y="29865"/>
                    <a:pt x="8065" y="29913"/>
                  </a:cubicBezTo>
                  <a:cubicBezTo>
                    <a:pt x="7757" y="30031"/>
                    <a:pt x="7425" y="30102"/>
                    <a:pt x="7069" y="30126"/>
                  </a:cubicBezTo>
                  <a:cubicBezTo>
                    <a:pt x="6547" y="30245"/>
                    <a:pt x="6002" y="30316"/>
                    <a:pt x="5432" y="30340"/>
                  </a:cubicBezTo>
                  <a:cubicBezTo>
                    <a:pt x="5243" y="30387"/>
                    <a:pt x="5053" y="30434"/>
                    <a:pt x="4839" y="30506"/>
                  </a:cubicBezTo>
                  <a:cubicBezTo>
                    <a:pt x="4673" y="30529"/>
                    <a:pt x="4507" y="30553"/>
                    <a:pt x="4341" y="305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1862;p68">
              <a:extLst>
                <a:ext uri="{FF2B5EF4-FFF2-40B4-BE49-F238E27FC236}">
                  <a16:creationId xmlns:a16="http://schemas.microsoft.com/office/drawing/2014/main" id="{7F6C38E1-881E-044A-AA10-693FE8F515F4}"/>
                </a:ext>
              </a:extLst>
            </p:cNvPr>
            <p:cNvSpPr/>
            <p:nvPr/>
          </p:nvSpPr>
          <p:spPr>
            <a:xfrm>
              <a:off x="6996350" y="3136900"/>
              <a:ext cx="644650" cy="536100"/>
            </a:xfrm>
            <a:custGeom>
              <a:avLst/>
              <a:gdLst/>
              <a:ahLst/>
              <a:cxnLst/>
              <a:rect l="l" t="t" r="r" b="b"/>
              <a:pathLst>
                <a:path w="25786" h="21444" extrusionOk="0">
                  <a:moveTo>
                    <a:pt x="6429" y="0"/>
                  </a:moveTo>
                  <a:cubicBezTo>
                    <a:pt x="7093" y="190"/>
                    <a:pt x="7710" y="380"/>
                    <a:pt x="8303" y="546"/>
                  </a:cubicBezTo>
                  <a:cubicBezTo>
                    <a:pt x="8920" y="712"/>
                    <a:pt x="9560" y="854"/>
                    <a:pt x="10272" y="1020"/>
                  </a:cubicBezTo>
                  <a:cubicBezTo>
                    <a:pt x="10367" y="1091"/>
                    <a:pt x="10414" y="1305"/>
                    <a:pt x="10462" y="1495"/>
                  </a:cubicBezTo>
                  <a:cubicBezTo>
                    <a:pt x="10770" y="2349"/>
                    <a:pt x="11410" y="2823"/>
                    <a:pt x="12217" y="3155"/>
                  </a:cubicBezTo>
                  <a:lnTo>
                    <a:pt x="13616" y="3155"/>
                  </a:lnTo>
                  <a:cubicBezTo>
                    <a:pt x="13664" y="3155"/>
                    <a:pt x="13735" y="3131"/>
                    <a:pt x="13783" y="3084"/>
                  </a:cubicBezTo>
                  <a:cubicBezTo>
                    <a:pt x="14257" y="2752"/>
                    <a:pt x="14731" y="2420"/>
                    <a:pt x="14826" y="1779"/>
                  </a:cubicBezTo>
                  <a:cubicBezTo>
                    <a:pt x="14850" y="1495"/>
                    <a:pt x="14921" y="1186"/>
                    <a:pt x="14992" y="878"/>
                  </a:cubicBezTo>
                  <a:cubicBezTo>
                    <a:pt x="15467" y="736"/>
                    <a:pt x="15965" y="641"/>
                    <a:pt x="16439" y="546"/>
                  </a:cubicBezTo>
                  <a:cubicBezTo>
                    <a:pt x="16937" y="427"/>
                    <a:pt x="17436" y="332"/>
                    <a:pt x="17934" y="214"/>
                  </a:cubicBezTo>
                  <a:cubicBezTo>
                    <a:pt x="18123" y="380"/>
                    <a:pt x="18242" y="617"/>
                    <a:pt x="18218" y="878"/>
                  </a:cubicBezTo>
                  <a:cubicBezTo>
                    <a:pt x="18337" y="1518"/>
                    <a:pt x="18479" y="2135"/>
                    <a:pt x="18693" y="2728"/>
                  </a:cubicBezTo>
                  <a:cubicBezTo>
                    <a:pt x="18977" y="3724"/>
                    <a:pt x="19333" y="4721"/>
                    <a:pt x="19760" y="5670"/>
                  </a:cubicBezTo>
                  <a:cubicBezTo>
                    <a:pt x="20282" y="6927"/>
                    <a:pt x="20662" y="8231"/>
                    <a:pt x="21112" y="9512"/>
                  </a:cubicBezTo>
                  <a:cubicBezTo>
                    <a:pt x="21160" y="9702"/>
                    <a:pt x="21207" y="9892"/>
                    <a:pt x="21255" y="10058"/>
                  </a:cubicBezTo>
                  <a:cubicBezTo>
                    <a:pt x="21089" y="10271"/>
                    <a:pt x="20851" y="10390"/>
                    <a:pt x="20590" y="10414"/>
                  </a:cubicBezTo>
                  <a:cubicBezTo>
                    <a:pt x="20116" y="10532"/>
                    <a:pt x="19618" y="10627"/>
                    <a:pt x="19143" y="10722"/>
                  </a:cubicBezTo>
                  <a:cubicBezTo>
                    <a:pt x="18740" y="10770"/>
                    <a:pt x="18337" y="10793"/>
                    <a:pt x="17934" y="10841"/>
                  </a:cubicBezTo>
                  <a:cubicBezTo>
                    <a:pt x="17720" y="10912"/>
                    <a:pt x="17507" y="10841"/>
                    <a:pt x="17364" y="10675"/>
                  </a:cubicBezTo>
                  <a:cubicBezTo>
                    <a:pt x="17269" y="10485"/>
                    <a:pt x="17080" y="10414"/>
                    <a:pt x="16890" y="10461"/>
                  </a:cubicBezTo>
                  <a:cubicBezTo>
                    <a:pt x="16866" y="10461"/>
                    <a:pt x="16843" y="10461"/>
                    <a:pt x="16819" y="10461"/>
                  </a:cubicBezTo>
                  <a:cubicBezTo>
                    <a:pt x="16249" y="10271"/>
                    <a:pt x="15680" y="10105"/>
                    <a:pt x="15135" y="9916"/>
                  </a:cubicBezTo>
                  <a:cubicBezTo>
                    <a:pt x="15040" y="9892"/>
                    <a:pt x="14992" y="9821"/>
                    <a:pt x="14921" y="9797"/>
                  </a:cubicBezTo>
                  <a:cubicBezTo>
                    <a:pt x="14731" y="9702"/>
                    <a:pt x="14518" y="9750"/>
                    <a:pt x="14376" y="9892"/>
                  </a:cubicBezTo>
                  <a:cubicBezTo>
                    <a:pt x="14209" y="10058"/>
                    <a:pt x="14209" y="10295"/>
                    <a:pt x="14328" y="10485"/>
                  </a:cubicBezTo>
                  <a:cubicBezTo>
                    <a:pt x="14494" y="10651"/>
                    <a:pt x="14660" y="10793"/>
                    <a:pt x="14874" y="10912"/>
                  </a:cubicBezTo>
                  <a:cubicBezTo>
                    <a:pt x="15063" y="11030"/>
                    <a:pt x="15301" y="11125"/>
                    <a:pt x="15514" y="11196"/>
                  </a:cubicBezTo>
                  <a:cubicBezTo>
                    <a:pt x="15301" y="11268"/>
                    <a:pt x="15158" y="11291"/>
                    <a:pt x="15016" y="11339"/>
                  </a:cubicBezTo>
                  <a:cubicBezTo>
                    <a:pt x="14826" y="11386"/>
                    <a:pt x="14660" y="11434"/>
                    <a:pt x="14470" y="11529"/>
                  </a:cubicBezTo>
                  <a:cubicBezTo>
                    <a:pt x="14352" y="11600"/>
                    <a:pt x="14257" y="11718"/>
                    <a:pt x="14209" y="11861"/>
                  </a:cubicBezTo>
                  <a:cubicBezTo>
                    <a:pt x="14091" y="12050"/>
                    <a:pt x="14233" y="12311"/>
                    <a:pt x="14447" y="12359"/>
                  </a:cubicBezTo>
                  <a:cubicBezTo>
                    <a:pt x="14826" y="12430"/>
                    <a:pt x="15229" y="12406"/>
                    <a:pt x="15585" y="12311"/>
                  </a:cubicBezTo>
                  <a:cubicBezTo>
                    <a:pt x="15823" y="12240"/>
                    <a:pt x="16083" y="12193"/>
                    <a:pt x="16439" y="12098"/>
                  </a:cubicBezTo>
                  <a:cubicBezTo>
                    <a:pt x="16368" y="12193"/>
                    <a:pt x="16297" y="12311"/>
                    <a:pt x="16202" y="12383"/>
                  </a:cubicBezTo>
                  <a:cubicBezTo>
                    <a:pt x="15989" y="12572"/>
                    <a:pt x="15728" y="12738"/>
                    <a:pt x="15490" y="12928"/>
                  </a:cubicBezTo>
                  <a:cubicBezTo>
                    <a:pt x="15277" y="13142"/>
                    <a:pt x="14992" y="13260"/>
                    <a:pt x="14708" y="13284"/>
                  </a:cubicBezTo>
                  <a:cubicBezTo>
                    <a:pt x="14565" y="13284"/>
                    <a:pt x="14447" y="13331"/>
                    <a:pt x="14352" y="13426"/>
                  </a:cubicBezTo>
                  <a:cubicBezTo>
                    <a:pt x="14281" y="13497"/>
                    <a:pt x="14233" y="13640"/>
                    <a:pt x="14257" y="13758"/>
                  </a:cubicBezTo>
                  <a:cubicBezTo>
                    <a:pt x="14281" y="13853"/>
                    <a:pt x="14423" y="13996"/>
                    <a:pt x="14518" y="13996"/>
                  </a:cubicBezTo>
                  <a:cubicBezTo>
                    <a:pt x="15063" y="14090"/>
                    <a:pt x="15633" y="13996"/>
                    <a:pt x="16131" y="13735"/>
                  </a:cubicBezTo>
                  <a:cubicBezTo>
                    <a:pt x="16463" y="13521"/>
                    <a:pt x="16795" y="13308"/>
                    <a:pt x="17127" y="13047"/>
                  </a:cubicBezTo>
                  <a:cubicBezTo>
                    <a:pt x="17269" y="12904"/>
                    <a:pt x="17412" y="12762"/>
                    <a:pt x="17530" y="12572"/>
                  </a:cubicBezTo>
                  <a:cubicBezTo>
                    <a:pt x="17649" y="12406"/>
                    <a:pt x="17744" y="12216"/>
                    <a:pt x="17862" y="12003"/>
                  </a:cubicBezTo>
                  <a:cubicBezTo>
                    <a:pt x="18527" y="11932"/>
                    <a:pt x="19167" y="11837"/>
                    <a:pt x="19808" y="11766"/>
                  </a:cubicBezTo>
                  <a:cubicBezTo>
                    <a:pt x="20472" y="11671"/>
                    <a:pt x="21112" y="11505"/>
                    <a:pt x="21729" y="11268"/>
                  </a:cubicBezTo>
                  <a:cubicBezTo>
                    <a:pt x="21848" y="11481"/>
                    <a:pt x="21966" y="11647"/>
                    <a:pt x="22061" y="11837"/>
                  </a:cubicBezTo>
                  <a:cubicBezTo>
                    <a:pt x="22535" y="12857"/>
                    <a:pt x="23081" y="13853"/>
                    <a:pt x="23674" y="14802"/>
                  </a:cubicBezTo>
                  <a:cubicBezTo>
                    <a:pt x="24267" y="15822"/>
                    <a:pt x="24742" y="16890"/>
                    <a:pt x="25121" y="17981"/>
                  </a:cubicBezTo>
                  <a:cubicBezTo>
                    <a:pt x="25240" y="18313"/>
                    <a:pt x="25382" y="18621"/>
                    <a:pt x="25501" y="18929"/>
                  </a:cubicBezTo>
                  <a:cubicBezTo>
                    <a:pt x="25595" y="19262"/>
                    <a:pt x="25690" y="19594"/>
                    <a:pt x="25785" y="19926"/>
                  </a:cubicBezTo>
                  <a:cubicBezTo>
                    <a:pt x="25572" y="20044"/>
                    <a:pt x="25311" y="20139"/>
                    <a:pt x="25050" y="20163"/>
                  </a:cubicBezTo>
                  <a:cubicBezTo>
                    <a:pt x="23959" y="20329"/>
                    <a:pt x="22868" y="20519"/>
                    <a:pt x="21776" y="20661"/>
                  </a:cubicBezTo>
                  <a:cubicBezTo>
                    <a:pt x="20970" y="20756"/>
                    <a:pt x="20140" y="20827"/>
                    <a:pt x="19309" y="20922"/>
                  </a:cubicBezTo>
                  <a:cubicBezTo>
                    <a:pt x="18171" y="21064"/>
                    <a:pt x="17032" y="21183"/>
                    <a:pt x="15894" y="21373"/>
                  </a:cubicBezTo>
                  <a:cubicBezTo>
                    <a:pt x="15372" y="21420"/>
                    <a:pt x="14850" y="21444"/>
                    <a:pt x="14304" y="21444"/>
                  </a:cubicBezTo>
                  <a:cubicBezTo>
                    <a:pt x="12217" y="21444"/>
                    <a:pt x="10106" y="21444"/>
                    <a:pt x="7995" y="21420"/>
                  </a:cubicBezTo>
                  <a:cubicBezTo>
                    <a:pt x="7236" y="21420"/>
                    <a:pt x="6477" y="21325"/>
                    <a:pt x="5717" y="21254"/>
                  </a:cubicBezTo>
                  <a:cubicBezTo>
                    <a:pt x="5480" y="21254"/>
                    <a:pt x="5243" y="21230"/>
                    <a:pt x="5006" y="21207"/>
                  </a:cubicBezTo>
                  <a:cubicBezTo>
                    <a:pt x="4413" y="21136"/>
                    <a:pt x="3843" y="21017"/>
                    <a:pt x="3274" y="20851"/>
                  </a:cubicBezTo>
                  <a:cubicBezTo>
                    <a:pt x="2373" y="20566"/>
                    <a:pt x="1471" y="20329"/>
                    <a:pt x="546" y="20163"/>
                  </a:cubicBezTo>
                  <a:cubicBezTo>
                    <a:pt x="357" y="20116"/>
                    <a:pt x="167" y="20068"/>
                    <a:pt x="1" y="19997"/>
                  </a:cubicBezTo>
                  <a:cubicBezTo>
                    <a:pt x="24" y="19831"/>
                    <a:pt x="48" y="19712"/>
                    <a:pt x="96" y="19594"/>
                  </a:cubicBezTo>
                  <a:cubicBezTo>
                    <a:pt x="451" y="18716"/>
                    <a:pt x="831" y="17838"/>
                    <a:pt x="1305" y="17008"/>
                  </a:cubicBezTo>
                  <a:cubicBezTo>
                    <a:pt x="1709" y="16178"/>
                    <a:pt x="2041" y="15324"/>
                    <a:pt x="2397" y="14494"/>
                  </a:cubicBezTo>
                  <a:cubicBezTo>
                    <a:pt x="2752" y="13640"/>
                    <a:pt x="3108" y="12715"/>
                    <a:pt x="3488" y="11813"/>
                  </a:cubicBezTo>
                  <a:cubicBezTo>
                    <a:pt x="3891" y="10770"/>
                    <a:pt x="4342" y="9750"/>
                    <a:pt x="4745" y="8706"/>
                  </a:cubicBezTo>
                  <a:cubicBezTo>
                    <a:pt x="5101" y="7733"/>
                    <a:pt x="5385" y="6761"/>
                    <a:pt x="5623" y="5764"/>
                  </a:cubicBezTo>
                  <a:cubicBezTo>
                    <a:pt x="5860" y="4982"/>
                    <a:pt x="6050" y="4199"/>
                    <a:pt x="6192" y="3416"/>
                  </a:cubicBezTo>
                  <a:cubicBezTo>
                    <a:pt x="6358" y="2396"/>
                    <a:pt x="6429" y="1352"/>
                    <a:pt x="6405" y="309"/>
                  </a:cubicBezTo>
                  <a:cubicBezTo>
                    <a:pt x="6405" y="190"/>
                    <a:pt x="6405" y="95"/>
                    <a:pt x="64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1863;p68">
              <a:extLst>
                <a:ext uri="{FF2B5EF4-FFF2-40B4-BE49-F238E27FC236}">
                  <a16:creationId xmlns:a16="http://schemas.microsoft.com/office/drawing/2014/main" id="{5DA8904C-1F46-D946-87E4-C9DCA5D0FB23}"/>
                </a:ext>
              </a:extLst>
            </p:cNvPr>
            <p:cNvSpPr/>
            <p:nvPr/>
          </p:nvSpPr>
          <p:spPr>
            <a:xfrm>
              <a:off x="6201700" y="1517950"/>
              <a:ext cx="427600" cy="460200"/>
            </a:xfrm>
            <a:custGeom>
              <a:avLst/>
              <a:gdLst/>
              <a:ahLst/>
              <a:cxnLst/>
              <a:rect l="l" t="t" r="r" b="b"/>
              <a:pathLst>
                <a:path w="17104" h="18408" extrusionOk="0">
                  <a:moveTo>
                    <a:pt x="4721" y="0"/>
                  </a:moveTo>
                  <a:cubicBezTo>
                    <a:pt x="4887" y="404"/>
                    <a:pt x="5053" y="759"/>
                    <a:pt x="5196" y="1139"/>
                  </a:cubicBezTo>
                  <a:cubicBezTo>
                    <a:pt x="5291" y="1471"/>
                    <a:pt x="5433" y="1779"/>
                    <a:pt x="5623" y="2064"/>
                  </a:cubicBezTo>
                  <a:cubicBezTo>
                    <a:pt x="5812" y="2325"/>
                    <a:pt x="5931" y="2610"/>
                    <a:pt x="6073" y="2894"/>
                  </a:cubicBezTo>
                  <a:cubicBezTo>
                    <a:pt x="6904" y="4436"/>
                    <a:pt x="7852" y="5883"/>
                    <a:pt x="8944" y="7259"/>
                  </a:cubicBezTo>
                  <a:cubicBezTo>
                    <a:pt x="9869" y="8350"/>
                    <a:pt x="10794" y="9465"/>
                    <a:pt x="11814" y="10509"/>
                  </a:cubicBezTo>
                  <a:cubicBezTo>
                    <a:pt x="12407" y="11102"/>
                    <a:pt x="13071" y="11647"/>
                    <a:pt x="13806" y="12074"/>
                  </a:cubicBezTo>
                  <a:cubicBezTo>
                    <a:pt x="14162" y="12288"/>
                    <a:pt x="14542" y="12525"/>
                    <a:pt x="14898" y="12738"/>
                  </a:cubicBezTo>
                  <a:cubicBezTo>
                    <a:pt x="15372" y="13023"/>
                    <a:pt x="15823" y="13355"/>
                    <a:pt x="16226" y="13758"/>
                  </a:cubicBezTo>
                  <a:cubicBezTo>
                    <a:pt x="15894" y="14138"/>
                    <a:pt x="15514" y="14470"/>
                    <a:pt x="15064" y="14731"/>
                  </a:cubicBezTo>
                  <a:cubicBezTo>
                    <a:pt x="14969" y="14802"/>
                    <a:pt x="14874" y="14873"/>
                    <a:pt x="14779" y="14968"/>
                  </a:cubicBezTo>
                  <a:cubicBezTo>
                    <a:pt x="14471" y="15229"/>
                    <a:pt x="14542" y="15727"/>
                    <a:pt x="14898" y="15917"/>
                  </a:cubicBezTo>
                  <a:cubicBezTo>
                    <a:pt x="15111" y="16012"/>
                    <a:pt x="15348" y="16083"/>
                    <a:pt x="15562" y="16131"/>
                  </a:cubicBezTo>
                  <a:cubicBezTo>
                    <a:pt x="16084" y="16249"/>
                    <a:pt x="16605" y="16439"/>
                    <a:pt x="17104" y="16652"/>
                  </a:cubicBezTo>
                  <a:cubicBezTo>
                    <a:pt x="16771" y="17151"/>
                    <a:pt x="16392" y="17625"/>
                    <a:pt x="15965" y="18028"/>
                  </a:cubicBezTo>
                  <a:cubicBezTo>
                    <a:pt x="15894" y="18076"/>
                    <a:pt x="15823" y="18123"/>
                    <a:pt x="15751" y="18147"/>
                  </a:cubicBezTo>
                  <a:cubicBezTo>
                    <a:pt x="15633" y="18171"/>
                    <a:pt x="15514" y="18218"/>
                    <a:pt x="15396" y="18265"/>
                  </a:cubicBezTo>
                  <a:cubicBezTo>
                    <a:pt x="15253" y="18360"/>
                    <a:pt x="15087" y="18408"/>
                    <a:pt x="14921" y="18408"/>
                  </a:cubicBezTo>
                  <a:lnTo>
                    <a:pt x="11150" y="18408"/>
                  </a:lnTo>
                  <a:cubicBezTo>
                    <a:pt x="11031" y="18408"/>
                    <a:pt x="10936" y="18384"/>
                    <a:pt x="10818" y="18360"/>
                  </a:cubicBezTo>
                  <a:cubicBezTo>
                    <a:pt x="9371" y="17862"/>
                    <a:pt x="7852" y="17506"/>
                    <a:pt x="6429" y="16890"/>
                  </a:cubicBezTo>
                  <a:cubicBezTo>
                    <a:pt x="5670" y="16605"/>
                    <a:pt x="4958" y="16202"/>
                    <a:pt x="4318" y="15704"/>
                  </a:cubicBezTo>
                  <a:cubicBezTo>
                    <a:pt x="3772" y="15300"/>
                    <a:pt x="3251" y="14873"/>
                    <a:pt x="2705" y="14470"/>
                  </a:cubicBezTo>
                  <a:cubicBezTo>
                    <a:pt x="2159" y="14067"/>
                    <a:pt x="1685" y="13545"/>
                    <a:pt x="1329" y="12976"/>
                  </a:cubicBezTo>
                  <a:cubicBezTo>
                    <a:pt x="1116" y="12667"/>
                    <a:pt x="879" y="12359"/>
                    <a:pt x="665" y="12051"/>
                  </a:cubicBezTo>
                  <a:cubicBezTo>
                    <a:pt x="238" y="11505"/>
                    <a:pt x="1" y="10841"/>
                    <a:pt x="1" y="10153"/>
                  </a:cubicBezTo>
                  <a:cubicBezTo>
                    <a:pt x="1" y="9346"/>
                    <a:pt x="1" y="8540"/>
                    <a:pt x="1" y="7733"/>
                  </a:cubicBezTo>
                  <a:cubicBezTo>
                    <a:pt x="48" y="6903"/>
                    <a:pt x="285" y="6097"/>
                    <a:pt x="641" y="5361"/>
                  </a:cubicBezTo>
                  <a:cubicBezTo>
                    <a:pt x="1045" y="4507"/>
                    <a:pt x="1519" y="3701"/>
                    <a:pt x="2041" y="2942"/>
                  </a:cubicBezTo>
                  <a:cubicBezTo>
                    <a:pt x="2136" y="2823"/>
                    <a:pt x="2207" y="2681"/>
                    <a:pt x="2254" y="2538"/>
                  </a:cubicBezTo>
                  <a:cubicBezTo>
                    <a:pt x="2349" y="1993"/>
                    <a:pt x="2705" y="1661"/>
                    <a:pt x="3085" y="1305"/>
                  </a:cubicBezTo>
                  <a:cubicBezTo>
                    <a:pt x="3298" y="1091"/>
                    <a:pt x="3512" y="902"/>
                    <a:pt x="3725" y="712"/>
                  </a:cubicBezTo>
                  <a:cubicBezTo>
                    <a:pt x="3844" y="617"/>
                    <a:pt x="3938" y="522"/>
                    <a:pt x="4057" y="427"/>
                  </a:cubicBezTo>
                  <a:cubicBezTo>
                    <a:pt x="4247" y="285"/>
                    <a:pt x="4460" y="166"/>
                    <a:pt x="472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1864;p68">
              <a:extLst>
                <a:ext uri="{FF2B5EF4-FFF2-40B4-BE49-F238E27FC236}">
                  <a16:creationId xmlns:a16="http://schemas.microsoft.com/office/drawing/2014/main" id="{7EF6F9E0-ED79-9747-9814-A82EE94A7AA7}"/>
                </a:ext>
              </a:extLst>
            </p:cNvPr>
            <p:cNvSpPr/>
            <p:nvPr/>
          </p:nvSpPr>
          <p:spPr>
            <a:xfrm>
              <a:off x="6803025" y="1622900"/>
              <a:ext cx="378375" cy="305450"/>
            </a:xfrm>
            <a:custGeom>
              <a:avLst/>
              <a:gdLst/>
              <a:ahLst/>
              <a:cxnLst/>
              <a:rect l="l" t="t" r="r" b="b"/>
              <a:pathLst>
                <a:path w="15135" h="12218" extrusionOk="0">
                  <a:moveTo>
                    <a:pt x="1543" y="6216"/>
                  </a:moveTo>
                  <a:cubicBezTo>
                    <a:pt x="1732" y="6216"/>
                    <a:pt x="1851" y="6216"/>
                    <a:pt x="1970" y="6192"/>
                  </a:cubicBezTo>
                  <a:cubicBezTo>
                    <a:pt x="2159" y="6192"/>
                    <a:pt x="2349" y="6168"/>
                    <a:pt x="2539" y="6121"/>
                  </a:cubicBezTo>
                  <a:cubicBezTo>
                    <a:pt x="2895" y="6002"/>
                    <a:pt x="3274" y="5931"/>
                    <a:pt x="3654" y="5907"/>
                  </a:cubicBezTo>
                  <a:cubicBezTo>
                    <a:pt x="4389" y="5789"/>
                    <a:pt x="5124" y="5765"/>
                    <a:pt x="5836" y="5504"/>
                  </a:cubicBezTo>
                  <a:cubicBezTo>
                    <a:pt x="5884" y="5480"/>
                    <a:pt x="5955" y="5457"/>
                    <a:pt x="6026" y="5433"/>
                  </a:cubicBezTo>
                  <a:cubicBezTo>
                    <a:pt x="7236" y="5148"/>
                    <a:pt x="8398" y="4674"/>
                    <a:pt x="9465" y="3986"/>
                  </a:cubicBezTo>
                  <a:cubicBezTo>
                    <a:pt x="9703" y="3844"/>
                    <a:pt x="9940" y="3725"/>
                    <a:pt x="10177" y="3583"/>
                  </a:cubicBezTo>
                  <a:cubicBezTo>
                    <a:pt x="11126" y="3085"/>
                    <a:pt x="12003" y="2492"/>
                    <a:pt x="12810" y="1780"/>
                  </a:cubicBezTo>
                  <a:cubicBezTo>
                    <a:pt x="13498" y="1211"/>
                    <a:pt x="14162" y="641"/>
                    <a:pt x="14850" y="72"/>
                  </a:cubicBezTo>
                  <a:cubicBezTo>
                    <a:pt x="14921" y="48"/>
                    <a:pt x="14992" y="25"/>
                    <a:pt x="15063" y="1"/>
                  </a:cubicBezTo>
                  <a:cubicBezTo>
                    <a:pt x="15063" y="167"/>
                    <a:pt x="15111" y="309"/>
                    <a:pt x="15111" y="452"/>
                  </a:cubicBezTo>
                  <a:cubicBezTo>
                    <a:pt x="15135" y="736"/>
                    <a:pt x="15111" y="997"/>
                    <a:pt x="15087" y="1282"/>
                  </a:cubicBezTo>
                  <a:cubicBezTo>
                    <a:pt x="14992" y="1851"/>
                    <a:pt x="14779" y="2397"/>
                    <a:pt x="14494" y="2895"/>
                  </a:cubicBezTo>
                  <a:cubicBezTo>
                    <a:pt x="14447" y="2966"/>
                    <a:pt x="14399" y="3037"/>
                    <a:pt x="14352" y="3108"/>
                  </a:cubicBezTo>
                  <a:cubicBezTo>
                    <a:pt x="13522" y="4721"/>
                    <a:pt x="12359" y="6121"/>
                    <a:pt x="11197" y="7497"/>
                  </a:cubicBezTo>
                  <a:cubicBezTo>
                    <a:pt x="11007" y="7710"/>
                    <a:pt x="10817" y="7947"/>
                    <a:pt x="10628" y="8185"/>
                  </a:cubicBezTo>
                  <a:cubicBezTo>
                    <a:pt x="10106" y="8849"/>
                    <a:pt x="9513" y="9466"/>
                    <a:pt x="8872" y="10011"/>
                  </a:cubicBezTo>
                  <a:cubicBezTo>
                    <a:pt x="8611" y="10225"/>
                    <a:pt x="8350" y="10391"/>
                    <a:pt x="8066" y="10533"/>
                  </a:cubicBezTo>
                  <a:cubicBezTo>
                    <a:pt x="7330" y="10984"/>
                    <a:pt x="6571" y="11411"/>
                    <a:pt x="5812" y="11814"/>
                  </a:cubicBezTo>
                  <a:cubicBezTo>
                    <a:pt x="5433" y="12051"/>
                    <a:pt x="5030" y="12170"/>
                    <a:pt x="4579" y="12170"/>
                  </a:cubicBezTo>
                  <a:cubicBezTo>
                    <a:pt x="4342" y="12146"/>
                    <a:pt x="4081" y="12170"/>
                    <a:pt x="3820" y="12193"/>
                  </a:cubicBezTo>
                  <a:cubicBezTo>
                    <a:pt x="3108" y="12217"/>
                    <a:pt x="2373" y="12099"/>
                    <a:pt x="1709" y="11861"/>
                  </a:cubicBezTo>
                  <a:cubicBezTo>
                    <a:pt x="1400" y="11743"/>
                    <a:pt x="1116" y="11600"/>
                    <a:pt x="878" y="11411"/>
                  </a:cubicBezTo>
                  <a:cubicBezTo>
                    <a:pt x="641" y="11245"/>
                    <a:pt x="451" y="11055"/>
                    <a:pt x="238" y="10865"/>
                  </a:cubicBezTo>
                  <a:cubicBezTo>
                    <a:pt x="72" y="10723"/>
                    <a:pt x="1" y="10486"/>
                    <a:pt x="119" y="10272"/>
                  </a:cubicBezTo>
                  <a:cubicBezTo>
                    <a:pt x="309" y="10201"/>
                    <a:pt x="523" y="10177"/>
                    <a:pt x="736" y="10225"/>
                  </a:cubicBezTo>
                  <a:lnTo>
                    <a:pt x="1875" y="10225"/>
                  </a:lnTo>
                  <a:cubicBezTo>
                    <a:pt x="2420" y="10177"/>
                    <a:pt x="2895" y="9845"/>
                    <a:pt x="3108" y="9323"/>
                  </a:cubicBezTo>
                  <a:cubicBezTo>
                    <a:pt x="3227" y="9039"/>
                    <a:pt x="3203" y="8683"/>
                    <a:pt x="3037" y="8398"/>
                  </a:cubicBezTo>
                  <a:cubicBezTo>
                    <a:pt x="2800" y="7900"/>
                    <a:pt x="2515" y="7426"/>
                    <a:pt x="2159" y="6999"/>
                  </a:cubicBezTo>
                  <a:cubicBezTo>
                    <a:pt x="1922" y="6761"/>
                    <a:pt x="1709" y="6500"/>
                    <a:pt x="1543" y="62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1865;p68">
              <a:extLst>
                <a:ext uri="{FF2B5EF4-FFF2-40B4-BE49-F238E27FC236}">
                  <a16:creationId xmlns:a16="http://schemas.microsoft.com/office/drawing/2014/main" id="{1C2C47E7-C10F-FF4B-A8CC-5A4D7C0486D5}"/>
                </a:ext>
              </a:extLst>
            </p:cNvPr>
            <p:cNvSpPr/>
            <p:nvPr/>
          </p:nvSpPr>
          <p:spPr>
            <a:xfrm>
              <a:off x="7074050" y="2402150"/>
              <a:ext cx="574050" cy="325575"/>
            </a:xfrm>
            <a:custGeom>
              <a:avLst/>
              <a:gdLst/>
              <a:ahLst/>
              <a:cxnLst/>
              <a:rect l="l" t="t" r="r" b="b"/>
              <a:pathLst>
                <a:path w="22962" h="13023" extrusionOk="0">
                  <a:moveTo>
                    <a:pt x="712" y="4982"/>
                  </a:moveTo>
                  <a:cubicBezTo>
                    <a:pt x="807" y="4626"/>
                    <a:pt x="925" y="4317"/>
                    <a:pt x="1281" y="4175"/>
                  </a:cubicBezTo>
                  <a:cubicBezTo>
                    <a:pt x="1329" y="4151"/>
                    <a:pt x="1423" y="4080"/>
                    <a:pt x="1400" y="4056"/>
                  </a:cubicBezTo>
                  <a:cubicBezTo>
                    <a:pt x="1376" y="3819"/>
                    <a:pt x="1566" y="3819"/>
                    <a:pt x="1684" y="3772"/>
                  </a:cubicBezTo>
                  <a:cubicBezTo>
                    <a:pt x="1850" y="3677"/>
                    <a:pt x="2016" y="3606"/>
                    <a:pt x="2182" y="3487"/>
                  </a:cubicBezTo>
                  <a:cubicBezTo>
                    <a:pt x="2301" y="3416"/>
                    <a:pt x="2372" y="3250"/>
                    <a:pt x="2301" y="3108"/>
                  </a:cubicBezTo>
                  <a:cubicBezTo>
                    <a:pt x="2182" y="2704"/>
                    <a:pt x="2088" y="2586"/>
                    <a:pt x="1684" y="2586"/>
                  </a:cubicBezTo>
                  <a:cubicBezTo>
                    <a:pt x="1423" y="2586"/>
                    <a:pt x="1186" y="2467"/>
                    <a:pt x="1044" y="2254"/>
                  </a:cubicBezTo>
                  <a:cubicBezTo>
                    <a:pt x="735" y="1874"/>
                    <a:pt x="451" y="1495"/>
                    <a:pt x="142" y="1091"/>
                  </a:cubicBezTo>
                  <a:cubicBezTo>
                    <a:pt x="71" y="973"/>
                    <a:pt x="24" y="830"/>
                    <a:pt x="0" y="688"/>
                  </a:cubicBezTo>
                  <a:cubicBezTo>
                    <a:pt x="0" y="475"/>
                    <a:pt x="0" y="285"/>
                    <a:pt x="0" y="95"/>
                  </a:cubicBezTo>
                  <a:cubicBezTo>
                    <a:pt x="119" y="48"/>
                    <a:pt x="261" y="24"/>
                    <a:pt x="380" y="0"/>
                  </a:cubicBezTo>
                  <a:lnTo>
                    <a:pt x="3179" y="0"/>
                  </a:lnTo>
                  <a:cubicBezTo>
                    <a:pt x="3890" y="24"/>
                    <a:pt x="4578" y="190"/>
                    <a:pt x="5219" y="475"/>
                  </a:cubicBezTo>
                  <a:cubicBezTo>
                    <a:pt x="5480" y="593"/>
                    <a:pt x="5741" y="641"/>
                    <a:pt x="6025" y="641"/>
                  </a:cubicBezTo>
                  <a:cubicBezTo>
                    <a:pt x="7069" y="617"/>
                    <a:pt x="8136" y="593"/>
                    <a:pt x="9204" y="593"/>
                  </a:cubicBezTo>
                  <a:cubicBezTo>
                    <a:pt x="9441" y="593"/>
                    <a:pt x="9678" y="617"/>
                    <a:pt x="9892" y="641"/>
                  </a:cubicBezTo>
                  <a:cubicBezTo>
                    <a:pt x="10437" y="735"/>
                    <a:pt x="11007" y="712"/>
                    <a:pt x="11552" y="617"/>
                  </a:cubicBezTo>
                  <a:cubicBezTo>
                    <a:pt x="11789" y="569"/>
                    <a:pt x="12050" y="593"/>
                    <a:pt x="12288" y="712"/>
                  </a:cubicBezTo>
                  <a:cubicBezTo>
                    <a:pt x="12667" y="902"/>
                    <a:pt x="13094" y="1020"/>
                    <a:pt x="13521" y="1044"/>
                  </a:cubicBezTo>
                  <a:cubicBezTo>
                    <a:pt x="14090" y="1091"/>
                    <a:pt x="14636" y="1257"/>
                    <a:pt x="15158" y="1471"/>
                  </a:cubicBezTo>
                  <a:cubicBezTo>
                    <a:pt x="15774" y="1708"/>
                    <a:pt x="16415" y="1922"/>
                    <a:pt x="17032" y="2111"/>
                  </a:cubicBezTo>
                  <a:cubicBezTo>
                    <a:pt x="17625" y="2277"/>
                    <a:pt x="18170" y="2562"/>
                    <a:pt x="18645" y="2942"/>
                  </a:cubicBezTo>
                  <a:cubicBezTo>
                    <a:pt x="19356" y="3511"/>
                    <a:pt x="20044" y="4128"/>
                    <a:pt x="20661" y="4792"/>
                  </a:cubicBezTo>
                  <a:cubicBezTo>
                    <a:pt x="20851" y="5005"/>
                    <a:pt x="21017" y="5219"/>
                    <a:pt x="21183" y="5456"/>
                  </a:cubicBezTo>
                  <a:cubicBezTo>
                    <a:pt x="21349" y="5717"/>
                    <a:pt x="21610" y="5930"/>
                    <a:pt x="21918" y="6073"/>
                  </a:cubicBezTo>
                  <a:cubicBezTo>
                    <a:pt x="22227" y="6168"/>
                    <a:pt x="22416" y="6452"/>
                    <a:pt x="22440" y="6784"/>
                  </a:cubicBezTo>
                  <a:cubicBezTo>
                    <a:pt x="22464" y="7069"/>
                    <a:pt x="22559" y="7330"/>
                    <a:pt x="22725" y="7567"/>
                  </a:cubicBezTo>
                  <a:cubicBezTo>
                    <a:pt x="22891" y="7828"/>
                    <a:pt x="22962" y="8160"/>
                    <a:pt x="22962" y="8468"/>
                  </a:cubicBezTo>
                  <a:lnTo>
                    <a:pt x="22962" y="9678"/>
                  </a:lnTo>
                  <a:cubicBezTo>
                    <a:pt x="22962" y="9797"/>
                    <a:pt x="22962" y="9892"/>
                    <a:pt x="22938" y="9987"/>
                  </a:cubicBezTo>
                  <a:cubicBezTo>
                    <a:pt x="22891" y="10295"/>
                    <a:pt x="22559" y="10461"/>
                    <a:pt x="22298" y="10295"/>
                  </a:cubicBezTo>
                  <a:cubicBezTo>
                    <a:pt x="22155" y="10224"/>
                    <a:pt x="22013" y="10105"/>
                    <a:pt x="21871" y="10034"/>
                  </a:cubicBezTo>
                  <a:cubicBezTo>
                    <a:pt x="21539" y="9797"/>
                    <a:pt x="21064" y="9963"/>
                    <a:pt x="20993" y="10366"/>
                  </a:cubicBezTo>
                  <a:cubicBezTo>
                    <a:pt x="20946" y="10580"/>
                    <a:pt x="20922" y="10769"/>
                    <a:pt x="20898" y="10959"/>
                  </a:cubicBezTo>
                  <a:cubicBezTo>
                    <a:pt x="20780" y="10959"/>
                    <a:pt x="20661" y="10935"/>
                    <a:pt x="20542" y="10888"/>
                  </a:cubicBezTo>
                  <a:cubicBezTo>
                    <a:pt x="20424" y="10793"/>
                    <a:pt x="20305" y="10698"/>
                    <a:pt x="20210" y="10580"/>
                  </a:cubicBezTo>
                  <a:cubicBezTo>
                    <a:pt x="19926" y="10342"/>
                    <a:pt x="19522" y="10271"/>
                    <a:pt x="19190" y="10390"/>
                  </a:cubicBezTo>
                  <a:cubicBezTo>
                    <a:pt x="18834" y="10461"/>
                    <a:pt x="18502" y="10627"/>
                    <a:pt x="18241" y="10888"/>
                  </a:cubicBezTo>
                  <a:cubicBezTo>
                    <a:pt x="17696" y="11362"/>
                    <a:pt x="17198" y="11908"/>
                    <a:pt x="16771" y="12477"/>
                  </a:cubicBezTo>
                  <a:cubicBezTo>
                    <a:pt x="16628" y="12714"/>
                    <a:pt x="16439" y="12904"/>
                    <a:pt x="16225" y="13023"/>
                  </a:cubicBezTo>
                  <a:cubicBezTo>
                    <a:pt x="15893" y="12881"/>
                    <a:pt x="15632" y="12596"/>
                    <a:pt x="15537" y="12240"/>
                  </a:cubicBezTo>
                  <a:cubicBezTo>
                    <a:pt x="15442" y="11955"/>
                    <a:pt x="15348" y="11647"/>
                    <a:pt x="15276" y="11339"/>
                  </a:cubicBezTo>
                  <a:cubicBezTo>
                    <a:pt x="15158" y="10935"/>
                    <a:pt x="14944" y="10580"/>
                    <a:pt x="14636" y="10319"/>
                  </a:cubicBezTo>
                  <a:cubicBezTo>
                    <a:pt x="14351" y="10034"/>
                    <a:pt x="13877" y="9987"/>
                    <a:pt x="13521" y="10200"/>
                  </a:cubicBezTo>
                  <a:cubicBezTo>
                    <a:pt x="13402" y="10271"/>
                    <a:pt x="13284" y="10366"/>
                    <a:pt x="13165" y="10461"/>
                  </a:cubicBezTo>
                  <a:cubicBezTo>
                    <a:pt x="12809" y="10698"/>
                    <a:pt x="12477" y="10935"/>
                    <a:pt x="12121" y="11173"/>
                  </a:cubicBezTo>
                  <a:cubicBezTo>
                    <a:pt x="11766" y="11362"/>
                    <a:pt x="11362" y="11410"/>
                    <a:pt x="11007" y="11268"/>
                  </a:cubicBezTo>
                  <a:cubicBezTo>
                    <a:pt x="10746" y="11196"/>
                    <a:pt x="10580" y="10959"/>
                    <a:pt x="10556" y="10698"/>
                  </a:cubicBezTo>
                  <a:cubicBezTo>
                    <a:pt x="10508" y="10224"/>
                    <a:pt x="10556" y="9726"/>
                    <a:pt x="10651" y="9251"/>
                  </a:cubicBezTo>
                  <a:cubicBezTo>
                    <a:pt x="10769" y="8729"/>
                    <a:pt x="10817" y="8184"/>
                    <a:pt x="10793" y="7662"/>
                  </a:cubicBezTo>
                  <a:cubicBezTo>
                    <a:pt x="10793" y="7615"/>
                    <a:pt x="10793" y="7567"/>
                    <a:pt x="10793" y="7543"/>
                  </a:cubicBezTo>
                  <a:cubicBezTo>
                    <a:pt x="10769" y="7045"/>
                    <a:pt x="10224" y="6808"/>
                    <a:pt x="9844" y="7116"/>
                  </a:cubicBezTo>
                  <a:cubicBezTo>
                    <a:pt x="9346" y="7472"/>
                    <a:pt x="8848" y="7828"/>
                    <a:pt x="8350" y="8184"/>
                  </a:cubicBezTo>
                  <a:cubicBezTo>
                    <a:pt x="7686" y="8682"/>
                    <a:pt x="6950" y="9085"/>
                    <a:pt x="6191" y="9394"/>
                  </a:cubicBezTo>
                  <a:cubicBezTo>
                    <a:pt x="5432" y="9678"/>
                    <a:pt x="4626" y="9821"/>
                    <a:pt x="3819" y="9797"/>
                  </a:cubicBezTo>
                  <a:cubicBezTo>
                    <a:pt x="3724" y="9773"/>
                    <a:pt x="3653" y="9749"/>
                    <a:pt x="3582" y="9726"/>
                  </a:cubicBezTo>
                  <a:cubicBezTo>
                    <a:pt x="3606" y="9583"/>
                    <a:pt x="3629" y="9441"/>
                    <a:pt x="3653" y="9299"/>
                  </a:cubicBezTo>
                  <a:cubicBezTo>
                    <a:pt x="3890" y="8587"/>
                    <a:pt x="4270" y="7899"/>
                    <a:pt x="4768" y="7306"/>
                  </a:cubicBezTo>
                  <a:cubicBezTo>
                    <a:pt x="5124" y="6808"/>
                    <a:pt x="5527" y="6357"/>
                    <a:pt x="5930" y="5883"/>
                  </a:cubicBezTo>
                  <a:cubicBezTo>
                    <a:pt x="6168" y="5551"/>
                    <a:pt x="6476" y="5266"/>
                    <a:pt x="6808" y="5053"/>
                  </a:cubicBezTo>
                  <a:cubicBezTo>
                    <a:pt x="6998" y="4910"/>
                    <a:pt x="7188" y="4768"/>
                    <a:pt x="7354" y="4602"/>
                  </a:cubicBezTo>
                  <a:cubicBezTo>
                    <a:pt x="7520" y="4412"/>
                    <a:pt x="7543" y="4151"/>
                    <a:pt x="7401" y="3938"/>
                  </a:cubicBezTo>
                  <a:cubicBezTo>
                    <a:pt x="7306" y="3748"/>
                    <a:pt x="7093" y="3653"/>
                    <a:pt x="6879" y="3677"/>
                  </a:cubicBezTo>
                  <a:cubicBezTo>
                    <a:pt x="6832" y="3677"/>
                    <a:pt x="6784" y="3677"/>
                    <a:pt x="6737" y="3701"/>
                  </a:cubicBezTo>
                  <a:cubicBezTo>
                    <a:pt x="6381" y="3962"/>
                    <a:pt x="5930" y="3890"/>
                    <a:pt x="5527" y="3985"/>
                  </a:cubicBezTo>
                  <a:cubicBezTo>
                    <a:pt x="5005" y="4104"/>
                    <a:pt x="4507" y="4294"/>
                    <a:pt x="4009" y="4436"/>
                  </a:cubicBezTo>
                  <a:cubicBezTo>
                    <a:pt x="3036" y="4721"/>
                    <a:pt x="2064" y="4910"/>
                    <a:pt x="1068" y="4982"/>
                  </a:cubicBezTo>
                  <a:cubicBezTo>
                    <a:pt x="925" y="4982"/>
                    <a:pt x="807" y="4982"/>
                    <a:pt x="712" y="4982"/>
                  </a:cubicBezTo>
                  <a:close/>
                </a:path>
              </a:pathLst>
            </a:custGeom>
            <a:solidFill>
              <a:srgbClr val="FFAB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1866;p68">
              <a:extLst>
                <a:ext uri="{FF2B5EF4-FFF2-40B4-BE49-F238E27FC236}">
                  <a16:creationId xmlns:a16="http://schemas.microsoft.com/office/drawing/2014/main" id="{13D8EDB7-C267-DE41-BD69-43513A8BDC86}"/>
                </a:ext>
              </a:extLst>
            </p:cNvPr>
            <p:cNvSpPr/>
            <p:nvPr/>
          </p:nvSpPr>
          <p:spPr>
            <a:xfrm>
              <a:off x="7643925" y="2298950"/>
              <a:ext cx="341025" cy="215900"/>
            </a:xfrm>
            <a:custGeom>
              <a:avLst/>
              <a:gdLst/>
              <a:ahLst/>
              <a:cxnLst/>
              <a:rect l="l" t="t" r="r" b="b"/>
              <a:pathLst>
                <a:path w="13641" h="8636" extrusionOk="0">
                  <a:moveTo>
                    <a:pt x="13640" y="5694"/>
                  </a:moveTo>
                  <a:cubicBezTo>
                    <a:pt x="13427" y="6216"/>
                    <a:pt x="12952" y="6382"/>
                    <a:pt x="12502" y="6548"/>
                  </a:cubicBezTo>
                  <a:cubicBezTo>
                    <a:pt x="12431" y="6548"/>
                    <a:pt x="12359" y="6571"/>
                    <a:pt x="12312" y="6571"/>
                  </a:cubicBezTo>
                  <a:cubicBezTo>
                    <a:pt x="12051" y="6548"/>
                    <a:pt x="11838" y="6690"/>
                    <a:pt x="11743" y="6927"/>
                  </a:cubicBezTo>
                  <a:cubicBezTo>
                    <a:pt x="11648" y="7188"/>
                    <a:pt x="11719" y="7473"/>
                    <a:pt x="11909" y="7686"/>
                  </a:cubicBezTo>
                  <a:cubicBezTo>
                    <a:pt x="12051" y="7829"/>
                    <a:pt x="12217" y="7971"/>
                    <a:pt x="12359" y="8137"/>
                  </a:cubicBezTo>
                  <a:cubicBezTo>
                    <a:pt x="12431" y="8232"/>
                    <a:pt x="12502" y="8327"/>
                    <a:pt x="12620" y="8469"/>
                  </a:cubicBezTo>
                  <a:cubicBezTo>
                    <a:pt x="12502" y="8516"/>
                    <a:pt x="12359" y="8564"/>
                    <a:pt x="12217" y="8564"/>
                  </a:cubicBezTo>
                  <a:cubicBezTo>
                    <a:pt x="10960" y="8635"/>
                    <a:pt x="9679" y="8540"/>
                    <a:pt x="8422" y="8327"/>
                  </a:cubicBezTo>
                  <a:cubicBezTo>
                    <a:pt x="8256" y="8279"/>
                    <a:pt x="8090" y="8232"/>
                    <a:pt x="7924" y="8184"/>
                  </a:cubicBezTo>
                  <a:cubicBezTo>
                    <a:pt x="7165" y="7900"/>
                    <a:pt x="6405" y="7615"/>
                    <a:pt x="5646" y="7378"/>
                  </a:cubicBezTo>
                  <a:cubicBezTo>
                    <a:pt x="5433" y="7307"/>
                    <a:pt x="5196" y="7283"/>
                    <a:pt x="4959" y="7307"/>
                  </a:cubicBezTo>
                  <a:cubicBezTo>
                    <a:pt x="3393" y="7307"/>
                    <a:pt x="1851" y="7307"/>
                    <a:pt x="286" y="7330"/>
                  </a:cubicBezTo>
                  <a:cubicBezTo>
                    <a:pt x="214" y="7330"/>
                    <a:pt x="143" y="7330"/>
                    <a:pt x="25" y="7307"/>
                  </a:cubicBezTo>
                  <a:cubicBezTo>
                    <a:pt x="25" y="7164"/>
                    <a:pt x="25" y="7046"/>
                    <a:pt x="1" y="6927"/>
                  </a:cubicBezTo>
                  <a:cubicBezTo>
                    <a:pt x="357" y="6856"/>
                    <a:pt x="618" y="6595"/>
                    <a:pt x="760" y="6263"/>
                  </a:cubicBezTo>
                  <a:cubicBezTo>
                    <a:pt x="1282" y="5124"/>
                    <a:pt x="2065" y="4128"/>
                    <a:pt x="3037" y="3322"/>
                  </a:cubicBezTo>
                  <a:cubicBezTo>
                    <a:pt x="3583" y="2847"/>
                    <a:pt x="4105" y="2349"/>
                    <a:pt x="4674" y="1898"/>
                  </a:cubicBezTo>
                  <a:cubicBezTo>
                    <a:pt x="4959" y="1637"/>
                    <a:pt x="5267" y="1424"/>
                    <a:pt x="5599" y="1210"/>
                  </a:cubicBezTo>
                  <a:cubicBezTo>
                    <a:pt x="6405" y="712"/>
                    <a:pt x="7307" y="357"/>
                    <a:pt x="8232" y="119"/>
                  </a:cubicBezTo>
                  <a:cubicBezTo>
                    <a:pt x="8896" y="24"/>
                    <a:pt x="9584" y="1"/>
                    <a:pt x="10248" y="48"/>
                  </a:cubicBezTo>
                  <a:cubicBezTo>
                    <a:pt x="10628" y="96"/>
                    <a:pt x="10960" y="262"/>
                    <a:pt x="11221" y="499"/>
                  </a:cubicBezTo>
                  <a:cubicBezTo>
                    <a:pt x="11719" y="878"/>
                    <a:pt x="11624" y="1661"/>
                    <a:pt x="11411" y="2017"/>
                  </a:cubicBezTo>
                  <a:cubicBezTo>
                    <a:pt x="11268" y="2254"/>
                    <a:pt x="11078" y="2468"/>
                    <a:pt x="10865" y="2634"/>
                  </a:cubicBezTo>
                  <a:cubicBezTo>
                    <a:pt x="10438" y="3013"/>
                    <a:pt x="9964" y="3298"/>
                    <a:pt x="9465" y="3535"/>
                  </a:cubicBezTo>
                  <a:cubicBezTo>
                    <a:pt x="9418" y="3535"/>
                    <a:pt x="9394" y="3559"/>
                    <a:pt x="9347" y="3583"/>
                  </a:cubicBezTo>
                  <a:cubicBezTo>
                    <a:pt x="9110" y="3701"/>
                    <a:pt x="9015" y="3986"/>
                    <a:pt x="9086" y="4223"/>
                  </a:cubicBezTo>
                  <a:cubicBezTo>
                    <a:pt x="9133" y="4460"/>
                    <a:pt x="9347" y="4626"/>
                    <a:pt x="9584" y="4650"/>
                  </a:cubicBezTo>
                  <a:cubicBezTo>
                    <a:pt x="9845" y="4650"/>
                    <a:pt x="10106" y="4650"/>
                    <a:pt x="10367" y="4650"/>
                  </a:cubicBezTo>
                  <a:cubicBezTo>
                    <a:pt x="10841" y="4603"/>
                    <a:pt x="11339" y="4674"/>
                    <a:pt x="11790" y="4863"/>
                  </a:cubicBezTo>
                  <a:cubicBezTo>
                    <a:pt x="12146" y="4982"/>
                    <a:pt x="12525" y="5101"/>
                    <a:pt x="12905" y="5148"/>
                  </a:cubicBezTo>
                  <a:cubicBezTo>
                    <a:pt x="13213" y="5219"/>
                    <a:pt x="13498" y="5409"/>
                    <a:pt x="13640" y="5694"/>
                  </a:cubicBezTo>
                  <a:close/>
                </a:path>
              </a:pathLst>
            </a:custGeom>
            <a:solidFill>
              <a:srgbClr val="FFAB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1867;p68">
              <a:extLst>
                <a:ext uri="{FF2B5EF4-FFF2-40B4-BE49-F238E27FC236}">
                  <a16:creationId xmlns:a16="http://schemas.microsoft.com/office/drawing/2014/main" id="{81FC9B6B-7148-DA45-9F3B-F9D5B7B5895D}"/>
                </a:ext>
              </a:extLst>
            </p:cNvPr>
            <p:cNvSpPr/>
            <p:nvPr/>
          </p:nvSpPr>
          <p:spPr>
            <a:xfrm>
              <a:off x="6472725" y="1036400"/>
              <a:ext cx="290600" cy="150675"/>
            </a:xfrm>
            <a:custGeom>
              <a:avLst/>
              <a:gdLst/>
              <a:ahLst/>
              <a:cxnLst/>
              <a:rect l="l" t="t" r="r" b="b"/>
              <a:pathLst>
                <a:path w="11624" h="6027" extrusionOk="0">
                  <a:moveTo>
                    <a:pt x="11623" y="1045"/>
                  </a:moveTo>
                  <a:cubicBezTo>
                    <a:pt x="11268" y="1519"/>
                    <a:pt x="10912" y="1946"/>
                    <a:pt x="10580" y="2397"/>
                  </a:cubicBezTo>
                  <a:cubicBezTo>
                    <a:pt x="9963" y="3132"/>
                    <a:pt x="9655" y="4081"/>
                    <a:pt x="9726" y="5054"/>
                  </a:cubicBezTo>
                  <a:cubicBezTo>
                    <a:pt x="9726" y="5196"/>
                    <a:pt x="9726" y="5362"/>
                    <a:pt x="9726" y="5504"/>
                  </a:cubicBezTo>
                  <a:cubicBezTo>
                    <a:pt x="9702" y="5552"/>
                    <a:pt x="9678" y="5599"/>
                    <a:pt x="9655" y="5647"/>
                  </a:cubicBezTo>
                  <a:cubicBezTo>
                    <a:pt x="9536" y="5647"/>
                    <a:pt x="9417" y="5647"/>
                    <a:pt x="9299" y="5623"/>
                  </a:cubicBezTo>
                  <a:cubicBezTo>
                    <a:pt x="8469" y="5386"/>
                    <a:pt x="7615" y="5314"/>
                    <a:pt x="6784" y="5338"/>
                  </a:cubicBezTo>
                  <a:cubicBezTo>
                    <a:pt x="5741" y="5338"/>
                    <a:pt x="4697" y="5338"/>
                    <a:pt x="3653" y="5362"/>
                  </a:cubicBezTo>
                  <a:cubicBezTo>
                    <a:pt x="2657" y="5386"/>
                    <a:pt x="1661" y="5552"/>
                    <a:pt x="712" y="5860"/>
                  </a:cubicBezTo>
                  <a:cubicBezTo>
                    <a:pt x="498" y="5907"/>
                    <a:pt x="261" y="5955"/>
                    <a:pt x="0" y="6026"/>
                  </a:cubicBezTo>
                  <a:cubicBezTo>
                    <a:pt x="24" y="5670"/>
                    <a:pt x="119" y="5362"/>
                    <a:pt x="309" y="5077"/>
                  </a:cubicBezTo>
                  <a:cubicBezTo>
                    <a:pt x="593" y="4627"/>
                    <a:pt x="902" y="4176"/>
                    <a:pt x="1210" y="3773"/>
                  </a:cubicBezTo>
                  <a:cubicBezTo>
                    <a:pt x="1281" y="3678"/>
                    <a:pt x="1352" y="3607"/>
                    <a:pt x="1423" y="3535"/>
                  </a:cubicBezTo>
                  <a:cubicBezTo>
                    <a:pt x="1637" y="3322"/>
                    <a:pt x="1827" y="3108"/>
                    <a:pt x="2017" y="2871"/>
                  </a:cubicBezTo>
                  <a:cubicBezTo>
                    <a:pt x="2349" y="2444"/>
                    <a:pt x="2776" y="2065"/>
                    <a:pt x="3250" y="1780"/>
                  </a:cubicBezTo>
                  <a:cubicBezTo>
                    <a:pt x="3630" y="1543"/>
                    <a:pt x="3985" y="1282"/>
                    <a:pt x="4341" y="997"/>
                  </a:cubicBezTo>
                  <a:cubicBezTo>
                    <a:pt x="4555" y="855"/>
                    <a:pt x="4768" y="736"/>
                    <a:pt x="5029" y="665"/>
                  </a:cubicBezTo>
                  <a:cubicBezTo>
                    <a:pt x="5456" y="499"/>
                    <a:pt x="5907" y="357"/>
                    <a:pt x="6334" y="167"/>
                  </a:cubicBezTo>
                  <a:cubicBezTo>
                    <a:pt x="6595" y="48"/>
                    <a:pt x="6903" y="1"/>
                    <a:pt x="7188" y="1"/>
                  </a:cubicBezTo>
                  <a:lnTo>
                    <a:pt x="8160" y="1"/>
                  </a:lnTo>
                  <a:lnTo>
                    <a:pt x="8279" y="1"/>
                  </a:lnTo>
                  <a:cubicBezTo>
                    <a:pt x="8397" y="1"/>
                    <a:pt x="8540" y="1"/>
                    <a:pt x="8658" y="48"/>
                  </a:cubicBezTo>
                  <a:cubicBezTo>
                    <a:pt x="9417" y="333"/>
                    <a:pt x="10271" y="214"/>
                    <a:pt x="11007" y="594"/>
                  </a:cubicBezTo>
                  <a:cubicBezTo>
                    <a:pt x="11244" y="689"/>
                    <a:pt x="11457" y="855"/>
                    <a:pt x="11623" y="10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1868;p68">
              <a:extLst>
                <a:ext uri="{FF2B5EF4-FFF2-40B4-BE49-F238E27FC236}">
                  <a16:creationId xmlns:a16="http://schemas.microsoft.com/office/drawing/2014/main" id="{4AA42ACE-5BE0-2E45-A192-11122100069D}"/>
                </a:ext>
              </a:extLst>
            </p:cNvPr>
            <p:cNvSpPr/>
            <p:nvPr/>
          </p:nvSpPr>
          <p:spPr>
            <a:xfrm>
              <a:off x="7624950" y="2505925"/>
              <a:ext cx="157775" cy="163100"/>
            </a:xfrm>
            <a:custGeom>
              <a:avLst/>
              <a:gdLst/>
              <a:ahLst/>
              <a:cxnLst/>
              <a:rect l="l" t="t" r="r" b="b"/>
              <a:pathLst>
                <a:path w="6311" h="6524" extrusionOk="0">
                  <a:moveTo>
                    <a:pt x="1" y="0"/>
                  </a:moveTo>
                  <a:cubicBezTo>
                    <a:pt x="594" y="71"/>
                    <a:pt x="1092" y="143"/>
                    <a:pt x="1590" y="214"/>
                  </a:cubicBezTo>
                  <a:cubicBezTo>
                    <a:pt x="2325" y="332"/>
                    <a:pt x="3037" y="475"/>
                    <a:pt x="3772" y="546"/>
                  </a:cubicBezTo>
                  <a:cubicBezTo>
                    <a:pt x="4247" y="641"/>
                    <a:pt x="4698" y="759"/>
                    <a:pt x="5124" y="902"/>
                  </a:cubicBezTo>
                  <a:cubicBezTo>
                    <a:pt x="5385" y="973"/>
                    <a:pt x="5599" y="1091"/>
                    <a:pt x="5836" y="1163"/>
                  </a:cubicBezTo>
                  <a:cubicBezTo>
                    <a:pt x="6073" y="1210"/>
                    <a:pt x="6263" y="1424"/>
                    <a:pt x="6263" y="1661"/>
                  </a:cubicBezTo>
                  <a:cubicBezTo>
                    <a:pt x="6311" y="2088"/>
                    <a:pt x="6263" y="2515"/>
                    <a:pt x="6144" y="2918"/>
                  </a:cubicBezTo>
                  <a:cubicBezTo>
                    <a:pt x="5955" y="3392"/>
                    <a:pt x="5789" y="3867"/>
                    <a:pt x="5575" y="4341"/>
                  </a:cubicBezTo>
                  <a:cubicBezTo>
                    <a:pt x="5385" y="4816"/>
                    <a:pt x="5196" y="5243"/>
                    <a:pt x="4982" y="5670"/>
                  </a:cubicBezTo>
                  <a:cubicBezTo>
                    <a:pt x="4864" y="5930"/>
                    <a:pt x="4721" y="6168"/>
                    <a:pt x="4626" y="6357"/>
                  </a:cubicBezTo>
                  <a:cubicBezTo>
                    <a:pt x="4294" y="6524"/>
                    <a:pt x="3915" y="6381"/>
                    <a:pt x="3749" y="6049"/>
                  </a:cubicBezTo>
                  <a:cubicBezTo>
                    <a:pt x="3559" y="5764"/>
                    <a:pt x="3345" y="5480"/>
                    <a:pt x="3108" y="5195"/>
                  </a:cubicBezTo>
                  <a:cubicBezTo>
                    <a:pt x="2729" y="4721"/>
                    <a:pt x="2397" y="4199"/>
                    <a:pt x="2136" y="3630"/>
                  </a:cubicBezTo>
                  <a:cubicBezTo>
                    <a:pt x="1898" y="3274"/>
                    <a:pt x="1709" y="2918"/>
                    <a:pt x="1519" y="2538"/>
                  </a:cubicBezTo>
                  <a:cubicBezTo>
                    <a:pt x="1400" y="2206"/>
                    <a:pt x="1258" y="1922"/>
                    <a:pt x="1116" y="1613"/>
                  </a:cubicBezTo>
                  <a:cubicBezTo>
                    <a:pt x="1068" y="1424"/>
                    <a:pt x="926" y="1281"/>
                    <a:pt x="760" y="1186"/>
                  </a:cubicBezTo>
                  <a:cubicBezTo>
                    <a:pt x="309" y="949"/>
                    <a:pt x="191" y="498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1869;p68">
              <a:extLst>
                <a:ext uri="{FF2B5EF4-FFF2-40B4-BE49-F238E27FC236}">
                  <a16:creationId xmlns:a16="http://schemas.microsoft.com/office/drawing/2014/main" id="{0EBA6DCD-366D-8441-94B8-9215D93B9012}"/>
                </a:ext>
              </a:extLst>
            </p:cNvPr>
            <p:cNvSpPr/>
            <p:nvPr/>
          </p:nvSpPr>
          <p:spPr>
            <a:xfrm>
              <a:off x="7525325" y="2325050"/>
              <a:ext cx="90175" cy="138200"/>
            </a:xfrm>
            <a:custGeom>
              <a:avLst/>
              <a:gdLst/>
              <a:ahLst/>
              <a:cxnLst/>
              <a:rect l="l" t="t" r="r" b="b"/>
              <a:pathLst>
                <a:path w="3607" h="5528" extrusionOk="0">
                  <a:moveTo>
                    <a:pt x="3511" y="0"/>
                  </a:moveTo>
                  <a:cubicBezTo>
                    <a:pt x="3606" y="570"/>
                    <a:pt x="3606" y="4982"/>
                    <a:pt x="3535" y="5527"/>
                  </a:cubicBezTo>
                  <a:cubicBezTo>
                    <a:pt x="3084" y="5527"/>
                    <a:pt x="2657" y="5432"/>
                    <a:pt x="2254" y="5266"/>
                  </a:cubicBezTo>
                  <a:cubicBezTo>
                    <a:pt x="1970" y="5148"/>
                    <a:pt x="1709" y="5029"/>
                    <a:pt x="1376" y="4887"/>
                  </a:cubicBezTo>
                  <a:cubicBezTo>
                    <a:pt x="1163" y="4341"/>
                    <a:pt x="902" y="3819"/>
                    <a:pt x="546" y="3321"/>
                  </a:cubicBezTo>
                  <a:cubicBezTo>
                    <a:pt x="499" y="3250"/>
                    <a:pt x="451" y="3179"/>
                    <a:pt x="428" y="3108"/>
                  </a:cubicBezTo>
                  <a:cubicBezTo>
                    <a:pt x="285" y="2254"/>
                    <a:pt x="1" y="1424"/>
                    <a:pt x="72" y="522"/>
                  </a:cubicBezTo>
                  <a:cubicBezTo>
                    <a:pt x="96" y="166"/>
                    <a:pt x="214" y="24"/>
                    <a:pt x="570" y="0"/>
                  </a:cubicBezTo>
                  <a:cubicBezTo>
                    <a:pt x="1543" y="0"/>
                    <a:pt x="2515" y="0"/>
                    <a:pt x="35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1870;p68">
              <a:extLst>
                <a:ext uri="{FF2B5EF4-FFF2-40B4-BE49-F238E27FC236}">
                  <a16:creationId xmlns:a16="http://schemas.microsoft.com/office/drawing/2014/main" id="{8F4D9BA3-758C-9544-868F-3479E8F35554}"/>
                </a:ext>
              </a:extLst>
            </p:cNvPr>
            <p:cNvSpPr/>
            <p:nvPr/>
          </p:nvSpPr>
          <p:spPr>
            <a:xfrm>
              <a:off x="7085300" y="3970100"/>
              <a:ext cx="112125" cy="53975"/>
            </a:xfrm>
            <a:custGeom>
              <a:avLst/>
              <a:gdLst/>
              <a:ahLst/>
              <a:cxnLst/>
              <a:rect l="l" t="t" r="r" b="b"/>
              <a:pathLst>
                <a:path w="4485" h="2159" extrusionOk="0">
                  <a:moveTo>
                    <a:pt x="1" y="1376"/>
                  </a:moveTo>
                  <a:cubicBezTo>
                    <a:pt x="1" y="973"/>
                    <a:pt x="238" y="617"/>
                    <a:pt x="594" y="474"/>
                  </a:cubicBezTo>
                  <a:cubicBezTo>
                    <a:pt x="973" y="237"/>
                    <a:pt x="1424" y="119"/>
                    <a:pt x="1851" y="95"/>
                  </a:cubicBezTo>
                  <a:cubicBezTo>
                    <a:pt x="2539" y="47"/>
                    <a:pt x="3227" y="47"/>
                    <a:pt x="3891" y="24"/>
                  </a:cubicBezTo>
                  <a:cubicBezTo>
                    <a:pt x="4105" y="0"/>
                    <a:pt x="4318" y="47"/>
                    <a:pt x="4484" y="142"/>
                  </a:cubicBezTo>
                  <a:cubicBezTo>
                    <a:pt x="3630" y="1542"/>
                    <a:pt x="2302" y="2159"/>
                    <a:pt x="831" y="1898"/>
                  </a:cubicBezTo>
                  <a:cubicBezTo>
                    <a:pt x="523" y="1850"/>
                    <a:pt x="523" y="1850"/>
                    <a:pt x="1" y="13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1871;p68">
              <a:extLst>
                <a:ext uri="{FF2B5EF4-FFF2-40B4-BE49-F238E27FC236}">
                  <a16:creationId xmlns:a16="http://schemas.microsoft.com/office/drawing/2014/main" id="{17865931-7604-8D47-B7ED-963A6B52769D}"/>
                </a:ext>
              </a:extLst>
            </p:cNvPr>
            <p:cNvSpPr/>
            <p:nvPr/>
          </p:nvSpPr>
          <p:spPr>
            <a:xfrm>
              <a:off x="7480850" y="3944600"/>
              <a:ext cx="128125" cy="36775"/>
            </a:xfrm>
            <a:custGeom>
              <a:avLst/>
              <a:gdLst/>
              <a:ahLst/>
              <a:cxnLst/>
              <a:rect l="l" t="t" r="r" b="b"/>
              <a:pathLst>
                <a:path w="5125" h="1471" extrusionOk="0">
                  <a:moveTo>
                    <a:pt x="1" y="593"/>
                  </a:moveTo>
                  <a:cubicBezTo>
                    <a:pt x="1234" y="48"/>
                    <a:pt x="2491" y="0"/>
                    <a:pt x="3772" y="24"/>
                  </a:cubicBezTo>
                  <a:cubicBezTo>
                    <a:pt x="4009" y="24"/>
                    <a:pt x="4270" y="142"/>
                    <a:pt x="4436" y="332"/>
                  </a:cubicBezTo>
                  <a:cubicBezTo>
                    <a:pt x="4602" y="498"/>
                    <a:pt x="4769" y="664"/>
                    <a:pt x="4935" y="830"/>
                  </a:cubicBezTo>
                  <a:cubicBezTo>
                    <a:pt x="5077" y="949"/>
                    <a:pt x="5124" y="1139"/>
                    <a:pt x="5077" y="1305"/>
                  </a:cubicBezTo>
                  <a:cubicBezTo>
                    <a:pt x="4863" y="1423"/>
                    <a:pt x="4650" y="1471"/>
                    <a:pt x="4413" y="1447"/>
                  </a:cubicBezTo>
                  <a:cubicBezTo>
                    <a:pt x="3440" y="1447"/>
                    <a:pt x="2468" y="1423"/>
                    <a:pt x="1495" y="1400"/>
                  </a:cubicBezTo>
                  <a:cubicBezTo>
                    <a:pt x="1044" y="1352"/>
                    <a:pt x="594" y="1186"/>
                    <a:pt x="238" y="878"/>
                  </a:cubicBezTo>
                  <a:cubicBezTo>
                    <a:pt x="143" y="783"/>
                    <a:pt x="72" y="688"/>
                    <a:pt x="1" y="5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1872;p68">
              <a:extLst>
                <a:ext uri="{FF2B5EF4-FFF2-40B4-BE49-F238E27FC236}">
                  <a16:creationId xmlns:a16="http://schemas.microsoft.com/office/drawing/2014/main" id="{142ADF80-6683-4349-A2BB-C1E086CC37FF}"/>
                </a:ext>
              </a:extLst>
            </p:cNvPr>
            <p:cNvSpPr/>
            <p:nvPr/>
          </p:nvSpPr>
          <p:spPr>
            <a:xfrm>
              <a:off x="6811325" y="1788375"/>
              <a:ext cx="44500" cy="65250"/>
            </a:xfrm>
            <a:custGeom>
              <a:avLst/>
              <a:gdLst/>
              <a:ahLst/>
              <a:cxnLst/>
              <a:rect l="l" t="t" r="r" b="b"/>
              <a:pathLst>
                <a:path w="1780" h="2610" extrusionOk="0">
                  <a:moveTo>
                    <a:pt x="25" y="0"/>
                  </a:moveTo>
                  <a:cubicBezTo>
                    <a:pt x="784" y="712"/>
                    <a:pt x="1400" y="1400"/>
                    <a:pt x="1780" y="2277"/>
                  </a:cubicBezTo>
                  <a:cubicBezTo>
                    <a:pt x="1732" y="2467"/>
                    <a:pt x="1543" y="2609"/>
                    <a:pt x="1329" y="2586"/>
                  </a:cubicBezTo>
                  <a:lnTo>
                    <a:pt x="96" y="2586"/>
                  </a:lnTo>
                  <a:cubicBezTo>
                    <a:pt x="48" y="2467"/>
                    <a:pt x="25" y="2325"/>
                    <a:pt x="25" y="2206"/>
                  </a:cubicBezTo>
                  <a:cubicBezTo>
                    <a:pt x="1" y="1518"/>
                    <a:pt x="25" y="807"/>
                    <a:pt x="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1873;p68">
              <a:extLst>
                <a:ext uri="{FF2B5EF4-FFF2-40B4-BE49-F238E27FC236}">
                  <a16:creationId xmlns:a16="http://schemas.microsoft.com/office/drawing/2014/main" id="{BE2292AE-6888-304E-8191-BAD148426F15}"/>
                </a:ext>
              </a:extLst>
            </p:cNvPr>
            <p:cNvSpPr/>
            <p:nvPr/>
          </p:nvSpPr>
          <p:spPr>
            <a:xfrm>
              <a:off x="7282200" y="3160625"/>
              <a:ext cx="67025" cy="32625"/>
            </a:xfrm>
            <a:custGeom>
              <a:avLst/>
              <a:gdLst/>
              <a:ahLst/>
              <a:cxnLst/>
              <a:rect l="l" t="t" r="r" b="b"/>
              <a:pathLst>
                <a:path w="2681" h="1305" extrusionOk="0">
                  <a:moveTo>
                    <a:pt x="0" y="71"/>
                  </a:moveTo>
                  <a:lnTo>
                    <a:pt x="2681" y="0"/>
                  </a:lnTo>
                  <a:cubicBezTo>
                    <a:pt x="2443" y="403"/>
                    <a:pt x="2372" y="901"/>
                    <a:pt x="1898" y="1186"/>
                  </a:cubicBezTo>
                  <a:cubicBezTo>
                    <a:pt x="1447" y="1305"/>
                    <a:pt x="973" y="1234"/>
                    <a:pt x="593" y="973"/>
                  </a:cubicBezTo>
                  <a:cubicBezTo>
                    <a:pt x="309" y="759"/>
                    <a:pt x="0" y="546"/>
                    <a:pt x="0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874;p68">
              <a:extLst>
                <a:ext uri="{FF2B5EF4-FFF2-40B4-BE49-F238E27FC236}">
                  <a16:creationId xmlns:a16="http://schemas.microsoft.com/office/drawing/2014/main" id="{AFDA24CC-DFFA-7B4E-9084-4CC83F5C296F}"/>
                </a:ext>
              </a:extLst>
            </p:cNvPr>
            <p:cNvSpPr/>
            <p:nvPr/>
          </p:nvSpPr>
          <p:spPr>
            <a:xfrm>
              <a:off x="6603775" y="1867225"/>
              <a:ext cx="45700" cy="43925"/>
            </a:xfrm>
            <a:custGeom>
              <a:avLst/>
              <a:gdLst/>
              <a:ahLst/>
              <a:cxnLst/>
              <a:rect l="l" t="t" r="r" b="b"/>
              <a:pathLst>
                <a:path w="1828" h="1757" extrusionOk="0">
                  <a:moveTo>
                    <a:pt x="1" y="1282"/>
                  </a:moveTo>
                  <a:cubicBezTo>
                    <a:pt x="428" y="855"/>
                    <a:pt x="736" y="523"/>
                    <a:pt x="1068" y="191"/>
                  </a:cubicBezTo>
                  <a:cubicBezTo>
                    <a:pt x="1234" y="1"/>
                    <a:pt x="1448" y="72"/>
                    <a:pt x="1661" y="120"/>
                  </a:cubicBezTo>
                  <a:cubicBezTo>
                    <a:pt x="1827" y="713"/>
                    <a:pt x="1590" y="1211"/>
                    <a:pt x="1353" y="17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1875;p68">
              <a:extLst>
                <a:ext uri="{FF2B5EF4-FFF2-40B4-BE49-F238E27FC236}">
                  <a16:creationId xmlns:a16="http://schemas.microsoft.com/office/drawing/2014/main" id="{599BCF4D-DF73-A84A-9865-D46BC2BBEC08}"/>
                </a:ext>
              </a:extLst>
            </p:cNvPr>
            <p:cNvSpPr/>
            <p:nvPr/>
          </p:nvSpPr>
          <p:spPr>
            <a:xfrm>
              <a:off x="6569375" y="2014900"/>
              <a:ext cx="21375" cy="30850"/>
            </a:xfrm>
            <a:custGeom>
              <a:avLst/>
              <a:gdLst/>
              <a:ahLst/>
              <a:cxnLst/>
              <a:rect l="l" t="t" r="r" b="b"/>
              <a:pathLst>
                <a:path w="855" h="1234" extrusionOk="0">
                  <a:moveTo>
                    <a:pt x="1" y="783"/>
                  </a:moveTo>
                  <a:cubicBezTo>
                    <a:pt x="143" y="427"/>
                    <a:pt x="428" y="143"/>
                    <a:pt x="760" y="0"/>
                  </a:cubicBezTo>
                  <a:cubicBezTo>
                    <a:pt x="855" y="404"/>
                    <a:pt x="831" y="831"/>
                    <a:pt x="736" y="1234"/>
                  </a:cubicBezTo>
                  <a:cubicBezTo>
                    <a:pt x="570" y="1163"/>
                    <a:pt x="404" y="1092"/>
                    <a:pt x="262" y="997"/>
                  </a:cubicBezTo>
                  <a:cubicBezTo>
                    <a:pt x="167" y="926"/>
                    <a:pt x="72" y="854"/>
                    <a:pt x="1" y="78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876;p68">
              <a:extLst>
                <a:ext uri="{FF2B5EF4-FFF2-40B4-BE49-F238E27FC236}">
                  <a16:creationId xmlns:a16="http://schemas.microsoft.com/office/drawing/2014/main" id="{68CF01A3-FC34-8444-AB2A-BA356FC1F792}"/>
                </a:ext>
              </a:extLst>
            </p:cNvPr>
            <p:cNvSpPr/>
            <p:nvPr/>
          </p:nvSpPr>
          <p:spPr>
            <a:xfrm>
              <a:off x="6858775" y="1981100"/>
              <a:ext cx="23150" cy="28475"/>
            </a:xfrm>
            <a:custGeom>
              <a:avLst/>
              <a:gdLst/>
              <a:ahLst/>
              <a:cxnLst/>
              <a:rect l="l" t="t" r="r" b="b"/>
              <a:pathLst>
                <a:path w="926" h="1139" extrusionOk="0">
                  <a:moveTo>
                    <a:pt x="451" y="0"/>
                  </a:moveTo>
                  <a:cubicBezTo>
                    <a:pt x="688" y="404"/>
                    <a:pt x="926" y="688"/>
                    <a:pt x="902" y="1139"/>
                  </a:cubicBezTo>
                  <a:cubicBezTo>
                    <a:pt x="594" y="1139"/>
                    <a:pt x="285" y="1091"/>
                    <a:pt x="0" y="997"/>
                  </a:cubicBezTo>
                  <a:cubicBezTo>
                    <a:pt x="48" y="617"/>
                    <a:pt x="190" y="285"/>
                    <a:pt x="4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877;p68">
              <a:extLst>
                <a:ext uri="{FF2B5EF4-FFF2-40B4-BE49-F238E27FC236}">
                  <a16:creationId xmlns:a16="http://schemas.microsoft.com/office/drawing/2014/main" id="{042EB5CB-4FB8-7F40-8BF1-BF886BE1ECC7}"/>
                </a:ext>
              </a:extLst>
            </p:cNvPr>
            <p:cNvSpPr/>
            <p:nvPr/>
          </p:nvSpPr>
          <p:spPr>
            <a:xfrm>
              <a:off x="6773975" y="1806150"/>
              <a:ext cx="12475" cy="42125"/>
            </a:xfrm>
            <a:custGeom>
              <a:avLst/>
              <a:gdLst/>
              <a:ahLst/>
              <a:cxnLst/>
              <a:rect l="l" t="t" r="r" b="b"/>
              <a:pathLst>
                <a:path w="499" h="1685" extrusionOk="0">
                  <a:moveTo>
                    <a:pt x="499" y="1685"/>
                  </a:moveTo>
                  <a:cubicBezTo>
                    <a:pt x="190" y="1329"/>
                    <a:pt x="0" y="855"/>
                    <a:pt x="0" y="356"/>
                  </a:cubicBezTo>
                  <a:cubicBezTo>
                    <a:pt x="72" y="190"/>
                    <a:pt x="214" y="72"/>
                    <a:pt x="404" y="1"/>
                  </a:cubicBezTo>
                  <a:cubicBezTo>
                    <a:pt x="451" y="72"/>
                    <a:pt x="499" y="96"/>
                    <a:pt x="499" y="119"/>
                  </a:cubicBezTo>
                  <a:cubicBezTo>
                    <a:pt x="499" y="641"/>
                    <a:pt x="499" y="1163"/>
                    <a:pt x="499" y="168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878;p68">
              <a:extLst>
                <a:ext uri="{FF2B5EF4-FFF2-40B4-BE49-F238E27FC236}">
                  <a16:creationId xmlns:a16="http://schemas.microsoft.com/office/drawing/2014/main" id="{A54D4B79-1B58-B74A-93AA-3EB962099E54}"/>
                </a:ext>
              </a:extLst>
            </p:cNvPr>
            <p:cNvSpPr/>
            <p:nvPr/>
          </p:nvSpPr>
          <p:spPr>
            <a:xfrm>
              <a:off x="7397225" y="2858775"/>
              <a:ext cx="196325" cy="177925"/>
            </a:xfrm>
            <a:custGeom>
              <a:avLst/>
              <a:gdLst/>
              <a:ahLst/>
              <a:cxnLst/>
              <a:rect l="l" t="t" r="r" b="b"/>
              <a:pathLst>
                <a:path w="7853" h="7117" extrusionOk="0">
                  <a:moveTo>
                    <a:pt x="4887" y="71"/>
                  </a:moveTo>
                  <a:lnTo>
                    <a:pt x="4864" y="71"/>
                  </a:lnTo>
                  <a:lnTo>
                    <a:pt x="4769" y="71"/>
                  </a:lnTo>
                  <a:cubicBezTo>
                    <a:pt x="4223" y="0"/>
                    <a:pt x="3654" y="71"/>
                    <a:pt x="3156" y="332"/>
                  </a:cubicBezTo>
                  <a:cubicBezTo>
                    <a:pt x="2634" y="593"/>
                    <a:pt x="2231" y="1044"/>
                    <a:pt x="1994" y="1589"/>
                  </a:cubicBezTo>
                  <a:cubicBezTo>
                    <a:pt x="1448" y="2040"/>
                    <a:pt x="1021" y="2633"/>
                    <a:pt x="760" y="3297"/>
                  </a:cubicBezTo>
                  <a:cubicBezTo>
                    <a:pt x="1" y="5480"/>
                    <a:pt x="2112" y="7116"/>
                    <a:pt x="4128" y="6974"/>
                  </a:cubicBezTo>
                  <a:cubicBezTo>
                    <a:pt x="6074" y="6856"/>
                    <a:pt x="7853" y="5456"/>
                    <a:pt x="7758" y="3392"/>
                  </a:cubicBezTo>
                  <a:cubicBezTo>
                    <a:pt x="7639" y="1779"/>
                    <a:pt x="6477" y="427"/>
                    <a:pt x="4887" y="7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879;p68">
              <a:extLst>
                <a:ext uri="{FF2B5EF4-FFF2-40B4-BE49-F238E27FC236}">
                  <a16:creationId xmlns:a16="http://schemas.microsoft.com/office/drawing/2014/main" id="{C90BCCB5-4E5B-FD4A-8253-A2617A26BC3C}"/>
                </a:ext>
              </a:extLst>
            </p:cNvPr>
            <p:cNvSpPr/>
            <p:nvPr/>
          </p:nvSpPr>
          <p:spPr>
            <a:xfrm>
              <a:off x="6938250" y="2731850"/>
              <a:ext cx="161900" cy="177950"/>
            </a:xfrm>
            <a:custGeom>
              <a:avLst/>
              <a:gdLst/>
              <a:ahLst/>
              <a:cxnLst/>
              <a:rect l="l" t="t" r="r" b="b"/>
              <a:pathLst>
                <a:path w="6476" h="7118" extrusionOk="0">
                  <a:moveTo>
                    <a:pt x="5741" y="950"/>
                  </a:moveTo>
                  <a:cubicBezTo>
                    <a:pt x="5100" y="333"/>
                    <a:pt x="4222" y="1"/>
                    <a:pt x="3321" y="72"/>
                  </a:cubicBezTo>
                  <a:cubicBezTo>
                    <a:pt x="1542" y="191"/>
                    <a:pt x="0" y="1519"/>
                    <a:pt x="237" y="3417"/>
                  </a:cubicBezTo>
                  <a:cubicBezTo>
                    <a:pt x="475" y="5148"/>
                    <a:pt x="1779" y="7117"/>
                    <a:pt x="3795" y="6477"/>
                  </a:cubicBezTo>
                  <a:cubicBezTo>
                    <a:pt x="4649" y="6168"/>
                    <a:pt x="5314" y="5480"/>
                    <a:pt x="5551" y="4626"/>
                  </a:cubicBezTo>
                  <a:cubicBezTo>
                    <a:pt x="5741" y="4413"/>
                    <a:pt x="5883" y="4200"/>
                    <a:pt x="6001" y="3939"/>
                  </a:cubicBezTo>
                  <a:cubicBezTo>
                    <a:pt x="6476" y="3013"/>
                    <a:pt x="6476" y="1756"/>
                    <a:pt x="5741" y="95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880;p68">
              <a:extLst>
                <a:ext uri="{FF2B5EF4-FFF2-40B4-BE49-F238E27FC236}">
                  <a16:creationId xmlns:a16="http://schemas.microsoft.com/office/drawing/2014/main" id="{CBBB3B0B-1C94-064B-9BB9-77D94359AD3F}"/>
                </a:ext>
              </a:extLst>
            </p:cNvPr>
            <p:cNvSpPr/>
            <p:nvPr/>
          </p:nvSpPr>
          <p:spPr>
            <a:xfrm>
              <a:off x="6173825" y="955750"/>
              <a:ext cx="1840775" cy="3093225"/>
            </a:xfrm>
            <a:custGeom>
              <a:avLst/>
              <a:gdLst/>
              <a:ahLst/>
              <a:cxnLst/>
              <a:rect l="l" t="t" r="r" b="b"/>
              <a:pathLst>
                <a:path w="73631" h="123729" extrusionOk="0">
                  <a:moveTo>
                    <a:pt x="52424" y="118842"/>
                  </a:moveTo>
                  <a:lnTo>
                    <a:pt x="53373" y="118629"/>
                  </a:lnTo>
                  <a:cubicBezTo>
                    <a:pt x="54417" y="118415"/>
                    <a:pt x="55484" y="118368"/>
                    <a:pt x="56551" y="118487"/>
                  </a:cubicBezTo>
                  <a:cubicBezTo>
                    <a:pt x="56765" y="118510"/>
                    <a:pt x="56955" y="118582"/>
                    <a:pt x="57121" y="118724"/>
                  </a:cubicBezTo>
                  <a:cubicBezTo>
                    <a:pt x="57476" y="119056"/>
                    <a:pt x="57832" y="119388"/>
                    <a:pt x="58188" y="119744"/>
                  </a:cubicBezTo>
                  <a:cubicBezTo>
                    <a:pt x="58615" y="120242"/>
                    <a:pt x="58591" y="120835"/>
                    <a:pt x="58425" y="121428"/>
                  </a:cubicBezTo>
                  <a:cubicBezTo>
                    <a:pt x="58378" y="121547"/>
                    <a:pt x="58283" y="121665"/>
                    <a:pt x="58188" y="121736"/>
                  </a:cubicBezTo>
                  <a:cubicBezTo>
                    <a:pt x="57927" y="121926"/>
                    <a:pt x="57643" y="122068"/>
                    <a:pt x="57310" y="122092"/>
                  </a:cubicBezTo>
                  <a:cubicBezTo>
                    <a:pt x="56907" y="122116"/>
                    <a:pt x="56504" y="122140"/>
                    <a:pt x="56101" y="122140"/>
                  </a:cubicBezTo>
                  <a:cubicBezTo>
                    <a:pt x="55318" y="122140"/>
                    <a:pt x="54535" y="122116"/>
                    <a:pt x="53729" y="122092"/>
                  </a:cubicBezTo>
                  <a:cubicBezTo>
                    <a:pt x="53064" y="122068"/>
                    <a:pt x="52424" y="121831"/>
                    <a:pt x="51902" y="121404"/>
                  </a:cubicBezTo>
                  <a:cubicBezTo>
                    <a:pt x="51617" y="121167"/>
                    <a:pt x="51333" y="120906"/>
                    <a:pt x="51096" y="120621"/>
                  </a:cubicBezTo>
                  <a:cubicBezTo>
                    <a:pt x="50835" y="120337"/>
                    <a:pt x="50763" y="119934"/>
                    <a:pt x="50930" y="119602"/>
                  </a:cubicBezTo>
                  <a:cubicBezTo>
                    <a:pt x="50930" y="119578"/>
                    <a:pt x="50953" y="119554"/>
                    <a:pt x="50953" y="119530"/>
                  </a:cubicBezTo>
                  <a:cubicBezTo>
                    <a:pt x="51285" y="119080"/>
                    <a:pt x="51262" y="118558"/>
                    <a:pt x="51262" y="118012"/>
                  </a:cubicBezTo>
                  <a:cubicBezTo>
                    <a:pt x="51262" y="117040"/>
                    <a:pt x="51190" y="116067"/>
                    <a:pt x="51048" y="115095"/>
                  </a:cubicBezTo>
                  <a:cubicBezTo>
                    <a:pt x="51001" y="114549"/>
                    <a:pt x="50953" y="114003"/>
                    <a:pt x="50953" y="113434"/>
                  </a:cubicBezTo>
                  <a:cubicBezTo>
                    <a:pt x="50953" y="113126"/>
                    <a:pt x="50930" y="112794"/>
                    <a:pt x="50906" y="112485"/>
                  </a:cubicBezTo>
                  <a:cubicBezTo>
                    <a:pt x="50787" y="111679"/>
                    <a:pt x="50740" y="110872"/>
                    <a:pt x="50763" y="110066"/>
                  </a:cubicBezTo>
                  <a:lnTo>
                    <a:pt x="50763" y="109615"/>
                  </a:lnTo>
                  <a:cubicBezTo>
                    <a:pt x="50503" y="109568"/>
                    <a:pt x="50242" y="109568"/>
                    <a:pt x="49981" y="109639"/>
                  </a:cubicBezTo>
                  <a:cubicBezTo>
                    <a:pt x="48913" y="109852"/>
                    <a:pt x="47822" y="109947"/>
                    <a:pt x="46755" y="109923"/>
                  </a:cubicBezTo>
                  <a:lnTo>
                    <a:pt x="42461" y="109923"/>
                  </a:lnTo>
                  <a:cubicBezTo>
                    <a:pt x="42271" y="109923"/>
                    <a:pt x="42058" y="109947"/>
                    <a:pt x="41821" y="109971"/>
                  </a:cubicBezTo>
                  <a:cubicBezTo>
                    <a:pt x="41844" y="110350"/>
                    <a:pt x="41892" y="110682"/>
                    <a:pt x="41916" y="111015"/>
                  </a:cubicBezTo>
                  <a:cubicBezTo>
                    <a:pt x="41939" y="111347"/>
                    <a:pt x="41916" y="111655"/>
                    <a:pt x="41939" y="111963"/>
                  </a:cubicBezTo>
                  <a:cubicBezTo>
                    <a:pt x="42034" y="113007"/>
                    <a:pt x="42177" y="114051"/>
                    <a:pt x="42271" y="115071"/>
                  </a:cubicBezTo>
                  <a:cubicBezTo>
                    <a:pt x="42390" y="116257"/>
                    <a:pt x="42509" y="117443"/>
                    <a:pt x="42604" y="118629"/>
                  </a:cubicBezTo>
                  <a:cubicBezTo>
                    <a:pt x="42651" y="119080"/>
                    <a:pt x="42675" y="119507"/>
                    <a:pt x="42675" y="119957"/>
                  </a:cubicBezTo>
                  <a:cubicBezTo>
                    <a:pt x="42698" y="120100"/>
                    <a:pt x="42675" y="120266"/>
                    <a:pt x="42604" y="120384"/>
                  </a:cubicBezTo>
                  <a:cubicBezTo>
                    <a:pt x="42034" y="121309"/>
                    <a:pt x="41441" y="122235"/>
                    <a:pt x="40540" y="122851"/>
                  </a:cubicBezTo>
                  <a:cubicBezTo>
                    <a:pt x="39804" y="123421"/>
                    <a:pt x="38927" y="123705"/>
                    <a:pt x="38025" y="123681"/>
                  </a:cubicBezTo>
                  <a:lnTo>
                    <a:pt x="37717" y="123681"/>
                  </a:lnTo>
                  <a:cubicBezTo>
                    <a:pt x="36863" y="123729"/>
                    <a:pt x="36057" y="123349"/>
                    <a:pt x="35535" y="122709"/>
                  </a:cubicBezTo>
                  <a:cubicBezTo>
                    <a:pt x="35250" y="122424"/>
                    <a:pt x="35155" y="122021"/>
                    <a:pt x="35298" y="121641"/>
                  </a:cubicBezTo>
                  <a:cubicBezTo>
                    <a:pt x="35345" y="121523"/>
                    <a:pt x="35392" y="121381"/>
                    <a:pt x="35416" y="121215"/>
                  </a:cubicBezTo>
                  <a:cubicBezTo>
                    <a:pt x="35464" y="120859"/>
                    <a:pt x="35677" y="120527"/>
                    <a:pt x="35985" y="120361"/>
                  </a:cubicBezTo>
                  <a:cubicBezTo>
                    <a:pt x="36650" y="119862"/>
                    <a:pt x="37409" y="119578"/>
                    <a:pt x="38239" y="119507"/>
                  </a:cubicBezTo>
                  <a:cubicBezTo>
                    <a:pt x="39235" y="119435"/>
                    <a:pt x="40231" y="119435"/>
                    <a:pt x="41228" y="119530"/>
                  </a:cubicBezTo>
                  <a:lnTo>
                    <a:pt x="41489" y="119530"/>
                  </a:lnTo>
                  <a:cubicBezTo>
                    <a:pt x="41512" y="119459"/>
                    <a:pt x="41536" y="119364"/>
                    <a:pt x="41536" y="119293"/>
                  </a:cubicBezTo>
                  <a:cubicBezTo>
                    <a:pt x="41465" y="118463"/>
                    <a:pt x="41417" y="117633"/>
                    <a:pt x="41323" y="116802"/>
                  </a:cubicBezTo>
                  <a:cubicBezTo>
                    <a:pt x="41204" y="115616"/>
                    <a:pt x="41062" y="114430"/>
                    <a:pt x="40919" y="113244"/>
                  </a:cubicBezTo>
                  <a:cubicBezTo>
                    <a:pt x="40801" y="112414"/>
                    <a:pt x="40777" y="111560"/>
                    <a:pt x="40801" y="110706"/>
                  </a:cubicBezTo>
                  <a:cubicBezTo>
                    <a:pt x="40824" y="110445"/>
                    <a:pt x="40848" y="110184"/>
                    <a:pt x="40896" y="109923"/>
                  </a:cubicBezTo>
                  <a:cubicBezTo>
                    <a:pt x="40730" y="109900"/>
                    <a:pt x="40564" y="109876"/>
                    <a:pt x="40398" y="109852"/>
                  </a:cubicBezTo>
                  <a:cubicBezTo>
                    <a:pt x="39544" y="109781"/>
                    <a:pt x="38690" y="109734"/>
                    <a:pt x="37836" y="109662"/>
                  </a:cubicBezTo>
                  <a:cubicBezTo>
                    <a:pt x="37148" y="109591"/>
                    <a:pt x="36460" y="109449"/>
                    <a:pt x="35796" y="109235"/>
                  </a:cubicBezTo>
                  <a:cubicBezTo>
                    <a:pt x="35226" y="109093"/>
                    <a:pt x="34657" y="108927"/>
                    <a:pt x="34064" y="108761"/>
                  </a:cubicBezTo>
                  <a:cubicBezTo>
                    <a:pt x="33756" y="108690"/>
                    <a:pt x="33447" y="108619"/>
                    <a:pt x="33139" y="108571"/>
                  </a:cubicBezTo>
                  <a:cubicBezTo>
                    <a:pt x="32688" y="108476"/>
                    <a:pt x="32238" y="108287"/>
                    <a:pt x="31858" y="108049"/>
                  </a:cubicBezTo>
                  <a:cubicBezTo>
                    <a:pt x="31621" y="107931"/>
                    <a:pt x="31502" y="107694"/>
                    <a:pt x="31550" y="107456"/>
                  </a:cubicBezTo>
                  <a:cubicBezTo>
                    <a:pt x="31573" y="107195"/>
                    <a:pt x="31645" y="106958"/>
                    <a:pt x="31739" y="106721"/>
                  </a:cubicBezTo>
                  <a:cubicBezTo>
                    <a:pt x="32095" y="105772"/>
                    <a:pt x="32498" y="104871"/>
                    <a:pt x="32973" y="103993"/>
                  </a:cubicBezTo>
                  <a:cubicBezTo>
                    <a:pt x="33424" y="103163"/>
                    <a:pt x="33779" y="102262"/>
                    <a:pt x="34159" y="101384"/>
                  </a:cubicBezTo>
                  <a:cubicBezTo>
                    <a:pt x="34681" y="100150"/>
                    <a:pt x="35179" y="98917"/>
                    <a:pt x="35677" y="97660"/>
                  </a:cubicBezTo>
                  <a:cubicBezTo>
                    <a:pt x="35985" y="96924"/>
                    <a:pt x="36318" y="96189"/>
                    <a:pt x="36578" y="95430"/>
                  </a:cubicBezTo>
                  <a:cubicBezTo>
                    <a:pt x="36934" y="94410"/>
                    <a:pt x="37171" y="93390"/>
                    <a:pt x="37527" y="92370"/>
                  </a:cubicBezTo>
                  <a:cubicBezTo>
                    <a:pt x="37859" y="91255"/>
                    <a:pt x="38073" y="90116"/>
                    <a:pt x="38168" y="88954"/>
                  </a:cubicBezTo>
                  <a:cubicBezTo>
                    <a:pt x="38191" y="88503"/>
                    <a:pt x="38239" y="88053"/>
                    <a:pt x="38286" y="87602"/>
                  </a:cubicBezTo>
                  <a:cubicBezTo>
                    <a:pt x="38310" y="87389"/>
                    <a:pt x="38334" y="87151"/>
                    <a:pt x="38358" y="86867"/>
                  </a:cubicBezTo>
                  <a:cubicBezTo>
                    <a:pt x="38263" y="86819"/>
                    <a:pt x="38168" y="86748"/>
                    <a:pt x="38073" y="86701"/>
                  </a:cubicBezTo>
                  <a:cubicBezTo>
                    <a:pt x="37598" y="86487"/>
                    <a:pt x="37124" y="86274"/>
                    <a:pt x="36673" y="86084"/>
                  </a:cubicBezTo>
                  <a:cubicBezTo>
                    <a:pt x="36484" y="86013"/>
                    <a:pt x="36294" y="85965"/>
                    <a:pt x="36128" y="85918"/>
                  </a:cubicBezTo>
                  <a:cubicBezTo>
                    <a:pt x="35962" y="85870"/>
                    <a:pt x="35796" y="85823"/>
                    <a:pt x="35653" y="85776"/>
                  </a:cubicBezTo>
                  <a:cubicBezTo>
                    <a:pt x="35558" y="85752"/>
                    <a:pt x="35487" y="85681"/>
                    <a:pt x="35416" y="85681"/>
                  </a:cubicBezTo>
                  <a:cubicBezTo>
                    <a:pt x="35084" y="85657"/>
                    <a:pt x="34776" y="85538"/>
                    <a:pt x="34515" y="85325"/>
                  </a:cubicBezTo>
                  <a:cubicBezTo>
                    <a:pt x="33661" y="84827"/>
                    <a:pt x="32854" y="84257"/>
                    <a:pt x="32000" y="83712"/>
                  </a:cubicBezTo>
                  <a:cubicBezTo>
                    <a:pt x="31573" y="83427"/>
                    <a:pt x="31170" y="83143"/>
                    <a:pt x="30743" y="82858"/>
                  </a:cubicBezTo>
                  <a:cubicBezTo>
                    <a:pt x="30648" y="82810"/>
                    <a:pt x="30553" y="82739"/>
                    <a:pt x="30482" y="82692"/>
                  </a:cubicBezTo>
                  <a:cubicBezTo>
                    <a:pt x="29533" y="81790"/>
                    <a:pt x="28466" y="81055"/>
                    <a:pt x="27588" y="80083"/>
                  </a:cubicBezTo>
                  <a:lnTo>
                    <a:pt x="26663" y="79015"/>
                  </a:lnTo>
                  <a:cubicBezTo>
                    <a:pt x="26711" y="79347"/>
                    <a:pt x="26758" y="79608"/>
                    <a:pt x="26805" y="79869"/>
                  </a:cubicBezTo>
                  <a:cubicBezTo>
                    <a:pt x="27066" y="81031"/>
                    <a:pt x="27375" y="82194"/>
                    <a:pt x="27612" y="83356"/>
                  </a:cubicBezTo>
                  <a:cubicBezTo>
                    <a:pt x="27944" y="84756"/>
                    <a:pt x="28252" y="86179"/>
                    <a:pt x="28513" y="87602"/>
                  </a:cubicBezTo>
                  <a:cubicBezTo>
                    <a:pt x="28632" y="88290"/>
                    <a:pt x="28679" y="88978"/>
                    <a:pt x="28703" y="89690"/>
                  </a:cubicBezTo>
                  <a:cubicBezTo>
                    <a:pt x="28703" y="89974"/>
                    <a:pt x="28679" y="90235"/>
                    <a:pt x="28608" y="90520"/>
                  </a:cubicBezTo>
                  <a:cubicBezTo>
                    <a:pt x="28585" y="90662"/>
                    <a:pt x="28466" y="90710"/>
                    <a:pt x="28324" y="90710"/>
                  </a:cubicBezTo>
                  <a:cubicBezTo>
                    <a:pt x="28181" y="90733"/>
                    <a:pt x="28063" y="90638"/>
                    <a:pt x="28015" y="90520"/>
                  </a:cubicBezTo>
                  <a:cubicBezTo>
                    <a:pt x="27754" y="89713"/>
                    <a:pt x="27588" y="88907"/>
                    <a:pt x="27470" y="88100"/>
                  </a:cubicBezTo>
                  <a:cubicBezTo>
                    <a:pt x="27375" y="87341"/>
                    <a:pt x="27209" y="86582"/>
                    <a:pt x="27043" y="85847"/>
                  </a:cubicBezTo>
                  <a:cubicBezTo>
                    <a:pt x="26639" y="83973"/>
                    <a:pt x="26189" y="82123"/>
                    <a:pt x="25785" y="80249"/>
                  </a:cubicBezTo>
                  <a:cubicBezTo>
                    <a:pt x="25477" y="78944"/>
                    <a:pt x="25240" y="77616"/>
                    <a:pt x="24979" y="76311"/>
                  </a:cubicBezTo>
                  <a:cubicBezTo>
                    <a:pt x="24932" y="76121"/>
                    <a:pt x="24884" y="75931"/>
                    <a:pt x="24813" y="75765"/>
                  </a:cubicBezTo>
                  <a:cubicBezTo>
                    <a:pt x="24576" y="75220"/>
                    <a:pt x="24339" y="74674"/>
                    <a:pt x="24101" y="74129"/>
                  </a:cubicBezTo>
                  <a:cubicBezTo>
                    <a:pt x="24054" y="74057"/>
                    <a:pt x="24006" y="73986"/>
                    <a:pt x="23959" y="73939"/>
                  </a:cubicBezTo>
                  <a:cubicBezTo>
                    <a:pt x="23912" y="74057"/>
                    <a:pt x="23864" y="74176"/>
                    <a:pt x="23864" y="74318"/>
                  </a:cubicBezTo>
                  <a:cubicBezTo>
                    <a:pt x="23983" y="75694"/>
                    <a:pt x="24054" y="77070"/>
                    <a:pt x="24291" y="78446"/>
                  </a:cubicBezTo>
                  <a:cubicBezTo>
                    <a:pt x="24481" y="79513"/>
                    <a:pt x="24623" y="80581"/>
                    <a:pt x="24813" y="81648"/>
                  </a:cubicBezTo>
                  <a:cubicBezTo>
                    <a:pt x="25074" y="83285"/>
                    <a:pt x="25359" y="84922"/>
                    <a:pt x="25667" y="86535"/>
                  </a:cubicBezTo>
                  <a:cubicBezTo>
                    <a:pt x="25880" y="87697"/>
                    <a:pt x="26189" y="88836"/>
                    <a:pt x="26426" y="89974"/>
                  </a:cubicBezTo>
                  <a:cubicBezTo>
                    <a:pt x="26545" y="90591"/>
                    <a:pt x="26639" y="91208"/>
                    <a:pt x="26734" y="91848"/>
                  </a:cubicBezTo>
                  <a:cubicBezTo>
                    <a:pt x="26829" y="92489"/>
                    <a:pt x="26877" y="93153"/>
                    <a:pt x="26948" y="93817"/>
                  </a:cubicBezTo>
                  <a:cubicBezTo>
                    <a:pt x="26972" y="93864"/>
                    <a:pt x="26972" y="93936"/>
                    <a:pt x="26948" y="94007"/>
                  </a:cubicBezTo>
                  <a:cubicBezTo>
                    <a:pt x="26924" y="94078"/>
                    <a:pt x="26877" y="94173"/>
                    <a:pt x="26805" y="94173"/>
                  </a:cubicBezTo>
                  <a:cubicBezTo>
                    <a:pt x="26734" y="94196"/>
                    <a:pt x="26663" y="94149"/>
                    <a:pt x="26616" y="94078"/>
                  </a:cubicBezTo>
                  <a:cubicBezTo>
                    <a:pt x="26426" y="93698"/>
                    <a:pt x="26260" y="93319"/>
                    <a:pt x="26118" y="92916"/>
                  </a:cubicBezTo>
                  <a:cubicBezTo>
                    <a:pt x="25952" y="92299"/>
                    <a:pt x="25857" y="91658"/>
                    <a:pt x="25691" y="91042"/>
                  </a:cubicBezTo>
                  <a:cubicBezTo>
                    <a:pt x="25572" y="90520"/>
                    <a:pt x="25430" y="90022"/>
                    <a:pt x="25287" y="89500"/>
                  </a:cubicBezTo>
                  <a:cubicBezTo>
                    <a:pt x="25003" y="88551"/>
                    <a:pt x="24765" y="87578"/>
                    <a:pt x="24599" y="86606"/>
                  </a:cubicBezTo>
                  <a:cubicBezTo>
                    <a:pt x="24599" y="86535"/>
                    <a:pt x="24552" y="86487"/>
                    <a:pt x="24528" y="86345"/>
                  </a:cubicBezTo>
                  <a:cubicBezTo>
                    <a:pt x="24433" y="86653"/>
                    <a:pt x="24362" y="86985"/>
                    <a:pt x="24339" y="87294"/>
                  </a:cubicBezTo>
                  <a:cubicBezTo>
                    <a:pt x="24267" y="87602"/>
                    <a:pt x="24220" y="87934"/>
                    <a:pt x="24172" y="88243"/>
                  </a:cubicBezTo>
                  <a:cubicBezTo>
                    <a:pt x="24054" y="89002"/>
                    <a:pt x="23959" y="89761"/>
                    <a:pt x="23840" y="90520"/>
                  </a:cubicBezTo>
                  <a:cubicBezTo>
                    <a:pt x="23793" y="90781"/>
                    <a:pt x="23745" y="91042"/>
                    <a:pt x="23674" y="91326"/>
                  </a:cubicBezTo>
                  <a:cubicBezTo>
                    <a:pt x="23627" y="91611"/>
                    <a:pt x="23413" y="91872"/>
                    <a:pt x="23129" y="91967"/>
                  </a:cubicBezTo>
                  <a:cubicBezTo>
                    <a:pt x="22986" y="92038"/>
                    <a:pt x="22820" y="91990"/>
                    <a:pt x="22702" y="91896"/>
                  </a:cubicBezTo>
                  <a:cubicBezTo>
                    <a:pt x="22607" y="91777"/>
                    <a:pt x="22559" y="91635"/>
                    <a:pt x="22631" y="91492"/>
                  </a:cubicBezTo>
                  <a:cubicBezTo>
                    <a:pt x="22963" y="90757"/>
                    <a:pt x="22939" y="89950"/>
                    <a:pt x="23081" y="89191"/>
                  </a:cubicBezTo>
                  <a:cubicBezTo>
                    <a:pt x="23129" y="88836"/>
                    <a:pt x="23200" y="88480"/>
                    <a:pt x="23295" y="88124"/>
                  </a:cubicBezTo>
                  <a:cubicBezTo>
                    <a:pt x="23485" y="87389"/>
                    <a:pt x="23579" y="86606"/>
                    <a:pt x="23556" y="85847"/>
                  </a:cubicBezTo>
                  <a:cubicBezTo>
                    <a:pt x="23556" y="85159"/>
                    <a:pt x="23532" y="84447"/>
                    <a:pt x="23508" y="83759"/>
                  </a:cubicBezTo>
                  <a:cubicBezTo>
                    <a:pt x="23508" y="83641"/>
                    <a:pt x="23508" y="83546"/>
                    <a:pt x="23485" y="83427"/>
                  </a:cubicBezTo>
                  <a:cubicBezTo>
                    <a:pt x="23366" y="82502"/>
                    <a:pt x="23295" y="81577"/>
                    <a:pt x="23319" y="80628"/>
                  </a:cubicBezTo>
                  <a:cubicBezTo>
                    <a:pt x="23295" y="80533"/>
                    <a:pt x="23295" y="80438"/>
                    <a:pt x="23247" y="80343"/>
                  </a:cubicBezTo>
                  <a:cubicBezTo>
                    <a:pt x="23176" y="80415"/>
                    <a:pt x="23129" y="80438"/>
                    <a:pt x="23105" y="80486"/>
                  </a:cubicBezTo>
                  <a:cubicBezTo>
                    <a:pt x="22939" y="81031"/>
                    <a:pt x="22749" y="81577"/>
                    <a:pt x="22631" y="82146"/>
                  </a:cubicBezTo>
                  <a:cubicBezTo>
                    <a:pt x="22559" y="82526"/>
                    <a:pt x="22488" y="82905"/>
                    <a:pt x="22465" y="83285"/>
                  </a:cubicBezTo>
                  <a:cubicBezTo>
                    <a:pt x="22346" y="84257"/>
                    <a:pt x="22251" y="85230"/>
                    <a:pt x="22132" y="86203"/>
                  </a:cubicBezTo>
                  <a:cubicBezTo>
                    <a:pt x="22014" y="87270"/>
                    <a:pt x="21919" y="88337"/>
                    <a:pt x="21800" y="89429"/>
                  </a:cubicBezTo>
                  <a:cubicBezTo>
                    <a:pt x="21729" y="90093"/>
                    <a:pt x="21682" y="90781"/>
                    <a:pt x="21587" y="91445"/>
                  </a:cubicBezTo>
                  <a:cubicBezTo>
                    <a:pt x="21516" y="92204"/>
                    <a:pt x="21445" y="92987"/>
                    <a:pt x="21350" y="93746"/>
                  </a:cubicBezTo>
                  <a:cubicBezTo>
                    <a:pt x="21231" y="94671"/>
                    <a:pt x="21112" y="95596"/>
                    <a:pt x="21018" y="96521"/>
                  </a:cubicBezTo>
                  <a:cubicBezTo>
                    <a:pt x="20946" y="97138"/>
                    <a:pt x="20899" y="97755"/>
                    <a:pt x="20828" y="98348"/>
                  </a:cubicBezTo>
                  <a:lnTo>
                    <a:pt x="20828" y="98537"/>
                  </a:lnTo>
                  <a:cubicBezTo>
                    <a:pt x="20828" y="98751"/>
                    <a:pt x="20638" y="98893"/>
                    <a:pt x="20425" y="98869"/>
                  </a:cubicBezTo>
                  <a:cubicBezTo>
                    <a:pt x="20235" y="98869"/>
                    <a:pt x="20069" y="98727"/>
                    <a:pt x="20045" y="98537"/>
                  </a:cubicBezTo>
                  <a:cubicBezTo>
                    <a:pt x="20045" y="98490"/>
                    <a:pt x="20045" y="98442"/>
                    <a:pt x="20045" y="98395"/>
                  </a:cubicBezTo>
                  <a:cubicBezTo>
                    <a:pt x="20069" y="97446"/>
                    <a:pt x="19998" y="96497"/>
                    <a:pt x="20116" y="95549"/>
                  </a:cubicBezTo>
                  <a:cubicBezTo>
                    <a:pt x="20377" y="93366"/>
                    <a:pt x="20567" y="91184"/>
                    <a:pt x="20804" y="89025"/>
                  </a:cubicBezTo>
                  <a:cubicBezTo>
                    <a:pt x="20804" y="88930"/>
                    <a:pt x="20780" y="88836"/>
                    <a:pt x="20757" y="88741"/>
                  </a:cubicBezTo>
                  <a:cubicBezTo>
                    <a:pt x="20662" y="89025"/>
                    <a:pt x="20567" y="89215"/>
                    <a:pt x="20496" y="89405"/>
                  </a:cubicBezTo>
                  <a:cubicBezTo>
                    <a:pt x="20164" y="90449"/>
                    <a:pt x="19784" y="91469"/>
                    <a:pt x="19333" y="92441"/>
                  </a:cubicBezTo>
                  <a:cubicBezTo>
                    <a:pt x="19215" y="92702"/>
                    <a:pt x="19072" y="92963"/>
                    <a:pt x="18930" y="93248"/>
                  </a:cubicBezTo>
                  <a:cubicBezTo>
                    <a:pt x="18906" y="93295"/>
                    <a:pt x="18859" y="93343"/>
                    <a:pt x="18788" y="93366"/>
                  </a:cubicBezTo>
                  <a:cubicBezTo>
                    <a:pt x="18740" y="93390"/>
                    <a:pt x="18669" y="93390"/>
                    <a:pt x="18622" y="93366"/>
                  </a:cubicBezTo>
                  <a:cubicBezTo>
                    <a:pt x="18574" y="93319"/>
                    <a:pt x="18551" y="93271"/>
                    <a:pt x="18551" y="93200"/>
                  </a:cubicBezTo>
                  <a:cubicBezTo>
                    <a:pt x="18622" y="93034"/>
                    <a:pt x="18717" y="92868"/>
                    <a:pt x="18788" y="92702"/>
                  </a:cubicBezTo>
                  <a:cubicBezTo>
                    <a:pt x="18883" y="92512"/>
                    <a:pt x="18954" y="92299"/>
                    <a:pt x="19001" y="92109"/>
                  </a:cubicBezTo>
                  <a:cubicBezTo>
                    <a:pt x="19191" y="90804"/>
                    <a:pt x="19523" y="89523"/>
                    <a:pt x="19926" y="88266"/>
                  </a:cubicBezTo>
                  <a:cubicBezTo>
                    <a:pt x="20306" y="87128"/>
                    <a:pt x="20662" y="85965"/>
                    <a:pt x="20970" y="84779"/>
                  </a:cubicBezTo>
                  <a:cubicBezTo>
                    <a:pt x="21326" y="83475"/>
                    <a:pt x="21539" y="82123"/>
                    <a:pt x="21611" y="80770"/>
                  </a:cubicBezTo>
                  <a:cubicBezTo>
                    <a:pt x="21682" y="78944"/>
                    <a:pt x="21848" y="77117"/>
                    <a:pt x="21919" y="75291"/>
                  </a:cubicBezTo>
                  <a:cubicBezTo>
                    <a:pt x="21966" y="74366"/>
                    <a:pt x="21966" y="73417"/>
                    <a:pt x="21966" y="72492"/>
                  </a:cubicBezTo>
                  <a:lnTo>
                    <a:pt x="21966" y="66609"/>
                  </a:lnTo>
                  <a:cubicBezTo>
                    <a:pt x="21966" y="66443"/>
                    <a:pt x="21966" y="66277"/>
                    <a:pt x="21943" y="66135"/>
                  </a:cubicBezTo>
                  <a:cubicBezTo>
                    <a:pt x="21706" y="66016"/>
                    <a:pt x="21492" y="65945"/>
                    <a:pt x="21302" y="65826"/>
                  </a:cubicBezTo>
                  <a:cubicBezTo>
                    <a:pt x="21089" y="65731"/>
                    <a:pt x="20946" y="65494"/>
                    <a:pt x="20946" y="65257"/>
                  </a:cubicBezTo>
                  <a:lnTo>
                    <a:pt x="20946" y="63739"/>
                  </a:lnTo>
                  <a:cubicBezTo>
                    <a:pt x="20970" y="63478"/>
                    <a:pt x="21089" y="63241"/>
                    <a:pt x="21279" y="63051"/>
                  </a:cubicBezTo>
                  <a:cubicBezTo>
                    <a:pt x="21421" y="62909"/>
                    <a:pt x="21587" y="62790"/>
                    <a:pt x="21753" y="62671"/>
                  </a:cubicBezTo>
                  <a:cubicBezTo>
                    <a:pt x="21753" y="62387"/>
                    <a:pt x="21706" y="62102"/>
                    <a:pt x="21634" y="61818"/>
                  </a:cubicBezTo>
                  <a:cubicBezTo>
                    <a:pt x="21350" y="60584"/>
                    <a:pt x="21065" y="59327"/>
                    <a:pt x="20780" y="58093"/>
                  </a:cubicBezTo>
                  <a:cubicBezTo>
                    <a:pt x="20306" y="56006"/>
                    <a:pt x="19832" y="53895"/>
                    <a:pt x="19381" y="51807"/>
                  </a:cubicBezTo>
                  <a:cubicBezTo>
                    <a:pt x="19072" y="50408"/>
                    <a:pt x="18788" y="48985"/>
                    <a:pt x="18479" y="47561"/>
                  </a:cubicBezTo>
                  <a:cubicBezTo>
                    <a:pt x="18337" y="46873"/>
                    <a:pt x="18124" y="46209"/>
                    <a:pt x="17910" y="45545"/>
                  </a:cubicBezTo>
                  <a:cubicBezTo>
                    <a:pt x="17815" y="45189"/>
                    <a:pt x="17697" y="44857"/>
                    <a:pt x="17602" y="44501"/>
                  </a:cubicBezTo>
                  <a:cubicBezTo>
                    <a:pt x="17507" y="44525"/>
                    <a:pt x="17436" y="44572"/>
                    <a:pt x="17341" y="44620"/>
                  </a:cubicBezTo>
                  <a:cubicBezTo>
                    <a:pt x="17127" y="44762"/>
                    <a:pt x="16843" y="44786"/>
                    <a:pt x="16606" y="44644"/>
                  </a:cubicBezTo>
                  <a:cubicBezTo>
                    <a:pt x="16107" y="44383"/>
                    <a:pt x="15586" y="44122"/>
                    <a:pt x="15111" y="43813"/>
                  </a:cubicBezTo>
                  <a:cubicBezTo>
                    <a:pt x="14921" y="43695"/>
                    <a:pt x="14803" y="43529"/>
                    <a:pt x="14732" y="43339"/>
                  </a:cubicBezTo>
                  <a:cubicBezTo>
                    <a:pt x="14660" y="43102"/>
                    <a:pt x="14755" y="42865"/>
                    <a:pt x="14945" y="42722"/>
                  </a:cubicBezTo>
                  <a:cubicBezTo>
                    <a:pt x="15182" y="42580"/>
                    <a:pt x="15372" y="42343"/>
                    <a:pt x="15467" y="42082"/>
                  </a:cubicBezTo>
                  <a:cubicBezTo>
                    <a:pt x="15277" y="42082"/>
                    <a:pt x="15111" y="42058"/>
                    <a:pt x="14945" y="42058"/>
                  </a:cubicBezTo>
                  <a:lnTo>
                    <a:pt x="12288" y="42058"/>
                  </a:lnTo>
                  <a:cubicBezTo>
                    <a:pt x="12075" y="42058"/>
                    <a:pt x="11861" y="42034"/>
                    <a:pt x="11672" y="41987"/>
                  </a:cubicBezTo>
                  <a:cubicBezTo>
                    <a:pt x="10699" y="41679"/>
                    <a:pt x="9726" y="41370"/>
                    <a:pt x="8754" y="41062"/>
                  </a:cubicBezTo>
                  <a:cubicBezTo>
                    <a:pt x="7663" y="40753"/>
                    <a:pt x="6643" y="40303"/>
                    <a:pt x="5647" y="39733"/>
                  </a:cubicBezTo>
                  <a:cubicBezTo>
                    <a:pt x="5575" y="39686"/>
                    <a:pt x="5504" y="39639"/>
                    <a:pt x="5433" y="39591"/>
                  </a:cubicBezTo>
                  <a:cubicBezTo>
                    <a:pt x="4484" y="38856"/>
                    <a:pt x="3535" y="38097"/>
                    <a:pt x="2587" y="37361"/>
                  </a:cubicBezTo>
                  <a:cubicBezTo>
                    <a:pt x="2207" y="37053"/>
                    <a:pt x="1875" y="36673"/>
                    <a:pt x="1614" y="36246"/>
                  </a:cubicBezTo>
                  <a:cubicBezTo>
                    <a:pt x="1306" y="35867"/>
                    <a:pt x="1045" y="35464"/>
                    <a:pt x="784" y="35060"/>
                  </a:cubicBezTo>
                  <a:cubicBezTo>
                    <a:pt x="333" y="34420"/>
                    <a:pt x="72" y="33685"/>
                    <a:pt x="48" y="32902"/>
                  </a:cubicBezTo>
                  <a:cubicBezTo>
                    <a:pt x="48" y="32000"/>
                    <a:pt x="1" y="31075"/>
                    <a:pt x="25" y="30174"/>
                  </a:cubicBezTo>
                  <a:cubicBezTo>
                    <a:pt x="72" y="29225"/>
                    <a:pt x="286" y="28300"/>
                    <a:pt x="689" y="27446"/>
                  </a:cubicBezTo>
                  <a:cubicBezTo>
                    <a:pt x="1140" y="26473"/>
                    <a:pt x="1685" y="25572"/>
                    <a:pt x="2302" y="24718"/>
                  </a:cubicBezTo>
                  <a:cubicBezTo>
                    <a:pt x="2563" y="24339"/>
                    <a:pt x="2824" y="23983"/>
                    <a:pt x="3085" y="23627"/>
                  </a:cubicBezTo>
                  <a:cubicBezTo>
                    <a:pt x="3274" y="23390"/>
                    <a:pt x="3393" y="23081"/>
                    <a:pt x="3749" y="23081"/>
                  </a:cubicBezTo>
                  <a:lnTo>
                    <a:pt x="4247" y="22583"/>
                  </a:lnTo>
                  <a:cubicBezTo>
                    <a:pt x="4366" y="22465"/>
                    <a:pt x="4484" y="22299"/>
                    <a:pt x="4627" y="22251"/>
                  </a:cubicBezTo>
                  <a:cubicBezTo>
                    <a:pt x="4959" y="22085"/>
                    <a:pt x="5243" y="21800"/>
                    <a:pt x="5433" y="21445"/>
                  </a:cubicBezTo>
                  <a:cubicBezTo>
                    <a:pt x="5291" y="20852"/>
                    <a:pt x="5148" y="20259"/>
                    <a:pt x="5030" y="19666"/>
                  </a:cubicBezTo>
                  <a:cubicBezTo>
                    <a:pt x="4982" y="19547"/>
                    <a:pt x="4982" y="19428"/>
                    <a:pt x="5006" y="19310"/>
                  </a:cubicBezTo>
                  <a:cubicBezTo>
                    <a:pt x="5101" y="18717"/>
                    <a:pt x="5125" y="18124"/>
                    <a:pt x="5077" y="17531"/>
                  </a:cubicBezTo>
                  <a:cubicBezTo>
                    <a:pt x="5053" y="16226"/>
                    <a:pt x="5386" y="14969"/>
                    <a:pt x="6026" y="13854"/>
                  </a:cubicBezTo>
                  <a:cubicBezTo>
                    <a:pt x="6524" y="12929"/>
                    <a:pt x="7188" y="12122"/>
                    <a:pt x="7995" y="11434"/>
                  </a:cubicBezTo>
                  <a:cubicBezTo>
                    <a:pt x="8517" y="10984"/>
                    <a:pt x="9086" y="10557"/>
                    <a:pt x="9655" y="10177"/>
                  </a:cubicBezTo>
                  <a:cubicBezTo>
                    <a:pt x="9869" y="10035"/>
                    <a:pt x="10106" y="9916"/>
                    <a:pt x="10343" y="9821"/>
                  </a:cubicBezTo>
                  <a:cubicBezTo>
                    <a:pt x="10604" y="9727"/>
                    <a:pt x="10794" y="9513"/>
                    <a:pt x="10841" y="9228"/>
                  </a:cubicBezTo>
                  <a:cubicBezTo>
                    <a:pt x="10913" y="8920"/>
                    <a:pt x="10984" y="8635"/>
                    <a:pt x="11102" y="8374"/>
                  </a:cubicBezTo>
                  <a:cubicBezTo>
                    <a:pt x="11173" y="8161"/>
                    <a:pt x="11268" y="7971"/>
                    <a:pt x="11363" y="7805"/>
                  </a:cubicBezTo>
                  <a:cubicBezTo>
                    <a:pt x="11695" y="7307"/>
                    <a:pt x="12027" y="6856"/>
                    <a:pt x="12360" y="6382"/>
                  </a:cubicBezTo>
                  <a:cubicBezTo>
                    <a:pt x="12383" y="6311"/>
                    <a:pt x="12431" y="6263"/>
                    <a:pt x="12478" y="6240"/>
                  </a:cubicBezTo>
                  <a:cubicBezTo>
                    <a:pt x="12881" y="5860"/>
                    <a:pt x="13237" y="5433"/>
                    <a:pt x="13593" y="5006"/>
                  </a:cubicBezTo>
                  <a:cubicBezTo>
                    <a:pt x="13901" y="4674"/>
                    <a:pt x="14233" y="4389"/>
                    <a:pt x="14637" y="4176"/>
                  </a:cubicBezTo>
                  <a:cubicBezTo>
                    <a:pt x="14993" y="3962"/>
                    <a:pt x="15348" y="3701"/>
                    <a:pt x="15680" y="3440"/>
                  </a:cubicBezTo>
                  <a:cubicBezTo>
                    <a:pt x="15989" y="3227"/>
                    <a:pt x="16321" y="3037"/>
                    <a:pt x="16700" y="2942"/>
                  </a:cubicBezTo>
                  <a:cubicBezTo>
                    <a:pt x="17151" y="2776"/>
                    <a:pt x="17602" y="2610"/>
                    <a:pt x="18052" y="2420"/>
                  </a:cubicBezTo>
                  <a:cubicBezTo>
                    <a:pt x="18361" y="2278"/>
                    <a:pt x="18717" y="2207"/>
                    <a:pt x="19049" y="2207"/>
                  </a:cubicBezTo>
                  <a:cubicBezTo>
                    <a:pt x="19428" y="2231"/>
                    <a:pt x="19808" y="2207"/>
                    <a:pt x="20187" y="2207"/>
                  </a:cubicBezTo>
                  <a:cubicBezTo>
                    <a:pt x="20282" y="2207"/>
                    <a:pt x="20377" y="2207"/>
                    <a:pt x="20448" y="2207"/>
                  </a:cubicBezTo>
                  <a:cubicBezTo>
                    <a:pt x="21421" y="2468"/>
                    <a:pt x="22417" y="2468"/>
                    <a:pt x="23342" y="2895"/>
                  </a:cubicBezTo>
                  <a:cubicBezTo>
                    <a:pt x="23674" y="3037"/>
                    <a:pt x="23983" y="3203"/>
                    <a:pt x="24339" y="3369"/>
                  </a:cubicBezTo>
                  <a:cubicBezTo>
                    <a:pt x="25026" y="2729"/>
                    <a:pt x="25833" y="2302"/>
                    <a:pt x="26592" y="1804"/>
                  </a:cubicBezTo>
                  <a:cubicBezTo>
                    <a:pt x="27304" y="1377"/>
                    <a:pt x="28063" y="1045"/>
                    <a:pt x="28869" y="831"/>
                  </a:cubicBezTo>
                  <a:cubicBezTo>
                    <a:pt x="29794" y="523"/>
                    <a:pt x="30767" y="309"/>
                    <a:pt x="31739" y="191"/>
                  </a:cubicBezTo>
                  <a:cubicBezTo>
                    <a:pt x="33020" y="1"/>
                    <a:pt x="34325" y="96"/>
                    <a:pt x="35582" y="475"/>
                  </a:cubicBezTo>
                  <a:cubicBezTo>
                    <a:pt x="36057" y="641"/>
                    <a:pt x="36484" y="855"/>
                    <a:pt x="36887" y="1116"/>
                  </a:cubicBezTo>
                  <a:cubicBezTo>
                    <a:pt x="37385" y="1424"/>
                    <a:pt x="37836" y="1780"/>
                    <a:pt x="38263" y="2160"/>
                  </a:cubicBezTo>
                  <a:cubicBezTo>
                    <a:pt x="39117" y="2919"/>
                    <a:pt x="39899" y="3773"/>
                    <a:pt x="40611" y="4674"/>
                  </a:cubicBezTo>
                  <a:cubicBezTo>
                    <a:pt x="41584" y="6074"/>
                    <a:pt x="42509" y="7497"/>
                    <a:pt x="43125" y="9086"/>
                  </a:cubicBezTo>
                  <a:cubicBezTo>
                    <a:pt x="43386" y="9774"/>
                    <a:pt x="43647" y="10438"/>
                    <a:pt x="43932" y="11102"/>
                  </a:cubicBezTo>
                  <a:cubicBezTo>
                    <a:pt x="44288" y="12075"/>
                    <a:pt x="44477" y="13071"/>
                    <a:pt x="44477" y="14115"/>
                  </a:cubicBezTo>
                  <a:cubicBezTo>
                    <a:pt x="44501" y="15064"/>
                    <a:pt x="44501" y="16013"/>
                    <a:pt x="44477" y="16985"/>
                  </a:cubicBezTo>
                  <a:cubicBezTo>
                    <a:pt x="44477" y="17886"/>
                    <a:pt x="44311" y="18788"/>
                    <a:pt x="44003" y="19666"/>
                  </a:cubicBezTo>
                  <a:cubicBezTo>
                    <a:pt x="43505" y="20970"/>
                    <a:pt x="42936" y="22251"/>
                    <a:pt x="42319" y="23508"/>
                  </a:cubicBezTo>
                  <a:cubicBezTo>
                    <a:pt x="42011" y="24101"/>
                    <a:pt x="41607" y="24671"/>
                    <a:pt x="41251" y="25264"/>
                  </a:cubicBezTo>
                  <a:cubicBezTo>
                    <a:pt x="41204" y="25335"/>
                    <a:pt x="41133" y="25430"/>
                    <a:pt x="41062" y="25548"/>
                  </a:cubicBezTo>
                  <a:cubicBezTo>
                    <a:pt x="41133" y="25619"/>
                    <a:pt x="41157" y="25691"/>
                    <a:pt x="41228" y="25762"/>
                  </a:cubicBezTo>
                  <a:cubicBezTo>
                    <a:pt x="41370" y="25904"/>
                    <a:pt x="41441" y="26118"/>
                    <a:pt x="41441" y="26331"/>
                  </a:cubicBezTo>
                  <a:cubicBezTo>
                    <a:pt x="41441" y="26829"/>
                    <a:pt x="41465" y="27351"/>
                    <a:pt x="41417" y="27849"/>
                  </a:cubicBezTo>
                  <a:cubicBezTo>
                    <a:pt x="41346" y="28608"/>
                    <a:pt x="41133" y="29320"/>
                    <a:pt x="40777" y="29960"/>
                  </a:cubicBezTo>
                  <a:cubicBezTo>
                    <a:pt x="40706" y="30032"/>
                    <a:pt x="40682" y="30103"/>
                    <a:pt x="40635" y="30198"/>
                  </a:cubicBezTo>
                  <a:cubicBezTo>
                    <a:pt x="40065" y="31431"/>
                    <a:pt x="39211" y="32451"/>
                    <a:pt x="38405" y="33519"/>
                  </a:cubicBezTo>
                  <a:cubicBezTo>
                    <a:pt x="38025" y="34017"/>
                    <a:pt x="37622" y="34467"/>
                    <a:pt x="37219" y="34942"/>
                  </a:cubicBezTo>
                  <a:cubicBezTo>
                    <a:pt x="36816" y="35416"/>
                    <a:pt x="36412" y="35938"/>
                    <a:pt x="35985" y="36412"/>
                  </a:cubicBezTo>
                  <a:cubicBezTo>
                    <a:pt x="35511" y="36911"/>
                    <a:pt x="35013" y="37361"/>
                    <a:pt x="34491" y="37788"/>
                  </a:cubicBezTo>
                  <a:cubicBezTo>
                    <a:pt x="34040" y="38120"/>
                    <a:pt x="33566" y="38405"/>
                    <a:pt x="33091" y="38666"/>
                  </a:cubicBezTo>
                  <a:cubicBezTo>
                    <a:pt x="32593" y="38951"/>
                    <a:pt x="32095" y="39259"/>
                    <a:pt x="31597" y="39520"/>
                  </a:cubicBezTo>
                  <a:cubicBezTo>
                    <a:pt x="31075" y="39828"/>
                    <a:pt x="30458" y="39994"/>
                    <a:pt x="29842" y="40018"/>
                  </a:cubicBezTo>
                  <a:lnTo>
                    <a:pt x="28513" y="40018"/>
                  </a:lnTo>
                  <a:cubicBezTo>
                    <a:pt x="28537" y="40113"/>
                    <a:pt x="28585" y="40232"/>
                    <a:pt x="28608" y="40326"/>
                  </a:cubicBezTo>
                  <a:cubicBezTo>
                    <a:pt x="28751" y="40540"/>
                    <a:pt x="28869" y="40777"/>
                    <a:pt x="28988" y="40991"/>
                  </a:cubicBezTo>
                  <a:cubicBezTo>
                    <a:pt x="29296" y="41489"/>
                    <a:pt x="29415" y="42082"/>
                    <a:pt x="29320" y="42651"/>
                  </a:cubicBezTo>
                  <a:cubicBezTo>
                    <a:pt x="29320" y="42983"/>
                    <a:pt x="29035" y="43268"/>
                    <a:pt x="28703" y="43244"/>
                  </a:cubicBezTo>
                  <a:cubicBezTo>
                    <a:pt x="28490" y="43244"/>
                    <a:pt x="28276" y="43220"/>
                    <a:pt x="28063" y="43173"/>
                  </a:cubicBezTo>
                  <a:cubicBezTo>
                    <a:pt x="27612" y="43078"/>
                    <a:pt x="27161" y="42983"/>
                    <a:pt x="26734" y="42865"/>
                  </a:cubicBezTo>
                  <a:cubicBezTo>
                    <a:pt x="26497" y="43007"/>
                    <a:pt x="26473" y="43197"/>
                    <a:pt x="26402" y="43363"/>
                  </a:cubicBezTo>
                  <a:cubicBezTo>
                    <a:pt x="25857" y="44762"/>
                    <a:pt x="25430" y="46209"/>
                    <a:pt x="25145" y="47704"/>
                  </a:cubicBezTo>
                  <a:cubicBezTo>
                    <a:pt x="24955" y="48747"/>
                    <a:pt x="24765" y="49791"/>
                    <a:pt x="24599" y="50835"/>
                  </a:cubicBezTo>
                  <a:cubicBezTo>
                    <a:pt x="24552" y="51285"/>
                    <a:pt x="24528" y="51736"/>
                    <a:pt x="24528" y="52187"/>
                  </a:cubicBezTo>
                  <a:cubicBezTo>
                    <a:pt x="24505" y="53254"/>
                    <a:pt x="24505" y="54345"/>
                    <a:pt x="24457" y="55437"/>
                  </a:cubicBezTo>
                  <a:cubicBezTo>
                    <a:pt x="24410" y="56528"/>
                    <a:pt x="24315" y="57524"/>
                    <a:pt x="24244" y="58544"/>
                  </a:cubicBezTo>
                  <a:cubicBezTo>
                    <a:pt x="24125" y="60228"/>
                    <a:pt x="24006" y="61912"/>
                    <a:pt x="23888" y="63573"/>
                  </a:cubicBezTo>
                  <a:cubicBezTo>
                    <a:pt x="23888" y="63691"/>
                    <a:pt x="23912" y="63786"/>
                    <a:pt x="23912" y="63881"/>
                  </a:cubicBezTo>
                  <a:cubicBezTo>
                    <a:pt x="24101" y="63952"/>
                    <a:pt x="24291" y="64047"/>
                    <a:pt x="24457" y="64142"/>
                  </a:cubicBezTo>
                  <a:cubicBezTo>
                    <a:pt x="24576" y="64213"/>
                    <a:pt x="24671" y="64332"/>
                    <a:pt x="24718" y="64474"/>
                  </a:cubicBezTo>
                  <a:cubicBezTo>
                    <a:pt x="24860" y="64759"/>
                    <a:pt x="24718" y="64949"/>
                    <a:pt x="24362" y="65067"/>
                  </a:cubicBezTo>
                  <a:lnTo>
                    <a:pt x="24244" y="65091"/>
                  </a:lnTo>
                  <a:cubicBezTo>
                    <a:pt x="24291" y="65304"/>
                    <a:pt x="24481" y="65281"/>
                    <a:pt x="24623" y="65352"/>
                  </a:cubicBezTo>
                  <a:cubicBezTo>
                    <a:pt x="24860" y="65447"/>
                    <a:pt x="25003" y="65660"/>
                    <a:pt x="25050" y="65874"/>
                  </a:cubicBezTo>
                  <a:cubicBezTo>
                    <a:pt x="25098" y="66064"/>
                    <a:pt x="24979" y="66230"/>
                    <a:pt x="24813" y="66277"/>
                  </a:cubicBezTo>
                  <a:cubicBezTo>
                    <a:pt x="24647" y="66277"/>
                    <a:pt x="24481" y="66277"/>
                    <a:pt x="24291" y="66277"/>
                  </a:cubicBezTo>
                  <a:cubicBezTo>
                    <a:pt x="24125" y="66277"/>
                    <a:pt x="24030" y="66301"/>
                    <a:pt x="23888" y="66324"/>
                  </a:cubicBezTo>
                  <a:cubicBezTo>
                    <a:pt x="23840" y="66728"/>
                    <a:pt x="23864" y="67155"/>
                    <a:pt x="23959" y="67558"/>
                  </a:cubicBezTo>
                  <a:cubicBezTo>
                    <a:pt x="24576" y="70001"/>
                    <a:pt x="25192" y="72468"/>
                    <a:pt x="25809" y="74911"/>
                  </a:cubicBezTo>
                  <a:cubicBezTo>
                    <a:pt x="25880" y="75244"/>
                    <a:pt x="26023" y="75552"/>
                    <a:pt x="26236" y="75837"/>
                  </a:cubicBezTo>
                  <a:cubicBezTo>
                    <a:pt x="26497" y="76192"/>
                    <a:pt x="26711" y="76572"/>
                    <a:pt x="26972" y="76951"/>
                  </a:cubicBezTo>
                  <a:cubicBezTo>
                    <a:pt x="27185" y="77260"/>
                    <a:pt x="27375" y="77592"/>
                    <a:pt x="27493" y="77971"/>
                  </a:cubicBezTo>
                  <a:cubicBezTo>
                    <a:pt x="27636" y="78375"/>
                    <a:pt x="27897" y="78778"/>
                    <a:pt x="28229" y="79086"/>
                  </a:cubicBezTo>
                  <a:cubicBezTo>
                    <a:pt x="28869" y="79798"/>
                    <a:pt x="29605" y="80462"/>
                    <a:pt x="30364" y="81079"/>
                  </a:cubicBezTo>
                  <a:cubicBezTo>
                    <a:pt x="30435" y="81126"/>
                    <a:pt x="30506" y="81150"/>
                    <a:pt x="30672" y="81245"/>
                  </a:cubicBezTo>
                  <a:cubicBezTo>
                    <a:pt x="30648" y="81150"/>
                    <a:pt x="30625" y="81055"/>
                    <a:pt x="30601" y="80960"/>
                  </a:cubicBezTo>
                  <a:cubicBezTo>
                    <a:pt x="30269" y="80296"/>
                    <a:pt x="30174" y="79537"/>
                    <a:pt x="30008" y="78825"/>
                  </a:cubicBezTo>
                  <a:cubicBezTo>
                    <a:pt x="29960" y="78588"/>
                    <a:pt x="29937" y="78351"/>
                    <a:pt x="29889" y="78137"/>
                  </a:cubicBezTo>
                  <a:cubicBezTo>
                    <a:pt x="29676" y="77189"/>
                    <a:pt x="29557" y="76216"/>
                    <a:pt x="29533" y="75220"/>
                  </a:cubicBezTo>
                  <a:cubicBezTo>
                    <a:pt x="29510" y="74413"/>
                    <a:pt x="29581" y="73607"/>
                    <a:pt x="29747" y="72824"/>
                  </a:cubicBezTo>
                  <a:cubicBezTo>
                    <a:pt x="30008" y="71685"/>
                    <a:pt x="30316" y="70547"/>
                    <a:pt x="30601" y="69432"/>
                  </a:cubicBezTo>
                  <a:cubicBezTo>
                    <a:pt x="30696" y="69100"/>
                    <a:pt x="30814" y="68768"/>
                    <a:pt x="30957" y="68459"/>
                  </a:cubicBezTo>
                  <a:cubicBezTo>
                    <a:pt x="31123" y="68032"/>
                    <a:pt x="31289" y="67582"/>
                    <a:pt x="31478" y="67155"/>
                  </a:cubicBezTo>
                  <a:cubicBezTo>
                    <a:pt x="31692" y="66657"/>
                    <a:pt x="31953" y="66182"/>
                    <a:pt x="32261" y="65708"/>
                  </a:cubicBezTo>
                  <a:cubicBezTo>
                    <a:pt x="32712" y="65115"/>
                    <a:pt x="33115" y="64498"/>
                    <a:pt x="33518" y="63881"/>
                  </a:cubicBezTo>
                  <a:cubicBezTo>
                    <a:pt x="33756" y="63502"/>
                    <a:pt x="34088" y="63217"/>
                    <a:pt x="34467" y="63027"/>
                  </a:cubicBezTo>
                  <a:cubicBezTo>
                    <a:pt x="34776" y="62861"/>
                    <a:pt x="35060" y="62624"/>
                    <a:pt x="35250" y="62316"/>
                  </a:cubicBezTo>
                  <a:cubicBezTo>
                    <a:pt x="35582" y="61818"/>
                    <a:pt x="36009" y="61391"/>
                    <a:pt x="36484" y="61058"/>
                  </a:cubicBezTo>
                  <a:lnTo>
                    <a:pt x="35392" y="59706"/>
                  </a:lnTo>
                  <a:cubicBezTo>
                    <a:pt x="35084" y="59351"/>
                    <a:pt x="34942" y="58924"/>
                    <a:pt x="34965" y="58473"/>
                  </a:cubicBezTo>
                  <a:cubicBezTo>
                    <a:pt x="34989" y="58212"/>
                    <a:pt x="34965" y="57951"/>
                    <a:pt x="34965" y="57690"/>
                  </a:cubicBezTo>
                  <a:cubicBezTo>
                    <a:pt x="34989" y="57097"/>
                    <a:pt x="35298" y="56789"/>
                    <a:pt x="35914" y="56765"/>
                  </a:cubicBezTo>
                  <a:lnTo>
                    <a:pt x="36318" y="56765"/>
                  </a:lnTo>
                  <a:cubicBezTo>
                    <a:pt x="37148" y="56765"/>
                    <a:pt x="37978" y="56789"/>
                    <a:pt x="38808" y="56765"/>
                  </a:cubicBezTo>
                  <a:cubicBezTo>
                    <a:pt x="39686" y="56765"/>
                    <a:pt x="40587" y="56931"/>
                    <a:pt x="41417" y="57239"/>
                  </a:cubicBezTo>
                  <a:cubicBezTo>
                    <a:pt x="41678" y="57334"/>
                    <a:pt x="41939" y="57382"/>
                    <a:pt x="42224" y="57382"/>
                  </a:cubicBezTo>
                  <a:cubicBezTo>
                    <a:pt x="42983" y="57358"/>
                    <a:pt x="43742" y="57358"/>
                    <a:pt x="44525" y="57358"/>
                  </a:cubicBezTo>
                  <a:cubicBezTo>
                    <a:pt x="45047" y="57334"/>
                    <a:pt x="45592" y="57382"/>
                    <a:pt x="46090" y="57500"/>
                  </a:cubicBezTo>
                  <a:cubicBezTo>
                    <a:pt x="46423" y="57548"/>
                    <a:pt x="46778" y="57595"/>
                    <a:pt x="47110" y="57571"/>
                  </a:cubicBezTo>
                  <a:cubicBezTo>
                    <a:pt x="47395" y="57595"/>
                    <a:pt x="47656" y="57619"/>
                    <a:pt x="47941" y="57643"/>
                  </a:cubicBezTo>
                  <a:cubicBezTo>
                    <a:pt x="48581" y="57738"/>
                    <a:pt x="49245" y="57809"/>
                    <a:pt x="49886" y="57880"/>
                  </a:cubicBezTo>
                  <a:cubicBezTo>
                    <a:pt x="50479" y="57951"/>
                    <a:pt x="51024" y="58093"/>
                    <a:pt x="51546" y="58331"/>
                  </a:cubicBezTo>
                  <a:cubicBezTo>
                    <a:pt x="52329" y="58639"/>
                    <a:pt x="53136" y="58876"/>
                    <a:pt x="53966" y="59066"/>
                  </a:cubicBezTo>
                  <a:cubicBezTo>
                    <a:pt x="53918" y="58971"/>
                    <a:pt x="53871" y="58876"/>
                    <a:pt x="53823" y="58781"/>
                  </a:cubicBezTo>
                  <a:cubicBezTo>
                    <a:pt x="53563" y="58425"/>
                    <a:pt x="53420" y="57998"/>
                    <a:pt x="53373" y="57548"/>
                  </a:cubicBezTo>
                  <a:cubicBezTo>
                    <a:pt x="53373" y="57429"/>
                    <a:pt x="53349" y="57334"/>
                    <a:pt x="53325" y="57239"/>
                  </a:cubicBezTo>
                  <a:cubicBezTo>
                    <a:pt x="53064" y="56480"/>
                    <a:pt x="53088" y="55721"/>
                    <a:pt x="53088" y="54962"/>
                  </a:cubicBezTo>
                  <a:cubicBezTo>
                    <a:pt x="53088" y="54606"/>
                    <a:pt x="53254" y="54274"/>
                    <a:pt x="53539" y="54061"/>
                  </a:cubicBezTo>
                  <a:cubicBezTo>
                    <a:pt x="53800" y="53800"/>
                    <a:pt x="54179" y="53658"/>
                    <a:pt x="54559" y="53681"/>
                  </a:cubicBezTo>
                  <a:cubicBezTo>
                    <a:pt x="55579" y="53729"/>
                    <a:pt x="56575" y="53681"/>
                    <a:pt x="57571" y="53681"/>
                  </a:cubicBezTo>
                  <a:lnTo>
                    <a:pt x="58022" y="53681"/>
                  </a:lnTo>
                  <a:cubicBezTo>
                    <a:pt x="58425" y="53681"/>
                    <a:pt x="58757" y="54013"/>
                    <a:pt x="58757" y="54417"/>
                  </a:cubicBezTo>
                  <a:cubicBezTo>
                    <a:pt x="58781" y="54915"/>
                    <a:pt x="58781" y="55437"/>
                    <a:pt x="58805" y="55935"/>
                  </a:cubicBezTo>
                  <a:lnTo>
                    <a:pt x="58805" y="58354"/>
                  </a:lnTo>
                  <a:cubicBezTo>
                    <a:pt x="58805" y="58497"/>
                    <a:pt x="58829" y="58639"/>
                    <a:pt x="58829" y="58852"/>
                  </a:cubicBezTo>
                  <a:cubicBezTo>
                    <a:pt x="59018" y="58663"/>
                    <a:pt x="59184" y="58449"/>
                    <a:pt x="59350" y="58212"/>
                  </a:cubicBezTo>
                  <a:cubicBezTo>
                    <a:pt x="59493" y="58022"/>
                    <a:pt x="59683" y="57832"/>
                    <a:pt x="59801" y="57619"/>
                  </a:cubicBezTo>
                  <a:cubicBezTo>
                    <a:pt x="60133" y="57144"/>
                    <a:pt x="60536" y="56718"/>
                    <a:pt x="60963" y="56362"/>
                  </a:cubicBezTo>
                  <a:cubicBezTo>
                    <a:pt x="61604" y="55816"/>
                    <a:pt x="62221" y="55271"/>
                    <a:pt x="62837" y="54701"/>
                  </a:cubicBezTo>
                  <a:cubicBezTo>
                    <a:pt x="63169" y="54417"/>
                    <a:pt x="63502" y="54179"/>
                    <a:pt x="63881" y="53990"/>
                  </a:cubicBezTo>
                  <a:cubicBezTo>
                    <a:pt x="64901" y="53444"/>
                    <a:pt x="65921" y="52922"/>
                    <a:pt x="67083" y="52756"/>
                  </a:cubicBezTo>
                  <a:cubicBezTo>
                    <a:pt x="67890" y="52590"/>
                    <a:pt x="68744" y="52590"/>
                    <a:pt x="69550" y="52756"/>
                  </a:cubicBezTo>
                  <a:cubicBezTo>
                    <a:pt x="70404" y="52993"/>
                    <a:pt x="71116" y="53468"/>
                    <a:pt x="71401" y="54345"/>
                  </a:cubicBezTo>
                  <a:cubicBezTo>
                    <a:pt x="71662" y="55010"/>
                    <a:pt x="71567" y="55769"/>
                    <a:pt x="71187" y="56362"/>
                  </a:cubicBezTo>
                  <a:cubicBezTo>
                    <a:pt x="70974" y="56670"/>
                    <a:pt x="70713" y="56955"/>
                    <a:pt x="70452" y="57287"/>
                  </a:cubicBezTo>
                  <a:cubicBezTo>
                    <a:pt x="70642" y="57429"/>
                    <a:pt x="70879" y="57524"/>
                    <a:pt x="71140" y="57571"/>
                  </a:cubicBezTo>
                  <a:cubicBezTo>
                    <a:pt x="71353" y="57643"/>
                    <a:pt x="71590" y="57690"/>
                    <a:pt x="71804" y="57761"/>
                  </a:cubicBezTo>
                  <a:cubicBezTo>
                    <a:pt x="72089" y="57832"/>
                    <a:pt x="72373" y="57927"/>
                    <a:pt x="72658" y="58070"/>
                  </a:cubicBezTo>
                  <a:cubicBezTo>
                    <a:pt x="73132" y="58283"/>
                    <a:pt x="73488" y="58734"/>
                    <a:pt x="73559" y="59279"/>
                  </a:cubicBezTo>
                  <a:cubicBezTo>
                    <a:pt x="73630" y="59611"/>
                    <a:pt x="73535" y="59967"/>
                    <a:pt x="73346" y="60228"/>
                  </a:cubicBezTo>
                  <a:cubicBezTo>
                    <a:pt x="73156" y="60513"/>
                    <a:pt x="72895" y="60750"/>
                    <a:pt x="72610" y="60964"/>
                  </a:cubicBezTo>
                  <a:cubicBezTo>
                    <a:pt x="72492" y="61035"/>
                    <a:pt x="72349" y="61153"/>
                    <a:pt x="72231" y="61224"/>
                  </a:cubicBezTo>
                  <a:cubicBezTo>
                    <a:pt x="72397" y="61557"/>
                    <a:pt x="72563" y="61841"/>
                    <a:pt x="72682" y="62150"/>
                  </a:cubicBezTo>
                  <a:cubicBezTo>
                    <a:pt x="72848" y="62577"/>
                    <a:pt x="72634" y="63075"/>
                    <a:pt x="72183" y="63217"/>
                  </a:cubicBezTo>
                  <a:cubicBezTo>
                    <a:pt x="71828" y="63359"/>
                    <a:pt x="71448" y="63431"/>
                    <a:pt x="71069" y="63454"/>
                  </a:cubicBezTo>
                  <a:cubicBezTo>
                    <a:pt x="70262" y="63478"/>
                    <a:pt x="69455" y="63454"/>
                    <a:pt x="68649" y="63407"/>
                  </a:cubicBezTo>
                  <a:cubicBezTo>
                    <a:pt x="68032" y="63359"/>
                    <a:pt x="67416" y="63264"/>
                    <a:pt x="66822" y="63146"/>
                  </a:cubicBezTo>
                  <a:cubicBezTo>
                    <a:pt x="66609" y="63098"/>
                    <a:pt x="66396" y="63027"/>
                    <a:pt x="66229" y="62956"/>
                  </a:cubicBezTo>
                  <a:cubicBezTo>
                    <a:pt x="65897" y="62790"/>
                    <a:pt x="65542" y="62695"/>
                    <a:pt x="65209" y="62624"/>
                  </a:cubicBezTo>
                  <a:cubicBezTo>
                    <a:pt x="65186" y="62695"/>
                    <a:pt x="65138" y="62719"/>
                    <a:pt x="65138" y="62743"/>
                  </a:cubicBezTo>
                  <a:cubicBezTo>
                    <a:pt x="65542" y="63620"/>
                    <a:pt x="65447" y="64498"/>
                    <a:pt x="65233" y="65376"/>
                  </a:cubicBezTo>
                  <a:cubicBezTo>
                    <a:pt x="64925" y="66253"/>
                    <a:pt x="64569" y="67131"/>
                    <a:pt x="64142" y="67961"/>
                  </a:cubicBezTo>
                  <a:cubicBezTo>
                    <a:pt x="63952" y="68341"/>
                    <a:pt x="63763" y="68720"/>
                    <a:pt x="63549" y="69076"/>
                  </a:cubicBezTo>
                  <a:cubicBezTo>
                    <a:pt x="63383" y="69432"/>
                    <a:pt x="63003" y="69645"/>
                    <a:pt x="62600" y="69598"/>
                  </a:cubicBezTo>
                  <a:cubicBezTo>
                    <a:pt x="62505" y="69574"/>
                    <a:pt x="62387" y="69574"/>
                    <a:pt x="62292" y="69598"/>
                  </a:cubicBezTo>
                  <a:cubicBezTo>
                    <a:pt x="61794" y="69622"/>
                    <a:pt x="61319" y="69408"/>
                    <a:pt x="61011" y="69005"/>
                  </a:cubicBezTo>
                  <a:lnTo>
                    <a:pt x="60109" y="67819"/>
                  </a:lnTo>
                  <a:cubicBezTo>
                    <a:pt x="59920" y="68056"/>
                    <a:pt x="59991" y="68364"/>
                    <a:pt x="59872" y="68554"/>
                  </a:cubicBezTo>
                  <a:cubicBezTo>
                    <a:pt x="59730" y="68768"/>
                    <a:pt x="59611" y="68957"/>
                    <a:pt x="59469" y="69195"/>
                  </a:cubicBezTo>
                  <a:cubicBezTo>
                    <a:pt x="59754" y="69811"/>
                    <a:pt x="59967" y="70476"/>
                    <a:pt x="60086" y="71164"/>
                  </a:cubicBezTo>
                  <a:cubicBezTo>
                    <a:pt x="60513" y="73204"/>
                    <a:pt x="60655" y="75291"/>
                    <a:pt x="60513" y="77378"/>
                  </a:cubicBezTo>
                  <a:cubicBezTo>
                    <a:pt x="60489" y="78090"/>
                    <a:pt x="60394" y="78802"/>
                    <a:pt x="60228" y="79513"/>
                  </a:cubicBezTo>
                  <a:cubicBezTo>
                    <a:pt x="59991" y="80415"/>
                    <a:pt x="59564" y="81269"/>
                    <a:pt x="58971" y="82004"/>
                  </a:cubicBezTo>
                  <a:cubicBezTo>
                    <a:pt x="58591" y="82502"/>
                    <a:pt x="58212" y="82977"/>
                    <a:pt x="57785" y="83427"/>
                  </a:cubicBezTo>
                  <a:cubicBezTo>
                    <a:pt x="56931" y="84400"/>
                    <a:pt x="55840" y="85111"/>
                    <a:pt x="54749" y="85799"/>
                  </a:cubicBezTo>
                  <a:cubicBezTo>
                    <a:pt x="54440" y="85965"/>
                    <a:pt x="54132" y="86108"/>
                    <a:pt x="53823" y="86226"/>
                  </a:cubicBezTo>
                  <a:lnTo>
                    <a:pt x="52827" y="86653"/>
                  </a:lnTo>
                  <a:cubicBezTo>
                    <a:pt x="52946" y="86772"/>
                    <a:pt x="53017" y="86843"/>
                    <a:pt x="53112" y="86938"/>
                  </a:cubicBezTo>
                  <a:cubicBezTo>
                    <a:pt x="53895" y="87555"/>
                    <a:pt x="54606" y="88243"/>
                    <a:pt x="55247" y="89002"/>
                  </a:cubicBezTo>
                  <a:cubicBezTo>
                    <a:pt x="55413" y="89215"/>
                    <a:pt x="55603" y="89429"/>
                    <a:pt x="55816" y="89618"/>
                  </a:cubicBezTo>
                  <a:cubicBezTo>
                    <a:pt x="56338" y="90164"/>
                    <a:pt x="56765" y="90804"/>
                    <a:pt x="57073" y="91516"/>
                  </a:cubicBezTo>
                  <a:cubicBezTo>
                    <a:pt x="57097" y="91587"/>
                    <a:pt x="57144" y="91682"/>
                    <a:pt x="57192" y="91753"/>
                  </a:cubicBezTo>
                  <a:cubicBezTo>
                    <a:pt x="57785" y="92702"/>
                    <a:pt x="57785" y="93769"/>
                    <a:pt x="57737" y="94837"/>
                  </a:cubicBezTo>
                  <a:cubicBezTo>
                    <a:pt x="57714" y="95098"/>
                    <a:pt x="57643" y="95383"/>
                    <a:pt x="57524" y="95620"/>
                  </a:cubicBezTo>
                  <a:cubicBezTo>
                    <a:pt x="57168" y="96474"/>
                    <a:pt x="56694" y="97256"/>
                    <a:pt x="55863" y="97755"/>
                  </a:cubicBezTo>
                  <a:cubicBezTo>
                    <a:pt x="55840" y="97778"/>
                    <a:pt x="55816" y="97826"/>
                    <a:pt x="55769" y="97873"/>
                  </a:cubicBezTo>
                  <a:cubicBezTo>
                    <a:pt x="55792" y="98016"/>
                    <a:pt x="55840" y="98134"/>
                    <a:pt x="55887" y="98253"/>
                  </a:cubicBezTo>
                  <a:cubicBezTo>
                    <a:pt x="56456" y="99368"/>
                    <a:pt x="57002" y="100459"/>
                    <a:pt x="57666" y="101502"/>
                  </a:cubicBezTo>
                  <a:cubicBezTo>
                    <a:pt x="58283" y="102522"/>
                    <a:pt x="58757" y="103566"/>
                    <a:pt x="59137" y="104681"/>
                  </a:cubicBezTo>
                  <a:cubicBezTo>
                    <a:pt x="59422" y="105464"/>
                    <a:pt x="59683" y="106247"/>
                    <a:pt x="59967" y="107029"/>
                  </a:cubicBezTo>
                  <a:cubicBezTo>
                    <a:pt x="60015" y="107219"/>
                    <a:pt x="60062" y="107385"/>
                    <a:pt x="60086" y="107599"/>
                  </a:cubicBezTo>
                  <a:cubicBezTo>
                    <a:pt x="60133" y="107931"/>
                    <a:pt x="59896" y="108287"/>
                    <a:pt x="59564" y="108358"/>
                  </a:cubicBezTo>
                  <a:cubicBezTo>
                    <a:pt x="59422" y="108382"/>
                    <a:pt x="59303" y="108429"/>
                    <a:pt x="59184" y="108429"/>
                  </a:cubicBezTo>
                  <a:cubicBezTo>
                    <a:pt x="58236" y="108595"/>
                    <a:pt x="57310" y="108761"/>
                    <a:pt x="56362" y="108880"/>
                  </a:cubicBezTo>
                  <a:cubicBezTo>
                    <a:pt x="55484" y="108998"/>
                    <a:pt x="54630" y="109188"/>
                    <a:pt x="53752" y="109212"/>
                  </a:cubicBezTo>
                  <a:cubicBezTo>
                    <a:pt x="53136" y="109235"/>
                    <a:pt x="52495" y="109354"/>
                    <a:pt x="51855" y="109449"/>
                  </a:cubicBezTo>
                  <a:cubicBezTo>
                    <a:pt x="51855" y="109805"/>
                    <a:pt x="51831" y="110137"/>
                    <a:pt x="51855" y="110469"/>
                  </a:cubicBezTo>
                  <a:cubicBezTo>
                    <a:pt x="51878" y="111086"/>
                    <a:pt x="51973" y="111702"/>
                    <a:pt x="52021" y="112319"/>
                  </a:cubicBezTo>
                  <a:cubicBezTo>
                    <a:pt x="52068" y="113031"/>
                    <a:pt x="52116" y="113742"/>
                    <a:pt x="52187" y="114478"/>
                  </a:cubicBezTo>
                  <a:cubicBezTo>
                    <a:pt x="52210" y="114786"/>
                    <a:pt x="52258" y="115095"/>
                    <a:pt x="52282" y="115427"/>
                  </a:cubicBezTo>
                  <a:cubicBezTo>
                    <a:pt x="52329" y="116138"/>
                    <a:pt x="52377" y="116874"/>
                    <a:pt x="52400" y="117585"/>
                  </a:cubicBezTo>
                  <a:cubicBezTo>
                    <a:pt x="52424" y="117965"/>
                    <a:pt x="52400" y="118368"/>
                    <a:pt x="52424" y="118842"/>
                  </a:cubicBezTo>
                  <a:close/>
                  <a:moveTo>
                    <a:pt x="17697" y="9632"/>
                  </a:moveTo>
                  <a:lnTo>
                    <a:pt x="17697" y="9632"/>
                  </a:lnTo>
                  <a:lnTo>
                    <a:pt x="16487" y="9632"/>
                  </a:lnTo>
                  <a:cubicBezTo>
                    <a:pt x="15704" y="9632"/>
                    <a:pt x="14945" y="9703"/>
                    <a:pt x="14186" y="9845"/>
                  </a:cubicBezTo>
                  <a:cubicBezTo>
                    <a:pt x="13522" y="9940"/>
                    <a:pt x="12881" y="10177"/>
                    <a:pt x="12217" y="10343"/>
                  </a:cubicBezTo>
                  <a:cubicBezTo>
                    <a:pt x="11340" y="10509"/>
                    <a:pt x="10509" y="10889"/>
                    <a:pt x="9798" y="11434"/>
                  </a:cubicBezTo>
                  <a:cubicBezTo>
                    <a:pt x="9466" y="11695"/>
                    <a:pt x="9133" y="11933"/>
                    <a:pt x="8801" y="12217"/>
                  </a:cubicBezTo>
                  <a:cubicBezTo>
                    <a:pt x="7805" y="13047"/>
                    <a:pt x="7046" y="14139"/>
                    <a:pt x="6572" y="15348"/>
                  </a:cubicBezTo>
                  <a:cubicBezTo>
                    <a:pt x="6192" y="16368"/>
                    <a:pt x="6192" y="17412"/>
                    <a:pt x="6216" y="18480"/>
                  </a:cubicBezTo>
                  <a:cubicBezTo>
                    <a:pt x="6216" y="18574"/>
                    <a:pt x="6240" y="18646"/>
                    <a:pt x="6287" y="18740"/>
                  </a:cubicBezTo>
                  <a:cubicBezTo>
                    <a:pt x="6619" y="19689"/>
                    <a:pt x="6856" y="20686"/>
                    <a:pt x="6975" y="21706"/>
                  </a:cubicBezTo>
                  <a:cubicBezTo>
                    <a:pt x="7046" y="22180"/>
                    <a:pt x="7165" y="22654"/>
                    <a:pt x="7331" y="23105"/>
                  </a:cubicBezTo>
                  <a:cubicBezTo>
                    <a:pt x="7402" y="23271"/>
                    <a:pt x="7449" y="23437"/>
                    <a:pt x="7520" y="23579"/>
                  </a:cubicBezTo>
                  <a:cubicBezTo>
                    <a:pt x="7734" y="24173"/>
                    <a:pt x="7924" y="24742"/>
                    <a:pt x="8422" y="25169"/>
                  </a:cubicBezTo>
                  <a:cubicBezTo>
                    <a:pt x="8493" y="25240"/>
                    <a:pt x="8540" y="25335"/>
                    <a:pt x="8540" y="25453"/>
                  </a:cubicBezTo>
                  <a:cubicBezTo>
                    <a:pt x="8469" y="25643"/>
                    <a:pt x="8588" y="25762"/>
                    <a:pt x="8683" y="25904"/>
                  </a:cubicBezTo>
                  <a:cubicBezTo>
                    <a:pt x="8825" y="26094"/>
                    <a:pt x="8967" y="26307"/>
                    <a:pt x="9133" y="26521"/>
                  </a:cubicBezTo>
                  <a:cubicBezTo>
                    <a:pt x="9466" y="27019"/>
                    <a:pt x="9750" y="27517"/>
                    <a:pt x="10106" y="27992"/>
                  </a:cubicBezTo>
                  <a:cubicBezTo>
                    <a:pt x="11126" y="29367"/>
                    <a:pt x="12241" y="30648"/>
                    <a:pt x="13403" y="31906"/>
                  </a:cubicBezTo>
                  <a:cubicBezTo>
                    <a:pt x="14115" y="32641"/>
                    <a:pt x="14898" y="33281"/>
                    <a:pt x="15775" y="33803"/>
                  </a:cubicBezTo>
                  <a:cubicBezTo>
                    <a:pt x="16202" y="34017"/>
                    <a:pt x="16606" y="34278"/>
                    <a:pt x="16961" y="34562"/>
                  </a:cubicBezTo>
                  <a:cubicBezTo>
                    <a:pt x="17459" y="34942"/>
                    <a:pt x="18076" y="35132"/>
                    <a:pt x="18693" y="35037"/>
                  </a:cubicBezTo>
                  <a:cubicBezTo>
                    <a:pt x="18930" y="35037"/>
                    <a:pt x="19144" y="35013"/>
                    <a:pt x="19381" y="34965"/>
                  </a:cubicBezTo>
                  <a:cubicBezTo>
                    <a:pt x="19547" y="34894"/>
                    <a:pt x="19737" y="34871"/>
                    <a:pt x="19926" y="34871"/>
                  </a:cubicBezTo>
                  <a:cubicBezTo>
                    <a:pt x="20140" y="34871"/>
                    <a:pt x="20353" y="34823"/>
                    <a:pt x="20543" y="34728"/>
                  </a:cubicBezTo>
                  <a:cubicBezTo>
                    <a:pt x="20828" y="34633"/>
                    <a:pt x="21089" y="34515"/>
                    <a:pt x="21373" y="34396"/>
                  </a:cubicBezTo>
                  <a:cubicBezTo>
                    <a:pt x="21943" y="34135"/>
                    <a:pt x="22488" y="33874"/>
                    <a:pt x="23010" y="33542"/>
                  </a:cubicBezTo>
                  <a:cubicBezTo>
                    <a:pt x="24267" y="32736"/>
                    <a:pt x="25382" y="31739"/>
                    <a:pt x="26355" y="30601"/>
                  </a:cubicBezTo>
                  <a:cubicBezTo>
                    <a:pt x="27375" y="29415"/>
                    <a:pt x="28205" y="28110"/>
                    <a:pt x="28798" y="26663"/>
                  </a:cubicBezTo>
                  <a:cubicBezTo>
                    <a:pt x="29035" y="26141"/>
                    <a:pt x="29225" y="25596"/>
                    <a:pt x="29367" y="25050"/>
                  </a:cubicBezTo>
                  <a:cubicBezTo>
                    <a:pt x="29462" y="24599"/>
                    <a:pt x="29510" y="24125"/>
                    <a:pt x="29510" y="23651"/>
                  </a:cubicBezTo>
                  <a:cubicBezTo>
                    <a:pt x="29628" y="22441"/>
                    <a:pt x="29605" y="21231"/>
                    <a:pt x="29462" y="20045"/>
                  </a:cubicBezTo>
                  <a:cubicBezTo>
                    <a:pt x="29201" y="18029"/>
                    <a:pt x="28418" y="16107"/>
                    <a:pt x="27185" y="14494"/>
                  </a:cubicBezTo>
                  <a:cubicBezTo>
                    <a:pt x="26568" y="13569"/>
                    <a:pt x="25833" y="12739"/>
                    <a:pt x="25003" y="12004"/>
                  </a:cubicBezTo>
                  <a:cubicBezTo>
                    <a:pt x="23532" y="10580"/>
                    <a:pt x="21587" y="9750"/>
                    <a:pt x="19547" y="9679"/>
                  </a:cubicBezTo>
                  <a:cubicBezTo>
                    <a:pt x="18930" y="9655"/>
                    <a:pt x="18313" y="9655"/>
                    <a:pt x="17697" y="9632"/>
                  </a:cubicBezTo>
                  <a:close/>
                  <a:moveTo>
                    <a:pt x="35345" y="63786"/>
                  </a:moveTo>
                  <a:cubicBezTo>
                    <a:pt x="35108" y="63952"/>
                    <a:pt x="34871" y="64118"/>
                    <a:pt x="34657" y="64308"/>
                  </a:cubicBezTo>
                  <a:cubicBezTo>
                    <a:pt x="34515" y="64522"/>
                    <a:pt x="34349" y="64735"/>
                    <a:pt x="34230" y="64949"/>
                  </a:cubicBezTo>
                  <a:cubicBezTo>
                    <a:pt x="34064" y="65186"/>
                    <a:pt x="33898" y="65447"/>
                    <a:pt x="33708" y="65684"/>
                  </a:cubicBezTo>
                  <a:cubicBezTo>
                    <a:pt x="32759" y="66870"/>
                    <a:pt x="32238" y="68293"/>
                    <a:pt x="31763" y="69717"/>
                  </a:cubicBezTo>
                  <a:cubicBezTo>
                    <a:pt x="31431" y="70737"/>
                    <a:pt x="31218" y="71780"/>
                    <a:pt x="30980" y="72800"/>
                  </a:cubicBezTo>
                  <a:cubicBezTo>
                    <a:pt x="30696" y="74010"/>
                    <a:pt x="30648" y="75267"/>
                    <a:pt x="30838" y="76477"/>
                  </a:cubicBezTo>
                  <a:cubicBezTo>
                    <a:pt x="30957" y="77331"/>
                    <a:pt x="31123" y="78161"/>
                    <a:pt x="31289" y="78991"/>
                  </a:cubicBezTo>
                  <a:cubicBezTo>
                    <a:pt x="31336" y="79323"/>
                    <a:pt x="31407" y="79656"/>
                    <a:pt x="31526" y="79964"/>
                  </a:cubicBezTo>
                  <a:cubicBezTo>
                    <a:pt x="31834" y="80865"/>
                    <a:pt x="32380" y="81648"/>
                    <a:pt x="33068" y="82289"/>
                  </a:cubicBezTo>
                  <a:cubicBezTo>
                    <a:pt x="34349" y="83522"/>
                    <a:pt x="35891" y="84471"/>
                    <a:pt x="37575" y="85064"/>
                  </a:cubicBezTo>
                  <a:cubicBezTo>
                    <a:pt x="37717" y="85135"/>
                    <a:pt x="37859" y="85183"/>
                    <a:pt x="37978" y="85277"/>
                  </a:cubicBezTo>
                  <a:cubicBezTo>
                    <a:pt x="38168" y="85372"/>
                    <a:pt x="38358" y="85491"/>
                    <a:pt x="38547" y="85562"/>
                  </a:cubicBezTo>
                  <a:cubicBezTo>
                    <a:pt x="39069" y="85776"/>
                    <a:pt x="39615" y="85989"/>
                    <a:pt x="40137" y="86179"/>
                  </a:cubicBezTo>
                  <a:cubicBezTo>
                    <a:pt x="41512" y="86748"/>
                    <a:pt x="42959" y="87009"/>
                    <a:pt x="44430" y="86985"/>
                  </a:cubicBezTo>
                  <a:lnTo>
                    <a:pt x="44691" y="86985"/>
                  </a:lnTo>
                  <a:cubicBezTo>
                    <a:pt x="46589" y="87056"/>
                    <a:pt x="48463" y="86843"/>
                    <a:pt x="50289" y="86297"/>
                  </a:cubicBezTo>
                  <a:cubicBezTo>
                    <a:pt x="50574" y="86226"/>
                    <a:pt x="50858" y="86108"/>
                    <a:pt x="51072" y="85894"/>
                  </a:cubicBezTo>
                  <a:cubicBezTo>
                    <a:pt x="51333" y="85657"/>
                    <a:pt x="51617" y="85420"/>
                    <a:pt x="52044" y="85610"/>
                  </a:cubicBezTo>
                  <a:cubicBezTo>
                    <a:pt x="52092" y="85633"/>
                    <a:pt x="52163" y="85586"/>
                    <a:pt x="52210" y="85562"/>
                  </a:cubicBezTo>
                  <a:cubicBezTo>
                    <a:pt x="52827" y="85325"/>
                    <a:pt x="53444" y="85064"/>
                    <a:pt x="54013" y="84779"/>
                  </a:cubicBezTo>
                  <a:cubicBezTo>
                    <a:pt x="55057" y="84210"/>
                    <a:pt x="56006" y="83498"/>
                    <a:pt x="56812" y="82668"/>
                  </a:cubicBezTo>
                  <a:cubicBezTo>
                    <a:pt x="57216" y="82217"/>
                    <a:pt x="57595" y="81767"/>
                    <a:pt x="57975" y="81316"/>
                  </a:cubicBezTo>
                  <a:cubicBezTo>
                    <a:pt x="58757" y="80343"/>
                    <a:pt x="59232" y="79157"/>
                    <a:pt x="59303" y="77924"/>
                  </a:cubicBezTo>
                  <a:cubicBezTo>
                    <a:pt x="59445" y="76406"/>
                    <a:pt x="59422" y="74864"/>
                    <a:pt x="59232" y="73346"/>
                  </a:cubicBezTo>
                  <a:cubicBezTo>
                    <a:pt x="59113" y="72492"/>
                    <a:pt x="58971" y="71662"/>
                    <a:pt x="58805" y="70831"/>
                  </a:cubicBezTo>
                  <a:cubicBezTo>
                    <a:pt x="58710" y="70333"/>
                    <a:pt x="58544" y="69835"/>
                    <a:pt x="58283" y="69408"/>
                  </a:cubicBezTo>
                  <a:cubicBezTo>
                    <a:pt x="58188" y="69242"/>
                    <a:pt x="58070" y="69124"/>
                    <a:pt x="57903" y="69195"/>
                  </a:cubicBezTo>
                  <a:cubicBezTo>
                    <a:pt x="57690" y="69479"/>
                    <a:pt x="57524" y="69764"/>
                    <a:pt x="57334" y="70001"/>
                  </a:cubicBezTo>
                  <a:cubicBezTo>
                    <a:pt x="57002" y="70428"/>
                    <a:pt x="56338" y="70428"/>
                    <a:pt x="56006" y="70001"/>
                  </a:cubicBezTo>
                  <a:cubicBezTo>
                    <a:pt x="55840" y="69788"/>
                    <a:pt x="55650" y="69574"/>
                    <a:pt x="55484" y="69408"/>
                  </a:cubicBezTo>
                  <a:cubicBezTo>
                    <a:pt x="55104" y="69503"/>
                    <a:pt x="54796" y="69717"/>
                    <a:pt x="54559" y="70025"/>
                  </a:cubicBezTo>
                  <a:cubicBezTo>
                    <a:pt x="54203" y="70428"/>
                    <a:pt x="53871" y="70831"/>
                    <a:pt x="53539" y="71258"/>
                  </a:cubicBezTo>
                  <a:cubicBezTo>
                    <a:pt x="53325" y="71543"/>
                    <a:pt x="53064" y="71780"/>
                    <a:pt x="52756" y="71970"/>
                  </a:cubicBezTo>
                  <a:cubicBezTo>
                    <a:pt x="52377" y="72231"/>
                    <a:pt x="51855" y="72207"/>
                    <a:pt x="51499" y="71923"/>
                  </a:cubicBezTo>
                  <a:cubicBezTo>
                    <a:pt x="50953" y="71519"/>
                    <a:pt x="50574" y="70974"/>
                    <a:pt x="50360" y="70333"/>
                  </a:cubicBezTo>
                  <a:cubicBezTo>
                    <a:pt x="50289" y="70072"/>
                    <a:pt x="50218" y="69811"/>
                    <a:pt x="50123" y="69551"/>
                  </a:cubicBezTo>
                  <a:cubicBezTo>
                    <a:pt x="50076" y="69408"/>
                    <a:pt x="50028" y="69313"/>
                    <a:pt x="49957" y="69195"/>
                  </a:cubicBezTo>
                  <a:cubicBezTo>
                    <a:pt x="49530" y="69503"/>
                    <a:pt x="49150" y="69740"/>
                    <a:pt x="48771" y="70001"/>
                  </a:cubicBezTo>
                  <a:cubicBezTo>
                    <a:pt x="48083" y="70476"/>
                    <a:pt x="47324" y="70428"/>
                    <a:pt x="46565" y="70262"/>
                  </a:cubicBezTo>
                  <a:cubicBezTo>
                    <a:pt x="46423" y="70191"/>
                    <a:pt x="46280" y="70120"/>
                    <a:pt x="46185" y="70025"/>
                  </a:cubicBezTo>
                  <a:cubicBezTo>
                    <a:pt x="45664" y="69693"/>
                    <a:pt x="45379" y="69124"/>
                    <a:pt x="45379" y="68507"/>
                  </a:cubicBezTo>
                  <a:cubicBezTo>
                    <a:pt x="45379" y="68222"/>
                    <a:pt x="45379" y="67914"/>
                    <a:pt x="45426" y="67629"/>
                  </a:cubicBezTo>
                  <a:cubicBezTo>
                    <a:pt x="45450" y="67321"/>
                    <a:pt x="45474" y="67036"/>
                    <a:pt x="45521" y="66704"/>
                  </a:cubicBezTo>
                  <a:cubicBezTo>
                    <a:pt x="45189" y="66846"/>
                    <a:pt x="44904" y="67036"/>
                    <a:pt x="44644" y="67250"/>
                  </a:cubicBezTo>
                  <a:cubicBezTo>
                    <a:pt x="43386" y="68175"/>
                    <a:pt x="41892" y="68697"/>
                    <a:pt x="40326" y="68815"/>
                  </a:cubicBezTo>
                  <a:cubicBezTo>
                    <a:pt x="40018" y="68839"/>
                    <a:pt x="39686" y="68839"/>
                    <a:pt x="39378" y="68791"/>
                  </a:cubicBezTo>
                  <a:cubicBezTo>
                    <a:pt x="38713" y="68768"/>
                    <a:pt x="38239" y="68127"/>
                    <a:pt x="38405" y="67463"/>
                  </a:cubicBezTo>
                  <a:cubicBezTo>
                    <a:pt x="38500" y="66799"/>
                    <a:pt x="38737" y="66158"/>
                    <a:pt x="39093" y="65565"/>
                  </a:cubicBezTo>
                  <a:cubicBezTo>
                    <a:pt x="39425" y="65020"/>
                    <a:pt x="39804" y="64498"/>
                    <a:pt x="40208" y="64024"/>
                  </a:cubicBezTo>
                  <a:cubicBezTo>
                    <a:pt x="40374" y="63810"/>
                    <a:pt x="40540" y="63597"/>
                    <a:pt x="40730" y="63336"/>
                  </a:cubicBezTo>
                  <a:cubicBezTo>
                    <a:pt x="40635" y="63336"/>
                    <a:pt x="40564" y="63312"/>
                    <a:pt x="40516" y="63336"/>
                  </a:cubicBezTo>
                  <a:cubicBezTo>
                    <a:pt x="39781" y="63573"/>
                    <a:pt x="38998" y="63739"/>
                    <a:pt x="38239" y="63857"/>
                  </a:cubicBezTo>
                  <a:cubicBezTo>
                    <a:pt x="37266" y="64071"/>
                    <a:pt x="36294" y="64047"/>
                    <a:pt x="35345" y="63786"/>
                  </a:cubicBezTo>
                  <a:close/>
                  <a:moveTo>
                    <a:pt x="26995" y="31692"/>
                  </a:moveTo>
                  <a:cubicBezTo>
                    <a:pt x="27161" y="31692"/>
                    <a:pt x="27327" y="31668"/>
                    <a:pt x="27470" y="31645"/>
                  </a:cubicBezTo>
                  <a:cubicBezTo>
                    <a:pt x="27659" y="31550"/>
                    <a:pt x="27873" y="31502"/>
                    <a:pt x="28063" y="31479"/>
                  </a:cubicBezTo>
                  <a:cubicBezTo>
                    <a:pt x="28608" y="31455"/>
                    <a:pt x="29178" y="31384"/>
                    <a:pt x="29699" y="31265"/>
                  </a:cubicBezTo>
                  <a:cubicBezTo>
                    <a:pt x="30032" y="31218"/>
                    <a:pt x="30364" y="31146"/>
                    <a:pt x="30696" y="31052"/>
                  </a:cubicBezTo>
                  <a:cubicBezTo>
                    <a:pt x="30862" y="31004"/>
                    <a:pt x="31028" y="30980"/>
                    <a:pt x="31194" y="30933"/>
                  </a:cubicBezTo>
                  <a:cubicBezTo>
                    <a:pt x="31455" y="30862"/>
                    <a:pt x="31716" y="30767"/>
                    <a:pt x="31977" y="30672"/>
                  </a:cubicBezTo>
                  <a:cubicBezTo>
                    <a:pt x="33115" y="30245"/>
                    <a:pt x="34135" y="29605"/>
                    <a:pt x="35203" y="29012"/>
                  </a:cubicBezTo>
                  <a:cubicBezTo>
                    <a:pt x="35440" y="28893"/>
                    <a:pt x="35677" y="28727"/>
                    <a:pt x="35891" y="28561"/>
                  </a:cubicBezTo>
                  <a:cubicBezTo>
                    <a:pt x="36697" y="27968"/>
                    <a:pt x="37480" y="27375"/>
                    <a:pt x="38263" y="26734"/>
                  </a:cubicBezTo>
                  <a:cubicBezTo>
                    <a:pt x="39259" y="25975"/>
                    <a:pt x="40089" y="25003"/>
                    <a:pt x="40730" y="23935"/>
                  </a:cubicBezTo>
                  <a:cubicBezTo>
                    <a:pt x="41655" y="22322"/>
                    <a:pt x="42437" y="20614"/>
                    <a:pt x="43031" y="18835"/>
                  </a:cubicBezTo>
                  <a:cubicBezTo>
                    <a:pt x="43244" y="18195"/>
                    <a:pt x="43339" y="17554"/>
                    <a:pt x="43339" y="16890"/>
                  </a:cubicBezTo>
                  <a:cubicBezTo>
                    <a:pt x="43339" y="16013"/>
                    <a:pt x="43363" y="15111"/>
                    <a:pt x="43339" y="14233"/>
                  </a:cubicBezTo>
                  <a:cubicBezTo>
                    <a:pt x="43339" y="13261"/>
                    <a:pt x="43149" y="12312"/>
                    <a:pt x="42817" y="11411"/>
                  </a:cubicBezTo>
                  <a:cubicBezTo>
                    <a:pt x="42532" y="10770"/>
                    <a:pt x="42271" y="10130"/>
                    <a:pt x="42034" y="9466"/>
                  </a:cubicBezTo>
                  <a:cubicBezTo>
                    <a:pt x="41417" y="7995"/>
                    <a:pt x="40611" y="6595"/>
                    <a:pt x="39662" y="5314"/>
                  </a:cubicBezTo>
                  <a:cubicBezTo>
                    <a:pt x="38998" y="4484"/>
                    <a:pt x="38286" y="3701"/>
                    <a:pt x="37504" y="2990"/>
                  </a:cubicBezTo>
                  <a:cubicBezTo>
                    <a:pt x="37171" y="2681"/>
                    <a:pt x="36816" y="2420"/>
                    <a:pt x="36436" y="2160"/>
                  </a:cubicBezTo>
                  <a:cubicBezTo>
                    <a:pt x="36033" y="1851"/>
                    <a:pt x="35582" y="1638"/>
                    <a:pt x="35084" y="1472"/>
                  </a:cubicBezTo>
                  <a:cubicBezTo>
                    <a:pt x="34088" y="1187"/>
                    <a:pt x="33020" y="1116"/>
                    <a:pt x="31977" y="1258"/>
                  </a:cubicBezTo>
                  <a:cubicBezTo>
                    <a:pt x="31289" y="1353"/>
                    <a:pt x="30601" y="1495"/>
                    <a:pt x="29937" y="1661"/>
                  </a:cubicBezTo>
                  <a:cubicBezTo>
                    <a:pt x="28751" y="1922"/>
                    <a:pt x="27612" y="2420"/>
                    <a:pt x="26616" y="3085"/>
                  </a:cubicBezTo>
                  <a:cubicBezTo>
                    <a:pt x="26402" y="3227"/>
                    <a:pt x="26189" y="3346"/>
                    <a:pt x="25975" y="3488"/>
                  </a:cubicBezTo>
                  <a:cubicBezTo>
                    <a:pt x="25596" y="3701"/>
                    <a:pt x="25264" y="3986"/>
                    <a:pt x="25003" y="4294"/>
                  </a:cubicBezTo>
                  <a:cubicBezTo>
                    <a:pt x="24647" y="4721"/>
                    <a:pt x="24315" y="5101"/>
                    <a:pt x="23983" y="5528"/>
                  </a:cubicBezTo>
                  <a:cubicBezTo>
                    <a:pt x="23769" y="5765"/>
                    <a:pt x="23579" y="6026"/>
                    <a:pt x="23390" y="6287"/>
                  </a:cubicBezTo>
                  <a:cubicBezTo>
                    <a:pt x="22654" y="7165"/>
                    <a:pt x="22631" y="8208"/>
                    <a:pt x="22749" y="9276"/>
                  </a:cubicBezTo>
                  <a:cubicBezTo>
                    <a:pt x="23176" y="9442"/>
                    <a:pt x="23579" y="9655"/>
                    <a:pt x="23983" y="9893"/>
                  </a:cubicBezTo>
                  <a:cubicBezTo>
                    <a:pt x="24884" y="10462"/>
                    <a:pt x="25738" y="11150"/>
                    <a:pt x="26497" y="11933"/>
                  </a:cubicBezTo>
                  <a:cubicBezTo>
                    <a:pt x="27778" y="13285"/>
                    <a:pt x="28845" y="14850"/>
                    <a:pt x="29605" y="16558"/>
                  </a:cubicBezTo>
                  <a:cubicBezTo>
                    <a:pt x="29723" y="16843"/>
                    <a:pt x="29842" y="17104"/>
                    <a:pt x="29960" y="17388"/>
                  </a:cubicBezTo>
                  <a:cubicBezTo>
                    <a:pt x="30245" y="18219"/>
                    <a:pt x="30435" y="19096"/>
                    <a:pt x="30553" y="19974"/>
                  </a:cubicBezTo>
                  <a:cubicBezTo>
                    <a:pt x="30601" y="20306"/>
                    <a:pt x="30648" y="20662"/>
                    <a:pt x="30672" y="20994"/>
                  </a:cubicBezTo>
                  <a:cubicBezTo>
                    <a:pt x="30696" y="22204"/>
                    <a:pt x="30672" y="23413"/>
                    <a:pt x="30577" y="24623"/>
                  </a:cubicBezTo>
                  <a:cubicBezTo>
                    <a:pt x="30577" y="24766"/>
                    <a:pt x="30553" y="24908"/>
                    <a:pt x="30506" y="25050"/>
                  </a:cubicBezTo>
                  <a:cubicBezTo>
                    <a:pt x="30126" y="26592"/>
                    <a:pt x="29486" y="28039"/>
                    <a:pt x="28632" y="29367"/>
                  </a:cubicBezTo>
                  <a:cubicBezTo>
                    <a:pt x="28205" y="30103"/>
                    <a:pt x="27683" y="30791"/>
                    <a:pt x="27138" y="31407"/>
                  </a:cubicBezTo>
                  <a:cubicBezTo>
                    <a:pt x="27090" y="31502"/>
                    <a:pt x="27043" y="31597"/>
                    <a:pt x="26995" y="31692"/>
                  </a:cubicBezTo>
                  <a:close/>
                  <a:moveTo>
                    <a:pt x="39330" y="87246"/>
                  </a:moveTo>
                  <a:cubicBezTo>
                    <a:pt x="39306" y="87341"/>
                    <a:pt x="39306" y="87460"/>
                    <a:pt x="39306" y="87555"/>
                  </a:cubicBezTo>
                  <a:cubicBezTo>
                    <a:pt x="39330" y="88598"/>
                    <a:pt x="39259" y="89642"/>
                    <a:pt x="39093" y="90662"/>
                  </a:cubicBezTo>
                  <a:cubicBezTo>
                    <a:pt x="38951" y="91469"/>
                    <a:pt x="38761" y="92251"/>
                    <a:pt x="38524" y="93010"/>
                  </a:cubicBezTo>
                  <a:cubicBezTo>
                    <a:pt x="38286" y="94007"/>
                    <a:pt x="38002" y="94979"/>
                    <a:pt x="37646" y="95952"/>
                  </a:cubicBezTo>
                  <a:cubicBezTo>
                    <a:pt x="37243" y="96996"/>
                    <a:pt x="36816" y="98016"/>
                    <a:pt x="36389" y="99083"/>
                  </a:cubicBezTo>
                  <a:cubicBezTo>
                    <a:pt x="36009" y="99961"/>
                    <a:pt x="35677" y="100862"/>
                    <a:pt x="35298" y="101740"/>
                  </a:cubicBezTo>
                  <a:cubicBezTo>
                    <a:pt x="34918" y="102641"/>
                    <a:pt x="34610" y="103448"/>
                    <a:pt x="34206" y="104254"/>
                  </a:cubicBezTo>
                  <a:cubicBezTo>
                    <a:pt x="33732" y="105084"/>
                    <a:pt x="33329" y="105962"/>
                    <a:pt x="32997" y="106840"/>
                  </a:cubicBezTo>
                  <a:cubicBezTo>
                    <a:pt x="32949" y="106958"/>
                    <a:pt x="32925" y="107077"/>
                    <a:pt x="32878" y="107243"/>
                  </a:cubicBezTo>
                  <a:cubicBezTo>
                    <a:pt x="33068" y="107314"/>
                    <a:pt x="33258" y="107362"/>
                    <a:pt x="33447" y="107409"/>
                  </a:cubicBezTo>
                  <a:cubicBezTo>
                    <a:pt x="34372" y="107599"/>
                    <a:pt x="35274" y="107812"/>
                    <a:pt x="36175" y="108097"/>
                  </a:cubicBezTo>
                  <a:cubicBezTo>
                    <a:pt x="36721" y="108287"/>
                    <a:pt x="37314" y="108405"/>
                    <a:pt x="37907" y="108453"/>
                  </a:cubicBezTo>
                  <a:cubicBezTo>
                    <a:pt x="38144" y="108453"/>
                    <a:pt x="38381" y="108500"/>
                    <a:pt x="38618" y="108524"/>
                  </a:cubicBezTo>
                  <a:cubicBezTo>
                    <a:pt x="39378" y="108571"/>
                    <a:pt x="40137" y="108666"/>
                    <a:pt x="40896" y="108690"/>
                  </a:cubicBezTo>
                  <a:cubicBezTo>
                    <a:pt x="43007" y="108714"/>
                    <a:pt x="45094" y="108714"/>
                    <a:pt x="47205" y="108690"/>
                  </a:cubicBezTo>
                  <a:cubicBezTo>
                    <a:pt x="47751" y="108714"/>
                    <a:pt x="48273" y="108690"/>
                    <a:pt x="48795" y="108619"/>
                  </a:cubicBezTo>
                  <a:cubicBezTo>
                    <a:pt x="49933" y="108429"/>
                    <a:pt x="51072" y="108310"/>
                    <a:pt x="52210" y="108168"/>
                  </a:cubicBezTo>
                  <a:cubicBezTo>
                    <a:pt x="53041" y="108073"/>
                    <a:pt x="53871" y="108026"/>
                    <a:pt x="54677" y="107907"/>
                  </a:cubicBezTo>
                  <a:cubicBezTo>
                    <a:pt x="55769" y="107765"/>
                    <a:pt x="56860" y="107575"/>
                    <a:pt x="57951" y="107409"/>
                  </a:cubicBezTo>
                  <a:cubicBezTo>
                    <a:pt x="58212" y="107385"/>
                    <a:pt x="58449" y="107314"/>
                    <a:pt x="58686" y="107172"/>
                  </a:cubicBezTo>
                  <a:cubicBezTo>
                    <a:pt x="58591" y="106840"/>
                    <a:pt x="58496" y="106508"/>
                    <a:pt x="58378" y="106199"/>
                  </a:cubicBezTo>
                  <a:cubicBezTo>
                    <a:pt x="58283" y="105867"/>
                    <a:pt x="58141" y="105559"/>
                    <a:pt x="58022" y="105250"/>
                  </a:cubicBezTo>
                  <a:cubicBezTo>
                    <a:pt x="57643" y="104136"/>
                    <a:pt x="57144" y="103068"/>
                    <a:pt x="56551" y="102072"/>
                  </a:cubicBezTo>
                  <a:cubicBezTo>
                    <a:pt x="55958" y="101099"/>
                    <a:pt x="55436" y="100103"/>
                    <a:pt x="54938" y="99107"/>
                  </a:cubicBezTo>
                  <a:cubicBezTo>
                    <a:pt x="54843" y="98917"/>
                    <a:pt x="54749" y="98727"/>
                    <a:pt x="54630" y="98537"/>
                  </a:cubicBezTo>
                  <a:cubicBezTo>
                    <a:pt x="54013" y="98751"/>
                    <a:pt x="53373" y="98941"/>
                    <a:pt x="52709" y="99036"/>
                  </a:cubicBezTo>
                  <a:cubicBezTo>
                    <a:pt x="52068" y="99107"/>
                    <a:pt x="51404" y="99178"/>
                    <a:pt x="50763" y="99249"/>
                  </a:cubicBezTo>
                  <a:cubicBezTo>
                    <a:pt x="50645" y="99462"/>
                    <a:pt x="50550" y="99652"/>
                    <a:pt x="50431" y="99818"/>
                  </a:cubicBezTo>
                  <a:cubicBezTo>
                    <a:pt x="50313" y="100008"/>
                    <a:pt x="50170" y="100174"/>
                    <a:pt x="50004" y="100316"/>
                  </a:cubicBezTo>
                  <a:cubicBezTo>
                    <a:pt x="49696" y="100554"/>
                    <a:pt x="49364" y="100767"/>
                    <a:pt x="49032" y="100981"/>
                  </a:cubicBezTo>
                  <a:cubicBezTo>
                    <a:pt x="48534" y="101242"/>
                    <a:pt x="47964" y="101336"/>
                    <a:pt x="47419" y="101265"/>
                  </a:cubicBezTo>
                  <a:cubicBezTo>
                    <a:pt x="47324" y="101265"/>
                    <a:pt x="47205" y="101099"/>
                    <a:pt x="47158" y="101004"/>
                  </a:cubicBezTo>
                  <a:cubicBezTo>
                    <a:pt x="47158" y="100886"/>
                    <a:pt x="47182" y="100767"/>
                    <a:pt x="47277" y="100672"/>
                  </a:cubicBezTo>
                  <a:cubicBezTo>
                    <a:pt x="47348" y="100577"/>
                    <a:pt x="47490" y="100530"/>
                    <a:pt x="47609" y="100530"/>
                  </a:cubicBezTo>
                  <a:cubicBezTo>
                    <a:pt x="47893" y="100506"/>
                    <a:pt x="48178" y="100388"/>
                    <a:pt x="48415" y="100174"/>
                  </a:cubicBezTo>
                  <a:cubicBezTo>
                    <a:pt x="48629" y="99984"/>
                    <a:pt x="48890" y="99842"/>
                    <a:pt x="49127" y="99652"/>
                  </a:cubicBezTo>
                  <a:cubicBezTo>
                    <a:pt x="49198" y="99557"/>
                    <a:pt x="49293" y="99462"/>
                    <a:pt x="49340" y="99344"/>
                  </a:cubicBezTo>
                  <a:cubicBezTo>
                    <a:pt x="48984" y="99439"/>
                    <a:pt x="48747" y="99510"/>
                    <a:pt x="48486" y="99581"/>
                  </a:cubicBezTo>
                  <a:cubicBezTo>
                    <a:pt x="48130" y="99676"/>
                    <a:pt x="47727" y="99676"/>
                    <a:pt x="47371" y="99605"/>
                  </a:cubicBezTo>
                  <a:cubicBezTo>
                    <a:pt x="47134" y="99557"/>
                    <a:pt x="47016" y="99320"/>
                    <a:pt x="47110" y="99107"/>
                  </a:cubicBezTo>
                  <a:cubicBezTo>
                    <a:pt x="47182" y="98964"/>
                    <a:pt x="47277" y="98869"/>
                    <a:pt x="47395" y="98775"/>
                  </a:cubicBezTo>
                  <a:cubicBezTo>
                    <a:pt x="47561" y="98703"/>
                    <a:pt x="47727" y="98632"/>
                    <a:pt x="47917" y="98585"/>
                  </a:cubicBezTo>
                  <a:cubicBezTo>
                    <a:pt x="48059" y="98561"/>
                    <a:pt x="48202" y="98514"/>
                    <a:pt x="48415" y="98442"/>
                  </a:cubicBezTo>
                  <a:cubicBezTo>
                    <a:pt x="48202" y="98371"/>
                    <a:pt x="47988" y="98276"/>
                    <a:pt x="47775" y="98182"/>
                  </a:cubicBezTo>
                  <a:cubicBezTo>
                    <a:pt x="47585" y="98039"/>
                    <a:pt x="47395" y="97897"/>
                    <a:pt x="47253" y="97731"/>
                  </a:cubicBezTo>
                  <a:cubicBezTo>
                    <a:pt x="47110" y="97541"/>
                    <a:pt x="47134" y="97280"/>
                    <a:pt x="47300" y="97138"/>
                  </a:cubicBezTo>
                  <a:cubicBezTo>
                    <a:pt x="47419" y="96996"/>
                    <a:pt x="47632" y="96948"/>
                    <a:pt x="47822" y="97019"/>
                  </a:cubicBezTo>
                  <a:cubicBezTo>
                    <a:pt x="47893" y="97067"/>
                    <a:pt x="47964" y="97138"/>
                    <a:pt x="48036" y="97162"/>
                  </a:cubicBezTo>
                  <a:cubicBezTo>
                    <a:pt x="48605" y="97351"/>
                    <a:pt x="49150" y="97517"/>
                    <a:pt x="49720" y="97707"/>
                  </a:cubicBezTo>
                  <a:cubicBezTo>
                    <a:pt x="49744" y="97707"/>
                    <a:pt x="49767" y="97707"/>
                    <a:pt x="49791" y="97707"/>
                  </a:cubicBezTo>
                  <a:cubicBezTo>
                    <a:pt x="49981" y="97636"/>
                    <a:pt x="50194" y="97731"/>
                    <a:pt x="50289" y="97897"/>
                  </a:cubicBezTo>
                  <a:cubicBezTo>
                    <a:pt x="50408" y="98063"/>
                    <a:pt x="50645" y="98158"/>
                    <a:pt x="50858" y="98087"/>
                  </a:cubicBezTo>
                  <a:cubicBezTo>
                    <a:pt x="51262" y="98039"/>
                    <a:pt x="51665" y="98016"/>
                    <a:pt x="52044" y="97944"/>
                  </a:cubicBezTo>
                  <a:cubicBezTo>
                    <a:pt x="52543" y="97873"/>
                    <a:pt x="53017" y="97778"/>
                    <a:pt x="53491" y="97660"/>
                  </a:cubicBezTo>
                  <a:cubicBezTo>
                    <a:pt x="53752" y="97636"/>
                    <a:pt x="53990" y="97494"/>
                    <a:pt x="54179" y="97304"/>
                  </a:cubicBezTo>
                  <a:cubicBezTo>
                    <a:pt x="54108" y="97138"/>
                    <a:pt x="54084" y="96948"/>
                    <a:pt x="54013" y="96758"/>
                  </a:cubicBezTo>
                  <a:cubicBezTo>
                    <a:pt x="53586" y="95477"/>
                    <a:pt x="53183" y="94173"/>
                    <a:pt x="52661" y="92916"/>
                  </a:cubicBezTo>
                  <a:cubicBezTo>
                    <a:pt x="52258" y="91943"/>
                    <a:pt x="51902" y="90970"/>
                    <a:pt x="51617" y="89974"/>
                  </a:cubicBezTo>
                  <a:cubicBezTo>
                    <a:pt x="51404" y="89381"/>
                    <a:pt x="51238" y="88764"/>
                    <a:pt x="51143" y="88124"/>
                  </a:cubicBezTo>
                  <a:cubicBezTo>
                    <a:pt x="51143" y="87863"/>
                    <a:pt x="51048" y="87626"/>
                    <a:pt x="50835" y="87436"/>
                  </a:cubicBezTo>
                  <a:cubicBezTo>
                    <a:pt x="50337" y="87555"/>
                    <a:pt x="49838" y="87673"/>
                    <a:pt x="49364" y="87792"/>
                  </a:cubicBezTo>
                  <a:cubicBezTo>
                    <a:pt x="48866" y="87863"/>
                    <a:pt x="48391" y="87982"/>
                    <a:pt x="47893" y="88100"/>
                  </a:cubicBezTo>
                  <a:cubicBezTo>
                    <a:pt x="47846" y="88432"/>
                    <a:pt x="47751" y="88741"/>
                    <a:pt x="47727" y="89025"/>
                  </a:cubicBezTo>
                  <a:cubicBezTo>
                    <a:pt x="47632" y="89666"/>
                    <a:pt x="47158" y="89998"/>
                    <a:pt x="46684" y="90330"/>
                  </a:cubicBezTo>
                  <a:cubicBezTo>
                    <a:pt x="46636" y="90354"/>
                    <a:pt x="46589" y="90377"/>
                    <a:pt x="46517" y="90377"/>
                  </a:cubicBezTo>
                  <a:lnTo>
                    <a:pt x="45118" y="90377"/>
                  </a:lnTo>
                  <a:cubicBezTo>
                    <a:pt x="44311" y="90069"/>
                    <a:pt x="43671" y="89595"/>
                    <a:pt x="43386" y="88741"/>
                  </a:cubicBezTo>
                  <a:cubicBezTo>
                    <a:pt x="43315" y="88527"/>
                    <a:pt x="43268" y="88314"/>
                    <a:pt x="43173" y="88243"/>
                  </a:cubicBezTo>
                  <a:cubicBezTo>
                    <a:pt x="42461" y="88076"/>
                    <a:pt x="41844" y="87958"/>
                    <a:pt x="41228" y="87792"/>
                  </a:cubicBezTo>
                  <a:cubicBezTo>
                    <a:pt x="40611" y="87626"/>
                    <a:pt x="39994" y="87436"/>
                    <a:pt x="39330" y="87246"/>
                  </a:cubicBezTo>
                  <a:close/>
                  <a:moveTo>
                    <a:pt x="36721" y="62838"/>
                  </a:moveTo>
                  <a:cubicBezTo>
                    <a:pt x="36816" y="62838"/>
                    <a:pt x="36934" y="62838"/>
                    <a:pt x="37005" y="62838"/>
                  </a:cubicBezTo>
                  <a:cubicBezTo>
                    <a:pt x="38002" y="62766"/>
                    <a:pt x="38998" y="62577"/>
                    <a:pt x="39947" y="62292"/>
                  </a:cubicBezTo>
                  <a:cubicBezTo>
                    <a:pt x="40469" y="62173"/>
                    <a:pt x="40967" y="61984"/>
                    <a:pt x="41489" y="61865"/>
                  </a:cubicBezTo>
                  <a:cubicBezTo>
                    <a:pt x="41892" y="61770"/>
                    <a:pt x="42343" y="61841"/>
                    <a:pt x="42698" y="61557"/>
                  </a:cubicBezTo>
                  <a:cubicBezTo>
                    <a:pt x="42746" y="61557"/>
                    <a:pt x="42770" y="61533"/>
                    <a:pt x="42817" y="61557"/>
                  </a:cubicBezTo>
                  <a:cubicBezTo>
                    <a:pt x="43031" y="61509"/>
                    <a:pt x="43244" y="61628"/>
                    <a:pt x="43363" y="61818"/>
                  </a:cubicBezTo>
                  <a:cubicBezTo>
                    <a:pt x="43505" y="62007"/>
                    <a:pt x="43481" y="62292"/>
                    <a:pt x="43291" y="62458"/>
                  </a:cubicBezTo>
                  <a:cubicBezTo>
                    <a:pt x="43149" y="62624"/>
                    <a:pt x="42959" y="62790"/>
                    <a:pt x="42770" y="62909"/>
                  </a:cubicBezTo>
                  <a:cubicBezTo>
                    <a:pt x="42437" y="63146"/>
                    <a:pt x="42129" y="63407"/>
                    <a:pt x="41868" y="63739"/>
                  </a:cubicBezTo>
                  <a:cubicBezTo>
                    <a:pt x="41489" y="64213"/>
                    <a:pt x="41085" y="64688"/>
                    <a:pt x="40706" y="65186"/>
                  </a:cubicBezTo>
                  <a:cubicBezTo>
                    <a:pt x="40231" y="65755"/>
                    <a:pt x="39852" y="66443"/>
                    <a:pt x="39615" y="67178"/>
                  </a:cubicBezTo>
                  <a:cubicBezTo>
                    <a:pt x="39567" y="67321"/>
                    <a:pt x="39567" y="67463"/>
                    <a:pt x="39544" y="67582"/>
                  </a:cubicBezTo>
                  <a:cubicBezTo>
                    <a:pt x="39615" y="67629"/>
                    <a:pt x="39686" y="67653"/>
                    <a:pt x="39757" y="67653"/>
                  </a:cubicBezTo>
                  <a:cubicBezTo>
                    <a:pt x="40564" y="67677"/>
                    <a:pt x="41370" y="67534"/>
                    <a:pt x="42129" y="67250"/>
                  </a:cubicBezTo>
                  <a:cubicBezTo>
                    <a:pt x="42912" y="66965"/>
                    <a:pt x="43647" y="66562"/>
                    <a:pt x="44311" y="66064"/>
                  </a:cubicBezTo>
                  <a:cubicBezTo>
                    <a:pt x="44786" y="65684"/>
                    <a:pt x="45308" y="65328"/>
                    <a:pt x="45806" y="64972"/>
                  </a:cubicBezTo>
                  <a:cubicBezTo>
                    <a:pt x="46185" y="64664"/>
                    <a:pt x="46731" y="64925"/>
                    <a:pt x="46755" y="65399"/>
                  </a:cubicBezTo>
                  <a:cubicBezTo>
                    <a:pt x="46755" y="65447"/>
                    <a:pt x="46755" y="65494"/>
                    <a:pt x="46755" y="65518"/>
                  </a:cubicBezTo>
                  <a:cubicBezTo>
                    <a:pt x="46778" y="66064"/>
                    <a:pt x="46731" y="66585"/>
                    <a:pt x="46612" y="67107"/>
                  </a:cubicBezTo>
                  <a:cubicBezTo>
                    <a:pt x="46494" y="67582"/>
                    <a:pt x="46470" y="68080"/>
                    <a:pt x="46517" y="68554"/>
                  </a:cubicBezTo>
                  <a:cubicBezTo>
                    <a:pt x="46517" y="68839"/>
                    <a:pt x="46707" y="69052"/>
                    <a:pt x="46968" y="69147"/>
                  </a:cubicBezTo>
                  <a:cubicBezTo>
                    <a:pt x="47324" y="69266"/>
                    <a:pt x="47727" y="69242"/>
                    <a:pt x="48059" y="69029"/>
                  </a:cubicBezTo>
                  <a:cubicBezTo>
                    <a:pt x="48415" y="68815"/>
                    <a:pt x="48771" y="68554"/>
                    <a:pt x="49127" y="68317"/>
                  </a:cubicBezTo>
                  <a:cubicBezTo>
                    <a:pt x="49245" y="68222"/>
                    <a:pt x="49364" y="68151"/>
                    <a:pt x="49483" y="68056"/>
                  </a:cubicBezTo>
                  <a:cubicBezTo>
                    <a:pt x="49838" y="67843"/>
                    <a:pt x="50289" y="67890"/>
                    <a:pt x="50597" y="68175"/>
                  </a:cubicBezTo>
                  <a:cubicBezTo>
                    <a:pt x="50906" y="68459"/>
                    <a:pt x="51119" y="68815"/>
                    <a:pt x="51214" y="69195"/>
                  </a:cubicBezTo>
                  <a:cubicBezTo>
                    <a:pt x="51309" y="69503"/>
                    <a:pt x="51380" y="69811"/>
                    <a:pt x="51499" y="70120"/>
                  </a:cubicBezTo>
                  <a:cubicBezTo>
                    <a:pt x="51594" y="70452"/>
                    <a:pt x="51855" y="70737"/>
                    <a:pt x="52187" y="70879"/>
                  </a:cubicBezTo>
                  <a:cubicBezTo>
                    <a:pt x="52400" y="70760"/>
                    <a:pt x="52590" y="70570"/>
                    <a:pt x="52732" y="70333"/>
                  </a:cubicBezTo>
                  <a:cubicBezTo>
                    <a:pt x="53159" y="69764"/>
                    <a:pt x="53657" y="69218"/>
                    <a:pt x="54179" y="68744"/>
                  </a:cubicBezTo>
                  <a:cubicBezTo>
                    <a:pt x="54464" y="68507"/>
                    <a:pt x="54796" y="68341"/>
                    <a:pt x="55128" y="68246"/>
                  </a:cubicBezTo>
                  <a:cubicBezTo>
                    <a:pt x="55484" y="68127"/>
                    <a:pt x="55863" y="68222"/>
                    <a:pt x="56148" y="68459"/>
                  </a:cubicBezTo>
                  <a:cubicBezTo>
                    <a:pt x="56267" y="68554"/>
                    <a:pt x="56362" y="68673"/>
                    <a:pt x="56504" y="68744"/>
                  </a:cubicBezTo>
                  <a:cubicBezTo>
                    <a:pt x="56599" y="68791"/>
                    <a:pt x="56741" y="68815"/>
                    <a:pt x="56860" y="68839"/>
                  </a:cubicBezTo>
                  <a:cubicBezTo>
                    <a:pt x="56860" y="68625"/>
                    <a:pt x="56907" y="68436"/>
                    <a:pt x="56931" y="68246"/>
                  </a:cubicBezTo>
                  <a:cubicBezTo>
                    <a:pt x="57026" y="67843"/>
                    <a:pt x="57500" y="67653"/>
                    <a:pt x="57832" y="67890"/>
                  </a:cubicBezTo>
                  <a:cubicBezTo>
                    <a:pt x="57975" y="67961"/>
                    <a:pt x="58117" y="68080"/>
                    <a:pt x="58259" y="68151"/>
                  </a:cubicBezTo>
                  <a:cubicBezTo>
                    <a:pt x="58520" y="68317"/>
                    <a:pt x="58852" y="68151"/>
                    <a:pt x="58900" y="67866"/>
                  </a:cubicBezTo>
                  <a:cubicBezTo>
                    <a:pt x="58900" y="67748"/>
                    <a:pt x="58923" y="67653"/>
                    <a:pt x="58923" y="67534"/>
                  </a:cubicBezTo>
                  <a:lnTo>
                    <a:pt x="58923" y="66324"/>
                  </a:lnTo>
                  <a:cubicBezTo>
                    <a:pt x="58923" y="66016"/>
                    <a:pt x="58829" y="65708"/>
                    <a:pt x="58663" y="65423"/>
                  </a:cubicBezTo>
                  <a:cubicBezTo>
                    <a:pt x="58520" y="65210"/>
                    <a:pt x="58402" y="64925"/>
                    <a:pt x="58378" y="64664"/>
                  </a:cubicBezTo>
                  <a:cubicBezTo>
                    <a:pt x="58402" y="64332"/>
                    <a:pt x="58212" y="64047"/>
                    <a:pt x="57927" y="63929"/>
                  </a:cubicBezTo>
                  <a:cubicBezTo>
                    <a:pt x="57619" y="63786"/>
                    <a:pt x="57382" y="63573"/>
                    <a:pt x="57216" y="63288"/>
                  </a:cubicBezTo>
                  <a:cubicBezTo>
                    <a:pt x="57050" y="63075"/>
                    <a:pt x="56883" y="62861"/>
                    <a:pt x="56694" y="62648"/>
                  </a:cubicBezTo>
                  <a:cubicBezTo>
                    <a:pt x="56053" y="61984"/>
                    <a:pt x="55389" y="61367"/>
                    <a:pt x="54654" y="60798"/>
                  </a:cubicBezTo>
                  <a:cubicBezTo>
                    <a:pt x="54179" y="60418"/>
                    <a:pt x="53634" y="60110"/>
                    <a:pt x="53041" y="59944"/>
                  </a:cubicBezTo>
                  <a:cubicBezTo>
                    <a:pt x="52400" y="59754"/>
                    <a:pt x="51783" y="59564"/>
                    <a:pt x="51167" y="59327"/>
                  </a:cubicBezTo>
                  <a:cubicBezTo>
                    <a:pt x="50645" y="59090"/>
                    <a:pt x="50076" y="58947"/>
                    <a:pt x="49506" y="58876"/>
                  </a:cubicBezTo>
                  <a:cubicBezTo>
                    <a:pt x="49079" y="58852"/>
                    <a:pt x="48676" y="58758"/>
                    <a:pt x="48297" y="58568"/>
                  </a:cubicBezTo>
                  <a:cubicBezTo>
                    <a:pt x="48059" y="58449"/>
                    <a:pt x="47798" y="58402"/>
                    <a:pt x="47537" y="58473"/>
                  </a:cubicBezTo>
                  <a:cubicBezTo>
                    <a:pt x="46992" y="58568"/>
                    <a:pt x="46446" y="58568"/>
                    <a:pt x="45901" y="58473"/>
                  </a:cubicBezTo>
                  <a:cubicBezTo>
                    <a:pt x="45664" y="58449"/>
                    <a:pt x="45426" y="58425"/>
                    <a:pt x="45189" y="58449"/>
                  </a:cubicBezTo>
                  <a:cubicBezTo>
                    <a:pt x="44145" y="58449"/>
                    <a:pt x="43078" y="58449"/>
                    <a:pt x="42011" y="58473"/>
                  </a:cubicBezTo>
                  <a:cubicBezTo>
                    <a:pt x="41750" y="58473"/>
                    <a:pt x="41465" y="58425"/>
                    <a:pt x="41204" y="58307"/>
                  </a:cubicBezTo>
                  <a:cubicBezTo>
                    <a:pt x="40587" y="58022"/>
                    <a:pt x="39876" y="57856"/>
                    <a:pt x="39188" y="57856"/>
                  </a:cubicBezTo>
                  <a:lnTo>
                    <a:pt x="36365" y="57856"/>
                  </a:lnTo>
                  <a:cubicBezTo>
                    <a:pt x="36246" y="57856"/>
                    <a:pt x="36128" y="57880"/>
                    <a:pt x="36009" y="57927"/>
                  </a:cubicBezTo>
                  <a:cubicBezTo>
                    <a:pt x="36009" y="58141"/>
                    <a:pt x="36009" y="58331"/>
                    <a:pt x="36009" y="58520"/>
                  </a:cubicBezTo>
                  <a:cubicBezTo>
                    <a:pt x="36033" y="58663"/>
                    <a:pt x="36080" y="58805"/>
                    <a:pt x="36151" y="58947"/>
                  </a:cubicBezTo>
                  <a:cubicBezTo>
                    <a:pt x="36436" y="59327"/>
                    <a:pt x="36744" y="59730"/>
                    <a:pt x="37029" y="60110"/>
                  </a:cubicBezTo>
                  <a:cubicBezTo>
                    <a:pt x="37195" y="60299"/>
                    <a:pt x="37432" y="60442"/>
                    <a:pt x="37693" y="60442"/>
                  </a:cubicBezTo>
                  <a:cubicBezTo>
                    <a:pt x="38073" y="60442"/>
                    <a:pt x="38191" y="60560"/>
                    <a:pt x="38310" y="60940"/>
                  </a:cubicBezTo>
                  <a:cubicBezTo>
                    <a:pt x="38358" y="61082"/>
                    <a:pt x="38310" y="61248"/>
                    <a:pt x="38168" y="61343"/>
                  </a:cubicBezTo>
                  <a:cubicBezTo>
                    <a:pt x="38025" y="61438"/>
                    <a:pt x="37859" y="61533"/>
                    <a:pt x="37670" y="61604"/>
                  </a:cubicBezTo>
                  <a:cubicBezTo>
                    <a:pt x="37551" y="61675"/>
                    <a:pt x="37385" y="61675"/>
                    <a:pt x="37409" y="61889"/>
                  </a:cubicBezTo>
                  <a:cubicBezTo>
                    <a:pt x="37409" y="61936"/>
                    <a:pt x="37338" y="62007"/>
                    <a:pt x="37290" y="62031"/>
                  </a:cubicBezTo>
                  <a:cubicBezTo>
                    <a:pt x="36934" y="62173"/>
                    <a:pt x="36816" y="62482"/>
                    <a:pt x="36721" y="62838"/>
                  </a:cubicBezTo>
                  <a:close/>
                  <a:moveTo>
                    <a:pt x="5836" y="22488"/>
                  </a:moveTo>
                  <a:cubicBezTo>
                    <a:pt x="5575" y="22654"/>
                    <a:pt x="5362" y="22773"/>
                    <a:pt x="5172" y="22892"/>
                  </a:cubicBezTo>
                  <a:cubicBezTo>
                    <a:pt x="5053" y="22986"/>
                    <a:pt x="4935" y="23081"/>
                    <a:pt x="4840" y="23176"/>
                  </a:cubicBezTo>
                  <a:cubicBezTo>
                    <a:pt x="4627" y="23366"/>
                    <a:pt x="4413" y="23579"/>
                    <a:pt x="4176" y="23769"/>
                  </a:cubicBezTo>
                  <a:cubicBezTo>
                    <a:pt x="3820" y="24125"/>
                    <a:pt x="3440" y="24457"/>
                    <a:pt x="3369" y="25003"/>
                  </a:cubicBezTo>
                  <a:cubicBezTo>
                    <a:pt x="3322" y="25145"/>
                    <a:pt x="3251" y="25287"/>
                    <a:pt x="3156" y="25382"/>
                  </a:cubicBezTo>
                  <a:cubicBezTo>
                    <a:pt x="2634" y="26165"/>
                    <a:pt x="2160" y="26972"/>
                    <a:pt x="1756" y="27826"/>
                  </a:cubicBezTo>
                  <a:cubicBezTo>
                    <a:pt x="1377" y="28561"/>
                    <a:pt x="1163" y="29367"/>
                    <a:pt x="1116" y="30198"/>
                  </a:cubicBezTo>
                  <a:cubicBezTo>
                    <a:pt x="1116" y="31004"/>
                    <a:pt x="1140" y="31811"/>
                    <a:pt x="1116" y="32617"/>
                  </a:cubicBezTo>
                  <a:cubicBezTo>
                    <a:pt x="1116" y="33305"/>
                    <a:pt x="1353" y="33969"/>
                    <a:pt x="1780" y="34515"/>
                  </a:cubicBezTo>
                  <a:cubicBezTo>
                    <a:pt x="1994" y="34823"/>
                    <a:pt x="2207" y="35132"/>
                    <a:pt x="2420" y="35440"/>
                  </a:cubicBezTo>
                  <a:cubicBezTo>
                    <a:pt x="2800" y="36009"/>
                    <a:pt x="3274" y="36507"/>
                    <a:pt x="3820" y="36934"/>
                  </a:cubicBezTo>
                  <a:cubicBezTo>
                    <a:pt x="4366" y="37338"/>
                    <a:pt x="4887" y="37765"/>
                    <a:pt x="5433" y="38168"/>
                  </a:cubicBezTo>
                  <a:cubicBezTo>
                    <a:pt x="6073" y="38666"/>
                    <a:pt x="6785" y="39069"/>
                    <a:pt x="7520" y="39354"/>
                  </a:cubicBezTo>
                  <a:cubicBezTo>
                    <a:pt x="8967" y="39947"/>
                    <a:pt x="10486" y="40303"/>
                    <a:pt x="11933" y="40825"/>
                  </a:cubicBezTo>
                  <a:cubicBezTo>
                    <a:pt x="12027" y="40848"/>
                    <a:pt x="12146" y="40872"/>
                    <a:pt x="12241" y="40872"/>
                  </a:cubicBezTo>
                  <a:lnTo>
                    <a:pt x="16013" y="40872"/>
                  </a:lnTo>
                  <a:cubicBezTo>
                    <a:pt x="16179" y="40872"/>
                    <a:pt x="16345" y="40825"/>
                    <a:pt x="16487" y="40730"/>
                  </a:cubicBezTo>
                  <a:cubicBezTo>
                    <a:pt x="16606" y="40682"/>
                    <a:pt x="16724" y="40635"/>
                    <a:pt x="16843" y="40611"/>
                  </a:cubicBezTo>
                  <a:cubicBezTo>
                    <a:pt x="16914" y="40587"/>
                    <a:pt x="17009" y="40540"/>
                    <a:pt x="17056" y="40492"/>
                  </a:cubicBezTo>
                  <a:cubicBezTo>
                    <a:pt x="17483" y="40065"/>
                    <a:pt x="17863" y="39615"/>
                    <a:pt x="18195" y="39117"/>
                  </a:cubicBezTo>
                  <a:cubicBezTo>
                    <a:pt x="17697" y="38903"/>
                    <a:pt x="17199" y="38713"/>
                    <a:pt x="16677" y="38595"/>
                  </a:cubicBezTo>
                  <a:cubicBezTo>
                    <a:pt x="16439" y="38547"/>
                    <a:pt x="16226" y="38476"/>
                    <a:pt x="15989" y="38381"/>
                  </a:cubicBezTo>
                  <a:cubicBezTo>
                    <a:pt x="15633" y="38192"/>
                    <a:pt x="15562" y="37693"/>
                    <a:pt x="15870" y="37409"/>
                  </a:cubicBezTo>
                  <a:cubicBezTo>
                    <a:pt x="15965" y="37338"/>
                    <a:pt x="16060" y="37266"/>
                    <a:pt x="16179" y="37195"/>
                  </a:cubicBezTo>
                  <a:cubicBezTo>
                    <a:pt x="16606" y="36934"/>
                    <a:pt x="16985" y="36602"/>
                    <a:pt x="17317" y="36199"/>
                  </a:cubicBezTo>
                  <a:cubicBezTo>
                    <a:pt x="16914" y="35819"/>
                    <a:pt x="16463" y="35487"/>
                    <a:pt x="15989" y="35179"/>
                  </a:cubicBezTo>
                  <a:cubicBezTo>
                    <a:pt x="15633" y="34989"/>
                    <a:pt x="15253" y="34752"/>
                    <a:pt x="14898" y="34539"/>
                  </a:cubicBezTo>
                  <a:cubicBezTo>
                    <a:pt x="14162" y="34088"/>
                    <a:pt x="13498" y="33566"/>
                    <a:pt x="12905" y="32949"/>
                  </a:cubicBezTo>
                  <a:cubicBezTo>
                    <a:pt x="11909" y="31929"/>
                    <a:pt x="10960" y="30814"/>
                    <a:pt x="10035" y="29699"/>
                  </a:cubicBezTo>
                  <a:cubicBezTo>
                    <a:pt x="8967" y="28347"/>
                    <a:pt x="7995" y="26900"/>
                    <a:pt x="7188" y="25382"/>
                  </a:cubicBezTo>
                  <a:cubicBezTo>
                    <a:pt x="7046" y="25098"/>
                    <a:pt x="6927" y="24789"/>
                    <a:pt x="6738" y="24528"/>
                  </a:cubicBezTo>
                  <a:cubicBezTo>
                    <a:pt x="6548" y="24244"/>
                    <a:pt x="6406" y="23935"/>
                    <a:pt x="6311" y="23627"/>
                  </a:cubicBezTo>
                  <a:cubicBezTo>
                    <a:pt x="6168" y="23247"/>
                    <a:pt x="6002" y="22892"/>
                    <a:pt x="5836" y="22488"/>
                  </a:cubicBezTo>
                  <a:close/>
                  <a:moveTo>
                    <a:pt x="26711" y="32902"/>
                  </a:moveTo>
                  <a:cubicBezTo>
                    <a:pt x="26900" y="33186"/>
                    <a:pt x="27090" y="33447"/>
                    <a:pt x="27327" y="33685"/>
                  </a:cubicBezTo>
                  <a:cubicBezTo>
                    <a:pt x="27683" y="34112"/>
                    <a:pt x="27992" y="34586"/>
                    <a:pt x="28229" y="35084"/>
                  </a:cubicBezTo>
                  <a:cubicBezTo>
                    <a:pt x="28395" y="35345"/>
                    <a:pt x="28418" y="35701"/>
                    <a:pt x="28276" y="36009"/>
                  </a:cubicBezTo>
                  <a:cubicBezTo>
                    <a:pt x="28086" y="36507"/>
                    <a:pt x="27588" y="36863"/>
                    <a:pt x="27043" y="36887"/>
                  </a:cubicBezTo>
                  <a:cubicBezTo>
                    <a:pt x="26663" y="36911"/>
                    <a:pt x="26284" y="36887"/>
                    <a:pt x="25904" y="36887"/>
                  </a:cubicBezTo>
                  <a:cubicBezTo>
                    <a:pt x="25691" y="36863"/>
                    <a:pt x="25477" y="36887"/>
                    <a:pt x="25287" y="36958"/>
                  </a:cubicBezTo>
                  <a:cubicBezTo>
                    <a:pt x="25192" y="37148"/>
                    <a:pt x="25240" y="37409"/>
                    <a:pt x="25430" y="37527"/>
                  </a:cubicBezTo>
                  <a:cubicBezTo>
                    <a:pt x="25619" y="37717"/>
                    <a:pt x="25833" y="37907"/>
                    <a:pt x="26046" y="38073"/>
                  </a:cubicBezTo>
                  <a:cubicBezTo>
                    <a:pt x="26307" y="38263"/>
                    <a:pt x="26568" y="38429"/>
                    <a:pt x="26877" y="38524"/>
                  </a:cubicBezTo>
                  <a:cubicBezTo>
                    <a:pt x="27565" y="38785"/>
                    <a:pt x="28276" y="38879"/>
                    <a:pt x="29012" y="38856"/>
                  </a:cubicBezTo>
                  <a:cubicBezTo>
                    <a:pt x="29249" y="38832"/>
                    <a:pt x="29510" y="38832"/>
                    <a:pt x="29771" y="38832"/>
                  </a:cubicBezTo>
                  <a:cubicBezTo>
                    <a:pt x="30198" y="38832"/>
                    <a:pt x="30625" y="38737"/>
                    <a:pt x="30980" y="38500"/>
                  </a:cubicBezTo>
                  <a:cubicBezTo>
                    <a:pt x="31739" y="38073"/>
                    <a:pt x="32498" y="37646"/>
                    <a:pt x="33258" y="37219"/>
                  </a:cubicBezTo>
                  <a:cubicBezTo>
                    <a:pt x="33542" y="37077"/>
                    <a:pt x="33803" y="36887"/>
                    <a:pt x="34040" y="36697"/>
                  </a:cubicBezTo>
                  <a:cubicBezTo>
                    <a:pt x="34681" y="36128"/>
                    <a:pt x="35274" y="35511"/>
                    <a:pt x="35819" y="34847"/>
                  </a:cubicBezTo>
                  <a:cubicBezTo>
                    <a:pt x="35985" y="34610"/>
                    <a:pt x="36175" y="34396"/>
                    <a:pt x="36365" y="34159"/>
                  </a:cubicBezTo>
                  <a:cubicBezTo>
                    <a:pt x="37551" y="32783"/>
                    <a:pt x="38713" y="31407"/>
                    <a:pt x="39520" y="29771"/>
                  </a:cubicBezTo>
                  <a:cubicBezTo>
                    <a:pt x="39567" y="29699"/>
                    <a:pt x="39615" y="29628"/>
                    <a:pt x="39662" y="29557"/>
                  </a:cubicBezTo>
                  <a:cubicBezTo>
                    <a:pt x="39971" y="29059"/>
                    <a:pt x="40160" y="28513"/>
                    <a:pt x="40255" y="27944"/>
                  </a:cubicBezTo>
                  <a:cubicBezTo>
                    <a:pt x="40303" y="27683"/>
                    <a:pt x="40303" y="27399"/>
                    <a:pt x="40279" y="27138"/>
                  </a:cubicBezTo>
                  <a:cubicBezTo>
                    <a:pt x="40279" y="26995"/>
                    <a:pt x="40255" y="26853"/>
                    <a:pt x="40255" y="26663"/>
                  </a:cubicBezTo>
                  <a:cubicBezTo>
                    <a:pt x="40184" y="26687"/>
                    <a:pt x="40113" y="26711"/>
                    <a:pt x="40042" y="26758"/>
                  </a:cubicBezTo>
                  <a:cubicBezTo>
                    <a:pt x="39354" y="27327"/>
                    <a:pt x="38666" y="27897"/>
                    <a:pt x="37978" y="28466"/>
                  </a:cubicBezTo>
                  <a:cubicBezTo>
                    <a:pt x="37171" y="29154"/>
                    <a:pt x="36294" y="29771"/>
                    <a:pt x="35369" y="30269"/>
                  </a:cubicBezTo>
                  <a:cubicBezTo>
                    <a:pt x="35131" y="30387"/>
                    <a:pt x="34871" y="30530"/>
                    <a:pt x="34633" y="30672"/>
                  </a:cubicBezTo>
                  <a:cubicBezTo>
                    <a:pt x="33590" y="31336"/>
                    <a:pt x="32427" y="31834"/>
                    <a:pt x="31194" y="32119"/>
                  </a:cubicBezTo>
                  <a:cubicBezTo>
                    <a:pt x="31123" y="32119"/>
                    <a:pt x="31075" y="32143"/>
                    <a:pt x="31004" y="32166"/>
                  </a:cubicBezTo>
                  <a:cubicBezTo>
                    <a:pt x="30316" y="32451"/>
                    <a:pt x="29557" y="32475"/>
                    <a:pt x="28822" y="32593"/>
                  </a:cubicBezTo>
                  <a:cubicBezTo>
                    <a:pt x="28442" y="32617"/>
                    <a:pt x="28063" y="32688"/>
                    <a:pt x="27707" y="32783"/>
                  </a:cubicBezTo>
                  <a:cubicBezTo>
                    <a:pt x="27517" y="32831"/>
                    <a:pt x="27327" y="32854"/>
                    <a:pt x="27138" y="32854"/>
                  </a:cubicBezTo>
                  <a:cubicBezTo>
                    <a:pt x="27019" y="32878"/>
                    <a:pt x="26900" y="32878"/>
                    <a:pt x="26711" y="32902"/>
                  </a:cubicBezTo>
                  <a:close/>
                  <a:moveTo>
                    <a:pt x="72444" y="59422"/>
                  </a:moveTo>
                  <a:cubicBezTo>
                    <a:pt x="72302" y="59137"/>
                    <a:pt x="72017" y="58947"/>
                    <a:pt x="71709" y="58900"/>
                  </a:cubicBezTo>
                  <a:cubicBezTo>
                    <a:pt x="71329" y="58829"/>
                    <a:pt x="70950" y="58734"/>
                    <a:pt x="70594" y="58591"/>
                  </a:cubicBezTo>
                  <a:cubicBezTo>
                    <a:pt x="70143" y="58425"/>
                    <a:pt x="69645" y="58331"/>
                    <a:pt x="69171" y="58378"/>
                  </a:cubicBezTo>
                  <a:cubicBezTo>
                    <a:pt x="68910" y="58378"/>
                    <a:pt x="68649" y="58378"/>
                    <a:pt x="68388" y="58378"/>
                  </a:cubicBezTo>
                  <a:cubicBezTo>
                    <a:pt x="68151" y="58378"/>
                    <a:pt x="67937" y="58212"/>
                    <a:pt x="67890" y="57975"/>
                  </a:cubicBezTo>
                  <a:cubicBezTo>
                    <a:pt x="67819" y="57714"/>
                    <a:pt x="67914" y="57429"/>
                    <a:pt x="68151" y="57311"/>
                  </a:cubicBezTo>
                  <a:cubicBezTo>
                    <a:pt x="68198" y="57287"/>
                    <a:pt x="68222" y="57263"/>
                    <a:pt x="68269" y="57263"/>
                  </a:cubicBezTo>
                  <a:cubicBezTo>
                    <a:pt x="68768" y="57026"/>
                    <a:pt x="69242" y="56741"/>
                    <a:pt x="69669" y="56362"/>
                  </a:cubicBezTo>
                  <a:cubicBezTo>
                    <a:pt x="69882" y="56196"/>
                    <a:pt x="70072" y="55982"/>
                    <a:pt x="70215" y="55745"/>
                  </a:cubicBezTo>
                  <a:cubicBezTo>
                    <a:pt x="70428" y="55389"/>
                    <a:pt x="70499" y="54606"/>
                    <a:pt x="70025" y="54227"/>
                  </a:cubicBezTo>
                  <a:cubicBezTo>
                    <a:pt x="69764" y="53990"/>
                    <a:pt x="69432" y="53824"/>
                    <a:pt x="69052" y="53776"/>
                  </a:cubicBezTo>
                  <a:cubicBezTo>
                    <a:pt x="68388" y="53729"/>
                    <a:pt x="67700" y="53752"/>
                    <a:pt x="67036" y="53871"/>
                  </a:cubicBezTo>
                  <a:cubicBezTo>
                    <a:pt x="66111" y="54085"/>
                    <a:pt x="65209" y="54464"/>
                    <a:pt x="64403" y="54962"/>
                  </a:cubicBezTo>
                  <a:cubicBezTo>
                    <a:pt x="64071" y="55152"/>
                    <a:pt x="63763" y="55365"/>
                    <a:pt x="63454" y="55626"/>
                  </a:cubicBezTo>
                  <a:cubicBezTo>
                    <a:pt x="62909" y="56101"/>
                    <a:pt x="62387" y="56575"/>
                    <a:pt x="61841" y="57050"/>
                  </a:cubicBezTo>
                  <a:cubicBezTo>
                    <a:pt x="60869" y="57856"/>
                    <a:pt x="60086" y="58876"/>
                    <a:pt x="59540" y="60015"/>
                  </a:cubicBezTo>
                  <a:cubicBezTo>
                    <a:pt x="59445" y="60347"/>
                    <a:pt x="59161" y="60584"/>
                    <a:pt x="58805" y="60655"/>
                  </a:cubicBezTo>
                  <a:cubicBezTo>
                    <a:pt x="58805" y="60798"/>
                    <a:pt x="58805" y="60892"/>
                    <a:pt x="58829" y="61035"/>
                  </a:cubicBezTo>
                  <a:cubicBezTo>
                    <a:pt x="58923" y="61035"/>
                    <a:pt x="59018" y="61058"/>
                    <a:pt x="59090" y="61058"/>
                  </a:cubicBezTo>
                  <a:cubicBezTo>
                    <a:pt x="60655" y="61058"/>
                    <a:pt x="62197" y="61058"/>
                    <a:pt x="63763" y="61035"/>
                  </a:cubicBezTo>
                  <a:cubicBezTo>
                    <a:pt x="64000" y="61035"/>
                    <a:pt x="64213" y="61058"/>
                    <a:pt x="64450" y="61106"/>
                  </a:cubicBezTo>
                  <a:cubicBezTo>
                    <a:pt x="65209" y="61367"/>
                    <a:pt x="65969" y="61651"/>
                    <a:pt x="66728" y="61912"/>
                  </a:cubicBezTo>
                  <a:cubicBezTo>
                    <a:pt x="66894" y="61984"/>
                    <a:pt x="67060" y="62031"/>
                    <a:pt x="67226" y="62055"/>
                  </a:cubicBezTo>
                  <a:cubicBezTo>
                    <a:pt x="68483" y="62292"/>
                    <a:pt x="69740" y="62363"/>
                    <a:pt x="71021" y="62316"/>
                  </a:cubicBezTo>
                  <a:cubicBezTo>
                    <a:pt x="71163" y="62292"/>
                    <a:pt x="71282" y="62268"/>
                    <a:pt x="71424" y="62221"/>
                  </a:cubicBezTo>
                  <a:cubicBezTo>
                    <a:pt x="71306" y="62078"/>
                    <a:pt x="71235" y="61960"/>
                    <a:pt x="71163" y="61865"/>
                  </a:cubicBezTo>
                  <a:cubicBezTo>
                    <a:pt x="71021" y="61723"/>
                    <a:pt x="70855" y="61580"/>
                    <a:pt x="70713" y="61414"/>
                  </a:cubicBezTo>
                  <a:cubicBezTo>
                    <a:pt x="70499" y="61224"/>
                    <a:pt x="70452" y="60916"/>
                    <a:pt x="70547" y="60655"/>
                  </a:cubicBezTo>
                  <a:cubicBezTo>
                    <a:pt x="70642" y="60418"/>
                    <a:pt x="70855" y="60276"/>
                    <a:pt x="71116" y="60299"/>
                  </a:cubicBezTo>
                  <a:cubicBezTo>
                    <a:pt x="71163" y="60299"/>
                    <a:pt x="71235" y="60299"/>
                    <a:pt x="71306" y="60276"/>
                  </a:cubicBezTo>
                  <a:cubicBezTo>
                    <a:pt x="71756" y="60110"/>
                    <a:pt x="72231" y="59944"/>
                    <a:pt x="72444" y="59422"/>
                  </a:cubicBezTo>
                  <a:close/>
                  <a:moveTo>
                    <a:pt x="23579" y="4271"/>
                  </a:moveTo>
                  <a:cubicBezTo>
                    <a:pt x="23413" y="4057"/>
                    <a:pt x="23176" y="3915"/>
                    <a:pt x="22939" y="3820"/>
                  </a:cubicBezTo>
                  <a:cubicBezTo>
                    <a:pt x="22204" y="3417"/>
                    <a:pt x="21350" y="3535"/>
                    <a:pt x="20591" y="3251"/>
                  </a:cubicBezTo>
                  <a:cubicBezTo>
                    <a:pt x="20472" y="3227"/>
                    <a:pt x="20353" y="3203"/>
                    <a:pt x="20211" y="3203"/>
                  </a:cubicBezTo>
                  <a:lnTo>
                    <a:pt x="20092" y="3203"/>
                  </a:lnTo>
                  <a:lnTo>
                    <a:pt x="19144" y="3203"/>
                  </a:lnTo>
                  <a:cubicBezTo>
                    <a:pt x="18835" y="3203"/>
                    <a:pt x="18551" y="3274"/>
                    <a:pt x="18266" y="3393"/>
                  </a:cubicBezTo>
                  <a:cubicBezTo>
                    <a:pt x="17839" y="3559"/>
                    <a:pt x="17388" y="3725"/>
                    <a:pt x="16961" y="3891"/>
                  </a:cubicBezTo>
                  <a:cubicBezTo>
                    <a:pt x="16724" y="3962"/>
                    <a:pt x="16487" y="4081"/>
                    <a:pt x="16273" y="4223"/>
                  </a:cubicBezTo>
                  <a:cubicBezTo>
                    <a:pt x="15941" y="4508"/>
                    <a:pt x="15562" y="4745"/>
                    <a:pt x="15182" y="4982"/>
                  </a:cubicBezTo>
                  <a:cubicBezTo>
                    <a:pt x="14708" y="5267"/>
                    <a:pt x="14305" y="5647"/>
                    <a:pt x="13973" y="6097"/>
                  </a:cubicBezTo>
                  <a:cubicBezTo>
                    <a:pt x="13783" y="6311"/>
                    <a:pt x="13569" y="6524"/>
                    <a:pt x="13379" y="6738"/>
                  </a:cubicBezTo>
                  <a:cubicBezTo>
                    <a:pt x="13308" y="6833"/>
                    <a:pt x="13213" y="6880"/>
                    <a:pt x="13166" y="6975"/>
                  </a:cubicBezTo>
                  <a:cubicBezTo>
                    <a:pt x="12858" y="7402"/>
                    <a:pt x="12573" y="7853"/>
                    <a:pt x="12241" y="8280"/>
                  </a:cubicBezTo>
                  <a:cubicBezTo>
                    <a:pt x="12075" y="8564"/>
                    <a:pt x="11956" y="8896"/>
                    <a:pt x="11933" y="9228"/>
                  </a:cubicBezTo>
                  <a:cubicBezTo>
                    <a:pt x="12217" y="9157"/>
                    <a:pt x="12431" y="9133"/>
                    <a:pt x="12644" y="9062"/>
                  </a:cubicBezTo>
                  <a:cubicBezTo>
                    <a:pt x="13593" y="8778"/>
                    <a:pt x="14589" y="8612"/>
                    <a:pt x="15586" y="8588"/>
                  </a:cubicBezTo>
                  <a:cubicBezTo>
                    <a:pt x="16629" y="8564"/>
                    <a:pt x="17673" y="8540"/>
                    <a:pt x="18717" y="8564"/>
                  </a:cubicBezTo>
                  <a:cubicBezTo>
                    <a:pt x="19571" y="8517"/>
                    <a:pt x="20425" y="8612"/>
                    <a:pt x="21231" y="8825"/>
                  </a:cubicBezTo>
                  <a:cubicBezTo>
                    <a:pt x="21350" y="8849"/>
                    <a:pt x="21492" y="8849"/>
                    <a:pt x="21611" y="8849"/>
                  </a:cubicBezTo>
                  <a:cubicBezTo>
                    <a:pt x="21634" y="8801"/>
                    <a:pt x="21658" y="8754"/>
                    <a:pt x="21658" y="8707"/>
                  </a:cubicBezTo>
                  <a:cubicBezTo>
                    <a:pt x="21658" y="8564"/>
                    <a:pt x="21658" y="8422"/>
                    <a:pt x="21658" y="8280"/>
                  </a:cubicBezTo>
                  <a:cubicBezTo>
                    <a:pt x="21611" y="7307"/>
                    <a:pt x="21919" y="6358"/>
                    <a:pt x="22536" y="5599"/>
                  </a:cubicBezTo>
                  <a:cubicBezTo>
                    <a:pt x="22868" y="5172"/>
                    <a:pt x="23224" y="4745"/>
                    <a:pt x="23579" y="4271"/>
                  </a:cubicBezTo>
                  <a:close/>
                  <a:moveTo>
                    <a:pt x="21658" y="57026"/>
                  </a:moveTo>
                  <a:cubicBezTo>
                    <a:pt x="21682" y="56931"/>
                    <a:pt x="21682" y="56860"/>
                    <a:pt x="21706" y="56765"/>
                  </a:cubicBezTo>
                  <a:cubicBezTo>
                    <a:pt x="21658" y="55199"/>
                    <a:pt x="21658" y="53634"/>
                    <a:pt x="21587" y="52068"/>
                  </a:cubicBezTo>
                  <a:cubicBezTo>
                    <a:pt x="21492" y="50052"/>
                    <a:pt x="21207" y="48036"/>
                    <a:pt x="20994" y="46043"/>
                  </a:cubicBezTo>
                  <a:cubicBezTo>
                    <a:pt x="20828" y="44738"/>
                    <a:pt x="20686" y="43434"/>
                    <a:pt x="20543" y="42105"/>
                  </a:cubicBezTo>
                  <a:cubicBezTo>
                    <a:pt x="20472" y="40801"/>
                    <a:pt x="20235" y="39496"/>
                    <a:pt x="19903" y="38215"/>
                  </a:cubicBezTo>
                  <a:cubicBezTo>
                    <a:pt x="19879" y="38168"/>
                    <a:pt x="19903" y="38049"/>
                    <a:pt x="19737" y="38073"/>
                  </a:cubicBezTo>
                  <a:cubicBezTo>
                    <a:pt x="19713" y="38120"/>
                    <a:pt x="19666" y="38192"/>
                    <a:pt x="19642" y="38263"/>
                  </a:cubicBezTo>
                  <a:cubicBezTo>
                    <a:pt x="19547" y="38547"/>
                    <a:pt x="19428" y="38808"/>
                    <a:pt x="19310" y="39093"/>
                  </a:cubicBezTo>
                  <a:cubicBezTo>
                    <a:pt x="19215" y="39235"/>
                    <a:pt x="19144" y="39425"/>
                    <a:pt x="19167" y="39615"/>
                  </a:cubicBezTo>
                  <a:cubicBezTo>
                    <a:pt x="19167" y="39805"/>
                    <a:pt x="19072" y="39994"/>
                    <a:pt x="18930" y="40137"/>
                  </a:cubicBezTo>
                  <a:cubicBezTo>
                    <a:pt x="18503" y="40635"/>
                    <a:pt x="18052" y="41157"/>
                    <a:pt x="17602" y="41679"/>
                  </a:cubicBezTo>
                  <a:cubicBezTo>
                    <a:pt x="17720" y="42011"/>
                    <a:pt x="17863" y="42343"/>
                    <a:pt x="17981" y="42675"/>
                  </a:cubicBezTo>
                  <a:cubicBezTo>
                    <a:pt x="18147" y="43244"/>
                    <a:pt x="18266" y="43813"/>
                    <a:pt x="18456" y="44383"/>
                  </a:cubicBezTo>
                  <a:cubicBezTo>
                    <a:pt x="18883" y="45735"/>
                    <a:pt x="19286" y="47063"/>
                    <a:pt x="19594" y="48439"/>
                  </a:cubicBezTo>
                  <a:cubicBezTo>
                    <a:pt x="19974" y="50099"/>
                    <a:pt x="20330" y="51784"/>
                    <a:pt x="20709" y="53468"/>
                  </a:cubicBezTo>
                  <a:cubicBezTo>
                    <a:pt x="20946" y="54535"/>
                    <a:pt x="21207" y="55579"/>
                    <a:pt x="21468" y="56623"/>
                  </a:cubicBezTo>
                  <a:cubicBezTo>
                    <a:pt x="21492" y="56765"/>
                    <a:pt x="21492" y="56931"/>
                    <a:pt x="21658" y="57026"/>
                  </a:cubicBezTo>
                  <a:close/>
                  <a:moveTo>
                    <a:pt x="58046" y="61984"/>
                  </a:moveTo>
                  <a:cubicBezTo>
                    <a:pt x="58236" y="62505"/>
                    <a:pt x="58330" y="62956"/>
                    <a:pt x="58805" y="63170"/>
                  </a:cubicBezTo>
                  <a:cubicBezTo>
                    <a:pt x="58971" y="63264"/>
                    <a:pt x="59113" y="63431"/>
                    <a:pt x="59161" y="63597"/>
                  </a:cubicBezTo>
                  <a:cubicBezTo>
                    <a:pt x="59303" y="63905"/>
                    <a:pt x="59445" y="64213"/>
                    <a:pt x="59564" y="64522"/>
                  </a:cubicBezTo>
                  <a:cubicBezTo>
                    <a:pt x="59754" y="64901"/>
                    <a:pt x="59943" y="65281"/>
                    <a:pt x="60181" y="65637"/>
                  </a:cubicBezTo>
                  <a:cubicBezTo>
                    <a:pt x="60442" y="66182"/>
                    <a:pt x="60774" y="66728"/>
                    <a:pt x="61153" y="67202"/>
                  </a:cubicBezTo>
                  <a:cubicBezTo>
                    <a:pt x="61367" y="67487"/>
                    <a:pt x="61604" y="67771"/>
                    <a:pt x="61794" y="68056"/>
                  </a:cubicBezTo>
                  <a:cubicBezTo>
                    <a:pt x="61960" y="68388"/>
                    <a:pt x="62339" y="68507"/>
                    <a:pt x="62671" y="68364"/>
                  </a:cubicBezTo>
                  <a:cubicBezTo>
                    <a:pt x="62766" y="68151"/>
                    <a:pt x="62909" y="67937"/>
                    <a:pt x="63027" y="67677"/>
                  </a:cubicBezTo>
                  <a:cubicBezTo>
                    <a:pt x="63241" y="67250"/>
                    <a:pt x="63430" y="66799"/>
                    <a:pt x="63620" y="66348"/>
                  </a:cubicBezTo>
                  <a:cubicBezTo>
                    <a:pt x="63810" y="65897"/>
                    <a:pt x="64000" y="65399"/>
                    <a:pt x="64189" y="64925"/>
                  </a:cubicBezTo>
                  <a:cubicBezTo>
                    <a:pt x="64308" y="64522"/>
                    <a:pt x="64332" y="64095"/>
                    <a:pt x="64308" y="63668"/>
                  </a:cubicBezTo>
                  <a:cubicBezTo>
                    <a:pt x="64284" y="63431"/>
                    <a:pt x="64118" y="63217"/>
                    <a:pt x="63881" y="63170"/>
                  </a:cubicBezTo>
                  <a:cubicBezTo>
                    <a:pt x="63644" y="63075"/>
                    <a:pt x="63430" y="62980"/>
                    <a:pt x="63169" y="62909"/>
                  </a:cubicBezTo>
                  <a:cubicBezTo>
                    <a:pt x="62743" y="62743"/>
                    <a:pt x="62292" y="62624"/>
                    <a:pt x="61817" y="62553"/>
                  </a:cubicBezTo>
                  <a:cubicBezTo>
                    <a:pt x="61082" y="62482"/>
                    <a:pt x="60370" y="62339"/>
                    <a:pt x="59635" y="62221"/>
                  </a:cubicBezTo>
                  <a:cubicBezTo>
                    <a:pt x="59137" y="62150"/>
                    <a:pt x="58639" y="62078"/>
                    <a:pt x="58046" y="62007"/>
                  </a:cubicBezTo>
                  <a:close/>
                  <a:moveTo>
                    <a:pt x="57571" y="54772"/>
                  </a:moveTo>
                  <a:lnTo>
                    <a:pt x="54606" y="54772"/>
                  </a:lnTo>
                  <a:cubicBezTo>
                    <a:pt x="54250" y="54772"/>
                    <a:pt x="54156" y="54915"/>
                    <a:pt x="54132" y="55294"/>
                  </a:cubicBezTo>
                  <a:cubicBezTo>
                    <a:pt x="54061" y="56172"/>
                    <a:pt x="54322" y="57002"/>
                    <a:pt x="54488" y="57856"/>
                  </a:cubicBezTo>
                  <a:cubicBezTo>
                    <a:pt x="54511" y="57927"/>
                    <a:pt x="54535" y="58022"/>
                    <a:pt x="54606" y="58070"/>
                  </a:cubicBezTo>
                  <a:cubicBezTo>
                    <a:pt x="54938" y="58568"/>
                    <a:pt x="55223" y="59090"/>
                    <a:pt x="55413" y="59659"/>
                  </a:cubicBezTo>
                  <a:cubicBezTo>
                    <a:pt x="55745" y="59778"/>
                    <a:pt x="56006" y="59896"/>
                    <a:pt x="56290" y="60015"/>
                  </a:cubicBezTo>
                  <a:cubicBezTo>
                    <a:pt x="56694" y="60181"/>
                    <a:pt x="57144" y="60276"/>
                    <a:pt x="57571" y="60299"/>
                  </a:cubicBezTo>
                  <a:cubicBezTo>
                    <a:pt x="57666" y="59778"/>
                    <a:pt x="57666" y="55342"/>
                    <a:pt x="57571" y="54772"/>
                  </a:cubicBezTo>
                  <a:close/>
                  <a:moveTo>
                    <a:pt x="52353" y="87816"/>
                  </a:moveTo>
                  <a:cubicBezTo>
                    <a:pt x="52377" y="88337"/>
                    <a:pt x="52495" y="88859"/>
                    <a:pt x="52709" y="89357"/>
                  </a:cubicBezTo>
                  <a:cubicBezTo>
                    <a:pt x="52780" y="89547"/>
                    <a:pt x="52851" y="89737"/>
                    <a:pt x="52898" y="89950"/>
                  </a:cubicBezTo>
                  <a:cubicBezTo>
                    <a:pt x="53064" y="90520"/>
                    <a:pt x="53254" y="91089"/>
                    <a:pt x="53491" y="91635"/>
                  </a:cubicBezTo>
                  <a:cubicBezTo>
                    <a:pt x="53776" y="92394"/>
                    <a:pt x="54084" y="93176"/>
                    <a:pt x="54369" y="93936"/>
                  </a:cubicBezTo>
                  <a:cubicBezTo>
                    <a:pt x="54654" y="94718"/>
                    <a:pt x="54891" y="95501"/>
                    <a:pt x="55152" y="96308"/>
                  </a:cubicBezTo>
                  <a:cubicBezTo>
                    <a:pt x="55199" y="96403"/>
                    <a:pt x="55247" y="96521"/>
                    <a:pt x="55318" y="96687"/>
                  </a:cubicBezTo>
                  <a:cubicBezTo>
                    <a:pt x="55436" y="96592"/>
                    <a:pt x="55579" y="96497"/>
                    <a:pt x="55697" y="96403"/>
                  </a:cubicBezTo>
                  <a:cubicBezTo>
                    <a:pt x="56030" y="96023"/>
                    <a:pt x="56314" y="95596"/>
                    <a:pt x="56504" y="95122"/>
                  </a:cubicBezTo>
                  <a:cubicBezTo>
                    <a:pt x="56551" y="94979"/>
                    <a:pt x="56599" y="94837"/>
                    <a:pt x="56599" y="94671"/>
                  </a:cubicBezTo>
                  <a:cubicBezTo>
                    <a:pt x="56623" y="93841"/>
                    <a:pt x="56646" y="93010"/>
                    <a:pt x="56172" y="92275"/>
                  </a:cubicBezTo>
                  <a:cubicBezTo>
                    <a:pt x="56124" y="92180"/>
                    <a:pt x="56077" y="92085"/>
                    <a:pt x="56053" y="91990"/>
                  </a:cubicBezTo>
                  <a:cubicBezTo>
                    <a:pt x="55792" y="91374"/>
                    <a:pt x="55436" y="90804"/>
                    <a:pt x="54962" y="90330"/>
                  </a:cubicBezTo>
                  <a:cubicBezTo>
                    <a:pt x="54701" y="90069"/>
                    <a:pt x="54440" y="89784"/>
                    <a:pt x="54227" y="89476"/>
                  </a:cubicBezTo>
                  <a:cubicBezTo>
                    <a:pt x="53681" y="88859"/>
                    <a:pt x="53112" y="88314"/>
                    <a:pt x="52471" y="87816"/>
                  </a:cubicBezTo>
                  <a:cubicBezTo>
                    <a:pt x="52448" y="87816"/>
                    <a:pt x="52400" y="87816"/>
                    <a:pt x="52353" y="87816"/>
                  </a:cubicBezTo>
                  <a:close/>
                  <a:moveTo>
                    <a:pt x="20140" y="36104"/>
                  </a:moveTo>
                  <a:cubicBezTo>
                    <a:pt x="20211" y="36555"/>
                    <a:pt x="20306" y="37005"/>
                    <a:pt x="20448" y="37432"/>
                  </a:cubicBezTo>
                  <a:cubicBezTo>
                    <a:pt x="20852" y="38642"/>
                    <a:pt x="21160" y="39899"/>
                    <a:pt x="21326" y="41157"/>
                  </a:cubicBezTo>
                  <a:cubicBezTo>
                    <a:pt x="21421" y="42034"/>
                    <a:pt x="21563" y="42912"/>
                    <a:pt x="21682" y="43790"/>
                  </a:cubicBezTo>
                  <a:cubicBezTo>
                    <a:pt x="21895" y="45426"/>
                    <a:pt x="22109" y="47087"/>
                    <a:pt x="22322" y="48724"/>
                  </a:cubicBezTo>
                  <a:cubicBezTo>
                    <a:pt x="22346" y="49032"/>
                    <a:pt x="22417" y="49364"/>
                    <a:pt x="22536" y="49672"/>
                  </a:cubicBezTo>
                  <a:cubicBezTo>
                    <a:pt x="22536" y="49459"/>
                    <a:pt x="22559" y="49388"/>
                    <a:pt x="22559" y="49293"/>
                  </a:cubicBezTo>
                  <a:cubicBezTo>
                    <a:pt x="22559" y="47609"/>
                    <a:pt x="22559" y="45901"/>
                    <a:pt x="22559" y="44193"/>
                  </a:cubicBezTo>
                  <a:cubicBezTo>
                    <a:pt x="22536" y="43718"/>
                    <a:pt x="22488" y="43220"/>
                    <a:pt x="22417" y="42746"/>
                  </a:cubicBezTo>
                  <a:cubicBezTo>
                    <a:pt x="22346" y="42272"/>
                    <a:pt x="22299" y="41773"/>
                    <a:pt x="22299" y="41299"/>
                  </a:cubicBezTo>
                  <a:cubicBezTo>
                    <a:pt x="22322" y="40208"/>
                    <a:pt x="22322" y="39117"/>
                    <a:pt x="22322" y="38025"/>
                  </a:cubicBezTo>
                  <a:cubicBezTo>
                    <a:pt x="22346" y="37859"/>
                    <a:pt x="22346" y="37693"/>
                    <a:pt x="22299" y="37527"/>
                  </a:cubicBezTo>
                  <a:cubicBezTo>
                    <a:pt x="22180" y="37148"/>
                    <a:pt x="22132" y="36745"/>
                    <a:pt x="22156" y="36341"/>
                  </a:cubicBezTo>
                  <a:cubicBezTo>
                    <a:pt x="22156" y="36009"/>
                    <a:pt x="22038" y="35701"/>
                    <a:pt x="21800" y="35464"/>
                  </a:cubicBezTo>
                  <a:close/>
                  <a:moveTo>
                    <a:pt x="22915" y="35013"/>
                  </a:moveTo>
                  <a:cubicBezTo>
                    <a:pt x="22868" y="35037"/>
                    <a:pt x="22844" y="35037"/>
                    <a:pt x="22820" y="35060"/>
                  </a:cubicBezTo>
                  <a:cubicBezTo>
                    <a:pt x="22797" y="35132"/>
                    <a:pt x="22725" y="35203"/>
                    <a:pt x="22749" y="35274"/>
                  </a:cubicBezTo>
                  <a:cubicBezTo>
                    <a:pt x="22749" y="35985"/>
                    <a:pt x="22844" y="36673"/>
                    <a:pt x="22986" y="37361"/>
                  </a:cubicBezTo>
                  <a:cubicBezTo>
                    <a:pt x="23034" y="37599"/>
                    <a:pt x="23081" y="37859"/>
                    <a:pt x="23081" y="38120"/>
                  </a:cubicBezTo>
                  <a:cubicBezTo>
                    <a:pt x="23105" y="39140"/>
                    <a:pt x="23105" y="40160"/>
                    <a:pt x="23129" y="41157"/>
                  </a:cubicBezTo>
                  <a:cubicBezTo>
                    <a:pt x="23129" y="41441"/>
                    <a:pt x="23129" y="41726"/>
                    <a:pt x="23176" y="41987"/>
                  </a:cubicBezTo>
                  <a:cubicBezTo>
                    <a:pt x="23224" y="42509"/>
                    <a:pt x="23319" y="43007"/>
                    <a:pt x="23342" y="43505"/>
                  </a:cubicBezTo>
                  <a:cubicBezTo>
                    <a:pt x="23390" y="44762"/>
                    <a:pt x="23390" y="46019"/>
                    <a:pt x="23413" y="47277"/>
                  </a:cubicBezTo>
                  <a:cubicBezTo>
                    <a:pt x="23437" y="48534"/>
                    <a:pt x="23437" y="49815"/>
                    <a:pt x="23437" y="51096"/>
                  </a:cubicBezTo>
                  <a:cubicBezTo>
                    <a:pt x="23461" y="51191"/>
                    <a:pt x="23461" y="51285"/>
                    <a:pt x="23485" y="51380"/>
                  </a:cubicBezTo>
                  <a:cubicBezTo>
                    <a:pt x="23627" y="49744"/>
                    <a:pt x="23722" y="48131"/>
                    <a:pt x="23793" y="46494"/>
                  </a:cubicBezTo>
                  <a:cubicBezTo>
                    <a:pt x="23840" y="45426"/>
                    <a:pt x="23817" y="44359"/>
                    <a:pt x="23912" y="43315"/>
                  </a:cubicBezTo>
                  <a:cubicBezTo>
                    <a:pt x="23983" y="42366"/>
                    <a:pt x="24101" y="41418"/>
                    <a:pt x="24125" y="40445"/>
                  </a:cubicBezTo>
                  <a:cubicBezTo>
                    <a:pt x="24125" y="40065"/>
                    <a:pt x="24172" y="39686"/>
                    <a:pt x="24220" y="39306"/>
                  </a:cubicBezTo>
                  <a:cubicBezTo>
                    <a:pt x="24267" y="38879"/>
                    <a:pt x="24315" y="38429"/>
                    <a:pt x="24339" y="38002"/>
                  </a:cubicBezTo>
                  <a:cubicBezTo>
                    <a:pt x="23603" y="37124"/>
                    <a:pt x="23319" y="36057"/>
                    <a:pt x="22915" y="35013"/>
                  </a:cubicBezTo>
                  <a:close/>
                  <a:moveTo>
                    <a:pt x="25121" y="38856"/>
                  </a:moveTo>
                  <a:cubicBezTo>
                    <a:pt x="25074" y="38998"/>
                    <a:pt x="25026" y="39164"/>
                    <a:pt x="25026" y="39306"/>
                  </a:cubicBezTo>
                  <a:cubicBezTo>
                    <a:pt x="24979" y="40018"/>
                    <a:pt x="24955" y="40706"/>
                    <a:pt x="24932" y="41418"/>
                  </a:cubicBezTo>
                  <a:cubicBezTo>
                    <a:pt x="24884" y="41916"/>
                    <a:pt x="24860" y="42438"/>
                    <a:pt x="24813" y="42936"/>
                  </a:cubicBezTo>
                  <a:cubicBezTo>
                    <a:pt x="24718" y="43600"/>
                    <a:pt x="24694" y="44240"/>
                    <a:pt x="24694" y="44905"/>
                  </a:cubicBezTo>
                  <a:cubicBezTo>
                    <a:pt x="24694" y="44976"/>
                    <a:pt x="24671" y="45094"/>
                    <a:pt x="24837" y="45094"/>
                  </a:cubicBezTo>
                  <a:cubicBezTo>
                    <a:pt x="24932" y="44881"/>
                    <a:pt x="25003" y="44667"/>
                    <a:pt x="25074" y="44454"/>
                  </a:cubicBezTo>
                  <a:cubicBezTo>
                    <a:pt x="25382" y="43481"/>
                    <a:pt x="25762" y="42532"/>
                    <a:pt x="26236" y="41631"/>
                  </a:cubicBezTo>
                  <a:cubicBezTo>
                    <a:pt x="26473" y="41157"/>
                    <a:pt x="26639" y="40659"/>
                    <a:pt x="26853" y="40160"/>
                  </a:cubicBezTo>
                  <a:cubicBezTo>
                    <a:pt x="26877" y="40018"/>
                    <a:pt x="26900" y="39899"/>
                    <a:pt x="26924" y="39757"/>
                  </a:cubicBezTo>
                  <a:cubicBezTo>
                    <a:pt x="26260" y="39567"/>
                    <a:pt x="25643" y="39259"/>
                    <a:pt x="25121" y="38856"/>
                  </a:cubicBezTo>
                  <a:close/>
                  <a:moveTo>
                    <a:pt x="36460" y="121950"/>
                  </a:moveTo>
                  <a:cubicBezTo>
                    <a:pt x="36982" y="122424"/>
                    <a:pt x="36982" y="122424"/>
                    <a:pt x="37290" y="122472"/>
                  </a:cubicBezTo>
                  <a:cubicBezTo>
                    <a:pt x="38737" y="122733"/>
                    <a:pt x="40089" y="122116"/>
                    <a:pt x="40943" y="120716"/>
                  </a:cubicBezTo>
                  <a:cubicBezTo>
                    <a:pt x="40753" y="120621"/>
                    <a:pt x="40564" y="120574"/>
                    <a:pt x="40350" y="120598"/>
                  </a:cubicBezTo>
                  <a:cubicBezTo>
                    <a:pt x="39662" y="120621"/>
                    <a:pt x="38998" y="120621"/>
                    <a:pt x="38310" y="120669"/>
                  </a:cubicBezTo>
                  <a:cubicBezTo>
                    <a:pt x="37859" y="120693"/>
                    <a:pt x="37432" y="120811"/>
                    <a:pt x="37053" y="121048"/>
                  </a:cubicBezTo>
                  <a:cubicBezTo>
                    <a:pt x="36673" y="121191"/>
                    <a:pt x="36460" y="121547"/>
                    <a:pt x="36460" y="121950"/>
                  </a:cubicBezTo>
                  <a:close/>
                  <a:moveTo>
                    <a:pt x="52282" y="120147"/>
                  </a:moveTo>
                  <a:cubicBezTo>
                    <a:pt x="52353" y="120242"/>
                    <a:pt x="52424" y="120337"/>
                    <a:pt x="52519" y="120432"/>
                  </a:cubicBezTo>
                  <a:cubicBezTo>
                    <a:pt x="52875" y="120740"/>
                    <a:pt x="53325" y="120930"/>
                    <a:pt x="53776" y="120954"/>
                  </a:cubicBezTo>
                  <a:cubicBezTo>
                    <a:pt x="54749" y="120977"/>
                    <a:pt x="55721" y="121001"/>
                    <a:pt x="56694" y="121001"/>
                  </a:cubicBezTo>
                  <a:cubicBezTo>
                    <a:pt x="56931" y="121025"/>
                    <a:pt x="57144" y="120977"/>
                    <a:pt x="57358" y="120859"/>
                  </a:cubicBezTo>
                  <a:cubicBezTo>
                    <a:pt x="57405" y="120693"/>
                    <a:pt x="57358" y="120503"/>
                    <a:pt x="57216" y="120384"/>
                  </a:cubicBezTo>
                  <a:cubicBezTo>
                    <a:pt x="57050" y="120218"/>
                    <a:pt x="56883" y="120052"/>
                    <a:pt x="56717" y="119886"/>
                  </a:cubicBezTo>
                  <a:cubicBezTo>
                    <a:pt x="56551" y="119696"/>
                    <a:pt x="56290" y="119602"/>
                    <a:pt x="56053" y="119578"/>
                  </a:cubicBezTo>
                  <a:cubicBezTo>
                    <a:pt x="54772" y="119530"/>
                    <a:pt x="53515" y="119602"/>
                    <a:pt x="52282" y="120147"/>
                  </a:cubicBezTo>
                  <a:close/>
                  <a:moveTo>
                    <a:pt x="25501" y="33305"/>
                  </a:moveTo>
                  <a:lnTo>
                    <a:pt x="25501" y="35511"/>
                  </a:lnTo>
                  <a:cubicBezTo>
                    <a:pt x="25525" y="35630"/>
                    <a:pt x="25548" y="35772"/>
                    <a:pt x="25572" y="35891"/>
                  </a:cubicBezTo>
                  <a:lnTo>
                    <a:pt x="26805" y="35891"/>
                  </a:lnTo>
                  <a:cubicBezTo>
                    <a:pt x="27019" y="35914"/>
                    <a:pt x="27209" y="35772"/>
                    <a:pt x="27256" y="35582"/>
                  </a:cubicBezTo>
                  <a:cubicBezTo>
                    <a:pt x="26900" y="34705"/>
                    <a:pt x="26284" y="34017"/>
                    <a:pt x="25525" y="33305"/>
                  </a:cubicBezTo>
                  <a:close/>
                  <a:moveTo>
                    <a:pt x="44335" y="88266"/>
                  </a:moveTo>
                  <a:cubicBezTo>
                    <a:pt x="44335" y="88741"/>
                    <a:pt x="44620" y="88954"/>
                    <a:pt x="44928" y="89168"/>
                  </a:cubicBezTo>
                  <a:cubicBezTo>
                    <a:pt x="45308" y="89429"/>
                    <a:pt x="45782" y="89500"/>
                    <a:pt x="46233" y="89381"/>
                  </a:cubicBezTo>
                  <a:cubicBezTo>
                    <a:pt x="46707" y="89096"/>
                    <a:pt x="46755" y="88598"/>
                    <a:pt x="47016" y="88195"/>
                  </a:cubicBezTo>
                  <a:close/>
                  <a:moveTo>
                    <a:pt x="17199" y="37741"/>
                  </a:moveTo>
                  <a:lnTo>
                    <a:pt x="18574" y="38215"/>
                  </a:lnTo>
                  <a:cubicBezTo>
                    <a:pt x="18812" y="37670"/>
                    <a:pt x="19025" y="37172"/>
                    <a:pt x="18883" y="36579"/>
                  </a:cubicBezTo>
                  <a:cubicBezTo>
                    <a:pt x="18669" y="36531"/>
                    <a:pt x="18432" y="36460"/>
                    <a:pt x="18290" y="36650"/>
                  </a:cubicBezTo>
                  <a:cubicBezTo>
                    <a:pt x="17934" y="36982"/>
                    <a:pt x="17626" y="37314"/>
                    <a:pt x="17199" y="37741"/>
                  </a:cubicBezTo>
                  <a:close/>
                  <a:moveTo>
                    <a:pt x="15823" y="43149"/>
                  </a:moveTo>
                  <a:cubicBezTo>
                    <a:pt x="15894" y="43220"/>
                    <a:pt x="16013" y="43292"/>
                    <a:pt x="16107" y="43363"/>
                  </a:cubicBezTo>
                  <a:cubicBezTo>
                    <a:pt x="16250" y="43458"/>
                    <a:pt x="16416" y="43529"/>
                    <a:pt x="16582" y="43600"/>
                  </a:cubicBezTo>
                  <a:cubicBezTo>
                    <a:pt x="16677" y="43197"/>
                    <a:pt x="16677" y="42770"/>
                    <a:pt x="16606" y="42366"/>
                  </a:cubicBezTo>
                  <a:cubicBezTo>
                    <a:pt x="16250" y="42509"/>
                    <a:pt x="15965" y="42793"/>
                    <a:pt x="15823" y="43149"/>
                  </a:cubicBezTo>
                  <a:close/>
                  <a:moveTo>
                    <a:pt x="27849" y="41014"/>
                  </a:moveTo>
                  <a:cubicBezTo>
                    <a:pt x="27588" y="41299"/>
                    <a:pt x="27446" y="41631"/>
                    <a:pt x="27398" y="42011"/>
                  </a:cubicBezTo>
                  <a:cubicBezTo>
                    <a:pt x="27683" y="42105"/>
                    <a:pt x="27992" y="42153"/>
                    <a:pt x="28300" y="42153"/>
                  </a:cubicBezTo>
                  <a:cubicBezTo>
                    <a:pt x="28324" y="41702"/>
                    <a:pt x="28086" y="41418"/>
                    <a:pt x="27849" y="41014"/>
                  </a:cubicBezTo>
                  <a:close/>
                  <a:moveTo>
                    <a:pt x="24505" y="35701"/>
                  </a:moveTo>
                  <a:lnTo>
                    <a:pt x="24505" y="34135"/>
                  </a:lnTo>
                  <a:cubicBezTo>
                    <a:pt x="24505" y="34112"/>
                    <a:pt x="24457" y="34088"/>
                    <a:pt x="24410" y="34017"/>
                  </a:cubicBezTo>
                  <a:cubicBezTo>
                    <a:pt x="24244" y="34088"/>
                    <a:pt x="24078" y="34206"/>
                    <a:pt x="24006" y="34372"/>
                  </a:cubicBezTo>
                  <a:cubicBezTo>
                    <a:pt x="24006" y="34871"/>
                    <a:pt x="24196" y="35345"/>
                    <a:pt x="24505" y="35701"/>
                  </a:cubicBezTo>
                  <a:close/>
                  <a:moveTo>
                    <a:pt x="23413" y="54108"/>
                  </a:moveTo>
                  <a:cubicBezTo>
                    <a:pt x="23319" y="54369"/>
                    <a:pt x="23247" y="54654"/>
                    <a:pt x="23200" y="54915"/>
                  </a:cubicBezTo>
                  <a:cubicBezTo>
                    <a:pt x="23152" y="55674"/>
                    <a:pt x="23176" y="56433"/>
                    <a:pt x="23271" y="57192"/>
                  </a:cubicBezTo>
                  <a:cubicBezTo>
                    <a:pt x="23319" y="56219"/>
                    <a:pt x="23366" y="55247"/>
                    <a:pt x="23413" y="541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881;p68">
              <a:extLst>
                <a:ext uri="{FF2B5EF4-FFF2-40B4-BE49-F238E27FC236}">
                  <a16:creationId xmlns:a16="http://schemas.microsoft.com/office/drawing/2014/main" id="{C8A6AF2F-CC80-F340-A9F3-7E5CA6A35FAF}"/>
                </a:ext>
              </a:extLst>
            </p:cNvPr>
            <p:cNvSpPr/>
            <p:nvPr/>
          </p:nvSpPr>
          <p:spPr>
            <a:xfrm>
              <a:off x="7066925" y="2831500"/>
              <a:ext cx="337450" cy="240175"/>
            </a:xfrm>
            <a:custGeom>
              <a:avLst/>
              <a:gdLst/>
              <a:ahLst/>
              <a:cxnLst/>
              <a:rect l="l" t="t" r="r" b="b"/>
              <a:pathLst>
                <a:path w="13498" h="9607" extrusionOk="0">
                  <a:moveTo>
                    <a:pt x="1068" y="2182"/>
                  </a:moveTo>
                  <a:cubicBezTo>
                    <a:pt x="1092" y="2728"/>
                    <a:pt x="1115" y="3226"/>
                    <a:pt x="1115" y="3700"/>
                  </a:cubicBezTo>
                  <a:cubicBezTo>
                    <a:pt x="1139" y="4626"/>
                    <a:pt x="1542" y="5480"/>
                    <a:pt x="2230" y="6073"/>
                  </a:cubicBezTo>
                  <a:cubicBezTo>
                    <a:pt x="2515" y="6310"/>
                    <a:pt x="2800" y="6500"/>
                    <a:pt x="3132" y="6689"/>
                  </a:cubicBezTo>
                  <a:cubicBezTo>
                    <a:pt x="4247" y="7330"/>
                    <a:pt x="5456" y="7828"/>
                    <a:pt x="6713" y="8160"/>
                  </a:cubicBezTo>
                  <a:cubicBezTo>
                    <a:pt x="7496" y="8397"/>
                    <a:pt x="8327" y="8492"/>
                    <a:pt x="9157" y="8397"/>
                  </a:cubicBezTo>
                  <a:cubicBezTo>
                    <a:pt x="9370" y="8350"/>
                    <a:pt x="9584" y="8302"/>
                    <a:pt x="9773" y="8207"/>
                  </a:cubicBezTo>
                  <a:cubicBezTo>
                    <a:pt x="10106" y="8089"/>
                    <a:pt x="10438" y="7947"/>
                    <a:pt x="10770" y="7780"/>
                  </a:cubicBezTo>
                  <a:cubicBezTo>
                    <a:pt x="11505" y="7425"/>
                    <a:pt x="12146" y="6927"/>
                    <a:pt x="12667" y="6310"/>
                  </a:cubicBezTo>
                  <a:cubicBezTo>
                    <a:pt x="12905" y="6025"/>
                    <a:pt x="13213" y="6025"/>
                    <a:pt x="13403" y="6310"/>
                  </a:cubicBezTo>
                  <a:cubicBezTo>
                    <a:pt x="13474" y="6405"/>
                    <a:pt x="13498" y="6547"/>
                    <a:pt x="13426" y="6666"/>
                  </a:cubicBezTo>
                  <a:cubicBezTo>
                    <a:pt x="13166" y="7401"/>
                    <a:pt x="12644" y="8018"/>
                    <a:pt x="11956" y="8445"/>
                  </a:cubicBezTo>
                  <a:cubicBezTo>
                    <a:pt x="11292" y="8824"/>
                    <a:pt x="10604" y="9133"/>
                    <a:pt x="9868" y="9393"/>
                  </a:cubicBezTo>
                  <a:cubicBezTo>
                    <a:pt x="9347" y="9560"/>
                    <a:pt x="8801" y="9607"/>
                    <a:pt x="8255" y="9560"/>
                  </a:cubicBezTo>
                  <a:cubicBezTo>
                    <a:pt x="7140" y="9488"/>
                    <a:pt x="6049" y="9251"/>
                    <a:pt x="5029" y="8848"/>
                  </a:cubicBezTo>
                  <a:cubicBezTo>
                    <a:pt x="3986" y="8468"/>
                    <a:pt x="2989" y="7970"/>
                    <a:pt x="2064" y="7377"/>
                  </a:cubicBezTo>
                  <a:cubicBezTo>
                    <a:pt x="997" y="6689"/>
                    <a:pt x="261" y="5574"/>
                    <a:pt x="48" y="4341"/>
                  </a:cubicBezTo>
                  <a:cubicBezTo>
                    <a:pt x="1" y="4175"/>
                    <a:pt x="1" y="3985"/>
                    <a:pt x="1" y="3819"/>
                  </a:cubicBezTo>
                  <a:lnTo>
                    <a:pt x="1" y="1471"/>
                  </a:lnTo>
                  <a:cubicBezTo>
                    <a:pt x="24" y="1020"/>
                    <a:pt x="167" y="593"/>
                    <a:pt x="451" y="237"/>
                  </a:cubicBezTo>
                  <a:cubicBezTo>
                    <a:pt x="522" y="71"/>
                    <a:pt x="712" y="0"/>
                    <a:pt x="878" y="47"/>
                  </a:cubicBezTo>
                  <a:cubicBezTo>
                    <a:pt x="1020" y="95"/>
                    <a:pt x="1115" y="237"/>
                    <a:pt x="1115" y="403"/>
                  </a:cubicBezTo>
                  <a:cubicBezTo>
                    <a:pt x="1115" y="854"/>
                    <a:pt x="1092" y="1281"/>
                    <a:pt x="1068" y="1732"/>
                  </a:cubicBezTo>
                  <a:cubicBezTo>
                    <a:pt x="1092" y="1898"/>
                    <a:pt x="1068" y="2087"/>
                    <a:pt x="1068" y="2182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882;p68">
              <a:extLst>
                <a:ext uri="{FF2B5EF4-FFF2-40B4-BE49-F238E27FC236}">
                  <a16:creationId xmlns:a16="http://schemas.microsoft.com/office/drawing/2014/main" id="{F9C29BCB-4C5A-274B-9B7D-4AB640F5ED99}"/>
                </a:ext>
              </a:extLst>
            </p:cNvPr>
            <p:cNvSpPr/>
            <p:nvPr/>
          </p:nvSpPr>
          <p:spPr>
            <a:xfrm>
              <a:off x="7341500" y="2833850"/>
              <a:ext cx="37975" cy="45700"/>
            </a:xfrm>
            <a:custGeom>
              <a:avLst/>
              <a:gdLst/>
              <a:ahLst/>
              <a:cxnLst/>
              <a:rect l="l" t="t" r="r" b="b"/>
              <a:pathLst>
                <a:path w="1519" h="1828" extrusionOk="0">
                  <a:moveTo>
                    <a:pt x="1518" y="736"/>
                  </a:moveTo>
                  <a:cubicBezTo>
                    <a:pt x="1518" y="1068"/>
                    <a:pt x="1400" y="1353"/>
                    <a:pt x="1186" y="1590"/>
                  </a:cubicBezTo>
                  <a:cubicBezTo>
                    <a:pt x="973" y="1780"/>
                    <a:pt x="688" y="1827"/>
                    <a:pt x="403" y="1733"/>
                  </a:cubicBezTo>
                  <a:cubicBezTo>
                    <a:pt x="143" y="1590"/>
                    <a:pt x="0" y="1306"/>
                    <a:pt x="24" y="997"/>
                  </a:cubicBezTo>
                  <a:cubicBezTo>
                    <a:pt x="71" y="523"/>
                    <a:pt x="403" y="309"/>
                    <a:pt x="759" y="120"/>
                  </a:cubicBezTo>
                  <a:cubicBezTo>
                    <a:pt x="1020" y="1"/>
                    <a:pt x="1329" y="143"/>
                    <a:pt x="1447" y="428"/>
                  </a:cubicBezTo>
                  <a:cubicBezTo>
                    <a:pt x="1471" y="523"/>
                    <a:pt x="1495" y="641"/>
                    <a:pt x="1518" y="736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883;p68">
              <a:extLst>
                <a:ext uri="{FF2B5EF4-FFF2-40B4-BE49-F238E27FC236}">
                  <a16:creationId xmlns:a16="http://schemas.microsoft.com/office/drawing/2014/main" id="{10ACD69A-F5CD-F848-857D-F2F3CFB3532A}"/>
                </a:ext>
              </a:extLst>
            </p:cNvPr>
            <p:cNvSpPr/>
            <p:nvPr/>
          </p:nvSpPr>
          <p:spPr>
            <a:xfrm>
              <a:off x="7136900" y="2762100"/>
              <a:ext cx="32650" cy="33250"/>
            </a:xfrm>
            <a:custGeom>
              <a:avLst/>
              <a:gdLst/>
              <a:ahLst/>
              <a:cxnLst/>
              <a:rect l="l" t="t" r="r" b="b"/>
              <a:pathLst>
                <a:path w="1306" h="1330" extrusionOk="0">
                  <a:moveTo>
                    <a:pt x="831" y="1329"/>
                  </a:moveTo>
                  <a:cubicBezTo>
                    <a:pt x="641" y="1282"/>
                    <a:pt x="475" y="1234"/>
                    <a:pt x="285" y="1163"/>
                  </a:cubicBezTo>
                  <a:cubicBezTo>
                    <a:pt x="95" y="1068"/>
                    <a:pt x="1" y="855"/>
                    <a:pt x="48" y="641"/>
                  </a:cubicBezTo>
                  <a:cubicBezTo>
                    <a:pt x="119" y="214"/>
                    <a:pt x="380" y="1"/>
                    <a:pt x="736" y="48"/>
                  </a:cubicBezTo>
                  <a:cubicBezTo>
                    <a:pt x="1068" y="72"/>
                    <a:pt x="1305" y="404"/>
                    <a:pt x="1210" y="736"/>
                  </a:cubicBezTo>
                  <a:cubicBezTo>
                    <a:pt x="1163" y="973"/>
                    <a:pt x="1021" y="1187"/>
                    <a:pt x="831" y="1329"/>
                  </a:cubicBezTo>
                  <a:close/>
                </a:path>
              </a:pathLst>
            </a:custGeom>
            <a:solidFill>
              <a:srgbClr val="4F24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6A38AE9-BE2D-0041-BAE7-84A39F81CD5C}"/>
              </a:ext>
            </a:extLst>
          </p:cNvPr>
          <p:cNvSpPr/>
          <p:nvPr/>
        </p:nvSpPr>
        <p:spPr>
          <a:xfrm>
            <a:off x="2897648" y="1720908"/>
            <a:ext cx="623119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38164389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12B4A5-0304-7444-B1E6-33720D3B18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26"/>
          <a:stretch/>
        </p:blipFill>
        <p:spPr>
          <a:xfrm>
            <a:off x="0" y="0"/>
            <a:ext cx="12192000" cy="689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20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图片 329">
            <a:extLst>
              <a:ext uri="{FF2B5EF4-FFF2-40B4-BE49-F238E27FC236}">
                <a16:creationId xmlns:a16="http://schemas.microsoft.com/office/drawing/2014/main" id="{7E344B9E-4235-4D99-9C68-220C40C5DD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104" y="3378201"/>
            <a:ext cx="3842216" cy="3079542"/>
          </a:xfrm>
          <a:prstGeom prst="rect">
            <a:avLst/>
          </a:prstGeom>
        </p:spPr>
      </p:pic>
      <p:pic>
        <p:nvPicPr>
          <p:cNvPr id="326" name="图片 325">
            <a:extLst>
              <a:ext uri="{FF2B5EF4-FFF2-40B4-BE49-F238E27FC236}">
                <a16:creationId xmlns:a16="http://schemas.microsoft.com/office/drawing/2014/main" id="{17D90F82-D78F-42DD-9A56-9556F66F13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581" y="6159086"/>
            <a:ext cx="8283419" cy="698913"/>
          </a:xfrm>
          <a:prstGeom prst="rect">
            <a:avLst/>
          </a:prstGeom>
        </p:spPr>
      </p:pic>
      <p:pic>
        <p:nvPicPr>
          <p:cNvPr id="328" name="图片 327">
            <a:extLst>
              <a:ext uri="{FF2B5EF4-FFF2-40B4-BE49-F238E27FC236}">
                <a16:creationId xmlns:a16="http://schemas.microsoft.com/office/drawing/2014/main" id="{E189541B-B39E-4638-9D43-92944763BE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9086"/>
            <a:ext cx="7914548" cy="698913"/>
          </a:xfrm>
          <a:prstGeom prst="rect">
            <a:avLst/>
          </a:prstGeom>
        </p:spPr>
      </p:pic>
      <p:pic>
        <p:nvPicPr>
          <p:cNvPr id="332" name="图片 331">
            <a:extLst>
              <a:ext uri="{FF2B5EF4-FFF2-40B4-BE49-F238E27FC236}">
                <a16:creationId xmlns:a16="http://schemas.microsoft.com/office/drawing/2014/main" id="{EB2DF17D-C5CC-49B2-8406-C457717141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83466"/>
            <a:ext cx="3068236" cy="3674533"/>
          </a:xfrm>
          <a:prstGeom prst="rect">
            <a:avLst/>
          </a:prstGeom>
        </p:spPr>
      </p:pic>
      <p:pic>
        <p:nvPicPr>
          <p:cNvPr id="334" name="图片 333">
            <a:extLst>
              <a:ext uri="{FF2B5EF4-FFF2-40B4-BE49-F238E27FC236}">
                <a16:creationId xmlns:a16="http://schemas.microsoft.com/office/drawing/2014/main" id="{C9CD878C-58EC-4B7C-8E16-E1C2A3C441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132307"/>
            <a:ext cx="1833548" cy="1725692"/>
          </a:xfrm>
          <a:prstGeom prst="rect">
            <a:avLst/>
          </a:prstGeom>
        </p:spPr>
      </p:pic>
      <p:pic>
        <p:nvPicPr>
          <p:cNvPr id="336" name="图片 335">
            <a:extLst>
              <a:ext uri="{FF2B5EF4-FFF2-40B4-BE49-F238E27FC236}">
                <a16:creationId xmlns:a16="http://schemas.microsoft.com/office/drawing/2014/main" id="{420F89D8-45EE-4E1E-9611-CC2B34129C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5874695"/>
            <a:ext cx="4673599" cy="730871"/>
          </a:xfrm>
          <a:prstGeom prst="rect">
            <a:avLst/>
          </a:prstGeom>
        </p:spPr>
      </p:pic>
      <p:pic>
        <p:nvPicPr>
          <p:cNvPr id="338" name="图片 337">
            <a:extLst>
              <a:ext uri="{FF2B5EF4-FFF2-40B4-BE49-F238E27FC236}">
                <a16:creationId xmlns:a16="http://schemas.microsoft.com/office/drawing/2014/main" id="{B18620E4-EE9E-4014-9E5F-00D69CB5B6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119" y="268474"/>
            <a:ext cx="8711808" cy="1785066"/>
          </a:xfrm>
          <a:prstGeom prst="rect">
            <a:avLst/>
          </a:prstGeom>
        </p:spPr>
      </p:pic>
      <p:pic>
        <p:nvPicPr>
          <p:cNvPr id="342" name="图片 341">
            <a:extLst>
              <a:ext uri="{FF2B5EF4-FFF2-40B4-BE49-F238E27FC236}">
                <a16:creationId xmlns:a16="http://schemas.microsoft.com/office/drawing/2014/main" id="{8C4D4476-2B96-44B2-B380-773DF982CC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503" y="5084773"/>
            <a:ext cx="4825912" cy="16586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3E1FAA8-09EC-4A07-B26F-00061E2B94CB}"/>
              </a:ext>
            </a:extLst>
          </p:cNvPr>
          <p:cNvGrpSpPr/>
          <p:nvPr/>
        </p:nvGrpSpPr>
        <p:grpSpPr>
          <a:xfrm>
            <a:off x="860899" y="1348580"/>
            <a:ext cx="10585911" cy="1471928"/>
            <a:chOff x="-1700366" y="1295565"/>
            <a:chExt cx="15592743" cy="1471928"/>
          </a:xfrm>
        </p:grpSpPr>
        <p:sp>
          <p:nvSpPr>
            <p:cNvPr id="346" name="文本框 345">
              <a:extLst>
                <a:ext uri="{FF2B5EF4-FFF2-40B4-BE49-F238E27FC236}">
                  <a16:creationId xmlns:a16="http://schemas.microsoft.com/office/drawing/2014/main" id="{8332BDAA-3D8A-4AF1-9D63-0FFBFE747417}"/>
                </a:ext>
              </a:extLst>
            </p:cNvPr>
            <p:cNvSpPr txBox="1"/>
            <p:nvPr/>
          </p:nvSpPr>
          <p:spPr>
            <a:xfrm>
              <a:off x="-1700366" y="1295565"/>
              <a:ext cx="15592743" cy="14465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Xin </a:t>
              </a:r>
              <a:r>
                <a:rPr kumimoji="0" lang="en-US" altLang="zh-CN" sz="8800" b="0" i="0" u="none" strike="noStrike" kern="1200" cap="none" spc="0" normalizeH="0" baseline="0" noProof="0" dirty="0" err="1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chào</a:t>
              </a:r>
              <a:r>
                <a:rPr kumimoji="0" lang="en-US" altLang="zh-CN" sz="8800" b="0" i="0" u="none" strike="noStrike" kern="1200" cap="none" spc="0" normalizeH="0" baseline="0" noProof="0" dirty="0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 </a:t>
              </a:r>
              <a:r>
                <a:rPr kumimoji="0" lang="en-US" altLang="zh-CN" sz="8800" b="0" i="0" u="none" strike="noStrike" kern="1200" cap="none" spc="0" normalizeH="0" baseline="0" noProof="0" dirty="0" err="1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và</a:t>
              </a:r>
              <a:r>
                <a:rPr kumimoji="0" lang="en-US" altLang="zh-CN" sz="8800" b="0" i="0" u="none" strike="noStrike" kern="1200" cap="none" spc="0" normalizeH="0" baseline="0" noProof="0" dirty="0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 </a:t>
              </a:r>
              <a:r>
                <a:rPr kumimoji="0" lang="en-US" altLang="zh-CN" sz="8800" b="0" i="0" u="none" strike="noStrike" kern="1200" cap="none" spc="0" normalizeH="0" baseline="0" noProof="0" dirty="0" err="1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hẹn</a:t>
              </a:r>
              <a:r>
                <a:rPr kumimoji="0" lang="en-US" altLang="zh-CN" sz="8800" b="0" i="0" u="none" strike="noStrike" kern="1200" cap="none" spc="0" normalizeH="0" baseline="0" noProof="0" dirty="0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 </a:t>
              </a:r>
              <a:r>
                <a:rPr kumimoji="0" lang="en-US" altLang="zh-CN" sz="8800" b="0" i="0" u="none" strike="noStrike" kern="1200" cap="none" spc="0" normalizeH="0" baseline="0" noProof="0" dirty="0" err="1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gặp</a:t>
              </a:r>
              <a:r>
                <a:rPr kumimoji="0" lang="en-US" altLang="zh-CN" sz="8800" b="0" i="0" u="none" strike="noStrike" kern="1200" cap="none" spc="0" normalizeH="0" baseline="0" noProof="0" dirty="0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 </a:t>
              </a:r>
              <a:r>
                <a:rPr kumimoji="0" lang="en-US" altLang="zh-CN" sz="8800" b="0" i="0" u="none" strike="noStrike" kern="1200" cap="none" spc="0" normalizeH="0" baseline="0" noProof="0" dirty="0" err="1">
                  <a:ln w="63500">
                    <a:solidFill>
                      <a:srgbClr val="FFFFFF"/>
                    </a:solidFill>
                  </a:ln>
                  <a:solidFill>
                    <a:srgbClr val="FF4D67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lại</a:t>
              </a:r>
              <a:endParaRPr kumimoji="0" lang="zh-CN" altLang="en-US" sz="8800" b="0" i="0" u="none" strike="noStrike" kern="1200" cap="none" spc="0" normalizeH="0" baseline="0" noProof="0" dirty="0">
                <a:ln w="63500">
                  <a:solidFill>
                    <a:srgbClr val="FFFFFF"/>
                  </a:solidFill>
                </a:ln>
                <a:solidFill>
                  <a:srgbClr val="FF4D67"/>
                </a:solidFill>
                <a:effectLst>
                  <a:outerShdw blurRad="127000" dist="38100" dir="2700000" algn="tl" rotWithShape="0">
                    <a:prstClr val="black">
                      <a:alpha val="47000"/>
                    </a:prstClr>
                  </a:outerShdw>
                </a:effectLst>
                <a:uLnTx/>
                <a:uFillTx/>
                <a:latin typeface="#9Slide05 SVNStandly" pitchFamily="2" charset="0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344" name="文本框 343">
              <a:extLst>
                <a:ext uri="{FF2B5EF4-FFF2-40B4-BE49-F238E27FC236}">
                  <a16:creationId xmlns:a16="http://schemas.microsoft.com/office/drawing/2014/main" id="{0ACC4EE0-678B-4783-99C3-C2D00D68933D}"/>
                </a:ext>
              </a:extLst>
            </p:cNvPr>
            <p:cNvSpPr txBox="1"/>
            <p:nvPr/>
          </p:nvSpPr>
          <p:spPr>
            <a:xfrm>
              <a:off x="-1700366" y="1320943"/>
              <a:ext cx="1559274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Xin </a:t>
              </a:r>
              <a:r>
                <a:rPr kumimoji="0" lang="en-US" altLang="zh-CN" sz="8800" b="0" i="0" u="none" strike="noStrike" kern="1200" cap="none" spc="0" normalizeH="0" baseline="0" noProof="0" dirty="0" err="1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chào</a:t>
              </a: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 </a:t>
              </a:r>
              <a:r>
                <a:rPr kumimoji="0" lang="en-US" altLang="zh-CN" sz="8800" b="0" i="0" u="none" strike="noStrike" kern="1200" cap="none" spc="0" normalizeH="0" baseline="0" noProof="0" dirty="0" err="1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và</a:t>
              </a: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 </a:t>
              </a:r>
              <a:r>
                <a:rPr kumimoji="0" lang="en-US" altLang="zh-CN" sz="8800" b="0" i="0" u="none" strike="noStrike" kern="1200" cap="none" spc="0" normalizeH="0" baseline="0" noProof="0" dirty="0" err="1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hẹn</a:t>
              </a: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 </a:t>
              </a:r>
              <a:r>
                <a:rPr kumimoji="0" lang="en-US" altLang="zh-CN" sz="8800" b="0" i="0" u="none" strike="noStrike" kern="1200" cap="none" spc="0" normalizeH="0" baseline="0" noProof="0" dirty="0" err="1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gặp</a:t>
              </a: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 </a:t>
              </a:r>
              <a:r>
                <a:rPr kumimoji="0" lang="en-US" altLang="zh-CN" sz="8800" b="0" i="0" u="none" strike="noStrike" kern="1200" cap="none" spc="0" normalizeH="0" baseline="0" noProof="0" dirty="0" err="1">
                  <a:ln>
                    <a:noFill/>
                  </a:ln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effectLst/>
                  <a:uLnTx/>
                  <a:uFillTx/>
                  <a:latin typeface="#9Slide05 SVNStandly" pitchFamily="2" charset="0"/>
                  <a:ea typeface="字魂36号-正文宋楷" panose="02000000000000000000" pitchFamily="2" charset="-122"/>
                  <a:cs typeface="+mn-cs"/>
                </a:rPr>
                <a:t>lại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pattFill prst="wdDnDiag">
                  <a:fgClr>
                    <a:srgbClr val="FF70AD"/>
                  </a:fgClr>
                  <a:bgClr>
                    <a:srgbClr val="FF4D67"/>
                  </a:bgClr>
                </a:pattFill>
                <a:effectLst/>
                <a:uLnTx/>
                <a:uFillTx/>
                <a:latin typeface="#9Slide05 SVNStandly" pitchFamily="2" charset="0"/>
                <a:ea typeface="字魂36号-正文宋楷" panose="02000000000000000000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89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004" y="-1857714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-1850571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849454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64420" y="5215982"/>
            <a:ext cx="1347333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39104" y="5219029"/>
            <a:ext cx="1347333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0976" y="3039263"/>
            <a:ext cx="1343589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873" y="3039263"/>
            <a:ext cx="1335139" cy="9693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5" y="3752480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7375668" y="2455975"/>
            <a:ext cx="4396608" cy="1871084"/>
            <a:chOff x="418429" y="2465042"/>
            <a:chExt cx="4396608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733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765958" y="249201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r>
                <a:rPr lang="vi-VN" sz="3733" b="1" dirty="0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Giữ nguyên các phong tục của dân Việt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20580" y="4651605"/>
            <a:ext cx="4401307" cy="1863939"/>
            <a:chOff x="413731" y="4651606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6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733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en-US" sz="3733" b="1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Mở</a:t>
              </a:r>
              <a:r>
                <a:rPr lang="en-US" sz="3733" b="1" dirty="0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733" b="1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trường</a:t>
              </a:r>
              <a:r>
                <a:rPr lang="en-US" sz="3733" b="1" dirty="0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733" b="1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dạy</a:t>
              </a:r>
              <a:r>
                <a:rPr lang="en-US" sz="3733" b="1" dirty="0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733" b="1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chữ</a:t>
              </a:r>
              <a:r>
                <a:rPr lang="en-US" sz="3733" b="1" dirty="0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733" b="1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Hán</a:t>
              </a:r>
              <a:endParaRPr lang="en-US" sz="3733" b="1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416044" y="2459325"/>
            <a:ext cx="4410376" cy="1864387"/>
            <a:chOff x="7363195" y="2465042"/>
            <a:chExt cx="4410376" cy="186438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 flipH="1"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733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r>
                <a:rPr lang="vi-VN" sz="3733" b="1" dirty="0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Xoá bỏ các phong tục của dân Việt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72108" y="4651605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733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vi-VN" sz="3733" b="1" dirty="0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Đưa người Hán sang ở cùng với dân Việt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55154" y="159047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4"/>
                <a:r>
                  <a:rPr lang="vi-VN" sz="4000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Đâu </a:t>
                </a:r>
                <a:r>
                  <a:rPr lang="vi-VN" sz="4000" b="1" u="sng" dirty="0">
                    <a:solidFill>
                      <a:srgbClr val="FFFF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không phải</a:t>
                </a:r>
                <a:r>
                  <a:rPr lang="vi-VN" sz="4000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là chính sách đồng hoá của chính quyền phong kiến phương Bắc?</a:t>
                </a:r>
                <a:endParaRPr lang="en-US" sz="40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810548"/>
              <a:ext cx="909211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354">
                <a:defRPr/>
              </a:pPr>
              <a:r>
                <a:rPr lang="en-US" sz="30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02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1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1660111" y="423472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236462" y="4407925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227935" y="2779132"/>
            <a:ext cx="487363" cy="487363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2114C23-4EA2-4CCF-B588-DC8089003ED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7" y="1298330"/>
            <a:ext cx="627889" cy="627889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11111AB-EF03-4E46-BEE1-F19A9BB1EA2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7" y="493890"/>
            <a:ext cx="627889" cy="6278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FBAE7B-FFBC-474D-9562-EEE690ED6027}"/>
              </a:ext>
            </a:extLst>
          </p:cNvPr>
          <p:cNvSpPr txBox="1"/>
          <p:nvPr/>
        </p:nvSpPr>
        <p:spPr>
          <a:xfrm>
            <a:off x="-1759464" y="2037001"/>
            <a:ext cx="155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54">
              <a:defRPr/>
            </a:pP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Âm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thanh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</a:p>
          <a:p>
            <a:pPr algn="ctr" defTabSz="914354">
              <a:defRPr/>
            </a:pP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khi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chọn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Đúng</a:t>
            </a:r>
            <a:endParaRPr lang="en-US" b="1" dirty="0">
              <a:solidFill>
                <a:prstClr val="black"/>
              </a:solidFill>
              <a:latin typeface="Calibri" panose="020F0502020204030204"/>
              <a:cs typeface="Arial"/>
              <a:sym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96E381D-D2B1-4C19-B9E9-15E0466E4979}"/>
              </a:ext>
            </a:extLst>
          </p:cNvPr>
          <p:cNvSpPr txBox="1"/>
          <p:nvPr/>
        </p:nvSpPr>
        <p:spPr>
          <a:xfrm>
            <a:off x="-1669157" y="3528343"/>
            <a:ext cx="132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54">
              <a:defRPr/>
            </a:pP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Âm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thanh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</a:p>
          <a:p>
            <a:pPr algn="ctr" defTabSz="914354">
              <a:defRPr/>
            </a:pP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khi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chọn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Arial"/>
                <a:sym typeface="Arial"/>
              </a:rPr>
              <a:t> Sai</a:t>
            </a:r>
          </a:p>
        </p:txBody>
      </p:sp>
    </p:spTree>
    <p:extLst>
      <p:ext uri="{BB962C8B-B14F-4D97-AF65-F5344CB8AC3E}">
        <p14:creationId xmlns:p14="http://schemas.microsoft.com/office/powerpoint/2010/main" val="2019588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5122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46341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004" y="-1857714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850571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3" y="-1858465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3703" y="5215982"/>
            <a:ext cx="1347333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6736" y="3027173"/>
            <a:ext cx="1335139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62248" y="3050879"/>
            <a:ext cx="1347333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2512" y="5221715"/>
            <a:ext cx="1343589" cy="9693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5" y="3752480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407255" y="4652832"/>
            <a:ext cx="4407783" cy="1863941"/>
            <a:chOff x="407254" y="2465040"/>
            <a:chExt cx="4407783" cy="186394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 flipH="1"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4267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407254" y="246504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en-US" sz="4267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Thái</a:t>
              </a:r>
              <a:r>
                <a:rPr lang="en-US" sz="4267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4267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thú</a:t>
              </a:r>
              <a:endParaRPr lang="en-US" sz="4267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13732" y="2462797"/>
            <a:ext cx="4401307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4267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en-US" sz="4267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Thứ</a:t>
              </a:r>
              <a:r>
                <a:rPr lang="en-US" sz="4267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4267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sử</a:t>
              </a:r>
              <a:endParaRPr lang="en-US" sz="4267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7376964" y="2465044"/>
            <a:ext cx="4416325" cy="1863939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4267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en-US" sz="4267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Huyện</a:t>
              </a:r>
              <a:r>
                <a:rPr lang="en-US" sz="4267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4267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lệnh</a:t>
              </a:r>
              <a:endParaRPr lang="en-US" sz="4267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86971" y="4651605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4267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en-US" sz="4267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Tiết</a:t>
              </a:r>
              <a:r>
                <a:rPr lang="en-US" sz="4267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4267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độ</a:t>
              </a:r>
              <a:r>
                <a:rPr lang="en-US" sz="4267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4267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sứ</a:t>
              </a:r>
              <a:endParaRPr lang="en-US" sz="4267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55154" y="159047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4"/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Đứng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đầu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chính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quyền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đô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hộ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của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nhà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Hán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ở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các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quận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Giao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Chỉ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,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Cửu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Chân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,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Nhật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Nam </a:t>
                </a:r>
                <a:r>
                  <a:rPr lang="en-US" sz="3733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là</a:t>
                </a:r>
                <a:r>
                  <a:rPr lang="en-US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825936"/>
              <a:ext cx="909211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354">
                <a:defRPr/>
              </a:pP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03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1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660111" y="423472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41288" y="2571277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21098" y="3508797"/>
            <a:ext cx="487363" cy="487363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E8DCBA0-CD2C-4626-B047-BE44D67F2AF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7" y="1298330"/>
            <a:ext cx="627889" cy="627889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870274D-E5B8-40AA-88BC-9DF8C900FF8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7" y="493890"/>
            <a:ext cx="627889" cy="62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831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004" y="-1857714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850571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3" y="-1858465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0337" y="3052311"/>
            <a:ext cx="1335139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40640" y="5215981"/>
            <a:ext cx="1347333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7572" y="3039263"/>
            <a:ext cx="1343589" cy="969348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DA4475E-149A-4F41-8C70-3D0078930FA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7" y="1298330"/>
            <a:ext cx="627889" cy="627889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2FD2F9-215A-4CF1-B8A2-FDBAAC8A715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7" y="493890"/>
            <a:ext cx="627889" cy="6278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4733" y="5206905"/>
            <a:ext cx="1335139" cy="96934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5" y="3752480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7366956" y="4673047"/>
            <a:ext cx="4396608" cy="1871084"/>
            <a:chOff x="418429" y="2465042"/>
            <a:chExt cx="4396608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765958" y="249201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Cho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phép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nhân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dân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bản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địa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sản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xuất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muối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và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sắt</a:t>
              </a:r>
              <a:endPara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13732" y="4651605"/>
            <a:ext cx="4401307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vi-VN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Bắt nhân dân ta cống nạp các sản vật quý trên rừng dưới biển.</a:t>
              </a:r>
              <a:endPara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418359" y="2446969"/>
            <a:ext cx="4410376" cy="1864387"/>
            <a:chOff x="7363195" y="2465042"/>
            <a:chExt cx="4410376" cy="186438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 flipH="1"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Áp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đặt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sách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,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tô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thuế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nặng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nề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.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69571" y="2450865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54">
                <a:defRPr/>
              </a:pPr>
              <a:endParaRPr 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r>
                <a:rPr lang="vi-VN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Chiếm ruộng của Âu Lạc lập thành ấp, trại.</a:t>
              </a:r>
              <a:endPara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55154" y="159047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4"/>
                <a:r>
                  <a:rPr lang="vi-VN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Ý nào dưới đây </a:t>
                </a:r>
                <a:r>
                  <a:rPr lang="vi-VN" sz="3733" b="1" u="sng" dirty="0">
                    <a:solidFill>
                      <a:srgbClr val="FFFF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không</a:t>
                </a:r>
                <a:r>
                  <a:rPr lang="vi-VN" sz="3733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thể hiện đúng chính sách cai trị kinh tế của các triều đại phong kiến ​​phương Bắc? 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795157"/>
              <a:ext cx="909211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354">
                <a:defRPr/>
              </a:pP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04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1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660111" y="423472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41288" y="2571277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21098" y="350879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410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3"/>
          <p:cNvSpPr txBox="1">
            <a:spLocks noGrp="1"/>
          </p:cNvSpPr>
          <p:nvPr>
            <p:ph type="ctrTitle"/>
          </p:nvPr>
        </p:nvSpPr>
        <p:spPr>
          <a:xfrm>
            <a:off x="1245618" y="546292"/>
            <a:ext cx="9661385" cy="2736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15: CHÍNH SÁCH CAI TRỊ CỦA CÁC TRIỀU ĐẠI PHONG KIÊN PHƯƠNG BẮC VÀ SỰ CHUYỂN BIẾN CỦa XĂ HỘI ÂU LẠC (tiếp)</a:t>
            </a:r>
          </a:p>
        </p:txBody>
      </p:sp>
      <p:sp>
        <p:nvSpPr>
          <p:cNvPr id="151" name="Google Shape;151;p33"/>
          <p:cNvSpPr/>
          <p:nvPr/>
        </p:nvSpPr>
        <p:spPr>
          <a:xfrm>
            <a:off x="11023467" y="3567534"/>
            <a:ext cx="418500" cy="433167"/>
          </a:xfrm>
          <a:custGeom>
            <a:avLst/>
            <a:gdLst/>
            <a:ahLst/>
            <a:cxnLst/>
            <a:rect l="l" t="t" r="r" b="b"/>
            <a:pathLst>
              <a:path w="12555" h="12995" extrusionOk="0">
                <a:moveTo>
                  <a:pt x="2742" y="11634"/>
                </a:moveTo>
                <a:cubicBezTo>
                  <a:pt x="2909" y="11321"/>
                  <a:pt x="3160" y="11467"/>
                  <a:pt x="3369" y="11509"/>
                </a:cubicBezTo>
                <a:cubicBezTo>
                  <a:pt x="3872" y="11676"/>
                  <a:pt x="4374" y="11739"/>
                  <a:pt x="4897" y="11593"/>
                </a:cubicBezTo>
                <a:cubicBezTo>
                  <a:pt x="5002" y="11572"/>
                  <a:pt x="5085" y="11509"/>
                  <a:pt x="5148" y="11467"/>
                </a:cubicBezTo>
                <a:cubicBezTo>
                  <a:pt x="4562" y="10253"/>
                  <a:pt x="3976" y="9061"/>
                  <a:pt x="3369" y="7826"/>
                </a:cubicBezTo>
                <a:lnTo>
                  <a:pt x="2784" y="7826"/>
                </a:lnTo>
                <a:cubicBezTo>
                  <a:pt x="2512" y="7826"/>
                  <a:pt x="2323" y="7701"/>
                  <a:pt x="2261" y="7429"/>
                </a:cubicBezTo>
                <a:cubicBezTo>
                  <a:pt x="2177" y="7178"/>
                  <a:pt x="2261" y="6968"/>
                  <a:pt x="2470" y="6801"/>
                </a:cubicBezTo>
                <a:cubicBezTo>
                  <a:pt x="2595" y="6696"/>
                  <a:pt x="2742" y="6613"/>
                  <a:pt x="2888" y="6508"/>
                </a:cubicBezTo>
                <a:cubicBezTo>
                  <a:pt x="2805" y="4918"/>
                  <a:pt x="2637" y="4395"/>
                  <a:pt x="1968" y="3328"/>
                </a:cubicBezTo>
                <a:cubicBezTo>
                  <a:pt x="1842" y="3411"/>
                  <a:pt x="1675" y="3453"/>
                  <a:pt x="1570" y="3558"/>
                </a:cubicBezTo>
                <a:cubicBezTo>
                  <a:pt x="1340" y="3788"/>
                  <a:pt x="1131" y="4081"/>
                  <a:pt x="900" y="4311"/>
                </a:cubicBezTo>
                <a:cubicBezTo>
                  <a:pt x="796" y="4416"/>
                  <a:pt x="587" y="4479"/>
                  <a:pt x="419" y="4499"/>
                </a:cubicBezTo>
                <a:cubicBezTo>
                  <a:pt x="315" y="4499"/>
                  <a:pt x="189" y="4395"/>
                  <a:pt x="1" y="4311"/>
                </a:cubicBezTo>
                <a:cubicBezTo>
                  <a:pt x="294" y="3935"/>
                  <a:pt x="545" y="3558"/>
                  <a:pt x="817" y="3223"/>
                </a:cubicBezTo>
                <a:cubicBezTo>
                  <a:pt x="1068" y="2909"/>
                  <a:pt x="1340" y="2595"/>
                  <a:pt x="1633" y="2282"/>
                </a:cubicBezTo>
                <a:cubicBezTo>
                  <a:pt x="1591" y="2051"/>
                  <a:pt x="1549" y="1779"/>
                  <a:pt x="1570" y="1486"/>
                </a:cubicBezTo>
                <a:cubicBezTo>
                  <a:pt x="1591" y="1340"/>
                  <a:pt x="1696" y="1173"/>
                  <a:pt x="1842" y="1068"/>
                </a:cubicBezTo>
                <a:cubicBezTo>
                  <a:pt x="2009" y="942"/>
                  <a:pt x="2219" y="1026"/>
                  <a:pt x="2386" y="1173"/>
                </a:cubicBezTo>
                <a:lnTo>
                  <a:pt x="2616" y="1486"/>
                </a:lnTo>
                <a:cubicBezTo>
                  <a:pt x="2721" y="1486"/>
                  <a:pt x="2805" y="1507"/>
                  <a:pt x="2846" y="1466"/>
                </a:cubicBezTo>
                <a:cubicBezTo>
                  <a:pt x="3453" y="942"/>
                  <a:pt x="4165" y="754"/>
                  <a:pt x="4918" y="649"/>
                </a:cubicBezTo>
                <a:cubicBezTo>
                  <a:pt x="5838" y="524"/>
                  <a:pt x="6759" y="336"/>
                  <a:pt x="7659" y="189"/>
                </a:cubicBezTo>
                <a:cubicBezTo>
                  <a:pt x="8538" y="1"/>
                  <a:pt x="9207" y="419"/>
                  <a:pt x="9835" y="922"/>
                </a:cubicBezTo>
                <a:cubicBezTo>
                  <a:pt x="10253" y="1256"/>
                  <a:pt x="10358" y="2282"/>
                  <a:pt x="10065" y="2742"/>
                </a:cubicBezTo>
                <a:cubicBezTo>
                  <a:pt x="9709" y="3286"/>
                  <a:pt x="9312" y="3809"/>
                  <a:pt x="8914" y="4332"/>
                </a:cubicBezTo>
                <a:cubicBezTo>
                  <a:pt x="8789" y="4499"/>
                  <a:pt x="8663" y="4646"/>
                  <a:pt x="8475" y="4897"/>
                </a:cubicBezTo>
                <a:cubicBezTo>
                  <a:pt x="8705" y="4939"/>
                  <a:pt x="8872" y="5002"/>
                  <a:pt x="9019" y="5023"/>
                </a:cubicBezTo>
                <a:cubicBezTo>
                  <a:pt x="9709" y="5127"/>
                  <a:pt x="10379" y="5211"/>
                  <a:pt x="11069" y="5357"/>
                </a:cubicBezTo>
                <a:cubicBezTo>
                  <a:pt x="12011" y="5587"/>
                  <a:pt x="12555" y="6466"/>
                  <a:pt x="12408" y="7408"/>
                </a:cubicBezTo>
                <a:cubicBezTo>
                  <a:pt x="12262" y="8287"/>
                  <a:pt x="11927" y="9124"/>
                  <a:pt x="11279" y="9793"/>
                </a:cubicBezTo>
                <a:cubicBezTo>
                  <a:pt x="10484" y="10567"/>
                  <a:pt x="9647" y="11279"/>
                  <a:pt x="8642" y="11718"/>
                </a:cubicBezTo>
                <a:cubicBezTo>
                  <a:pt x="8600" y="11739"/>
                  <a:pt x="8579" y="11739"/>
                  <a:pt x="8559" y="11760"/>
                </a:cubicBezTo>
                <a:cubicBezTo>
                  <a:pt x="7408" y="12471"/>
                  <a:pt x="6131" y="12681"/>
                  <a:pt x="4813" y="12869"/>
                </a:cubicBezTo>
                <a:cubicBezTo>
                  <a:pt x="3767" y="12994"/>
                  <a:pt x="3223" y="12681"/>
                  <a:pt x="2742" y="11634"/>
                </a:cubicBezTo>
                <a:close/>
                <a:moveTo>
                  <a:pt x="6759" y="11258"/>
                </a:moveTo>
                <a:cubicBezTo>
                  <a:pt x="7178" y="11049"/>
                  <a:pt x="7596" y="10839"/>
                  <a:pt x="8035" y="10651"/>
                </a:cubicBezTo>
                <a:cubicBezTo>
                  <a:pt x="8956" y="10274"/>
                  <a:pt x="9688" y="9647"/>
                  <a:pt x="10358" y="8998"/>
                </a:cubicBezTo>
                <a:cubicBezTo>
                  <a:pt x="10860" y="8538"/>
                  <a:pt x="11069" y="7931"/>
                  <a:pt x="11195" y="7261"/>
                </a:cubicBezTo>
                <a:cubicBezTo>
                  <a:pt x="11279" y="6927"/>
                  <a:pt x="11111" y="6675"/>
                  <a:pt x="10776" y="6529"/>
                </a:cubicBezTo>
                <a:cubicBezTo>
                  <a:pt x="10672" y="6508"/>
                  <a:pt x="10588" y="6466"/>
                  <a:pt x="10484" y="6466"/>
                </a:cubicBezTo>
                <a:cubicBezTo>
                  <a:pt x="9521" y="6278"/>
                  <a:pt x="8517" y="6090"/>
                  <a:pt x="7533" y="6383"/>
                </a:cubicBezTo>
                <a:cubicBezTo>
                  <a:pt x="7240" y="6466"/>
                  <a:pt x="6926" y="6508"/>
                  <a:pt x="6613" y="6529"/>
                </a:cubicBezTo>
                <a:cubicBezTo>
                  <a:pt x="5880" y="6613"/>
                  <a:pt x="5274" y="7010"/>
                  <a:pt x="4646" y="7345"/>
                </a:cubicBezTo>
                <a:cubicBezTo>
                  <a:pt x="5106" y="8831"/>
                  <a:pt x="5922" y="10379"/>
                  <a:pt x="6759" y="11258"/>
                </a:cubicBezTo>
                <a:close/>
                <a:moveTo>
                  <a:pt x="4144" y="6090"/>
                </a:moveTo>
                <a:cubicBezTo>
                  <a:pt x="4604" y="5859"/>
                  <a:pt x="4939" y="5650"/>
                  <a:pt x="5294" y="5525"/>
                </a:cubicBezTo>
                <a:cubicBezTo>
                  <a:pt x="6801" y="4939"/>
                  <a:pt x="7847" y="3872"/>
                  <a:pt x="8747" y="2595"/>
                </a:cubicBezTo>
                <a:cubicBezTo>
                  <a:pt x="9228" y="1863"/>
                  <a:pt x="9123" y="1507"/>
                  <a:pt x="8266" y="1277"/>
                </a:cubicBezTo>
                <a:cubicBezTo>
                  <a:pt x="8056" y="1235"/>
                  <a:pt x="7805" y="1256"/>
                  <a:pt x="7554" y="1277"/>
                </a:cubicBezTo>
                <a:cubicBezTo>
                  <a:pt x="6675" y="1424"/>
                  <a:pt x="5818" y="1633"/>
                  <a:pt x="4918" y="1738"/>
                </a:cubicBezTo>
                <a:cubicBezTo>
                  <a:pt x="4206" y="1800"/>
                  <a:pt x="3641" y="2114"/>
                  <a:pt x="3097" y="2700"/>
                </a:cubicBezTo>
                <a:cubicBezTo>
                  <a:pt x="3307" y="3223"/>
                  <a:pt x="3537" y="3746"/>
                  <a:pt x="3704" y="4290"/>
                </a:cubicBezTo>
                <a:cubicBezTo>
                  <a:pt x="3934" y="4834"/>
                  <a:pt x="3997" y="5420"/>
                  <a:pt x="4144" y="609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2" name="Google Shape;152;p33"/>
          <p:cNvSpPr/>
          <p:nvPr/>
        </p:nvSpPr>
        <p:spPr>
          <a:xfrm>
            <a:off x="743733" y="5427885"/>
            <a:ext cx="378067" cy="575433"/>
          </a:xfrm>
          <a:custGeom>
            <a:avLst/>
            <a:gdLst/>
            <a:ahLst/>
            <a:cxnLst/>
            <a:rect l="l" t="t" r="r" b="b"/>
            <a:pathLst>
              <a:path w="11342" h="17263" extrusionOk="0">
                <a:moveTo>
                  <a:pt x="7826" y="9709"/>
                </a:moveTo>
                <a:cubicBezTo>
                  <a:pt x="7324" y="10316"/>
                  <a:pt x="6738" y="10420"/>
                  <a:pt x="6110" y="10399"/>
                </a:cubicBezTo>
                <a:cubicBezTo>
                  <a:pt x="5797" y="10399"/>
                  <a:pt x="5483" y="10504"/>
                  <a:pt x="5169" y="10630"/>
                </a:cubicBezTo>
                <a:cubicBezTo>
                  <a:pt x="4750" y="10776"/>
                  <a:pt x="4353" y="10985"/>
                  <a:pt x="3976" y="11195"/>
                </a:cubicBezTo>
                <a:cubicBezTo>
                  <a:pt x="3411" y="11487"/>
                  <a:pt x="2867" y="11739"/>
                  <a:pt x="2261" y="11822"/>
                </a:cubicBezTo>
                <a:cubicBezTo>
                  <a:pt x="2030" y="11843"/>
                  <a:pt x="1821" y="12011"/>
                  <a:pt x="1549" y="12136"/>
                </a:cubicBezTo>
                <a:cubicBezTo>
                  <a:pt x="1486" y="12868"/>
                  <a:pt x="1403" y="13580"/>
                  <a:pt x="1382" y="14312"/>
                </a:cubicBezTo>
                <a:cubicBezTo>
                  <a:pt x="1361" y="14919"/>
                  <a:pt x="1361" y="15547"/>
                  <a:pt x="1319" y="16153"/>
                </a:cubicBezTo>
                <a:cubicBezTo>
                  <a:pt x="1319" y="16384"/>
                  <a:pt x="1298" y="16635"/>
                  <a:pt x="1193" y="16844"/>
                </a:cubicBezTo>
                <a:cubicBezTo>
                  <a:pt x="1131" y="17011"/>
                  <a:pt x="942" y="17158"/>
                  <a:pt x="775" y="17221"/>
                </a:cubicBezTo>
                <a:cubicBezTo>
                  <a:pt x="566" y="17262"/>
                  <a:pt x="377" y="17116"/>
                  <a:pt x="336" y="16907"/>
                </a:cubicBezTo>
                <a:cubicBezTo>
                  <a:pt x="252" y="16551"/>
                  <a:pt x="168" y="16195"/>
                  <a:pt x="147" y="15840"/>
                </a:cubicBezTo>
                <a:cubicBezTo>
                  <a:pt x="1" y="13454"/>
                  <a:pt x="231" y="11132"/>
                  <a:pt x="629" y="8788"/>
                </a:cubicBezTo>
                <a:cubicBezTo>
                  <a:pt x="942" y="7073"/>
                  <a:pt x="1382" y="5399"/>
                  <a:pt x="1737" y="3662"/>
                </a:cubicBezTo>
                <a:cubicBezTo>
                  <a:pt x="1905" y="2888"/>
                  <a:pt x="2302" y="2156"/>
                  <a:pt x="2365" y="1319"/>
                </a:cubicBezTo>
                <a:cubicBezTo>
                  <a:pt x="2407" y="1026"/>
                  <a:pt x="2616" y="712"/>
                  <a:pt x="2825" y="461"/>
                </a:cubicBezTo>
                <a:cubicBezTo>
                  <a:pt x="3160" y="42"/>
                  <a:pt x="3830" y="0"/>
                  <a:pt x="4227" y="419"/>
                </a:cubicBezTo>
                <a:cubicBezTo>
                  <a:pt x="4395" y="607"/>
                  <a:pt x="4520" y="816"/>
                  <a:pt x="4646" y="1005"/>
                </a:cubicBezTo>
                <a:cubicBezTo>
                  <a:pt x="6215" y="3432"/>
                  <a:pt x="7701" y="5901"/>
                  <a:pt x="8935" y="8516"/>
                </a:cubicBezTo>
                <a:cubicBezTo>
                  <a:pt x="9312" y="9290"/>
                  <a:pt x="9772" y="10002"/>
                  <a:pt x="10170" y="10755"/>
                </a:cubicBezTo>
                <a:cubicBezTo>
                  <a:pt x="10504" y="11404"/>
                  <a:pt x="10818" y="12073"/>
                  <a:pt x="11132" y="12722"/>
                </a:cubicBezTo>
                <a:cubicBezTo>
                  <a:pt x="11216" y="12848"/>
                  <a:pt x="11258" y="13036"/>
                  <a:pt x="11300" y="13182"/>
                </a:cubicBezTo>
                <a:cubicBezTo>
                  <a:pt x="11341" y="13705"/>
                  <a:pt x="10797" y="14103"/>
                  <a:pt x="10295" y="13894"/>
                </a:cubicBezTo>
                <a:cubicBezTo>
                  <a:pt x="9940" y="13747"/>
                  <a:pt x="9668" y="13496"/>
                  <a:pt x="9563" y="13140"/>
                </a:cubicBezTo>
                <a:cubicBezTo>
                  <a:pt x="9228" y="11906"/>
                  <a:pt x="8370" y="10964"/>
                  <a:pt x="7826" y="9709"/>
                </a:cubicBezTo>
                <a:close/>
                <a:moveTo>
                  <a:pt x="3600" y="2386"/>
                </a:moveTo>
                <a:cubicBezTo>
                  <a:pt x="2637" y="4813"/>
                  <a:pt x="2323" y="7156"/>
                  <a:pt x="1821" y="9416"/>
                </a:cubicBezTo>
                <a:cubicBezTo>
                  <a:pt x="1779" y="9709"/>
                  <a:pt x="1821" y="10044"/>
                  <a:pt x="1821" y="10420"/>
                </a:cubicBezTo>
                <a:cubicBezTo>
                  <a:pt x="2114" y="10399"/>
                  <a:pt x="2344" y="10399"/>
                  <a:pt x="2553" y="10316"/>
                </a:cubicBezTo>
                <a:cubicBezTo>
                  <a:pt x="2930" y="10148"/>
                  <a:pt x="3286" y="9981"/>
                  <a:pt x="3662" y="9772"/>
                </a:cubicBezTo>
                <a:cubicBezTo>
                  <a:pt x="4709" y="9165"/>
                  <a:pt x="5776" y="8746"/>
                  <a:pt x="7010" y="8935"/>
                </a:cubicBezTo>
                <a:cubicBezTo>
                  <a:pt x="7094" y="8935"/>
                  <a:pt x="7136" y="8872"/>
                  <a:pt x="7324" y="8830"/>
                </a:cubicBezTo>
                <a:cubicBezTo>
                  <a:pt x="6320" y="6633"/>
                  <a:pt x="5169" y="4541"/>
                  <a:pt x="3600" y="238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3" name="Google Shape;153;p33"/>
          <p:cNvSpPr/>
          <p:nvPr/>
        </p:nvSpPr>
        <p:spPr>
          <a:xfrm>
            <a:off x="11461951" y="6104084"/>
            <a:ext cx="396200" cy="435933"/>
          </a:xfrm>
          <a:custGeom>
            <a:avLst/>
            <a:gdLst/>
            <a:ahLst/>
            <a:cxnLst/>
            <a:rect l="l" t="t" r="r" b="b"/>
            <a:pathLst>
              <a:path w="11886" h="13078" extrusionOk="0">
                <a:moveTo>
                  <a:pt x="11195" y="8181"/>
                </a:moveTo>
                <a:cubicBezTo>
                  <a:pt x="11864" y="8997"/>
                  <a:pt x="11885" y="9102"/>
                  <a:pt x="11509" y="9772"/>
                </a:cubicBezTo>
                <a:cubicBezTo>
                  <a:pt x="11027" y="10650"/>
                  <a:pt x="10483" y="11425"/>
                  <a:pt x="9521" y="11843"/>
                </a:cubicBezTo>
                <a:cubicBezTo>
                  <a:pt x="8956" y="12073"/>
                  <a:pt x="8496" y="12450"/>
                  <a:pt x="7952" y="12680"/>
                </a:cubicBezTo>
                <a:cubicBezTo>
                  <a:pt x="7052" y="13057"/>
                  <a:pt x="6131" y="13078"/>
                  <a:pt x="5190" y="12806"/>
                </a:cubicBezTo>
                <a:cubicBezTo>
                  <a:pt x="4813" y="12701"/>
                  <a:pt x="4353" y="12638"/>
                  <a:pt x="3934" y="12596"/>
                </a:cubicBezTo>
                <a:cubicBezTo>
                  <a:pt x="3349" y="12575"/>
                  <a:pt x="2888" y="12345"/>
                  <a:pt x="2512" y="11906"/>
                </a:cubicBezTo>
                <a:cubicBezTo>
                  <a:pt x="2030" y="11404"/>
                  <a:pt x="1570" y="10922"/>
                  <a:pt x="1068" y="10462"/>
                </a:cubicBezTo>
                <a:cubicBezTo>
                  <a:pt x="419" y="9834"/>
                  <a:pt x="147" y="9039"/>
                  <a:pt x="105" y="8181"/>
                </a:cubicBezTo>
                <a:cubicBezTo>
                  <a:pt x="43" y="7428"/>
                  <a:pt x="1" y="6633"/>
                  <a:pt x="126" y="5880"/>
                </a:cubicBezTo>
                <a:cubicBezTo>
                  <a:pt x="377" y="4185"/>
                  <a:pt x="984" y="2616"/>
                  <a:pt x="2240" y="1360"/>
                </a:cubicBezTo>
                <a:cubicBezTo>
                  <a:pt x="2574" y="1026"/>
                  <a:pt x="2993" y="858"/>
                  <a:pt x="3411" y="649"/>
                </a:cubicBezTo>
                <a:cubicBezTo>
                  <a:pt x="4750" y="0"/>
                  <a:pt x="6131" y="42"/>
                  <a:pt x="7533" y="210"/>
                </a:cubicBezTo>
                <a:cubicBezTo>
                  <a:pt x="8203" y="293"/>
                  <a:pt x="8642" y="1067"/>
                  <a:pt x="8391" y="1716"/>
                </a:cubicBezTo>
                <a:cubicBezTo>
                  <a:pt x="8370" y="1821"/>
                  <a:pt x="8203" y="1883"/>
                  <a:pt x="8077" y="1967"/>
                </a:cubicBezTo>
                <a:cubicBezTo>
                  <a:pt x="7805" y="1716"/>
                  <a:pt x="7575" y="1486"/>
                  <a:pt x="7324" y="1256"/>
                </a:cubicBezTo>
                <a:cubicBezTo>
                  <a:pt x="6299" y="1256"/>
                  <a:pt x="5336" y="1298"/>
                  <a:pt x="4332" y="1695"/>
                </a:cubicBezTo>
                <a:cubicBezTo>
                  <a:pt x="3244" y="2135"/>
                  <a:pt x="2658" y="2951"/>
                  <a:pt x="2219" y="3913"/>
                </a:cubicBezTo>
                <a:cubicBezTo>
                  <a:pt x="1612" y="5231"/>
                  <a:pt x="1528" y="6612"/>
                  <a:pt x="1675" y="8035"/>
                </a:cubicBezTo>
                <a:cubicBezTo>
                  <a:pt x="1696" y="8391"/>
                  <a:pt x="1821" y="8809"/>
                  <a:pt x="2051" y="9081"/>
                </a:cubicBezTo>
                <a:cubicBezTo>
                  <a:pt x="2553" y="9646"/>
                  <a:pt x="3097" y="10169"/>
                  <a:pt x="3683" y="10692"/>
                </a:cubicBezTo>
                <a:cubicBezTo>
                  <a:pt x="3809" y="10818"/>
                  <a:pt x="4039" y="10860"/>
                  <a:pt x="4248" y="10902"/>
                </a:cubicBezTo>
                <a:cubicBezTo>
                  <a:pt x="4667" y="11006"/>
                  <a:pt x="5085" y="11006"/>
                  <a:pt x="5483" y="11174"/>
                </a:cubicBezTo>
                <a:cubicBezTo>
                  <a:pt x="6403" y="11508"/>
                  <a:pt x="7240" y="11278"/>
                  <a:pt x="8056" y="10818"/>
                </a:cubicBezTo>
                <a:cubicBezTo>
                  <a:pt x="9123" y="10232"/>
                  <a:pt x="10149" y="9521"/>
                  <a:pt x="10818" y="8453"/>
                </a:cubicBezTo>
                <a:cubicBezTo>
                  <a:pt x="10902" y="8412"/>
                  <a:pt x="11027" y="8349"/>
                  <a:pt x="11195" y="818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54" name="Google Shape;154;p33"/>
          <p:cNvGrpSpPr/>
          <p:nvPr/>
        </p:nvGrpSpPr>
        <p:grpSpPr>
          <a:xfrm>
            <a:off x="10453634" y="433767"/>
            <a:ext cx="988333" cy="1056000"/>
            <a:chOff x="-3118700" y="2365900"/>
            <a:chExt cx="741250" cy="792000"/>
          </a:xfrm>
        </p:grpSpPr>
        <p:sp>
          <p:nvSpPr>
            <p:cNvPr id="155" name="Google Shape;155;p33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33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33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33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33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33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33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33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33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33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5" name="Google Shape;165;p33"/>
          <p:cNvGrpSpPr/>
          <p:nvPr/>
        </p:nvGrpSpPr>
        <p:grpSpPr>
          <a:xfrm>
            <a:off x="3055833" y="5649468"/>
            <a:ext cx="1275667" cy="738633"/>
            <a:chOff x="-1199475" y="2658325"/>
            <a:chExt cx="956750" cy="553975"/>
          </a:xfrm>
        </p:grpSpPr>
        <p:sp>
          <p:nvSpPr>
            <p:cNvPr id="166" name="Google Shape;166;p33"/>
            <p:cNvSpPr/>
            <p:nvPr/>
          </p:nvSpPr>
          <p:spPr>
            <a:xfrm>
              <a:off x="-1137750" y="2679225"/>
              <a:ext cx="873050" cy="389225"/>
            </a:xfrm>
            <a:custGeom>
              <a:avLst/>
              <a:gdLst/>
              <a:ahLst/>
              <a:cxnLst/>
              <a:rect l="l" t="t" r="r" b="b"/>
              <a:pathLst>
                <a:path w="34922" h="15569" extrusionOk="0">
                  <a:moveTo>
                    <a:pt x="20631" y="1"/>
                  </a:moveTo>
                  <a:cubicBezTo>
                    <a:pt x="21426" y="587"/>
                    <a:pt x="22158" y="1068"/>
                    <a:pt x="22472" y="1989"/>
                  </a:cubicBezTo>
                  <a:cubicBezTo>
                    <a:pt x="22556" y="2261"/>
                    <a:pt x="22723" y="2428"/>
                    <a:pt x="22912" y="2637"/>
                  </a:cubicBezTo>
                  <a:cubicBezTo>
                    <a:pt x="23456" y="3202"/>
                    <a:pt x="24021" y="3725"/>
                    <a:pt x="24460" y="4374"/>
                  </a:cubicBezTo>
                  <a:cubicBezTo>
                    <a:pt x="24586" y="4583"/>
                    <a:pt x="24816" y="4772"/>
                    <a:pt x="25025" y="4918"/>
                  </a:cubicBezTo>
                  <a:cubicBezTo>
                    <a:pt x="25694" y="5357"/>
                    <a:pt x="26343" y="5776"/>
                    <a:pt x="26992" y="6194"/>
                  </a:cubicBezTo>
                  <a:cubicBezTo>
                    <a:pt x="28205" y="6969"/>
                    <a:pt x="29314" y="7805"/>
                    <a:pt x="30340" y="8768"/>
                  </a:cubicBezTo>
                  <a:cubicBezTo>
                    <a:pt x="30946" y="9312"/>
                    <a:pt x="31595" y="9751"/>
                    <a:pt x="32223" y="10254"/>
                  </a:cubicBezTo>
                  <a:cubicBezTo>
                    <a:pt x="32516" y="10484"/>
                    <a:pt x="32767" y="10735"/>
                    <a:pt x="33039" y="10965"/>
                  </a:cubicBezTo>
                  <a:cubicBezTo>
                    <a:pt x="33122" y="11049"/>
                    <a:pt x="33185" y="11174"/>
                    <a:pt x="33290" y="11216"/>
                  </a:cubicBezTo>
                  <a:cubicBezTo>
                    <a:pt x="34022" y="11530"/>
                    <a:pt x="34294" y="12241"/>
                    <a:pt x="34713" y="12827"/>
                  </a:cubicBezTo>
                  <a:cubicBezTo>
                    <a:pt x="34922" y="13078"/>
                    <a:pt x="34901" y="13371"/>
                    <a:pt x="34733" y="13664"/>
                  </a:cubicBezTo>
                  <a:cubicBezTo>
                    <a:pt x="34608" y="13894"/>
                    <a:pt x="34441" y="14145"/>
                    <a:pt x="34273" y="14438"/>
                  </a:cubicBezTo>
                  <a:cubicBezTo>
                    <a:pt x="34210" y="14292"/>
                    <a:pt x="34169" y="14187"/>
                    <a:pt x="34127" y="14083"/>
                  </a:cubicBezTo>
                  <a:cubicBezTo>
                    <a:pt x="34106" y="13831"/>
                    <a:pt x="33980" y="13685"/>
                    <a:pt x="33771" y="13601"/>
                  </a:cubicBezTo>
                  <a:cubicBezTo>
                    <a:pt x="33373" y="13392"/>
                    <a:pt x="32976" y="13183"/>
                    <a:pt x="32557" y="12995"/>
                  </a:cubicBezTo>
                  <a:cubicBezTo>
                    <a:pt x="32411" y="12932"/>
                    <a:pt x="32223" y="12890"/>
                    <a:pt x="32034" y="12869"/>
                  </a:cubicBezTo>
                  <a:cubicBezTo>
                    <a:pt x="31344" y="12785"/>
                    <a:pt x="30612" y="12639"/>
                    <a:pt x="29900" y="12869"/>
                  </a:cubicBezTo>
                  <a:cubicBezTo>
                    <a:pt x="29210" y="12743"/>
                    <a:pt x="28540" y="12953"/>
                    <a:pt x="27829" y="12953"/>
                  </a:cubicBezTo>
                  <a:cubicBezTo>
                    <a:pt x="27264" y="12953"/>
                    <a:pt x="26699" y="13057"/>
                    <a:pt x="26134" y="13141"/>
                  </a:cubicBezTo>
                  <a:cubicBezTo>
                    <a:pt x="25548" y="13204"/>
                    <a:pt x="25004" y="13350"/>
                    <a:pt x="24460" y="13413"/>
                  </a:cubicBezTo>
                  <a:cubicBezTo>
                    <a:pt x="23749" y="13497"/>
                    <a:pt x="23037" y="13685"/>
                    <a:pt x="22347" y="13831"/>
                  </a:cubicBezTo>
                  <a:cubicBezTo>
                    <a:pt x="21217" y="14124"/>
                    <a:pt x="20066" y="14334"/>
                    <a:pt x="18915" y="14606"/>
                  </a:cubicBezTo>
                  <a:cubicBezTo>
                    <a:pt x="18497" y="14668"/>
                    <a:pt x="18099" y="14773"/>
                    <a:pt x="17702" y="14920"/>
                  </a:cubicBezTo>
                  <a:cubicBezTo>
                    <a:pt x="17116" y="15129"/>
                    <a:pt x="16509" y="15275"/>
                    <a:pt x="15881" y="15296"/>
                  </a:cubicBezTo>
                  <a:cubicBezTo>
                    <a:pt x="15358" y="15338"/>
                    <a:pt x="14814" y="15401"/>
                    <a:pt x="14291" y="15484"/>
                  </a:cubicBezTo>
                  <a:cubicBezTo>
                    <a:pt x="13810" y="15568"/>
                    <a:pt x="13266" y="15464"/>
                    <a:pt x="12764" y="15380"/>
                  </a:cubicBezTo>
                  <a:cubicBezTo>
                    <a:pt x="12638" y="15359"/>
                    <a:pt x="12513" y="15233"/>
                    <a:pt x="12408" y="15129"/>
                  </a:cubicBezTo>
                  <a:cubicBezTo>
                    <a:pt x="11508" y="14229"/>
                    <a:pt x="10650" y="13287"/>
                    <a:pt x="9897" y="12304"/>
                  </a:cubicBezTo>
                  <a:cubicBezTo>
                    <a:pt x="9583" y="11907"/>
                    <a:pt x="9207" y="11530"/>
                    <a:pt x="8851" y="11195"/>
                  </a:cubicBezTo>
                  <a:cubicBezTo>
                    <a:pt x="7972" y="10421"/>
                    <a:pt x="7198" y="9542"/>
                    <a:pt x="6466" y="8601"/>
                  </a:cubicBezTo>
                  <a:cubicBezTo>
                    <a:pt x="6131" y="8161"/>
                    <a:pt x="5712" y="7743"/>
                    <a:pt x="5315" y="7345"/>
                  </a:cubicBezTo>
                  <a:cubicBezTo>
                    <a:pt x="4290" y="6341"/>
                    <a:pt x="3160" y="5420"/>
                    <a:pt x="2218" y="4311"/>
                  </a:cubicBezTo>
                  <a:cubicBezTo>
                    <a:pt x="1883" y="3935"/>
                    <a:pt x="1381" y="3642"/>
                    <a:pt x="942" y="3328"/>
                  </a:cubicBezTo>
                  <a:cubicBezTo>
                    <a:pt x="649" y="3119"/>
                    <a:pt x="335" y="2930"/>
                    <a:pt x="0" y="2721"/>
                  </a:cubicBezTo>
                  <a:cubicBezTo>
                    <a:pt x="21" y="2575"/>
                    <a:pt x="84" y="2428"/>
                    <a:pt x="105" y="2324"/>
                  </a:cubicBezTo>
                  <a:cubicBezTo>
                    <a:pt x="210" y="2282"/>
                    <a:pt x="272" y="2261"/>
                    <a:pt x="314" y="2261"/>
                  </a:cubicBezTo>
                  <a:cubicBezTo>
                    <a:pt x="963" y="2365"/>
                    <a:pt x="1632" y="2282"/>
                    <a:pt x="2281" y="2156"/>
                  </a:cubicBezTo>
                  <a:cubicBezTo>
                    <a:pt x="2804" y="2052"/>
                    <a:pt x="3348" y="1989"/>
                    <a:pt x="3871" y="1863"/>
                  </a:cubicBezTo>
                  <a:cubicBezTo>
                    <a:pt x="5043" y="1570"/>
                    <a:pt x="6236" y="1466"/>
                    <a:pt x="7428" y="1424"/>
                  </a:cubicBezTo>
                  <a:cubicBezTo>
                    <a:pt x="9918" y="1277"/>
                    <a:pt x="12408" y="1131"/>
                    <a:pt x="14877" y="963"/>
                  </a:cubicBezTo>
                  <a:cubicBezTo>
                    <a:pt x="15379" y="943"/>
                    <a:pt x="15902" y="922"/>
                    <a:pt x="16425" y="943"/>
                  </a:cubicBezTo>
                  <a:cubicBezTo>
                    <a:pt x="17137" y="963"/>
                    <a:pt x="17806" y="922"/>
                    <a:pt x="18497" y="817"/>
                  </a:cubicBezTo>
                  <a:cubicBezTo>
                    <a:pt x="18832" y="754"/>
                    <a:pt x="19208" y="817"/>
                    <a:pt x="19564" y="838"/>
                  </a:cubicBezTo>
                  <a:cubicBezTo>
                    <a:pt x="19982" y="901"/>
                    <a:pt x="20275" y="796"/>
                    <a:pt x="20401" y="336"/>
                  </a:cubicBezTo>
                  <a:cubicBezTo>
                    <a:pt x="20464" y="273"/>
                    <a:pt x="20505" y="189"/>
                    <a:pt x="20631" y="1"/>
                  </a:cubicBezTo>
                  <a:close/>
                  <a:moveTo>
                    <a:pt x="7240" y="4500"/>
                  </a:moveTo>
                  <a:cubicBezTo>
                    <a:pt x="7303" y="4604"/>
                    <a:pt x="7303" y="4688"/>
                    <a:pt x="7324" y="4709"/>
                  </a:cubicBezTo>
                  <a:cubicBezTo>
                    <a:pt x="7616" y="4813"/>
                    <a:pt x="7721" y="5002"/>
                    <a:pt x="7763" y="5295"/>
                  </a:cubicBezTo>
                  <a:cubicBezTo>
                    <a:pt x="7847" y="5713"/>
                    <a:pt x="8056" y="6048"/>
                    <a:pt x="8286" y="6404"/>
                  </a:cubicBezTo>
                  <a:cubicBezTo>
                    <a:pt x="8600" y="6906"/>
                    <a:pt x="9060" y="7324"/>
                    <a:pt x="9416" y="7764"/>
                  </a:cubicBezTo>
                  <a:cubicBezTo>
                    <a:pt x="9834" y="8287"/>
                    <a:pt x="10378" y="8329"/>
                    <a:pt x="10964" y="8161"/>
                  </a:cubicBezTo>
                  <a:cubicBezTo>
                    <a:pt x="11299" y="8057"/>
                    <a:pt x="11613" y="7910"/>
                    <a:pt x="11927" y="7722"/>
                  </a:cubicBezTo>
                  <a:cubicBezTo>
                    <a:pt x="12345" y="7492"/>
                    <a:pt x="12785" y="7220"/>
                    <a:pt x="13266" y="7241"/>
                  </a:cubicBezTo>
                  <a:cubicBezTo>
                    <a:pt x="13789" y="7282"/>
                    <a:pt x="14249" y="7115"/>
                    <a:pt x="14751" y="6989"/>
                  </a:cubicBezTo>
                  <a:cubicBezTo>
                    <a:pt x="15379" y="6822"/>
                    <a:pt x="16007" y="6571"/>
                    <a:pt x="16697" y="6697"/>
                  </a:cubicBezTo>
                  <a:cubicBezTo>
                    <a:pt x="16802" y="6717"/>
                    <a:pt x="16927" y="6697"/>
                    <a:pt x="17053" y="6655"/>
                  </a:cubicBezTo>
                  <a:cubicBezTo>
                    <a:pt x="17660" y="6466"/>
                    <a:pt x="18288" y="6362"/>
                    <a:pt x="18915" y="6299"/>
                  </a:cubicBezTo>
                  <a:cubicBezTo>
                    <a:pt x="19124" y="6278"/>
                    <a:pt x="19334" y="6278"/>
                    <a:pt x="19543" y="6215"/>
                  </a:cubicBezTo>
                  <a:cubicBezTo>
                    <a:pt x="19773" y="6173"/>
                    <a:pt x="20003" y="6153"/>
                    <a:pt x="20254" y="6069"/>
                  </a:cubicBezTo>
                  <a:cubicBezTo>
                    <a:pt x="20694" y="5881"/>
                    <a:pt x="20798" y="5525"/>
                    <a:pt x="20589" y="5127"/>
                  </a:cubicBezTo>
                  <a:cubicBezTo>
                    <a:pt x="20526" y="5023"/>
                    <a:pt x="20422" y="4939"/>
                    <a:pt x="20380" y="4834"/>
                  </a:cubicBezTo>
                  <a:cubicBezTo>
                    <a:pt x="20275" y="4625"/>
                    <a:pt x="20108" y="4416"/>
                    <a:pt x="20066" y="4207"/>
                  </a:cubicBezTo>
                  <a:cubicBezTo>
                    <a:pt x="19878" y="3391"/>
                    <a:pt x="19271" y="3035"/>
                    <a:pt x="18518" y="2930"/>
                  </a:cubicBezTo>
                  <a:cubicBezTo>
                    <a:pt x="17702" y="2805"/>
                    <a:pt x="16865" y="2637"/>
                    <a:pt x="16028" y="2909"/>
                  </a:cubicBezTo>
                  <a:cubicBezTo>
                    <a:pt x="15965" y="2930"/>
                    <a:pt x="15860" y="2909"/>
                    <a:pt x="15777" y="2909"/>
                  </a:cubicBezTo>
                  <a:cubicBezTo>
                    <a:pt x="15254" y="2909"/>
                    <a:pt x="14772" y="3056"/>
                    <a:pt x="14312" y="3265"/>
                  </a:cubicBezTo>
                  <a:cubicBezTo>
                    <a:pt x="13977" y="3432"/>
                    <a:pt x="13580" y="3558"/>
                    <a:pt x="13203" y="3642"/>
                  </a:cubicBezTo>
                  <a:cubicBezTo>
                    <a:pt x="12429" y="3809"/>
                    <a:pt x="11613" y="3893"/>
                    <a:pt x="10839" y="4081"/>
                  </a:cubicBezTo>
                  <a:cubicBezTo>
                    <a:pt x="9939" y="4311"/>
                    <a:pt x="9081" y="4416"/>
                    <a:pt x="8161" y="4311"/>
                  </a:cubicBezTo>
                  <a:cubicBezTo>
                    <a:pt x="7868" y="4311"/>
                    <a:pt x="7554" y="4290"/>
                    <a:pt x="7240" y="4500"/>
                  </a:cubicBezTo>
                  <a:close/>
                  <a:moveTo>
                    <a:pt x="31867" y="11781"/>
                  </a:moveTo>
                  <a:cubicBezTo>
                    <a:pt x="31532" y="11404"/>
                    <a:pt x="31197" y="11091"/>
                    <a:pt x="30779" y="10881"/>
                  </a:cubicBezTo>
                  <a:cubicBezTo>
                    <a:pt x="30319" y="10651"/>
                    <a:pt x="29921" y="10337"/>
                    <a:pt x="29544" y="10002"/>
                  </a:cubicBezTo>
                  <a:cubicBezTo>
                    <a:pt x="28979" y="9479"/>
                    <a:pt x="28435" y="8914"/>
                    <a:pt x="27745" y="8538"/>
                  </a:cubicBezTo>
                  <a:cubicBezTo>
                    <a:pt x="27536" y="8391"/>
                    <a:pt x="27389" y="8224"/>
                    <a:pt x="27222" y="8057"/>
                  </a:cubicBezTo>
                  <a:lnTo>
                    <a:pt x="25255" y="6090"/>
                  </a:lnTo>
                  <a:cubicBezTo>
                    <a:pt x="25130" y="5964"/>
                    <a:pt x="25004" y="5839"/>
                    <a:pt x="24899" y="5713"/>
                  </a:cubicBezTo>
                  <a:cubicBezTo>
                    <a:pt x="24125" y="4562"/>
                    <a:pt x="22995" y="3725"/>
                    <a:pt x="22117" y="2637"/>
                  </a:cubicBezTo>
                  <a:cubicBezTo>
                    <a:pt x="21970" y="2470"/>
                    <a:pt x="21803" y="2282"/>
                    <a:pt x="21552" y="2324"/>
                  </a:cubicBezTo>
                  <a:cubicBezTo>
                    <a:pt x="21384" y="2512"/>
                    <a:pt x="21447" y="2700"/>
                    <a:pt x="21552" y="2826"/>
                  </a:cubicBezTo>
                  <a:cubicBezTo>
                    <a:pt x="21886" y="3307"/>
                    <a:pt x="22179" y="3788"/>
                    <a:pt x="22598" y="4165"/>
                  </a:cubicBezTo>
                  <a:cubicBezTo>
                    <a:pt x="23205" y="4709"/>
                    <a:pt x="23686" y="5337"/>
                    <a:pt x="24209" y="5964"/>
                  </a:cubicBezTo>
                  <a:cubicBezTo>
                    <a:pt x="24397" y="6173"/>
                    <a:pt x="24565" y="6383"/>
                    <a:pt x="24732" y="6571"/>
                  </a:cubicBezTo>
                  <a:lnTo>
                    <a:pt x="26783" y="8601"/>
                  </a:lnTo>
                  <a:cubicBezTo>
                    <a:pt x="26929" y="8768"/>
                    <a:pt x="27075" y="8914"/>
                    <a:pt x="27243" y="9019"/>
                  </a:cubicBezTo>
                  <a:cubicBezTo>
                    <a:pt x="28059" y="9500"/>
                    <a:pt x="28707" y="10149"/>
                    <a:pt x="29419" y="10756"/>
                  </a:cubicBezTo>
                  <a:cubicBezTo>
                    <a:pt x="30109" y="11321"/>
                    <a:pt x="30904" y="11614"/>
                    <a:pt x="31720" y="11886"/>
                  </a:cubicBezTo>
                  <a:cubicBezTo>
                    <a:pt x="31720" y="11844"/>
                    <a:pt x="31762" y="11823"/>
                    <a:pt x="31867" y="117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33"/>
            <p:cNvSpPr/>
            <p:nvPr/>
          </p:nvSpPr>
          <p:spPr>
            <a:xfrm>
              <a:off x="-1173850" y="2814725"/>
              <a:ext cx="870975" cy="335325"/>
            </a:xfrm>
            <a:custGeom>
              <a:avLst/>
              <a:gdLst/>
              <a:ahLst/>
              <a:cxnLst/>
              <a:rect l="l" t="t" r="r" b="b"/>
              <a:pathLst>
                <a:path w="34839" h="13413" extrusionOk="0">
                  <a:moveTo>
                    <a:pt x="13601" y="11236"/>
                  </a:moveTo>
                  <a:cubicBezTo>
                    <a:pt x="13643" y="11090"/>
                    <a:pt x="13664" y="10901"/>
                    <a:pt x="13706" y="10713"/>
                  </a:cubicBezTo>
                  <a:cubicBezTo>
                    <a:pt x="14019" y="10755"/>
                    <a:pt x="14312" y="10776"/>
                    <a:pt x="14626" y="10818"/>
                  </a:cubicBezTo>
                  <a:cubicBezTo>
                    <a:pt x="15233" y="10901"/>
                    <a:pt x="15798" y="10964"/>
                    <a:pt x="16405" y="10776"/>
                  </a:cubicBezTo>
                  <a:cubicBezTo>
                    <a:pt x="16698" y="10671"/>
                    <a:pt x="17011" y="10692"/>
                    <a:pt x="17283" y="10692"/>
                  </a:cubicBezTo>
                  <a:cubicBezTo>
                    <a:pt x="18016" y="10671"/>
                    <a:pt x="18727" y="10525"/>
                    <a:pt x="19418" y="10274"/>
                  </a:cubicBezTo>
                  <a:cubicBezTo>
                    <a:pt x="19836" y="10106"/>
                    <a:pt x="20276" y="10064"/>
                    <a:pt x="20715" y="9960"/>
                  </a:cubicBezTo>
                  <a:cubicBezTo>
                    <a:pt x="20799" y="9939"/>
                    <a:pt x="20903" y="9939"/>
                    <a:pt x="20987" y="9918"/>
                  </a:cubicBezTo>
                  <a:cubicBezTo>
                    <a:pt x="22180" y="9646"/>
                    <a:pt x="23393" y="9353"/>
                    <a:pt x="24586" y="9102"/>
                  </a:cubicBezTo>
                  <a:cubicBezTo>
                    <a:pt x="24774" y="9039"/>
                    <a:pt x="24921" y="8997"/>
                    <a:pt x="25109" y="8956"/>
                  </a:cubicBezTo>
                  <a:cubicBezTo>
                    <a:pt x="26322" y="8788"/>
                    <a:pt x="27536" y="8579"/>
                    <a:pt x="28771" y="8391"/>
                  </a:cubicBezTo>
                  <a:cubicBezTo>
                    <a:pt x="28980" y="8370"/>
                    <a:pt x="29189" y="8349"/>
                    <a:pt x="29398" y="8370"/>
                  </a:cubicBezTo>
                  <a:cubicBezTo>
                    <a:pt x="29733" y="8391"/>
                    <a:pt x="30047" y="8286"/>
                    <a:pt x="30361" y="8307"/>
                  </a:cubicBezTo>
                  <a:cubicBezTo>
                    <a:pt x="31867" y="8370"/>
                    <a:pt x="33353" y="8014"/>
                    <a:pt x="34838" y="8474"/>
                  </a:cubicBezTo>
                  <a:cubicBezTo>
                    <a:pt x="34817" y="8684"/>
                    <a:pt x="34797" y="8893"/>
                    <a:pt x="34797" y="9039"/>
                  </a:cubicBezTo>
                  <a:cubicBezTo>
                    <a:pt x="34713" y="9102"/>
                    <a:pt x="34713" y="9123"/>
                    <a:pt x="34692" y="9123"/>
                  </a:cubicBezTo>
                  <a:cubicBezTo>
                    <a:pt x="33248" y="9290"/>
                    <a:pt x="31846" y="9458"/>
                    <a:pt x="30403" y="9562"/>
                  </a:cubicBezTo>
                  <a:cubicBezTo>
                    <a:pt x="28331" y="9730"/>
                    <a:pt x="26260" y="9981"/>
                    <a:pt x="24251" y="10378"/>
                  </a:cubicBezTo>
                  <a:cubicBezTo>
                    <a:pt x="22368" y="10734"/>
                    <a:pt x="20464" y="10964"/>
                    <a:pt x="18560" y="11132"/>
                  </a:cubicBezTo>
                  <a:cubicBezTo>
                    <a:pt x="17576" y="11215"/>
                    <a:pt x="16635" y="11320"/>
                    <a:pt x="15672" y="11404"/>
                  </a:cubicBezTo>
                  <a:cubicBezTo>
                    <a:pt x="15589" y="11404"/>
                    <a:pt x="15526" y="11487"/>
                    <a:pt x="15442" y="11508"/>
                  </a:cubicBezTo>
                  <a:cubicBezTo>
                    <a:pt x="15798" y="11843"/>
                    <a:pt x="16216" y="12031"/>
                    <a:pt x="16802" y="11989"/>
                  </a:cubicBezTo>
                  <a:cubicBezTo>
                    <a:pt x="17304" y="11969"/>
                    <a:pt x="17827" y="11885"/>
                    <a:pt x="18309" y="11864"/>
                  </a:cubicBezTo>
                  <a:cubicBezTo>
                    <a:pt x="18309" y="12094"/>
                    <a:pt x="18141" y="12073"/>
                    <a:pt x="18037" y="12094"/>
                  </a:cubicBezTo>
                  <a:cubicBezTo>
                    <a:pt x="16844" y="12303"/>
                    <a:pt x="15672" y="12513"/>
                    <a:pt x="14438" y="12722"/>
                  </a:cubicBezTo>
                  <a:cubicBezTo>
                    <a:pt x="14145" y="12513"/>
                    <a:pt x="13852" y="12303"/>
                    <a:pt x="13538" y="12073"/>
                  </a:cubicBezTo>
                  <a:cubicBezTo>
                    <a:pt x="13454" y="12031"/>
                    <a:pt x="13350" y="11969"/>
                    <a:pt x="13329" y="11927"/>
                  </a:cubicBezTo>
                  <a:cubicBezTo>
                    <a:pt x="13120" y="11299"/>
                    <a:pt x="12659" y="11445"/>
                    <a:pt x="12178" y="11571"/>
                  </a:cubicBezTo>
                  <a:cubicBezTo>
                    <a:pt x="10546" y="10044"/>
                    <a:pt x="8893" y="8516"/>
                    <a:pt x="7261" y="6968"/>
                  </a:cubicBezTo>
                  <a:lnTo>
                    <a:pt x="7115" y="6842"/>
                  </a:lnTo>
                  <a:cubicBezTo>
                    <a:pt x="6027" y="6110"/>
                    <a:pt x="5127" y="5126"/>
                    <a:pt x="4143" y="4227"/>
                  </a:cubicBezTo>
                  <a:cubicBezTo>
                    <a:pt x="3620" y="3766"/>
                    <a:pt x="3034" y="3285"/>
                    <a:pt x="2490" y="2825"/>
                  </a:cubicBezTo>
                  <a:cubicBezTo>
                    <a:pt x="2239" y="2574"/>
                    <a:pt x="1967" y="2532"/>
                    <a:pt x="1612" y="2678"/>
                  </a:cubicBezTo>
                  <a:cubicBezTo>
                    <a:pt x="1842" y="2888"/>
                    <a:pt x="2051" y="3076"/>
                    <a:pt x="2239" y="3285"/>
                  </a:cubicBezTo>
                  <a:cubicBezTo>
                    <a:pt x="2449" y="3494"/>
                    <a:pt x="2616" y="3725"/>
                    <a:pt x="2825" y="3934"/>
                  </a:cubicBezTo>
                  <a:cubicBezTo>
                    <a:pt x="3348" y="4436"/>
                    <a:pt x="3871" y="4938"/>
                    <a:pt x="4374" y="5461"/>
                  </a:cubicBezTo>
                  <a:cubicBezTo>
                    <a:pt x="4980" y="6068"/>
                    <a:pt x="5587" y="6633"/>
                    <a:pt x="6257" y="7135"/>
                  </a:cubicBezTo>
                  <a:cubicBezTo>
                    <a:pt x="6571" y="7365"/>
                    <a:pt x="6843" y="7658"/>
                    <a:pt x="7115" y="7909"/>
                  </a:cubicBezTo>
                  <a:cubicBezTo>
                    <a:pt x="8349" y="9060"/>
                    <a:pt x="9605" y="10190"/>
                    <a:pt x="10839" y="11341"/>
                  </a:cubicBezTo>
                  <a:cubicBezTo>
                    <a:pt x="11090" y="11571"/>
                    <a:pt x="11362" y="11843"/>
                    <a:pt x="11592" y="12094"/>
                  </a:cubicBezTo>
                  <a:cubicBezTo>
                    <a:pt x="11822" y="12387"/>
                    <a:pt x="12073" y="12617"/>
                    <a:pt x="12492" y="12659"/>
                  </a:cubicBezTo>
                  <a:cubicBezTo>
                    <a:pt x="12722" y="12680"/>
                    <a:pt x="12931" y="12785"/>
                    <a:pt x="13141" y="12868"/>
                  </a:cubicBezTo>
                  <a:cubicBezTo>
                    <a:pt x="13162" y="13182"/>
                    <a:pt x="12952" y="13245"/>
                    <a:pt x="12743" y="13412"/>
                  </a:cubicBezTo>
                  <a:cubicBezTo>
                    <a:pt x="12241" y="13182"/>
                    <a:pt x="11781" y="12889"/>
                    <a:pt x="11362" y="12492"/>
                  </a:cubicBezTo>
                  <a:cubicBezTo>
                    <a:pt x="10860" y="11989"/>
                    <a:pt x="10316" y="11613"/>
                    <a:pt x="9688" y="11299"/>
                  </a:cubicBezTo>
                  <a:cubicBezTo>
                    <a:pt x="9458" y="11152"/>
                    <a:pt x="9207" y="11006"/>
                    <a:pt x="8998" y="10839"/>
                  </a:cubicBezTo>
                  <a:cubicBezTo>
                    <a:pt x="7596" y="9730"/>
                    <a:pt x="6215" y="8600"/>
                    <a:pt x="4813" y="7428"/>
                  </a:cubicBezTo>
                  <a:cubicBezTo>
                    <a:pt x="4081" y="6800"/>
                    <a:pt x="3390" y="6131"/>
                    <a:pt x="2679" y="5482"/>
                  </a:cubicBezTo>
                  <a:cubicBezTo>
                    <a:pt x="2386" y="5231"/>
                    <a:pt x="2093" y="4959"/>
                    <a:pt x="1779" y="4729"/>
                  </a:cubicBezTo>
                  <a:cubicBezTo>
                    <a:pt x="1151" y="4248"/>
                    <a:pt x="586" y="3725"/>
                    <a:pt x="63" y="3097"/>
                  </a:cubicBezTo>
                  <a:cubicBezTo>
                    <a:pt x="1" y="2720"/>
                    <a:pt x="1" y="2344"/>
                    <a:pt x="293" y="2009"/>
                  </a:cubicBezTo>
                  <a:cubicBezTo>
                    <a:pt x="733" y="1507"/>
                    <a:pt x="817" y="963"/>
                    <a:pt x="691" y="335"/>
                  </a:cubicBezTo>
                  <a:cubicBezTo>
                    <a:pt x="670" y="251"/>
                    <a:pt x="712" y="168"/>
                    <a:pt x="733" y="0"/>
                  </a:cubicBezTo>
                  <a:cubicBezTo>
                    <a:pt x="1361" y="879"/>
                    <a:pt x="2281" y="1297"/>
                    <a:pt x="3034" y="1946"/>
                  </a:cubicBezTo>
                  <a:cubicBezTo>
                    <a:pt x="3725" y="2532"/>
                    <a:pt x="4457" y="3076"/>
                    <a:pt x="5169" y="3620"/>
                  </a:cubicBezTo>
                  <a:cubicBezTo>
                    <a:pt x="5315" y="3766"/>
                    <a:pt x="5503" y="3892"/>
                    <a:pt x="5650" y="4018"/>
                  </a:cubicBezTo>
                  <a:cubicBezTo>
                    <a:pt x="7303" y="5503"/>
                    <a:pt x="8956" y="7010"/>
                    <a:pt x="10567" y="8516"/>
                  </a:cubicBezTo>
                  <a:cubicBezTo>
                    <a:pt x="11048" y="8935"/>
                    <a:pt x="11446" y="9437"/>
                    <a:pt x="11885" y="9897"/>
                  </a:cubicBezTo>
                  <a:cubicBezTo>
                    <a:pt x="12283" y="10316"/>
                    <a:pt x="12638" y="10776"/>
                    <a:pt x="13015" y="11194"/>
                  </a:cubicBezTo>
                  <a:cubicBezTo>
                    <a:pt x="13182" y="11383"/>
                    <a:pt x="13371" y="11383"/>
                    <a:pt x="13601" y="1123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3"/>
            <p:cNvSpPr/>
            <p:nvPr/>
          </p:nvSpPr>
          <p:spPr>
            <a:xfrm>
              <a:off x="-831225" y="3061100"/>
              <a:ext cx="516325" cy="128175"/>
            </a:xfrm>
            <a:custGeom>
              <a:avLst/>
              <a:gdLst/>
              <a:ahLst/>
              <a:cxnLst/>
              <a:rect l="l" t="t" r="r" b="b"/>
              <a:pathLst>
                <a:path w="20653" h="5127" extrusionOk="0">
                  <a:moveTo>
                    <a:pt x="879" y="4310"/>
                  </a:moveTo>
                  <a:cubicBezTo>
                    <a:pt x="1256" y="4896"/>
                    <a:pt x="1884" y="4708"/>
                    <a:pt x="2449" y="4938"/>
                  </a:cubicBezTo>
                  <a:cubicBezTo>
                    <a:pt x="2239" y="5022"/>
                    <a:pt x="2093" y="5127"/>
                    <a:pt x="1946" y="5127"/>
                  </a:cubicBezTo>
                  <a:cubicBezTo>
                    <a:pt x="1528" y="5106"/>
                    <a:pt x="1109" y="5043"/>
                    <a:pt x="691" y="5001"/>
                  </a:cubicBezTo>
                  <a:cubicBezTo>
                    <a:pt x="482" y="4708"/>
                    <a:pt x="252" y="4415"/>
                    <a:pt x="1" y="4080"/>
                  </a:cubicBezTo>
                  <a:cubicBezTo>
                    <a:pt x="84" y="3913"/>
                    <a:pt x="168" y="3746"/>
                    <a:pt x="273" y="3536"/>
                  </a:cubicBezTo>
                  <a:cubicBezTo>
                    <a:pt x="1402" y="3348"/>
                    <a:pt x="2511" y="3160"/>
                    <a:pt x="3641" y="3013"/>
                  </a:cubicBezTo>
                  <a:cubicBezTo>
                    <a:pt x="3767" y="2971"/>
                    <a:pt x="3871" y="3013"/>
                    <a:pt x="4018" y="2971"/>
                  </a:cubicBezTo>
                  <a:cubicBezTo>
                    <a:pt x="6006" y="2448"/>
                    <a:pt x="8056" y="2448"/>
                    <a:pt x="10023" y="1904"/>
                  </a:cubicBezTo>
                  <a:cubicBezTo>
                    <a:pt x="11048" y="1611"/>
                    <a:pt x="12115" y="1611"/>
                    <a:pt x="13141" y="1507"/>
                  </a:cubicBezTo>
                  <a:cubicBezTo>
                    <a:pt x="14187" y="1381"/>
                    <a:pt x="15233" y="1277"/>
                    <a:pt x="16279" y="1151"/>
                  </a:cubicBezTo>
                  <a:cubicBezTo>
                    <a:pt x="16781" y="1088"/>
                    <a:pt x="17263" y="984"/>
                    <a:pt x="17786" y="1067"/>
                  </a:cubicBezTo>
                  <a:cubicBezTo>
                    <a:pt x="18037" y="1088"/>
                    <a:pt x="18267" y="1025"/>
                    <a:pt x="18497" y="984"/>
                  </a:cubicBezTo>
                  <a:cubicBezTo>
                    <a:pt x="18915" y="942"/>
                    <a:pt x="19313" y="858"/>
                    <a:pt x="19857" y="774"/>
                  </a:cubicBezTo>
                  <a:cubicBezTo>
                    <a:pt x="19606" y="565"/>
                    <a:pt x="19459" y="440"/>
                    <a:pt x="19313" y="335"/>
                  </a:cubicBezTo>
                  <a:cubicBezTo>
                    <a:pt x="19334" y="314"/>
                    <a:pt x="19334" y="230"/>
                    <a:pt x="19397" y="230"/>
                  </a:cubicBezTo>
                  <a:cubicBezTo>
                    <a:pt x="19773" y="126"/>
                    <a:pt x="20192" y="0"/>
                    <a:pt x="20652" y="230"/>
                  </a:cubicBezTo>
                  <a:cubicBezTo>
                    <a:pt x="20610" y="565"/>
                    <a:pt x="20589" y="942"/>
                    <a:pt x="20506" y="1277"/>
                  </a:cubicBezTo>
                  <a:cubicBezTo>
                    <a:pt x="20464" y="1590"/>
                    <a:pt x="20296" y="1758"/>
                    <a:pt x="20024" y="1674"/>
                  </a:cubicBezTo>
                  <a:cubicBezTo>
                    <a:pt x="19418" y="1549"/>
                    <a:pt x="18832" y="1779"/>
                    <a:pt x="18246" y="1821"/>
                  </a:cubicBezTo>
                  <a:cubicBezTo>
                    <a:pt x="17681" y="1862"/>
                    <a:pt x="17158" y="1967"/>
                    <a:pt x="16614" y="1883"/>
                  </a:cubicBezTo>
                  <a:cubicBezTo>
                    <a:pt x="16363" y="1862"/>
                    <a:pt x="16091" y="1925"/>
                    <a:pt x="15798" y="1988"/>
                  </a:cubicBezTo>
                  <a:cubicBezTo>
                    <a:pt x="13915" y="2386"/>
                    <a:pt x="12032" y="2804"/>
                    <a:pt x="10128" y="3034"/>
                  </a:cubicBezTo>
                  <a:cubicBezTo>
                    <a:pt x="9709" y="3076"/>
                    <a:pt x="9312" y="3222"/>
                    <a:pt x="8893" y="3264"/>
                  </a:cubicBezTo>
                  <a:cubicBezTo>
                    <a:pt x="7512" y="3453"/>
                    <a:pt x="6089" y="3641"/>
                    <a:pt x="4729" y="3955"/>
                  </a:cubicBezTo>
                  <a:cubicBezTo>
                    <a:pt x="4248" y="4059"/>
                    <a:pt x="3725" y="4101"/>
                    <a:pt x="3223" y="4122"/>
                  </a:cubicBezTo>
                  <a:cubicBezTo>
                    <a:pt x="2825" y="4164"/>
                    <a:pt x="2449" y="4122"/>
                    <a:pt x="2051" y="4101"/>
                  </a:cubicBezTo>
                  <a:cubicBezTo>
                    <a:pt x="1716" y="4080"/>
                    <a:pt x="1319" y="4038"/>
                    <a:pt x="879" y="431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33"/>
            <p:cNvSpPr/>
            <p:nvPr/>
          </p:nvSpPr>
          <p:spPr>
            <a:xfrm>
              <a:off x="-1156575" y="2763450"/>
              <a:ext cx="254225" cy="244825"/>
            </a:xfrm>
            <a:custGeom>
              <a:avLst/>
              <a:gdLst/>
              <a:ahLst/>
              <a:cxnLst/>
              <a:rect l="l" t="t" r="r" b="b"/>
              <a:pathLst>
                <a:path w="10169" h="9793" extrusionOk="0">
                  <a:moveTo>
                    <a:pt x="126" y="1256"/>
                  </a:moveTo>
                  <a:cubicBezTo>
                    <a:pt x="126" y="984"/>
                    <a:pt x="126" y="733"/>
                    <a:pt x="105" y="503"/>
                  </a:cubicBezTo>
                  <a:cubicBezTo>
                    <a:pt x="84" y="315"/>
                    <a:pt x="0" y="105"/>
                    <a:pt x="209" y="43"/>
                  </a:cubicBezTo>
                  <a:cubicBezTo>
                    <a:pt x="335" y="1"/>
                    <a:pt x="544" y="105"/>
                    <a:pt x="670" y="189"/>
                  </a:cubicBezTo>
                  <a:cubicBezTo>
                    <a:pt x="1507" y="712"/>
                    <a:pt x="2302" y="1319"/>
                    <a:pt x="2888" y="2135"/>
                  </a:cubicBezTo>
                  <a:cubicBezTo>
                    <a:pt x="3285" y="2658"/>
                    <a:pt x="3808" y="3076"/>
                    <a:pt x="4310" y="3516"/>
                  </a:cubicBezTo>
                  <a:cubicBezTo>
                    <a:pt x="5440" y="4499"/>
                    <a:pt x="6445" y="5608"/>
                    <a:pt x="7386" y="6780"/>
                  </a:cubicBezTo>
                  <a:cubicBezTo>
                    <a:pt x="7909" y="7429"/>
                    <a:pt x="8579" y="7952"/>
                    <a:pt x="9165" y="8558"/>
                  </a:cubicBezTo>
                  <a:cubicBezTo>
                    <a:pt x="9520" y="8893"/>
                    <a:pt x="9834" y="9249"/>
                    <a:pt x="10169" y="9605"/>
                  </a:cubicBezTo>
                  <a:cubicBezTo>
                    <a:pt x="9939" y="9793"/>
                    <a:pt x="9855" y="9605"/>
                    <a:pt x="9771" y="9521"/>
                  </a:cubicBezTo>
                  <a:cubicBezTo>
                    <a:pt x="8369" y="8245"/>
                    <a:pt x="6947" y="6905"/>
                    <a:pt x="5503" y="5629"/>
                  </a:cubicBezTo>
                  <a:cubicBezTo>
                    <a:pt x="5043" y="5211"/>
                    <a:pt x="4520" y="4855"/>
                    <a:pt x="4017" y="4457"/>
                  </a:cubicBezTo>
                  <a:cubicBezTo>
                    <a:pt x="3097" y="3767"/>
                    <a:pt x="2239" y="3035"/>
                    <a:pt x="1276" y="2407"/>
                  </a:cubicBezTo>
                  <a:cubicBezTo>
                    <a:pt x="837" y="2156"/>
                    <a:pt x="502" y="1654"/>
                    <a:pt x="126" y="125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33"/>
            <p:cNvSpPr/>
            <p:nvPr/>
          </p:nvSpPr>
          <p:spPr>
            <a:xfrm>
              <a:off x="-1171750" y="2927700"/>
              <a:ext cx="148050" cy="129750"/>
            </a:xfrm>
            <a:custGeom>
              <a:avLst/>
              <a:gdLst/>
              <a:ahLst/>
              <a:cxnLst/>
              <a:rect l="l" t="t" r="r" b="b"/>
              <a:pathLst>
                <a:path w="5922" h="5190" extrusionOk="0">
                  <a:moveTo>
                    <a:pt x="5838" y="5190"/>
                  </a:moveTo>
                  <a:cubicBezTo>
                    <a:pt x="5524" y="4939"/>
                    <a:pt x="5210" y="4709"/>
                    <a:pt x="4896" y="4499"/>
                  </a:cubicBezTo>
                  <a:cubicBezTo>
                    <a:pt x="4311" y="4144"/>
                    <a:pt x="3787" y="3683"/>
                    <a:pt x="3327" y="3160"/>
                  </a:cubicBezTo>
                  <a:cubicBezTo>
                    <a:pt x="2741" y="2553"/>
                    <a:pt x="2093" y="2030"/>
                    <a:pt x="1528" y="1444"/>
                  </a:cubicBezTo>
                  <a:cubicBezTo>
                    <a:pt x="1130" y="1026"/>
                    <a:pt x="712" y="649"/>
                    <a:pt x="189" y="398"/>
                  </a:cubicBezTo>
                  <a:cubicBezTo>
                    <a:pt x="63" y="315"/>
                    <a:pt x="0" y="168"/>
                    <a:pt x="209" y="1"/>
                  </a:cubicBezTo>
                  <a:cubicBezTo>
                    <a:pt x="921" y="607"/>
                    <a:pt x="1632" y="1172"/>
                    <a:pt x="2302" y="1800"/>
                  </a:cubicBezTo>
                  <a:cubicBezTo>
                    <a:pt x="3306" y="2658"/>
                    <a:pt x="4290" y="3558"/>
                    <a:pt x="5294" y="4416"/>
                  </a:cubicBezTo>
                  <a:cubicBezTo>
                    <a:pt x="5482" y="4604"/>
                    <a:pt x="5712" y="4750"/>
                    <a:pt x="5880" y="4960"/>
                  </a:cubicBezTo>
                  <a:cubicBezTo>
                    <a:pt x="5922" y="4981"/>
                    <a:pt x="5838" y="5106"/>
                    <a:pt x="5838" y="519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33"/>
            <p:cNvSpPr/>
            <p:nvPr/>
          </p:nvSpPr>
          <p:spPr>
            <a:xfrm>
              <a:off x="-572300" y="3140075"/>
              <a:ext cx="156950" cy="27225"/>
            </a:xfrm>
            <a:custGeom>
              <a:avLst/>
              <a:gdLst/>
              <a:ahLst/>
              <a:cxnLst/>
              <a:rect l="l" t="t" r="r" b="b"/>
              <a:pathLst>
                <a:path w="6278" h="1089" extrusionOk="0">
                  <a:moveTo>
                    <a:pt x="1" y="900"/>
                  </a:moveTo>
                  <a:cubicBezTo>
                    <a:pt x="2093" y="377"/>
                    <a:pt x="4165" y="147"/>
                    <a:pt x="6278" y="1"/>
                  </a:cubicBezTo>
                  <a:cubicBezTo>
                    <a:pt x="6006" y="210"/>
                    <a:pt x="5420" y="461"/>
                    <a:pt x="5085" y="419"/>
                  </a:cubicBezTo>
                  <a:cubicBezTo>
                    <a:pt x="4583" y="398"/>
                    <a:pt x="4144" y="461"/>
                    <a:pt x="3662" y="587"/>
                  </a:cubicBezTo>
                  <a:cubicBezTo>
                    <a:pt x="3453" y="628"/>
                    <a:pt x="3244" y="628"/>
                    <a:pt x="3035" y="628"/>
                  </a:cubicBezTo>
                  <a:cubicBezTo>
                    <a:pt x="2344" y="628"/>
                    <a:pt x="1675" y="775"/>
                    <a:pt x="1005" y="921"/>
                  </a:cubicBezTo>
                  <a:cubicBezTo>
                    <a:pt x="691" y="1005"/>
                    <a:pt x="377" y="1089"/>
                    <a:pt x="1" y="90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33"/>
            <p:cNvSpPr/>
            <p:nvPr/>
          </p:nvSpPr>
          <p:spPr>
            <a:xfrm>
              <a:off x="-1012725" y="3059000"/>
              <a:ext cx="52850" cy="46575"/>
            </a:xfrm>
            <a:custGeom>
              <a:avLst/>
              <a:gdLst/>
              <a:ahLst/>
              <a:cxnLst/>
              <a:rect l="l" t="t" r="r" b="b"/>
              <a:pathLst>
                <a:path w="2114" h="1863" extrusionOk="0">
                  <a:moveTo>
                    <a:pt x="0" y="1"/>
                  </a:moveTo>
                  <a:cubicBezTo>
                    <a:pt x="732" y="586"/>
                    <a:pt x="1486" y="1130"/>
                    <a:pt x="2113" y="1863"/>
                  </a:cubicBezTo>
                  <a:cubicBezTo>
                    <a:pt x="1988" y="1821"/>
                    <a:pt x="1862" y="1779"/>
                    <a:pt x="1758" y="1737"/>
                  </a:cubicBezTo>
                  <a:cubicBezTo>
                    <a:pt x="1151" y="1340"/>
                    <a:pt x="565" y="921"/>
                    <a:pt x="126" y="314"/>
                  </a:cubicBezTo>
                  <a:cubicBezTo>
                    <a:pt x="84" y="252"/>
                    <a:pt x="42" y="105"/>
                    <a:pt x="21" y="1"/>
                  </a:cubicBezTo>
                  <a:close/>
                </a:path>
              </a:pathLst>
            </a:custGeom>
            <a:solidFill>
              <a:srgbClr val="E6E6E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33"/>
            <p:cNvSpPr/>
            <p:nvPr/>
          </p:nvSpPr>
          <p:spPr>
            <a:xfrm>
              <a:off x="-1025825" y="3053775"/>
              <a:ext cx="13625" cy="5250"/>
            </a:xfrm>
            <a:custGeom>
              <a:avLst/>
              <a:gdLst/>
              <a:ahLst/>
              <a:cxnLst/>
              <a:rect l="l" t="t" r="r" b="b"/>
              <a:pathLst>
                <a:path w="545" h="210" extrusionOk="0">
                  <a:moveTo>
                    <a:pt x="1" y="147"/>
                  </a:moveTo>
                  <a:cubicBezTo>
                    <a:pt x="210" y="0"/>
                    <a:pt x="357" y="84"/>
                    <a:pt x="524" y="210"/>
                  </a:cubicBezTo>
                  <a:lnTo>
                    <a:pt x="545" y="189"/>
                  </a:lnTo>
                  <a:cubicBezTo>
                    <a:pt x="357" y="168"/>
                    <a:pt x="168" y="147"/>
                    <a:pt x="1" y="147"/>
                  </a:cubicBezTo>
                  <a:close/>
                </a:path>
              </a:pathLst>
            </a:custGeom>
            <a:solidFill>
              <a:srgbClr val="E6E6E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33"/>
            <p:cNvSpPr/>
            <p:nvPr/>
          </p:nvSpPr>
          <p:spPr>
            <a:xfrm>
              <a:off x="-922775" y="2765025"/>
              <a:ext cx="278850" cy="100450"/>
            </a:xfrm>
            <a:custGeom>
              <a:avLst/>
              <a:gdLst/>
              <a:ahLst/>
              <a:cxnLst/>
              <a:rect l="l" t="t" r="r" b="b"/>
              <a:pathLst>
                <a:path w="11154" h="4018" extrusionOk="0">
                  <a:moveTo>
                    <a:pt x="1" y="1653"/>
                  </a:moveTo>
                  <a:cubicBezTo>
                    <a:pt x="838" y="1800"/>
                    <a:pt x="1528" y="1612"/>
                    <a:pt x="2198" y="1486"/>
                  </a:cubicBezTo>
                  <a:cubicBezTo>
                    <a:pt x="3056" y="1319"/>
                    <a:pt x="3935" y="1193"/>
                    <a:pt x="4771" y="1005"/>
                  </a:cubicBezTo>
                  <a:cubicBezTo>
                    <a:pt x="5211" y="921"/>
                    <a:pt x="5629" y="754"/>
                    <a:pt x="6027" y="565"/>
                  </a:cubicBezTo>
                  <a:cubicBezTo>
                    <a:pt x="6445" y="398"/>
                    <a:pt x="6864" y="231"/>
                    <a:pt x="7324" y="272"/>
                  </a:cubicBezTo>
                  <a:cubicBezTo>
                    <a:pt x="7450" y="272"/>
                    <a:pt x="7596" y="314"/>
                    <a:pt x="7701" y="252"/>
                  </a:cubicBezTo>
                  <a:cubicBezTo>
                    <a:pt x="8349" y="0"/>
                    <a:pt x="8998" y="210"/>
                    <a:pt x="9647" y="231"/>
                  </a:cubicBezTo>
                  <a:cubicBezTo>
                    <a:pt x="10170" y="252"/>
                    <a:pt x="10463" y="565"/>
                    <a:pt x="10693" y="963"/>
                  </a:cubicBezTo>
                  <a:cubicBezTo>
                    <a:pt x="10860" y="1277"/>
                    <a:pt x="10986" y="1612"/>
                    <a:pt x="11153" y="2009"/>
                  </a:cubicBezTo>
                  <a:cubicBezTo>
                    <a:pt x="10902" y="2030"/>
                    <a:pt x="10693" y="2030"/>
                    <a:pt x="10484" y="2093"/>
                  </a:cubicBezTo>
                  <a:cubicBezTo>
                    <a:pt x="9814" y="2239"/>
                    <a:pt x="9124" y="2239"/>
                    <a:pt x="8475" y="2469"/>
                  </a:cubicBezTo>
                  <a:cubicBezTo>
                    <a:pt x="8370" y="2532"/>
                    <a:pt x="8245" y="2553"/>
                    <a:pt x="8140" y="2532"/>
                  </a:cubicBezTo>
                  <a:cubicBezTo>
                    <a:pt x="7324" y="2344"/>
                    <a:pt x="6592" y="2721"/>
                    <a:pt x="5860" y="2867"/>
                  </a:cubicBezTo>
                  <a:cubicBezTo>
                    <a:pt x="5525" y="2951"/>
                    <a:pt x="5190" y="3055"/>
                    <a:pt x="4813" y="3055"/>
                  </a:cubicBezTo>
                  <a:cubicBezTo>
                    <a:pt x="4374" y="3055"/>
                    <a:pt x="3935" y="3160"/>
                    <a:pt x="3537" y="3390"/>
                  </a:cubicBezTo>
                  <a:cubicBezTo>
                    <a:pt x="2993" y="3704"/>
                    <a:pt x="2407" y="3913"/>
                    <a:pt x="1696" y="4018"/>
                  </a:cubicBezTo>
                  <a:cubicBezTo>
                    <a:pt x="1089" y="3369"/>
                    <a:pt x="357" y="2741"/>
                    <a:pt x="1" y="165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33"/>
            <p:cNvSpPr/>
            <p:nvPr/>
          </p:nvSpPr>
          <p:spPr>
            <a:xfrm>
              <a:off x="-1199475" y="2658325"/>
              <a:ext cx="956750" cy="553975"/>
            </a:xfrm>
            <a:custGeom>
              <a:avLst/>
              <a:gdLst/>
              <a:ahLst/>
              <a:cxnLst/>
              <a:rect l="l" t="t" r="r" b="b"/>
              <a:pathLst>
                <a:path w="38270" h="22159" extrusionOk="0">
                  <a:moveTo>
                    <a:pt x="36156" y="19647"/>
                  </a:moveTo>
                  <a:lnTo>
                    <a:pt x="35529" y="19333"/>
                  </a:lnTo>
                  <a:cubicBezTo>
                    <a:pt x="34482" y="19543"/>
                    <a:pt x="33499" y="19752"/>
                    <a:pt x="32495" y="19961"/>
                  </a:cubicBezTo>
                  <a:cubicBezTo>
                    <a:pt x="32244" y="20003"/>
                    <a:pt x="31972" y="20087"/>
                    <a:pt x="31741" y="20170"/>
                  </a:cubicBezTo>
                  <a:cubicBezTo>
                    <a:pt x="31114" y="20359"/>
                    <a:pt x="30486" y="20589"/>
                    <a:pt x="29796" y="20526"/>
                  </a:cubicBezTo>
                  <a:cubicBezTo>
                    <a:pt x="29754" y="20526"/>
                    <a:pt x="29670" y="20505"/>
                    <a:pt x="29628" y="20526"/>
                  </a:cubicBezTo>
                  <a:cubicBezTo>
                    <a:pt x="28519" y="20694"/>
                    <a:pt x="27431" y="20819"/>
                    <a:pt x="26322" y="21007"/>
                  </a:cubicBezTo>
                  <a:cubicBezTo>
                    <a:pt x="25862" y="21091"/>
                    <a:pt x="25381" y="21154"/>
                    <a:pt x="24878" y="21112"/>
                  </a:cubicBezTo>
                  <a:cubicBezTo>
                    <a:pt x="24648" y="21070"/>
                    <a:pt x="24418" y="21070"/>
                    <a:pt x="24167" y="21133"/>
                  </a:cubicBezTo>
                  <a:cubicBezTo>
                    <a:pt x="23163" y="21258"/>
                    <a:pt x="22158" y="21447"/>
                    <a:pt x="21133" y="21572"/>
                  </a:cubicBezTo>
                  <a:cubicBezTo>
                    <a:pt x="20652" y="21656"/>
                    <a:pt x="20129" y="21698"/>
                    <a:pt x="19627" y="21635"/>
                  </a:cubicBezTo>
                  <a:cubicBezTo>
                    <a:pt x="19355" y="21593"/>
                    <a:pt x="19104" y="21635"/>
                    <a:pt x="18811" y="21677"/>
                  </a:cubicBezTo>
                  <a:cubicBezTo>
                    <a:pt x="18580" y="21698"/>
                    <a:pt x="18350" y="21761"/>
                    <a:pt x="18099" y="21844"/>
                  </a:cubicBezTo>
                  <a:cubicBezTo>
                    <a:pt x="17137" y="22158"/>
                    <a:pt x="16153" y="22074"/>
                    <a:pt x="15170" y="21928"/>
                  </a:cubicBezTo>
                  <a:cubicBezTo>
                    <a:pt x="14710" y="21844"/>
                    <a:pt x="14710" y="21844"/>
                    <a:pt x="14333" y="21342"/>
                  </a:cubicBezTo>
                  <a:cubicBezTo>
                    <a:pt x="14291" y="21321"/>
                    <a:pt x="14228" y="21300"/>
                    <a:pt x="14187" y="21300"/>
                  </a:cubicBezTo>
                  <a:cubicBezTo>
                    <a:pt x="13036" y="21238"/>
                    <a:pt x="12199" y="20505"/>
                    <a:pt x="11341" y="19877"/>
                  </a:cubicBezTo>
                  <a:cubicBezTo>
                    <a:pt x="11194" y="19794"/>
                    <a:pt x="11132" y="19668"/>
                    <a:pt x="10985" y="19626"/>
                  </a:cubicBezTo>
                  <a:cubicBezTo>
                    <a:pt x="10295" y="19250"/>
                    <a:pt x="9562" y="18894"/>
                    <a:pt x="8851" y="18517"/>
                  </a:cubicBezTo>
                  <a:cubicBezTo>
                    <a:pt x="8244" y="18204"/>
                    <a:pt x="7784" y="17743"/>
                    <a:pt x="7303" y="17283"/>
                  </a:cubicBezTo>
                  <a:cubicBezTo>
                    <a:pt x="6989" y="17011"/>
                    <a:pt x="6675" y="16739"/>
                    <a:pt x="6340" y="16509"/>
                  </a:cubicBezTo>
                  <a:cubicBezTo>
                    <a:pt x="5754" y="16111"/>
                    <a:pt x="5168" y="15776"/>
                    <a:pt x="4645" y="15337"/>
                  </a:cubicBezTo>
                  <a:cubicBezTo>
                    <a:pt x="3955" y="14751"/>
                    <a:pt x="3348" y="14082"/>
                    <a:pt x="2699" y="13454"/>
                  </a:cubicBezTo>
                  <a:cubicBezTo>
                    <a:pt x="2176" y="12931"/>
                    <a:pt x="1653" y="12366"/>
                    <a:pt x="1005" y="11989"/>
                  </a:cubicBezTo>
                  <a:cubicBezTo>
                    <a:pt x="565" y="11717"/>
                    <a:pt x="356" y="11382"/>
                    <a:pt x="461" y="10859"/>
                  </a:cubicBezTo>
                  <a:cubicBezTo>
                    <a:pt x="523" y="10483"/>
                    <a:pt x="419" y="10148"/>
                    <a:pt x="272" y="9813"/>
                  </a:cubicBezTo>
                  <a:cubicBezTo>
                    <a:pt x="189" y="9625"/>
                    <a:pt x="105" y="9416"/>
                    <a:pt x="0" y="9206"/>
                  </a:cubicBezTo>
                  <a:cubicBezTo>
                    <a:pt x="314" y="8767"/>
                    <a:pt x="628" y="8286"/>
                    <a:pt x="942" y="7846"/>
                  </a:cubicBezTo>
                  <a:cubicBezTo>
                    <a:pt x="1109" y="7616"/>
                    <a:pt x="1193" y="7344"/>
                    <a:pt x="1026" y="7093"/>
                  </a:cubicBezTo>
                  <a:cubicBezTo>
                    <a:pt x="816" y="6758"/>
                    <a:pt x="837" y="6403"/>
                    <a:pt x="900" y="6047"/>
                  </a:cubicBezTo>
                  <a:cubicBezTo>
                    <a:pt x="942" y="5566"/>
                    <a:pt x="1026" y="5105"/>
                    <a:pt x="837" y="4624"/>
                  </a:cubicBezTo>
                  <a:cubicBezTo>
                    <a:pt x="691" y="4185"/>
                    <a:pt x="1005" y="3829"/>
                    <a:pt x="1298" y="3536"/>
                  </a:cubicBezTo>
                  <a:cubicBezTo>
                    <a:pt x="1570" y="3243"/>
                    <a:pt x="1946" y="3013"/>
                    <a:pt x="2281" y="2783"/>
                  </a:cubicBezTo>
                  <a:cubicBezTo>
                    <a:pt x="2448" y="2678"/>
                    <a:pt x="2679" y="2595"/>
                    <a:pt x="2888" y="2595"/>
                  </a:cubicBezTo>
                  <a:cubicBezTo>
                    <a:pt x="3850" y="2595"/>
                    <a:pt x="4792" y="2385"/>
                    <a:pt x="5733" y="2155"/>
                  </a:cubicBezTo>
                  <a:cubicBezTo>
                    <a:pt x="7282" y="1737"/>
                    <a:pt x="8851" y="1569"/>
                    <a:pt x="10441" y="1486"/>
                  </a:cubicBezTo>
                  <a:lnTo>
                    <a:pt x="17262" y="1109"/>
                  </a:lnTo>
                  <a:cubicBezTo>
                    <a:pt x="18057" y="1046"/>
                    <a:pt x="18832" y="1067"/>
                    <a:pt x="19627" y="1046"/>
                  </a:cubicBezTo>
                  <a:cubicBezTo>
                    <a:pt x="20443" y="1025"/>
                    <a:pt x="21238" y="1025"/>
                    <a:pt x="22075" y="1004"/>
                  </a:cubicBezTo>
                  <a:cubicBezTo>
                    <a:pt x="22263" y="753"/>
                    <a:pt x="22472" y="481"/>
                    <a:pt x="22682" y="167"/>
                  </a:cubicBezTo>
                  <a:cubicBezTo>
                    <a:pt x="23184" y="0"/>
                    <a:pt x="23581" y="167"/>
                    <a:pt x="23895" y="523"/>
                  </a:cubicBezTo>
                  <a:cubicBezTo>
                    <a:pt x="24062" y="753"/>
                    <a:pt x="24272" y="963"/>
                    <a:pt x="24481" y="1214"/>
                  </a:cubicBezTo>
                  <a:cubicBezTo>
                    <a:pt x="24648" y="1381"/>
                    <a:pt x="24774" y="1590"/>
                    <a:pt x="24983" y="1737"/>
                  </a:cubicBezTo>
                  <a:cubicBezTo>
                    <a:pt x="25318" y="1967"/>
                    <a:pt x="25506" y="2281"/>
                    <a:pt x="25715" y="2615"/>
                  </a:cubicBezTo>
                  <a:cubicBezTo>
                    <a:pt x="26008" y="3055"/>
                    <a:pt x="26343" y="3473"/>
                    <a:pt x="26720" y="3892"/>
                  </a:cubicBezTo>
                  <a:cubicBezTo>
                    <a:pt x="26992" y="4248"/>
                    <a:pt x="27410" y="4457"/>
                    <a:pt x="27578" y="4917"/>
                  </a:cubicBezTo>
                  <a:cubicBezTo>
                    <a:pt x="27619" y="5084"/>
                    <a:pt x="27891" y="5210"/>
                    <a:pt x="28038" y="5315"/>
                  </a:cubicBezTo>
                  <a:lnTo>
                    <a:pt x="30235" y="6717"/>
                  </a:lnTo>
                  <a:cubicBezTo>
                    <a:pt x="31323" y="7407"/>
                    <a:pt x="32285" y="8181"/>
                    <a:pt x="33248" y="9018"/>
                  </a:cubicBezTo>
                  <a:cubicBezTo>
                    <a:pt x="33897" y="9583"/>
                    <a:pt x="34566" y="10169"/>
                    <a:pt x="35319" y="10587"/>
                  </a:cubicBezTo>
                  <a:cubicBezTo>
                    <a:pt x="35508" y="10692"/>
                    <a:pt x="35633" y="10859"/>
                    <a:pt x="35780" y="11006"/>
                  </a:cubicBezTo>
                  <a:cubicBezTo>
                    <a:pt x="36052" y="11278"/>
                    <a:pt x="36240" y="11571"/>
                    <a:pt x="36658" y="11634"/>
                  </a:cubicBezTo>
                  <a:cubicBezTo>
                    <a:pt x="36784" y="11675"/>
                    <a:pt x="36889" y="11822"/>
                    <a:pt x="36993" y="11927"/>
                  </a:cubicBezTo>
                  <a:cubicBezTo>
                    <a:pt x="37202" y="12136"/>
                    <a:pt x="37433" y="12345"/>
                    <a:pt x="37642" y="12554"/>
                  </a:cubicBezTo>
                  <a:cubicBezTo>
                    <a:pt x="38039" y="12931"/>
                    <a:pt x="38270" y="13349"/>
                    <a:pt x="38186" y="13893"/>
                  </a:cubicBezTo>
                  <a:cubicBezTo>
                    <a:pt x="38081" y="14709"/>
                    <a:pt x="37872" y="15463"/>
                    <a:pt x="37412" y="16174"/>
                  </a:cubicBezTo>
                  <a:cubicBezTo>
                    <a:pt x="37182" y="16530"/>
                    <a:pt x="37035" y="16906"/>
                    <a:pt x="37014" y="17346"/>
                  </a:cubicBezTo>
                  <a:cubicBezTo>
                    <a:pt x="36993" y="17764"/>
                    <a:pt x="36910" y="18183"/>
                    <a:pt x="36679" y="18538"/>
                  </a:cubicBezTo>
                  <a:cubicBezTo>
                    <a:pt x="36554" y="18748"/>
                    <a:pt x="36554" y="19020"/>
                    <a:pt x="36449" y="19229"/>
                  </a:cubicBezTo>
                  <a:cubicBezTo>
                    <a:pt x="36386" y="19271"/>
                    <a:pt x="36282" y="19438"/>
                    <a:pt x="36156" y="19647"/>
                  </a:cubicBezTo>
                  <a:close/>
                  <a:moveTo>
                    <a:pt x="7470" y="16028"/>
                  </a:moveTo>
                  <a:cubicBezTo>
                    <a:pt x="7303" y="15902"/>
                    <a:pt x="7135" y="15818"/>
                    <a:pt x="6947" y="15965"/>
                  </a:cubicBezTo>
                  <a:cubicBezTo>
                    <a:pt x="6968" y="15881"/>
                    <a:pt x="7031" y="15756"/>
                    <a:pt x="6989" y="15714"/>
                  </a:cubicBezTo>
                  <a:cubicBezTo>
                    <a:pt x="6821" y="15546"/>
                    <a:pt x="6612" y="15358"/>
                    <a:pt x="6403" y="15170"/>
                  </a:cubicBezTo>
                  <a:cubicBezTo>
                    <a:pt x="5399" y="14312"/>
                    <a:pt x="4415" y="13412"/>
                    <a:pt x="3411" y="12554"/>
                  </a:cubicBezTo>
                  <a:cubicBezTo>
                    <a:pt x="2699" y="11947"/>
                    <a:pt x="2009" y="11362"/>
                    <a:pt x="1318" y="10755"/>
                  </a:cubicBezTo>
                  <a:cubicBezTo>
                    <a:pt x="1109" y="10901"/>
                    <a:pt x="1172" y="11090"/>
                    <a:pt x="1298" y="11152"/>
                  </a:cubicBezTo>
                  <a:cubicBezTo>
                    <a:pt x="1800" y="11424"/>
                    <a:pt x="2218" y="11801"/>
                    <a:pt x="2637" y="12199"/>
                  </a:cubicBezTo>
                  <a:cubicBezTo>
                    <a:pt x="3202" y="12784"/>
                    <a:pt x="3892" y="13307"/>
                    <a:pt x="4436" y="13914"/>
                  </a:cubicBezTo>
                  <a:cubicBezTo>
                    <a:pt x="4896" y="14437"/>
                    <a:pt x="5420" y="14856"/>
                    <a:pt x="6005" y="15253"/>
                  </a:cubicBezTo>
                  <a:cubicBezTo>
                    <a:pt x="6319" y="15463"/>
                    <a:pt x="6633" y="15693"/>
                    <a:pt x="6968" y="15902"/>
                  </a:cubicBezTo>
                  <a:lnTo>
                    <a:pt x="7512" y="15986"/>
                  </a:lnTo>
                  <a:cubicBezTo>
                    <a:pt x="7554" y="16090"/>
                    <a:pt x="7554" y="16216"/>
                    <a:pt x="7617" y="16300"/>
                  </a:cubicBezTo>
                  <a:cubicBezTo>
                    <a:pt x="8035" y="16906"/>
                    <a:pt x="8642" y="17325"/>
                    <a:pt x="9249" y="17701"/>
                  </a:cubicBezTo>
                  <a:cubicBezTo>
                    <a:pt x="9353" y="17785"/>
                    <a:pt x="9479" y="17806"/>
                    <a:pt x="9604" y="17848"/>
                  </a:cubicBezTo>
                  <a:cubicBezTo>
                    <a:pt x="8956" y="17157"/>
                    <a:pt x="8202" y="16613"/>
                    <a:pt x="7470" y="16028"/>
                  </a:cubicBezTo>
                  <a:close/>
                  <a:moveTo>
                    <a:pt x="23100" y="837"/>
                  </a:moveTo>
                  <a:cubicBezTo>
                    <a:pt x="22974" y="1025"/>
                    <a:pt x="22891" y="1109"/>
                    <a:pt x="22891" y="1172"/>
                  </a:cubicBezTo>
                  <a:cubicBezTo>
                    <a:pt x="22786" y="1632"/>
                    <a:pt x="22472" y="1695"/>
                    <a:pt x="22054" y="1674"/>
                  </a:cubicBezTo>
                  <a:cubicBezTo>
                    <a:pt x="21698" y="1653"/>
                    <a:pt x="21321" y="1590"/>
                    <a:pt x="20987" y="1653"/>
                  </a:cubicBezTo>
                  <a:cubicBezTo>
                    <a:pt x="20317" y="1758"/>
                    <a:pt x="19627" y="1799"/>
                    <a:pt x="18915" y="1779"/>
                  </a:cubicBezTo>
                  <a:cubicBezTo>
                    <a:pt x="18392" y="1758"/>
                    <a:pt x="17911" y="1779"/>
                    <a:pt x="17388" y="1799"/>
                  </a:cubicBezTo>
                  <a:cubicBezTo>
                    <a:pt x="14898" y="1946"/>
                    <a:pt x="12408" y="2113"/>
                    <a:pt x="9918" y="2260"/>
                  </a:cubicBezTo>
                  <a:cubicBezTo>
                    <a:pt x="8725" y="2323"/>
                    <a:pt x="7512" y="2427"/>
                    <a:pt x="6361" y="2699"/>
                  </a:cubicBezTo>
                  <a:cubicBezTo>
                    <a:pt x="5838" y="2825"/>
                    <a:pt x="5294" y="2867"/>
                    <a:pt x="4771" y="2992"/>
                  </a:cubicBezTo>
                  <a:cubicBezTo>
                    <a:pt x="4122" y="3118"/>
                    <a:pt x="3453" y="3201"/>
                    <a:pt x="2804" y="3097"/>
                  </a:cubicBezTo>
                  <a:cubicBezTo>
                    <a:pt x="2762" y="3097"/>
                    <a:pt x="2699" y="3139"/>
                    <a:pt x="2595" y="3160"/>
                  </a:cubicBezTo>
                  <a:cubicBezTo>
                    <a:pt x="2574" y="3264"/>
                    <a:pt x="2553" y="3390"/>
                    <a:pt x="2490" y="3557"/>
                  </a:cubicBezTo>
                  <a:cubicBezTo>
                    <a:pt x="2846" y="3766"/>
                    <a:pt x="3160" y="3955"/>
                    <a:pt x="3432" y="4164"/>
                  </a:cubicBezTo>
                  <a:cubicBezTo>
                    <a:pt x="3892" y="4478"/>
                    <a:pt x="4352" y="4771"/>
                    <a:pt x="4729" y="5147"/>
                  </a:cubicBezTo>
                  <a:cubicBezTo>
                    <a:pt x="5671" y="6256"/>
                    <a:pt x="6780" y="7177"/>
                    <a:pt x="7805" y="8181"/>
                  </a:cubicBezTo>
                  <a:cubicBezTo>
                    <a:pt x="8202" y="8579"/>
                    <a:pt x="8621" y="8997"/>
                    <a:pt x="8956" y="9437"/>
                  </a:cubicBezTo>
                  <a:cubicBezTo>
                    <a:pt x="9688" y="10357"/>
                    <a:pt x="10462" y="11215"/>
                    <a:pt x="11341" y="12031"/>
                  </a:cubicBezTo>
                  <a:cubicBezTo>
                    <a:pt x="11697" y="12366"/>
                    <a:pt x="12094" y="12743"/>
                    <a:pt x="12387" y="13140"/>
                  </a:cubicBezTo>
                  <a:cubicBezTo>
                    <a:pt x="13140" y="14123"/>
                    <a:pt x="13998" y="15065"/>
                    <a:pt x="14898" y="15965"/>
                  </a:cubicBezTo>
                  <a:cubicBezTo>
                    <a:pt x="15003" y="16069"/>
                    <a:pt x="15128" y="16195"/>
                    <a:pt x="15254" y="16216"/>
                  </a:cubicBezTo>
                  <a:cubicBezTo>
                    <a:pt x="15756" y="16300"/>
                    <a:pt x="16279" y="16404"/>
                    <a:pt x="16781" y="16320"/>
                  </a:cubicBezTo>
                  <a:cubicBezTo>
                    <a:pt x="17304" y="16216"/>
                    <a:pt x="17848" y="16174"/>
                    <a:pt x="18371" y="16132"/>
                  </a:cubicBezTo>
                  <a:cubicBezTo>
                    <a:pt x="18999" y="16111"/>
                    <a:pt x="19606" y="15965"/>
                    <a:pt x="20213" y="15756"/>
                  </a:cubicBezTo>
                  <a:cubicBezTo>
                    <a:pt x="20589" y="15609"/>
                    <a:pt x="21008" y="15546"/>
                    <a:pt x="21405" y="15442"/>
                  </a:cubicBezTo>
                  <a:cubicBezTo>
                    <a:pt x="22556" y="15170"/>
                    <a:pt x="23707" y="14960"/>
                    <a:pt x="24837" y="14667"/>
                  </a:cubicBezTo>
                  <a:cubicBezTo>
                    <a:pt x="25548" y="14500"/>
                    <a:pt x="26218" y="14333"/>
                    <a:pt x="26950" y="14249"/>
                  </a:cubicBezTo>
                  <a:cubicBezTo>
                    <a:pt x="27536" y="14186"/>
                    <a:pt x="28080" y="14040"/>
                    <a:pt x="28624" y="13977"/>
                  </a:cubicBezTo>
                  <a:cubicBezTo>
                    <a:pt x="29210" y="13893"/>
                    <a:pt x="29754" y="13789"/>
                    <a:pt x="30319" y="13789"/>
                  </a:cubicBezTo>
                  <a:cubicBezTo>
                    <a:pt x="31009" y="13789"/>
                    <a:pt x="31679" y="13579"/>
                    <a:pt x="32390" y="13705"/>
                  </a:cubicBezTo>
                  <a:cubicBezTo>
                    <a:pt x="33101" y="13475"/>
                    <a:pt x="33834" y="13663"/>
                    <a:pt x="34545" y="13705"/>
                  </a:cubicBezTo>
                  <a:cubicBezTo>
                    <a:pt x="34713" y="13726"/>
                    <a:pt x="34901" y="13768"/>
                    <a:pt x="35068" y="13831"/>
                  </a:cubicBezTo>
                  <a:cubicBezTo>
                    <a:pt x="35487" y="14019"/>
                    <a:pt x="35863" y="14228"/>
                    <a:pt x="36261" y="14437"/>
                  </a:cubicBezTo>
                  <a:cubicBezTo>
                    <a:pt x="36449" y="14542"/>
                    <a:pt x="36596" y="14667"/>
                    <a:pt x="36638" y="14919"/>
                  </a:cubicBezTo>
                  <a:cubicBezTo>
                    <a:pt x="36638" y="15023"/>
                    <a:pt x="36700" y="15128"/>
                    <a:pt x="36763" y="15274"/>
                  </a:cubicBezTo>
                  <a:cubicBezTo>
                    <a:pt x="36951" y="14960"/>
                    <a:pt x="37098" y="14730"/>
                    <a:pt x="37223" y="14500"/>
                  </a:cubicBezTo>
                  <a:cubicBezTo>
                    <a:pt x="37391" y="14207"/>
                    <a:pt x="37412" y="13914"/>
                    <a:pt x="37202" y="13663"/>
                  </a:cubicBezTo>
                  <a:cubicBezTo>
                    <a:pt x="36763" y="13098"/>
                    <a:pt x="36491" y="12366"/>
                    <a:pt x="35801" y="12052"/>
                  </a:cubicBezTo>
                  <a:cubicBezTo>
                    <a:pt x="35696" y="12010"/>
                    <a:pt x="35633" y="11885"/>
                    <a:pt x="35529" y="11801"/>
                  </a:cubicBezTo>
                  <a:cubicBezTo>
                    <a:pt x="35278" y="11571"/>
                    <a:pt x="35006" y="11320"/>
                    <a:pt x="34713" y="11090"/>
                  </a:cubicBezTo>
                  <a:cubicBezTo>
                    <a:pt x="34085" y="10587"/>
                    <a:pt x="33415" y="10127"/>
                    <a:pt x="32829" y="9604"/>
                  </a:cubicBezTo>
                  <a:cubicBezTo>
                    <a:pt x="31783" y="8641"/>
                    <a:pt x="30674" y="7805"/>
                    <a:pt x="29482" y="7030"/>
                  </a:cubicBezTo>
                  <a:cubicBezTo>
                    <a:pt x="28833" y="6612"/>
                    <a:pt x="28184" y="6193"/>
                    <a:pt x="27536" y="5754"/>
                  </a:cubicBezTo>
                  <a:cubicBezTo>
                    <a:pt x="27327" y="5608"/>
                    <a:pt x="27075" y="5440"/>
                    <a:pt x="26950" y="5210"/>
                  </a:cubicBezTo>
                  <a:cubicBezTo>
                    <a:pt x="26531" y="4561"/>
                    <a:pt x="25967" y="4038"/>
                    <a:pt x="25402" y="3473"/>
                  </a:cubicBezTo>
                  <a:cubicBezTo>
                    <a:pt x="25213" y="3264"/>
                    <a:pt x="25046" y="3118"/>
                    <a:pt x="24962" y="2825"/>
                  </a:cubicBezTo>
                  <a:cubicBezTo>
                    <a:pt x="24627" y="1904"/>
                    <a:pt x="23895" y="1423"/>
                    <a:pt x="23100" y="837"/>
                  </a:cubicBezTo>
                  <a:close/>
                  <a:moveTo>
                    <a:pt x="14626" y="17492"/>
                  </a:moveTo>
                  <a:cubicBezTo>
                    <a:pt x="14417" y="17660"/>
                    <a:pt x="14207" y="17639"/>
                    <a:pt x="14061" y="17471"/>
                  </a:cubicBezTo>
                  <a:cubicBezTo>
                    <a:pt x="13663" y="17053"/>
                    <a:pt x="13308" y="16613"/>
                    <a:pt x="12931" y="16195"/>
                  </a:cubicBezTo>
                  <a:cubicBezTo>
                    <a:pt x="12513" y="15714"/>
                    <a:pt x="12094" y="15253"/>
                    <a:pt x="11634" y="14814"/>
                  </a:cubicBezTo>
                  <a:cubicBezTo>
                    <a:pt x="10002" y="13287"/>
                    <a:pt x="8349" y="11801"/>
                    <a:pt x="6717" y="10315"/>
                  </a:cubicBezTo>
                  <a:cubicBezTo>
                    <a:pt x="6549" y="10169"/>
                    <a:pt x="6403" y="10043"/>
                    <a:pt x="6215" y="9918"/>
                  </a:cubicBezTo>
                  <a:cubicBezTo>
                    <a:pt x="5503" y="9374"/>
                    <a:pt x="4771" y="8809"/>
                    <a:pt x="4101" y="8244"/>
                  </a:cubicBezTo>
                  <a:cubicBezTo>
                    <a:pt x="3327" y="7616"/>
                    <a:pt x="2427" y="7198"/>
                    <a:pt x="1800" y="6277"/>
                  </a:cubicBezTo>
                  <a:cubicBezTo>
                    <a:pt x="1758" y="6465"/>
                    <a:pt x="1716" y="6570"/>
                    <a:pt x="1737" y="6612"/>
                  </a:cubicBezTo>
                  <a:cubicBezTo>
                    <a:pt x="1904" y="7240"/>
                    <a:pt x="1800" y="7825"/>
                    <a:pt x="1339" y="8286"/>
                  </a:cubicBezTo>
                  <a:cubicBezTo>
                    <a:pt x="1067" y="8600"/>
                    <a:pt x="1067" y="8997"/>
                    <a:pt x="1109" y="9395"/>
                  </a:cubicBezTo>
                  <a:cubicBezTo>
                    <a:pt x="1632" y="10002"/>
                    <a:pt x="2218" y="10546"/>
                    <a:pt x="2846" y="11006"/>
                  </a:cubicBezTo>
                  <a:cubicBezTo>
                    <a:pt x="3160" y="11236"/>
                    <a:pt x="3432" y="11508"/>
                    <a:pt x="3725" y="11759"/>
                  </a:cubicBezTo>
                  <a:cubicBezTo>
                    <a:pt x="4436" y="12387"/>
                    <a:pt x="5148" y="13077"/>
                    <a:pt x="5880" y="13705"/>
                  </a:cubicBezTo>
                  <a:cubicBezTo>
                    <a:pt x="7261" y="14856"/>
                    <a:pt x="8663" y="15986"/>
                    <a:pt x="10065" y="17136"/>
                  </a:cubicBezTo>
                  <a:cubicBezTo>
                    <a:pt x="10274" y="17283"/>
                    <a:pt x="10504" y="17450"/>
                    <a:pt x="10734" y="17576"/>
                  </a:cubicBezTo>
                  <a:cubicBezTo>
                    <a:pt x="11362" y="17890"/>
                    <a:pt x="11906" y="18287"/>
                    <a:pt x="12408" y="18789"/>
                  </a:cubicBezTo>
                  <a:cubicBezTo>
                    <a:pt x="12806" y="19166"/>
                    <a:pt x="13308" y="19459"/>
                    <a:pt x="13789" y="19689"/>
                  </a:cubicBezTo>
                  <a:cubicBezTo>
                    <a:pt x="13998" y="19522"/>
                    <a:pt x="14207" y="19438"/>
                    <a:pt x="14187" y="19145"/>
                  </a:cubicBezTo>
                  <a:cubicBezTo>
                    <a:pt x="13977" y="19061"/>
                    <a:pt x="13768" y="18957"/>
                    <a:pt x="13538" y="18936"/>
                  </a:cubicBezTo>
                  <a:cubicBezTo>
                    <a:pt x="13140" y="18873"/>
                    <a:pt x="12889" y="18664"/>
                    <a:pt x="12638" y="18392"/>
                  </a:cubicBezTo>
                  <a:cubicBezTo>
                    <a:pt x="12408" y="18099"/>
                    <a:pt x="12157" y="17869"/>
                    <a:pt x="11885" y="17618"/>
                  </a:cubicBezTo>
                  <a:cubicBezTo>
                    <a:pt x="10650" y="16467"/>
                    <a:pt x="9395" y="15358"/>
                    <a:pt x="8181" y="14207"/>
                  </a:cubicBezTo>
                  <a:cubicBezTo>
                    <a:pt x="7889" y="13935"/>
                    <a:pt x="7617" y="13642"/>
                    <a:pt x="7303" y="13412"/>
                  </a:cubicBezTo>
                  <a:cubicBezTo>
                    <a:pt x="6633" y="12910"/>
                    <a:pt x="6026" y="12345"/>
                    <a:pt x="5420" y="11738"/>
                  </a:cubicBezTo>
                  <a:cubicBezTo>
                    <a:pt x="4938" y="11215"/>
                    <a:pt x="4373" y="10755"/>
                    <a:pt x="3892" y="10232"/>
                  </a:cubicBezTo>
                  <a:cubicBezTo>
                    <a:pt x="3683" y="10022"/>
                    <a:pt x="3495" y="9771"/>
                    <a:pt x="3285" y="9562"/>
                  </a:cubicBezTo>
                  <a:cubicBezTo>
                    <a:pt x="3076" y="9353"/>
                    <a:pt x="2867" y="9186"/>
                    <a:pt x="2658" y="8976"/>
                  </a:cubicBezTo>
                  <a:cubicBezTo>
                    <a:pt x="3013" y="8809"/>
                    <a:pt x="3285" y="8872"/>
                    <a:pt x="3536" y="9102"/>
                  </a:cubicBezTo>
                  <a:cubicBezTo>
                    <a:pt x="4101" y="9562"/>
                    <a:pt x="4645" y="10022"/>
                    <a:pt x="5189" y="10504"/>
                  </a:cubicBezTo>
                  <a:cubicBezTo>
                    <a:pt x="6152" y="11403"/>
                    <a:pt x="7072" y="12387"/>
                    <a:pt x="8181" y="13119"/>
                  </a:cubicBezTo>
                  <a:cubicBezTo>
                    <a:pt x="8223" y="13161"/>
                    <a:pt x="8244" y="13203"/>
                    <a:pt x="8307" y="13266"/>
                  </a:cubicBezTo>
                  <a:cubicBezTo>
                    <a:pt x="9960" y="14793"/>
                    <a:pt x="11592" y="16341"/>
                    <a:pt x="13224" y="17869"/>
                  </a:cubicBezTo>
                  <a:cubicBezTo>
                    <a:pt x="13726" y="17722"/>
                    <a:pt x="14166" y="17576"/>
                    <a:pt x="14375" y="18204"/>
                  </a:cubicBezTo>
                  <a:cubicBezTo>
                    <a:pt x="14396" y="18287"/>
                    <a:pt x="14500" y="18308"/>
                    <a:pt x="14584" y="18350"/>
                  </a:cubicBezTo>
                  <a:cubicBezTo>
                    <a:pt x="14898" y="18601"/>
                    <a:pt x="15212" y="18810"/>
                    <a:pt x="15505" y="19020"/>
                  </a:cubicBezTo>
                  <a:cubicBezTo>
                    <a:pt x="16697" y="18810"/>
                    <a:pt x="17911" y="18622"/>
                    <a:pt x="19083" y="18392"/>
                  </a:cubicBezTo>
                  <a:cubicBezTo>
                    <a:pt x="19187" y="18350"/>
                    <a:pt x="19376" y="18413"/>
                    <a:pt x="19376" y="18162"/>
                  </a:cubicBezTo>
                  <a:cubicBezTo>
                    <a:pt x="18852" y="18204"/>
                    <a:pt x="18350" y="18266"/>
                    <a:pt x="17848" y="18287"/>
                  </a:cubicBezTo>
                  <a:cubicBezTo>
                    <a:pt x="17283" y="18308"/>
                    <a:pt x="16865" y="18162"/>
                    <a:pt x="16488" y="17785"/>
                  </a:cubicBezTo>
                  <a:cubicBezTo>
                    <a:pt x="16572" y="17743"/>
                    <a:pt x="16656" y="17680"/>
                    <a:pt x="16718" y="17680"/>
                  </a:cubicBezTo>
                  <a:cubicBezTo>
                    <a:pt x="17702" y="17576"/>
                    <a:pt x="18643" y="17492"/>
                    <a:pt x="19606" y="17429"/>
                  </a:cubicBezTo>
                  <a:cubicBezTo>
                    <a:pt x="21510" y="17241"/>
                    <a:pt x="23414" y="17032"/>
                    <a:pt x="25297" y="16655"/>
                  </a:cubicBezTo>
                  <a:cubicBezTo>
                    <a:pt x="27347" y="16279"/>
                    <a:pt x="29377" y="15986"/>
                    <a:pt x="31448" y="15860"/>
                  </a:cubicBezTo>
                  <a:cubicBezTo>
                    <a:pt x="32892" y="15756"/>
                    <a:pt x="34294" y="15567"/>
                    <a:pt x="35738" y="15400"/>
                  </a:cubicBezTo>
                  <a:cubicBezTo>
                    <a:pt x="35759" y="15400"/>
                    <a:pt x="35801" y="15379"/>
                    <a:pt x="35842" y="15337"/>
                  </a:cubicBezTo>
                  <a:cubicBezTo>
                    <a:pt x="35863" y="15149"/>
                    <a:pt x="35905" y="14960"/>
                    <a:pt x="35905" y="14751"/>
                  </a:cubicBezTo>
                  <a:cubicBezTo>
                    <a:pt x="34399" y="14333"/>
                    <a:pt x="32913" y="14667"/>
                    <a:pt x="31428" y="14605"/>
                  </a:cubicBezTo>
                  <a:cubicBezTo>
                    <a:pt x="31114" y="14605"/>
                    <a:pt x="30779" y="14667"/>
                    <a:pt x="30444" y="14647"/>
                  </a:cubicBezTo>
                  <a:cubicBezTo>
                    <a:pt x="30256" y="14626"/>
                    <a:pt x="30026" y="14647"/>
                    <a:pt x="29816" y="14667"/>
                  </a:cubicBezTo>
                  <a:cubicBezTo>
                    <a:pt x="28603" y="14856"/>
                    <a:pt x="27389" y="15044"/>
                    <a:pt x="26155" y="15253"/>
                  </a:cubicBezTo>
                  <a:cubicBezTo>
                    <a:pt x="25987" y="15274"/>
                    <a:pt x="25820" y="15337"/>
                    <a:pt x="25632" y="15379"/>
                  </a:cubicBezTo>
                  <a:cubicBezTo>
                    <a:pt x="24439" y="15651"/>
                    <a:pt x="23226" y="15923"/>
                    <a:pt x="22033" y="16195"/>
                  </a:cubicBezTo>
                  <a:cubicBezTo>
                    <a:pt x="21949" y="16216"/>
                    <a:pt x="21845" y="16216"/>
                    <a:pt x="21782" y="16237"/>
                  </a:cubicBezTo>
                  <a:cubicBezTo>
                    <a:pt x="21321" y="16341"/>
                    <a:pt x="20882" y="16425"/>
                    <a:pt x="20464" y="16551"/>
                  </a:cubicBezTo>
                  <a:cubicBezTo>
                    <a:pt x="19794" y="16802"/>
                    <a:pt x="19083" y="16948"/>
                    <a:pt x="18350" y="16969"/>
                  </a:cubicBezTo>
                  <a:cubicBezTo>
                    <a:pt x="18057" y="16969"/>
                    <a:pt x="17723" y="16969"/>
                    <a:pt x="17451" y="17053"/>
                  </a:cubicBezTo>
                  <a:cubicBezTo>
                    <a:pt x="16865" y="17262"/>
                    <a:pt x="16279" y="17178"/>
                    <a:pt x="15672" y="17116"/>
                  </a:cubicBezTo>
                  <a:cubicBezTo>
                    <a:pt x="15400" y="17074"/>
                    <a:pt x="15086" y="17032"/>
                    <a:pt x="14772" y="17011"/>
                  </a:cubicBezTo>
                  <a:cubicBezTo>
                    <a:pt x="14689" y="17157"/>
                    <a:pt x="14668" y="17346"/>
                    <a:pt x="14626" y="17492"/>
                  </a:cubicBezTo>
                  <a:close/>
                  <a:moveTo>
                    <a:pt x="15609" y="20421"/>
                  </a:moveTo>
                  <a:cubicBezTo>
                    <a:pt x="16049" y="20108"/>
                    <a:pt x="16446" y="20170"/>
                    <a:pt x="16823" y="20191"/>
                  </a:cubicBezTo>
                  <a:cubicBezTo>
                    <a:pt x="17220" y="20212"/>
                    <a:pt x="17618" y="20254"/>
                    <a:pt x="18016" y="20212"/>
                  </a:cubicBezTo>
                  <a:cubicBezTo>
                    <a:pt x="18497" y="20191"/>
                    <a:pt x="19020" y="20149"/>
                    <a:pt x="19522" y="20045"/>
                  </a:cubicBezTo>
                  <a:cubicBezTo>
                    <a:pt x="20903" y="19731"/>
                    <a:pt x="22305" y="19543"/>
                    <a:pt x="23686" y="19354"/>
                  </a:cubicBezTo>
                  <a:cubicBezTo>
                    <a:pt x="24104" y="19313"/>
                    <a:pt x="24502" y="19166"/>
                    <a:pt x="24920" y="19124"/>
                  </a:cubicBezTo>
                  <a:cubicBezTo>
                    <a:pt x="26824" y="18894"/>
                    <a:pt x="28708" y="18476"/>
                    <a:pt x="30591" y="18078"/>
                  </a:cubicBezTo>
                  <a:cubicBezTo>
                    <a:pt x="30842" y="18015"/>
                    <a:pt x="31135" y="17953"/>
                    <a:pt x="31407" y="17973"/>
                  </a:cubicBezTo>
                  <a:cubicBezTo>
                    <a:pt x="31951" y="18015"/>
                    <a:pt x="32474" y="17953"/>
                    <a:pt x="33018" y="17911"/>
                  </a:cubicBezTo>
                  <a:cubicBezTo>
                    <a:pt x="33625" y="17890"/>
                    <a:pt x="34189" y="17660"/>
                    <a:pt x="34796" y="17764"/>
                  </a:cubicBezTo>
                  <a:cubicBezTo>
                    <a:pt x="35089" y="17806"/>
                    <a:pt x="35236" y="17660"/>
                    <a:pt x="35298" y="17367"/>
                  </a:cubicBezTo>
                  <a:cubicBezTo>
                    <a:pt x="35340" y="17032"/>
                    <a:pt x="35382" y="16655"/>
                    <a:pt x="35424" y="16320"/>
                  </a:cubicBezTo>
                  <a:cubicBezTo>
                    <a:pt x="34985" y="16069"/>
                    <a:pt x="34566" y="16216"/>
                    <a:pt x="34169" y="16320"/>
                  </a:cubicBezTo>
                  <a:cubicBezTo>
                    <a:pt x="34148" y="16320"/>
                    <a:pt x="34127" y="16404"/>
                    <a:pt x="34085" y="16425"/>
                  </a:cubicBezTo>
                  <a:cubicBezTo>
                    <a:pt x="34252" y="16551"/>
                    <a:pt x="34378" y="16655"/>
                    <a:pt x="34650" y="16864"/>
                  </a:cubicBezTo>
                  <a:cubicBezTo>
                    <a:pt x="34085" y="16948"/>
                    <a:pt x="33708" y="17032"/>
                    <a:pt x="33290" y="17074"/>
                  </a:cubicBezTo>
                  <a:cubicBezTo>
                    <a:pt x="33039" y="17116"/>
                    <a:pt x="32809" y="17178"/>
                    <a:pt x="32578" y="17157"/>
                  </a:cubicBezTo>
                  <a:cubicBezTo>
                    <a:pt x="32055" y="17074"/>
                    <a:pt x="31553" y="17178"/>
                    <a:pt x="31051" y="17241"/>
                  </a:cubicBezTo>
                  <a:cubicBezTo>
                    <a:pt x="30005" y="17367"/>
                    <a:pt x="28959" y="17471"/>
                    <a:pt x="27912" y="17597"/>
                  </a:cubicBezTo>
                  <a:cubicBezTo>
                    <a:pt x="26866" y="17743"/>
                    <a:pt x="25799" y="17743"/>
                    <a:pt x="24816" y="17994"/>
                  </a:cubicBezTo>
                  <a:cubicBezTo>
                    <a:pt x="22849" y="18538"/>
                    <a:pt x="20757" y="18517"/>
                    <a:pt x="18790" y="19061"/>
                  </a:cubicBezTo>
                  <a:cubicBezTo>
                    <a:pt x="18685" y="19103"/>
                    <a:pt x="18560" y="19103"/>
                    <a:pt x="18434" y="19103"/>
                  </a:cubicBezTo>
                  <a:cubicBezTo>
                    <a:pt x="17304" y="19271"/>
                    <a:pt x="16174" y="19438"/>
                    <a:pt x="15044" y="19626"/>
                  </a:cubicBezTo>
                  <a:cubicBezTo>
                    <a:pt x="14940" y="19836"/>
                    <a:pt x="14877" y="20003"/>
                    <a:pt x="14793" y="20170"/>
                  </a:cubicBezTo>
                  <a:cubicBezTo>
                    <a:pt x="15044" y="20505"/>
                    <a:pt x="15254" y="20798"/>
                    <a:pt x="15463" y="21091"/>
                  </a:cubicBezTo>
                  <a:cubicBezTo>
                    <a:pt x="15881" y="21133"/>
                    <a:pt x="16300" y="21196"/>
                    <a:pt x="16718" y="21217"/>
                  </a:cubicBezTo>
                  <a:cubicBezTo>
                    <a:pt x="16865" y="21217"/>
                    <a:pt x="17011" y="21112"/>
                    <a:pt x="17220" y="21028"/>
                  </a:cubicBezTo>
                  <a:cubicBezTo>
                    <a:pt x="16656" y="20819"/>
                    <a:pt x="16028" y="21028"/>
                    <a:pt x="15609" y="20421"/>
                  </a:cubicBezTo>
                  <a:close/>
                  <a:moveTo>
                    <a:pt x="1842" y="5461"/>
                  </a:moveTo>
                  <a:cubicBezTo>
                    <a:pt x="2218" y="5859"/>
                    <a:pt x="2553" y="6361"/>
                    <a:pt x="3013" y="6654"/>
                  </a:cubicBezTo>
                  <a:cubicBezTo>
                    <a:pt x="3997" y="7281"/>
                    <a:pt x="4855" y="8014"/>
                    <a:pt x="5775" y="8683"/>
                  </a:cubicBezTo>
                  <a:cubicBezTo>
                    <a:pt x="6256" y="9081"/>
                    <a:pt x="6780" y="9437"/>
                    <a:pt x="7261" y="9855"/>
                  </a:cubicBezTo>
                  <a:cubicBezTo>
                    <a:pt x="8705" y="11152"/>
                    <a:pt x="10085" y="12450"/>
                    <a:pt x="11529" y="13768"/>
                  </a:cubicBezTo>
                  <a:cubicBezTo>
                    <a:pt x="11592" y="13831"/>
                    <a:pt x="11676" y="14019"/>
                    <a:pt x="11906" y="13831"/>
                  </a:cubicBezTo>
                  <a:cubicBezTo>
                    <a:pt x="11571" y="13475"/>
                    <a:pt x="11257" y="13140"/>
                    <a:pt x="10922" y="12784"/>
                  </a:cubicBezTo>
                  <a:cubicBezTo>
                    <a:pt x="10316" y="12199"/>
                    <a:pt x="9667" y="11675"/>
                    <a:pt x="9144" y="11006"/>
                  </a:cubicBezTo>
                  <a:cubicBezTo>
                    <a:pt x="8202" y="9834"/>
                    <a:pt x="7177" y="8746"/>
                    <a:pt x="6047" y="7742"/>
                  </a:cubicBezTo>
                  <a:cubicBezTo>
                    <a:pt x="5566" y="7302"/>
                    <a:pt x="5064" y="6884"/>
                    <a:pt x="4645" y="6361"/>
                  </a:cubicBezTo>
                  <a:cubicBezTo>
                    <a:pt x="4018" y="5545"/>
                    <a:pt x="3264" y="4938"/>
                    <a:pt x="2427" y="4415"/>
                  </a:cubicBezTo>
                  <a:cubicBezTo>
                    <a:pt x="2281" y="4352"/>
                    <a:pt x="2072" y="4248"/>
                    <a:pt x="1946" y="4268"/>
                  </a:cubicBezTo>
                  <a:cubicBezTo>
                    <a:pt x="1737" y="4310"/>
                    <a:pt x="1821" y="4561"/>
                    <a:pt x="1842" y="4729"/>
                  </a:cubicBezTo>
                  <a:close/>
                  <a:moveTo>
                    <a:pt x="25088" y="20170"/>
                  </a:moveTo>
                  <a:cubicBezTo>
                    <a:pt x="25464" y="20359"/>
                    <a:pt x="25778" y="20296"/>
                    <a:pt x="26092" y="20212"/>
                  </a:cubicBezTo>
                  <a:cubicBezTo>
                    <a:pt x="26762" y="20066"/>
                    <a:pt x="27452" y="19919"/>
                    <a:pt x="28122" y="19919"/>
                  </a:cubicBezTo>
                  <a:cubicBezTo>
                    <a:pt x="28331" y="19919"/>
                    <a:pt x="28540" y="19919"/>
                    <a:pt x="28749" y="19877"/>
                  </a:cubicBezTo>
                  <a:cubicBezTo>
                    <a:pt x="29231" y="19752"/>
                    <a:pt x="29691" y="19668"/>
                    <a:pt x="30172" y="19710"/>
                  </a:cubicBezTo>
                  <a:cubicBezTo>
                    <a:pt x="30507" y="19752"/>
                    <a:pt x="31072" y="19501"/>
                    <a:pt x="31365" y="19292"/>
                  </a:cubicBezTo>
                  <a:cubicBezTo>
                    <a:pt x="29252" y="19417"/>
                    <a:pt x="27159" y="19626"/>
                    <a:pt x="25088" y="201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33"/>
            <p:cNvSpPr/>
            <p:nvPr/>
          </p:nvSpPr>
          <p:spPr>
            <a:xfrm>
              <a:off x="-956775" y="2745150"/>
              <a:ext cx="339000" cy="142825"/>
            </a:xfrm>
            <a:custGeom>
              <a:avLst/>
              <a:gdLst/>
              <a:ahLst/>
              <a:cxnLst/>
              <a:rect l="l" t="t" r="r" b="b"/>
              <a:pathLst>
                <a:path w="13560" h="5713" extrusionOk="0">
                  <a:moveTo>
                    <a:pt x="1" y="1863"/>
                  </a:moveTo>
                  <a:cubicBezTo>
                    <a:pt x="315" y="1632"/>
                    <a:pt x="629" y="1674"/>
                    <a:pt x="922" y="1716"/>
                  </a:cubicBezTo>
                  <a:cubicBezTo>
                    <a:pt x="1842" y="1842"/>
                    <a:pt x="2700" y="1716"/>
                    <a:pt x="3600" y="1465"/>
                  </a:cubicBezTo>
                  <a:cubicBezTo>
                    <a:pt x="4374" y="1256"/>
                    <a:pt x="5190" y="1193"/>
                    <a:pt x="5964" y="1026"/>
                  </a:cubicBezTo>
                  <a:cubicBezTo>
                    <a:pt x="6341" y="942"/>
                    <a:pt x="6738" y="816"/>
                    <a:pt x="7073" y="670"/>
                  </a:cubicBezTo>
                  <a:cubicBezTo>
                    <a:pt x="7533" y="461"/>
                    <a:pt x="8015" y="293"/>
                    <a:pt x="8538" y="293"/>
                  </a:cubicBezTo>
                  <a:cubicBezTo>
                    <a:pt x="8621" y="293"/>
                    <a:pt x="8726" y="314"/>
                    <a:pt x="8789" y="293"/>
                  </a:cubicBezTo>
                  <a:cubicBezTo>
                    <a:pt x="9626" y="0"/>
                    <a:pt x="10463" y="189"/>
                    <a:pt x="11279" y="314"/>
                  </a:cubicBezTo>
                  <a:cubicBezTo>
                    <a:pt x="12032" y="419"/>
                    <a:pt x="12618" y="795"/>
                    <a:pt x="12827" y="1611"/>
                  </a:cubicBezTo>
                  <a:cubicBezTo>
                    <a:pt x="12869" y="1842"/>
                    <a:pt x="13015" y="2030"/>
                    <a:pt x="13141" y="2239"/>
                  </a:cubicBezTo>
                  <a:cubicBezTo>
                    <a:pt x="13183" y="2344"/>
                    <a:pt x="13287" y="2407"/>
                    <a:pt x="13350" y="2511"/>
                  </a:cubicBezTo>
                  <a:cubicBezTo>
                    <a:pt x="13559" y="2909"/>
                    <a:pt x="13455" y="3306"/>
                    <a:pt x="13015" y="3453"/>
                  </a:cubicBezTo>
                  <a:cubicBezTo>
                    <a:pt x="12806" y="3536"/>
                    <a:pt x="12534" y="3599"/>
                    <a:pt x="12304" y="3620"/>
                  </a:cubicBezTo>
                  <a:lnTo>
                    <a:pt x="11676" y="3704"/>
                  </a:lnTo>
                  <a:cubicBezTo>
                    <a:pt x="11049" y="3746"/>
                    <a:pt x="10442" y="3850"/>
                    <a:pt x="9814" y="4039"/>
                  </a:cubicBezTo>
                  <a:cubicBezTo>
                    <a:pt x="9709" y="4060"/>
                    <a:pt x="9584" y="4080"/>
                    <a:pt x="9458" y="4080"/>
                  </a:cubicBezTo>
                  <a:cubicBezTo>
                    <a:pt x="8768" y="3955"/>
                    <a:pt x="8140" y="4227"/>
                    <a:pt x="7512" y="4373"/>
                  </a:cubicBezTo>
                  <a:cubicBezTo>
                    <a:pt x="7010" y="4499"/>
                    <a:pt x="6550" y="4666"/>
                    <a:pt x="6027" y="4645"/>
                  </a:cubicBezTo>
                  <a:cubicBezTo>
                    <a:pt x="5525" y="4604"/>
                    <a:pt x="5106" y="4896"/>
                    <a:pt x="4688" y="5106"/>
                  </a:cubicBezTo>
                  <a:cubicBezTo>
                    <a:pt x="4374" y="5273"/>
                    <a:pt x="4060" y="5441"/>
                    <a:pt x="3725" y="5545"/>
                  </a:cubicBezTo>
                  <a:cubicBezTo>
                    <a:pt x="3139" y="5713"/>
                    <a:pt x="2616" y="5692"/>
                    <a:pt x="2177" y="5168"/>
                  </a:cubicBezTo>
                  <a:cubicBezTo>
                    <a:pt x="1821" y="4687"/>
                    <a:pt x="1361" y="4290"/>
                    <a:pt x="1047" y="3808"/>
                  </a:cubicBezTo>
                  <a:cubicBezTo>
                    <a:pt x="817" y="3432"/>
                    <a:pt x="608" y="3076"/>
                    <a:pt x="524" y="2679"/>
                  </a:cubicBezTo>
                  <a:cubicBezTo>
                    <a:pt x="482" y="2386"/>
                    <a:pt x="357" y="2197"/>
                    <a:pt x="85" y="2093"/>
                  </a:cubicBezTo>
                  <a:cubicBezTo>
                    <a:pt x="64" y="2072"/>
                    <a:pt x="64" y="1967"/>
                    <a:pt x="1" y="1863"/>
                  </a:cubicBezTo>
                  <a:close/>
                  <a:moveTo>
                    <a:pt x="1361" y="2448"/>
                  </a:moveTo>
                  <a:cubicBezTo>
                    <a:pt x="1717" y="3557"/>
                    <a:pt x="2449" y="4164"/>
                    <a:pt x="3014" y="4855"/>
                  </a:cubicBezTo>
                  <a:cubicBezTo>
                    <a:pt x="3704" y="4750"/>
                    <a:pt x="4290" y="4541"/>
                    <a:pt x="4855" y="4227"/>
                  </a:cubicBezTo>
                  <a:cubicBezTo>
                    <a:pt x="5232" y="3976"/>
                    <a:pt x="5692" y="3871"/>
                    <a:pt x="6131" y="3871"/>
                  </a:cubicBezTo>
                  <a:cubicBezTo>
                    <a:pt x="6487" y="3871"/>
                    <a:pt x="6843" y="3767"/>
                    <a:pt x="7178" y="3704"/>
                  </a:cubicBezTo>
                  <a:cubicBezTo>
                    <a:pt x="7931" y="3536"/>
                    <a:pt x="8642" y="3181"/>
                    <a:pt x="9458" y="3348"/>
                  </a:cubicBezTo>
                  <a:cubicBezTo>
                    <a:pt x="9563" y="3390"/>
                    <a:pt x="9688" y="3327"/>
                    <a:pt x="9793" y="3306"/>
                  </a:cubicBezTo>
                  <a:cubicBezTo>
                    <a:pt x="10442" y="3076"/>
                    <a:pt x="11132" y="3034"/>
                    <a:pt x="11802" y="2909"/>
                  </a:cubicBezTo>
                  <a:cubicBezTo>
                    <a:pt x="11990" y="2867"/>
                    <a:pt x="12199" y="2867"/>
                    <a:pt x="12450" y="2825"/>
                  </a:cubicBezTo>
                  <a:cubicBezTo>
                    <a:pt x="12304" y="2448"/>
                    <a:pt x="12178" y="2093"/>
                    <a:pt x="12011" y="1779"/>
                  </a:cubicBezTo>
                  <a:cubicBezTo>
                    <a:pt x="11802" y="1360"/>
                    <a:pt x="11488" y="1088"/>
                    <a:pt x="10965" y="1047"/>
                  </a:cubicBezTo>
                  <a:cubicBezTo>
                    <a:pt x="10316" y="1026"/>
                    <a:pt x="9647" y="816"/>
                    <a:pt x="8998" y="1088"/>
                  </a:cubicBezTo>
                  <a:cubicBezTo>
                    <a:pt x="8893" y="1130"/>
                    <a:pt x="8768" y="1109"/>
                    <a:pt x="8642" y="1109"/>
                  </a:cubicBezTo>
                  <a:cubicBezTo>
                    <a:pt x="8161" y="1088"/>
                    <a:pt x="7743" y="1214"/>
                    <a:pt x="7324" y="1402"/>
                  </a:cubicBezTo>
                  <a:cubicBezTo>
                    <a:pt x="6906" y="1570"/>
                    <a:pt x="6487" y="1737"/>
                    <a:pt x="6069" y="1842"/>
                  </a:cubicBezTo>
                  <a:cubicBezTo>
                    <a:pt x="5232" y="2030"/>
                    <a:pt x="4374" y="2155"/>
                    <a:pt x="3516" y="2302"/>
                  </a:cubicBezTo>
                  <a:cubicBezTo>
                    <a:pt x="2888" y="2407"/>
                    <a:pt x="2198" y="2595"/>
                    <a:pt x="1361" y="244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33"/>
            <p:cNvSpPr/>
            <p:nvPr/>
          </p:nvSpPr>
          <p:spPr>
            <a:xfrm>
              <a:off x="-604200" y="2736250"/>
              <a:ext cx="263125" cy="239075"/>
            </a:xfrm>
            <a:custGeom>
              <a:avLst/>
              <a:gdLst/>
              <a:ahLst/>
              <a:cxnLst/>
              <a:rect l="l" t="t" r="r" b="b"/>
              <a:pathLst>
                <a:path w="10525" h="9563" extrusionOk="0">
                  <a:moveTo>
                    <a:pt x="10525" y="9500"/>
                  </a:moveTo>
                  <a:cubicBezTo>
                    <a:pt x="10420" y="9542"/>
                    <a:pt x="10378" y="9563"/>
                    <a:pt x="10358" y="9563"/>
                  </a:cubicBezTo>
                  <a:cubicBezTo>
                    <a:pt x="9542" y="9291"/>
                    <a:pt x="8705" y="9019"/>
                    <a:pt x="8056" y="8454"/>
                  </a:cubicBezTo>
                  <a:cubicBezTo>
                    <a:pt x="7345" y="7847"/>
                    <a:pt x="6696" y="7157"/>
                    <a:pt x="5880" y="6717"/>
                  </a:cubicBezTo>
                  <a:cubicBezTo>
                    <a:pt x="5713" y="6613"/>
                    <a:pt x="5566" y="6424"/>
                    <a:pt x="5420" y="6299"/>
                  </a:cubicBezTo>
                  <a:lnTo>
                    <a:pt x="3369" y="4248"/>
                  </a:lnTo>
                  <a:cubicBezTo>
                    <a:pt x="3202" y="4081"/>
                    <a:pt x="3013" y="3872"/>
                    <a:pt x="2846" y="3662"/>
                  </a:cubicBezTo>
                  <a:cubicBezTo>
                    <a:pt x="2323" y="3035"/>
                    <a:pt x="1842" y="2407"/>
                    <a:pt x="1235" y="1842"/>
                  </a:cubicBezTo>
                  <a:cubicBezTo>
                    <a:pt x="816" y="1486"/>
                    <a:pt x="523" y="963"/>
                    <a:pt x="189" y="524"/>
                  </a:cubicBezTo>
                  <a:cubicBezTo>
                    <a:pt x="84" y="377"/>
                    <a:pt x="0" y="210"/>
                    <a:pt x="189" y="22"/>
                  </a:cubicBezTo>
                  <a:cubicBezTo>
                    <a:pt x="440" y="1"/>
                    <a:pt x="628" y="189"/>
                    <a:pt x="754" y="335"/>
                  </a:cubicBezTo>
                  <a:cubicBezTo>
                    <a:pt x="1653" y="1403"/>
                    <a:pt x="2741" y="2239"/>
                    <a:pt x="3536" y="3390"/>
                  </a:cubicBezTo>
                  <a:cubicBezTo>
                    <a:pt x="3641" y="3558"/>
                    <a:pt x="3767" y="3662"/>
                    <a:pt x="3892" y="3788"/>
                  </a:cubicBezTo>
                  <a:lnTo>
                    <a:pt x="5859" y="5755"/>
                  </a:lnTo>
                  <a:cubicBezTo>
                    <a:pt x="6026" y="5901"/>
                    <a:pt x="6194" y="6110"/>
                    <a:pt x="6382" y="6215"/>
                  </a:cubicBezTo>
                  <a:cubicBezTo>
                    <a:pt x="7073" y="6613"/>
                    <a:pt x="7617" y="7157"/>
                    <a:pt x="8182" y="7680"/>
                  </a:cubicBezTo>
                  <a:cubicBezTo>
                    <a:pt x="8558" y="8035"/>
                    <a:pt x="8956" y="8349"/>
                    <a:pt x="9416" y="8579"/>
                  </a:cubicBezTo>
                  <a:cubicBezTo>
                    <a:pt x="9855" y="8789"/>
                    <a:pt x="10211" y="9123"/>
                    <a:pt x="10525" y="95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8" name="Google Shape;178;p33"/>
          <p:cNvGrpSpPr/>
          <p:nvPr/>
        </p:nvGrpSpPr>
        <p:grpSpPr>
          <a:xfrm>
            <a:off x="767467" y="3429000"/>
            <a:ext cx="2356733" cy="3297600"/>
            <a:chOff x="347000" y="2571750"/>
            <a:chExt cx="1767550" cy="2473200"/>
          </a:xfrm>
        </p:grpSpPr>
        <p:sp>
          <p:nvSpPr>
            <p:cNvPr id="179" name="Google Shape;179;p33"/>
            <p:cNvSpPr/>
            <p:nvPr/>
          </p:nvSpPr>
          <p:spPr>
            <a:xfrm>
              <a:off x="824075" y="3416025"/>
              <a:ext cx="940525" cy="719275"/>
            </a:xfrm>
            <a:custGeom>
              <a:avLst/>
              <a:gdLst/>
              <a:ahLst/>
              <a:cxnLst/>
              <a:rect l="l" t="t" r="r" b="b"/>
              <a:pathLst>
                <a:path w="37621" h="28771" extrusionOk="0">
                  <a:moveTo>
                    <a:pt x="36512" y="15107"/>
                  </a:moveTo>
                  <a:cubicBezTo>
                    <a:pt x="36345" y="14961"/>
                    <a:pt x="36240" y="14856"/>
                    <a:pt x="36135" y="14731"/>
                  </a:cubicBezTo>
                  <a:cubicBezTo>
                    <a:pt x="35947" y="14501"/>
                    <a:pt x="35780" y="14270"/>
                    <a:pt x="35591" y="14061"/>
                  </a:cubicBezTo>
                  <a:cubicBezTo>
                    <a:pt x="34273" y="12450"/>
                    <a:pt x="34148" y="12325"/>
                    <a:pt x="32432" y="11237"/>
                  </a:cubicBezTo>
                  <a:cubicBezTo>
                    <a:pt x="31930" y="10923"/>
                    <a:pt x="31344" y="10734"/>
                    <a:pt x="30779" y="10546"/>
                  </a:cubicBezTo>
                  <a:cubicBezTo>
                    <a:pt x="30570" y="10462"/>
                    <a:pt x="30339" y="10504"/>
                    <a:pt x="30088" y="10504"/>
                  </a:cubicBezTo>
                  <a:cubicBezTo>
                    <a:pt x="29837" y="10504"/>
                    <a:pt x="29670" y="10651"/>
                    <a:pt x="29649" y="10818"/>
                  </a:cubicBezTo>
                  <a:cubicBezTo>
                    <a:pt x="29607" y="11027"/>
                    <a:pt x="29775" y="11195"/>
                    <a:pt x="30088" y="11216"/>
                  </a:cubicBezTo>
                  <a:cubicBezTo>
                    <a:pt x="30967" y="11320"/>
                    <a:pt x="31720" y="11697"/>
                    <a:pt x="32432" y="12220"/>
                  </a:cubicBezTo>
                  <a:cubicBezTo>
                    <a:pt x="33478" y="12994"/>
                    <a:pt x="34273" y="13957"/>
                    <a:pt x="35068" y="14982"/>
                  </a:cubicBezTo>
                  <a:cubicBezTo>
                    <a:pt x="35277" y="15254"/>
                    <a:pt x="35298" y="15484"/>
                    <a:pt x="35215" y="15777"/>
                  </a:cubicBezTo>
                  <a:cubicBezTo>
                    <a:pt x="35173" y="15986"/>
                    <a:pt x="35005" y="16070"/>
                    <a:pt x="34838" y="16154"/>
                  </a:cubicBezTo>
                  <a:cubicBezTo>
                    <a:pt x="34524" y="16300"/>
                    <a:pt x="34231" y="16300"/>
                    <a:pt x="33917" y="16300"/>
                  </a:cubicBezTo>
                  <a:cubicBezTo>
                    <a:pt x="33520" y="16258"/>
                    <a:pt x="33206" y="16405"/>
                    <a:pt x="32997" y="16760"/>
                  </a:cubicBezTo>
                  <a:cubicBezTo>
                    <a:pt x="32871" y="16991"/>
                    <a:pt x="32641" y="17200"/>
                    <a:pt x="32453" y="17388"/>
                  </a:cubicBezTo>
                  <a:cubicBezTo>
                    <a:pt x="32013" y="17807"/>
                    <a:pt x="31448" y="17932"/>
                    <a:pt x="30863" y="17723"/>
                  </a:cubicBezTo>
                  <a:cubicBezTo>
                    <a:pt x="30339" y="17555"/>
                    <a:pt x="29754" y="17388"/>
                    <a:pt x="29251" y="17095"/>
                  </a:cubicBezTo>
                  <a:cubicBezTo>
                    <a:pt x="28833" y="16865"/>
                    <a:pt x="28477" y="16551"/>
                    <a:pt x="28352" y="16028"/>
                  </a:cubicBezTo>
                  <a:cubicBezTo>
                    <a:pt x="28163" y="15359"/>
                    <a:pt x="27682" y="14856"/>
                    <a:pt x="27138" y="14417"/>
                  </a:cubicBezTo>
                  <a:cubicBezTo>
                    <a:pt x="27013" y="14312"/>
                    <a:pt x="26824" y="14270"/>
                    <a:pt x="26678" y="14270"/>
                  </a:cubicBezTo>
                  <a:cubicBezTo>
                    <a:pt x="26364" y="14270"/>
                    <a:pt x="26155" y="14626"/>
                    <a:pt x="26280" y="14877"/>
                  </a:cubicBezTo>
                  <a:cubicBezTo>
                    <a:pt x="26510" y="15379"/>
                    <a:pt x="26782" y="15882"/>
                    <a:pt x="27054" y="16447"/>
                  </a:cubicBezTo>
                  <a:cubicBezTo>
                    <a:pt x="26908" y="16467"/>
                    <a:pt x="26782" y="16530"/>
                    <a:pt x="26678" y="16509"/>
                  </a:cubicBezTo>
                  <a:cubicBezTo>
                    <a:pt x="25862" y="16426"/>
                    <a:pt x="25025" y="16342"/>
                    <a:pt x="24209" y="16237"/>
                  </a:cubicBezTo>
                  <a:cubicBezTo>
                    <a:pt x="23749" y="16154"/>
                    <a:pt x="23267" y="16049"/>
                    <a:pt x="22807" y="15903"/>
                  </a:cubicBezTo>
                  <a:cubicBezTo>
                    <a:pt x="22389" y="15777"/>
                    <a:pt x="21991" y="15610"/>
                    <a:pt x="21614" y="15400"/>
                  </a:cubicBezTo>
                  <a:cubicBezTo>
                    <a:pt x="20736" y="14877"/>
                    <a:pt x="19836" y="14375"/>
                    <a:pt x="19250" y="13496"/>
                  </a:cubicBezTo>
                  <a:cubicBezTo>
                    <a:pt x="19083" y="13224"/>
                    <a:pt x="18371" y="11948"/>
                    <a:pt x="18308" y="11613"/>
                  </a:cubicBezTo>
                  <a:cubicBezTo>
                    <a:pt x="18308" y="11550"/>
                    <a:pt x="18225" y="11529"/>
                    <a:pt x="18162" y="11529"/>
                  </a:cubicBezTo>
                  <a:lnTo>
                    <a:pt x="18036" y="11529"/>
                  </a:lnTo>
                  <a:cubicBezTo>
                    <a:pt x="18015" y="11697"/>
                    <a:pt x="17953" y="11843"/>
                    <a:pt x="17932" y="12011"/>
                  </a:cubicBezTo>
                  <a:cubicBezTo>
                    <a:pt x="17890" y="12994"/>
                    <a:pt x="17785" y="13998"/>
                    <a:pt x="17785" y="14982"/>
                  </a:cubicBezTo>
                  <a:cubicBezTo>
                    <a:pt x="17785" y="15819"/>
                    <a:pt x="17513" y="16551"/>
                    <a:pt x="17095" y="17242"/>
                  </a:cubicBezTo>
                  <a:cubicBezTo>
                    <a:pt x="16551" y="18100"/>
                    <a:pt x="16007" y="18957"/>
                    <a:pt x="15337" y="19773"/>
                  </a:cubicBezTo>
                  <a:cubicBezTo>
                    <a:pt x="14877" y="20380"/>
                    <a:pt x="14249" y="20841"/>
                    <a:pt x="13705" y="21364"/>
                  </a:cubicBezTo>
                  <a:cubicBezTo>
                    <a:pt x="13538" y="21531"/>
                    <a:pt x="13329" y="21636"/>
                    <a:pt x="13119" y="21761"/>
                  </a:cubicBezTo>
                  <a:cubicBezTo>
                    <a:pt x="10839" y="23268"/>
                    <a:pt x="10839" y="23268"/>
                    <a:pt x="8328" y="24146"/>
                  </a:cubicBezTo>
                  <a:cubicBezTo>
                    <a:pt x="7993" y="24272"/>
                    <a:pt x="7637" y="24314"/>
                    <a:pt x="7261" y="24398"/>
                  </a:cubicBezTo>
                  <a:cubicBezTo>
                    <a:pt x="7156" y="24418"/>
                    <a:pt x="7052" y="24398"/>
                    <a:pt x="6926" y="24398"/>
                  </a:cubicBezTo>
                  <a:cubicBezTo>
                    <a:pt x="6696" y="24084"/>
                    <a:pt x="6738" y="23707"/>
                    <a:pt x="6696" y="23372"/>
                  </a:cubicBezTo>
                  <a:cubicBezTo>
                    <a:pt x="6654" y="23205"/>
                    <a:pt x="6633" y="22996"/>
                    <a:pt x="6549" y="22807"/>
                  </a:cubicBezTo>
                  <a:cubicBezTo>
                    <a:pt x="6528" y="22724"/>
                    <a:pt x="6382" y="22682"/>
                    <a:pt x="6277" y="22640"/>
                  </a:cubicBezTo>
                  <a:cubicBezTo>
                    <a:pt x="6215" y="22640"/>
                    <a:pt x="6089" y="22724"/>
                    <a:pt x="6068" y="22786"/>
                  </a:cubicBezTo>
                  <a:cubicBezTo>
                    <a:pt x="6005" y="22933"/>
                    <a:pt x="6005" y="23121"/>
                    <a:pt x="5963" y="23268"/>
                  </a:cubicBezTo>
                  <a:cubicBezTo>
                    <a:pt x="5901" y="23456"/>
                    <a:pt x="5817" y="23623"/>
                    <a:pt x="5712" y="23874"/>
                  </a:cubicBezTo>
                  <a:cubicBezTo>
                    <a:pt x="5984" y="24398"/>
                    <a:pt x="6215" y="25025"/>
                    <a:pt x="6194" y="25758"/>
                  </a:cubicBezTo>
                  <a:cubicBezTo>
                    <a:pt x="5817" y="25862"/>
                    <a:pt x="5461" y="25778"/>
                    <a:pt x="5085" y="25799"/>
                  </a:cubicBezTo>
                  <a:cubicBezTo>
                    <a:pt x="4311" y="25841"/>
                    <a:pt x="3578" y="26532"/>
                    <a:pt x="3557" y="27327"/>
                  </a:cubicBezTo>
                  <a:lnTo>
                    <a:pt x="3557" y="28582"/>
                  </a:lnTo>
                  <a:cubicBezTo>
                    <a:pt x="3285" y="28771"/>
                    <a:pt x="3097" y="28666"/>
                    <a:pt x="2971" y="28499"/>
                  </a:cubicBezTo>
                  <a:cubicBezTo>
                    <a:pt x="2344" y="27745"/>
                    <a:pt x="1904" y="26929"/>
                    <a:pt x="1883" y="25883"/>
                  </a:cubicBezTo>
                  <a:cubicBezTo>
                    <a:pt x="1842" y="24670"/>
                    <a:pt x="1988" y="23456"/>
                    <a:pt x="2302" y="22242"/>
                  </a:cubicBezTo>
                  <a:cubicBezTo>
                    <a:pt x="2365" y="21908"/>
                    <a:pt x="2511" y="21594"/>
                    <a:pt x="2678" y="21301"/>
                  </a:cubicBezTo>
                  <a:cubicBezTo>
                    <a:pt x="2888" y="21008"/>
                    <a:pt x="3097" y="20673"/>
                    <a:pt x="3285" y="20401"/>
                  </a:cubicBezTo>
                  <a:cubicBezTo>
                    <a:pt x="3369" y="20234"/>
                    <a:pt x="3474" y="20108"/>
                    <a:pt x="3515" y="19962"/>
                  </a:cubicBezTo>
                  <a:cubicBezTo>
                    <a:pt x="3725" y="19439"/>
                    <a:pt x="3557" y="19083"/>
                    <a:pt x="2992" y="19062"/>
                  </a:cubicBezTo>
                  <a:cubicBezTo>
                    <a:pt x="2678" y="19041"/>
                    <a:pt x="2365" y="19041"/>
                    <a:pt x="2051" y="19041"/>
                  </a:cubicBezTo>
                  <a:cubicBezTo>
                    <a:pt x="1360" y="19083"/>
                    <a:pt x="733" y="18853"/>
                    <a:pt x="126" y="18434"/>
                  </a:cubicBezTo>
                  <a:cubicBezTo>
                    <a:pt x="0" y="17388"/>
                    <a:pt x="168" y="16384"/>
                    <a:pt x="879" y="15547"/>
                  </a:cubicBezTo>
                  <a:cubicBezTo>
                    <a:pt x="1256" y="15107"/>
                    <a:pt x="1611" y="14689"/>
                    <a:pt x="1988" y="14250"/>
                  </a:cubicBezTo>
                  <a:cubicBezTo>
                    <a:pt x="2093" y="14124"/>
                    <a:pt x="2218" y="14019"/>
                    <a:pt x="2323" y="13852"/>
                  </a:cubicBezTo>
                  <a:cubicBezTo>
                    <a:pt x="2888" y="12973"/>
                    <a:pt x="3704" y="12366"/>
                    <a:pt x="4562" y="11822"/>
                  </a:cubicBezTo>
                  <a:cubicBezTo>
                    <a:pt x="4855" y="11634"/>
                    <a:pt x="5147" y="11446"/>
                    <a:pt x="5399" y="11237"/>
                  </a:cubicBezTo>
                  <a:cubicBezTo>
                    <a:pt x="5671" y="11069"/>
                    <a:pt x="5754" y="10776"/>
                    <a:pt x="5671" y="10483"/>
                  </a:cubicBezTo>
                  <a:cubicBezTo>
                    <a:pt x="5566" y="10211"/>
                    <a:pt x="5357" y="10065"/>
                    <a:pt x="5064" y="10086"/>
                  </a:cubicBezTo>
                  <a:cubicBezTo>
                    <a:pt x="4562" y="10107"/>
                    <a:pt x="4122" y="9939"/>
                    <a:pt x="3662" y="9751"/>
                  </a:cubicBezTo>
                  <a:cubicBezTo>
                    <a:pt x="3453" y="9667"/>
                    <a:pt x="3202" y="9625"/>
                    <a:pt x="2992" y="9563"/>
                  </a:cubicBezTo>
                  <a:cubicBezTo>
                    <a:pt x="2678" y="9479"/>
                    <a:pt x="2532" y="9249"/>
                    <a:pt x="2658" y="8998"/>
                  </a:cubicBezTo>
                  <a:cubicBezTo>
                    <a:pt x="2971" y="8391"/>
                    <a:pt x="3202" y="7742"/>
                    <a:pt x="3871" y="7408"/>
                  </a:cubicBezTo>
                  <a:cubicBezTo>
                    <a:pt x="4248" y="7177"/>
                    <a:pt x="4603" y="6843"/>
                    <a:pt x="4938" y="6571"/>
                  </a:cubicBezTo>
                  <a:cubicBezTo>
                    <a:pt x="5210" y="6320"/>
                    <a:pt x="5524" y="6152"/>
                    <a:pt x="5963" y="6173"/>
                  </a:cubicBezTo>
                  <a:cubicBezTo>
                    <a:pt x="6194" y="6173"/>
                    <a:pt x="6403" y="6152"/>
                    <a:pt x="6633" y="6089"/>
                  </a:cubicBezTo>
                  <a:cubicBezTo>
                    <a:pt x="7428" y="5880"/>
                    <a:pt x="8202" y="5859"/>
                    <a:pt x="9018" y="5859"/>
                  </a:cubicBezTo>
                  <a:cubicBezTo>
                    <a:pt x="9562" y="5859"/>
                    <a:pt x="10065" y="6027"/>
                    <a:pt x="10588" y="6173"/>
                  </a:cubicBezTo>
                  <a:cubicBezTo>
                    <a:pt x="10692" y="6194"/>
                    <a:pt x="10797" y="6278"/>
                    <a:pt x="10901" y="6299"/>
                  </a:cubicBezTo>
                  <a:cubicBezTo>
                    <a:pt x="11153" y="6340"/>
                    <a:pt x="11425" y="6110"/>
                    <a:pt x="11341" y="5859"/>
                  </a:cubicBezTo>
                  <a:cubicBezTo>
                    <a:pt x="11278" y="5650"/>
                    <a:pt x="11215" y="5441"/>
                    <a:pt x="11153" y="5211"/>
                  </a:cubicBezTo>
                  <a:cubicBezTo>
                    <a:pt x="11759" y="4520"/>
                    <a:pt x="12199" y="3746"/>
                    <a:pt x="12994" y="3286"/>
                  </a:cubicBezTo>
                  <a:cubicBezTo>
                    <a:pt x="13119" y="3202"/>
                    <a:pt x="13224" y="3139"/>
                    <a:pt x="13308" y="2993"/>
                  </a:cubicBezTo>
                  <a:cubicBezTo>
                    <a:pt x="13852" y="2323"/>
                    <a:pt x="14605" y="1905"/>
                    <a:pt x="15400" y="1570"/>
                  </a:cubicBezTo>
                  <a:cubicBezTo>
                    <a:pt x="16237" y="1193"/>
                    <a:pt x="17011" y="733"/>
                    <a:pt x="17911" y="461"/>
                  </a:cubicBezTo>
                  <a:cubicBezTo>
                    <a:pt x="18790" y="189"/>
                    <a:pt x="19689" y="42"/>
                    <a:pt x="20610" y="22"/>
                  </a:cubicBezTo>
                  <a:cubicBezTo>
                    <a:pt x="21468" y="1"/>
                    <a:pt x="22305" y="1"/>
                    <a:pt x="23163" y="22"/>
                  </a:cubicBezTo>
                  <a:cubicBezTo>
                    <a:pt x="23456" y="22"/>
                    <a:pt x="23749" y="105"/>
                    <a:pt x="24000" y="189"/>
                  </a:cubicBezTo>
                  <a:cubicBezTo>
                    <a:pt x="24565" y="398"/>
                    <a:pt x="25130" y="628"/>
                    <a:pt x="25674" y="838"/>
                  </a:cubicBezTo>
                  <a:cubicBezTo>
                    <a:pt x="25715" y="858"/>
                    <a:pt x="25778" y="858"/>
                    <a:pt x="25841" y="879"/>
                  </a:cubicBezTo>
                  <a:cubicBezTo>
                    <a:pt x="26364" y="1130"/>
                    <a:pt x="26762" y="1423"/>
                    <a:pt x="26657" y="2198"/>
                  </a:cubicBezTo>
                  <a:cubicBezTo>
                    <a:pt x="26510" y="2302"/>
                    <a:pt x="26322" y="2449"/>
                    <a:pt x="26113" y="2616"/>
                  </a:cubicBezTo>
                  <a:cubicBezTo>
                    <a:pt x="25841" y="2825"/>
                    <a:pt x="25653" y="3118"/>
                    <a:pt x="25569" y="3453"/>
                  </a:cubicBezTo>
                  <a:cubicBezTo>
                    <a:pt x="25485" y="3830"/>
                    <a:pt x="25715" y="4143"/>
                    <a:pt x="26113" y="4123"/>
                  </a:cubicBezTo>
                  <a:cubicBezTo>
                    <a:pt x="26301" y="4123"/>
                    <a:pt x="26510" y="4039"/>
                    <a:pt x="26657" y="3934"/>
                  </a:cubicBezTo>
                  <a:cubicBezTo>
                    <a:pt x="26908" y="3788"/>
                    <a:pt x="27075" y="3579"/>
                    <a:pt x="27264" y="3348"/>
                  </a:cubicBezTo>
                  <a:cubicBezTo>
                    <a:pt x="28080" y="2344"/>
                    <a:pt x="29147" y="1926"/>
                    <a:pt x="30402" y="1884"/>
                  </a:cubicBezTo>
                  <a:cubicBezTo>
                    <a:pt x="31009" y="1842"/>
                    <a:pt x="31595" y="1926"/>
                    <a:pt x="32160" y="2218"/>
                  </a:cubicBezTo>
                  <a:cubicBezTo>
                    <a:pt x="32892" y="2595"/>
                    <a:pt x="33625" y="2972"/>
                    <a:pt x="34210" y="3599"/>
                  </a:cubicBezTo>
                  <a:cubicBezTo>
                    <a:pt x="34482" y="3913"/>
                    <a:pt x="34838" y="4206"/>
                    <a:pt x="35173" y="4436"/>
                  </a:cubicBezTo>
                  <a:cubicBezTo>
                    <a:pt x="35863" y="4959"/>
                    <a:pt x="36303" y="5587"/>
                    <a:pt x="36533" y="6445"/>
                  </a:cubicBezTo>
                  <a:cubicBezTo>
                    <a:pt x="36679" y="7115"/>
                    <a:pt x="36784" y="7742"/>
                    <a:pt x="36784" y="8391"/>
                  </a:cubicBezTo>
                  <a:cubicBezTo>
                    <a:pt x="36763" y="8914"/>
                    <a:pt x="36805" y="9416"/>
                    <a:pt x="36784" y="9939"/>
                  </a:cubicBezTo>
                  <a:cubicBezTo>
                    <a:pt x="36763" y="10462"/>
                    <a:pt x="36889" y="10965"/>
                    <a:pt x="37119" y="11404"/>
                  </a:cubicBezTo>
                  <a:cubicBezTo>
                    <a:pt x="37412" y="11885"/>
                    <a:pt x="37579" y="12450"/>
                    <a:pt x="37600" y="13015"/>
                  </a:cubicBezTo>
                  <a:cubicBezTo>
                    <a:pt x="37621" y="13706"/>
                    <a:pt x="37454" y="14250"/>
                    <a:pt x="36930" y="14689"/>
                  </a:cubicBezTo>
                  <a:cubicBezTo>
                    <a:pt x="36847" y="14835"/>
                    <a:pt x="36679" y="14961"/>
                    <a:pt x="36512" y="1510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33"/>
            <p:cNvSpPr/>
            <p:nvPr/>
          </p:nvSpPr>
          <p:spPr>
            <a:xfrm>
              <a:off x="1109675" y="4396300"/>
              <a:ext cx="471850" cy="398625"/>
            </a:xfrm>
            <a:custGeom>
              <a:avLst/>
              <a:gdLst/>
              <a:ahLst/>
              <a:cxnLst/>
              <a:rect l="l" t="t" r="r" b="b"/>
              <a:pathLst>
                <a:path w="18874" h="15945" extrusionOk="0">
                  <a:moveTo>
                    <a:pt x="126" y="8747"/>
                  </a:moveTo>
                  <a:cubicBezTo>
                    <a:pt x="84" y="8621"/>
                    <a:pt x="42" y="8600"/>
                    <a:pt x="84" y="8579"/>
                  </a:cubicBezTo>
                  <a:cubicBezTo>
                    <a:pt x="356" y="7177"/>
                    <a:pt x="231" y="5775"/>
                    <a:pt x="210" y="4394"/>
                  </a:cubicBezTo>
                  <a:cubicBezTo>
                    <a:pt x="189" y="3160"/>
                    <a:pt x="335" y="1946"/>
                    <a:pt x="461" y="754"/>
                  </a:cubicBezTo>
                  <a:cubicBezTo>
                    <a:pt x="733" y="524"/>
                    <a:pt x="1026" y="461"/>
                    <a:pt x="1340" y="419"/>
                  </a:cubicBezTo>
                  <a:cubicBezTo>
                    <a:pt x="1800" y="356"/>
                    <a:pt x="2302" y="314"/>
                    <a:pt x="2762" y="168"/>
                  </a:cubicBezTo>
                  <a:cubicBezTo>
                    <a:pt x="3265" y="21"/>
                    <a:pt x="3767" y="0"/>
                    <a:pt x="4290" y="0"/>
                  </a:cubicBezTo>
                  <a:cubicBezTo>
                    <a:pt x="5566" y="42"/>
                    <a:pt x="6843" y="63"/>
                    <a:pt x="8140" y="126"/>
                  </a:cubicBezTo>
                  <a:cubicBezTo>
                    <a:pt x="9604" y="147"/>
                    <a:pt x="11027" y="210"/>
                    <a:pt x="12492" y="231"/>
                  </a:cubicBezTo>
                  <a:cubicBezTo>
                    <a:pt x="12994" y="231"/>
                    <a:pt x="13434" y="314"/>
                    <a:pt x="13915" y="482"/>
                  </a:cubicBezTo>
                  <a:cubicBezTo>
                    <a:pt x="14480" y="733"/>
                    <a:pt x="15107" y="837"/>
                    <a:pt x="15714" y="1005"/>
                  </a:cubicBezTo>
                  <a:cubicBezTo>
                    <a:pt x="15882" y="1068"/>
                    <a:pt x="16049" y="1088"/>
                    <a:pt x="16195" y="1172"/>
                  </a:cubicBezTo>
                  <a:cubicBezTo>
                    <a:pt x="16760" y="1465"/>
                    <a:pt x="17346" y="1779"/>
                    <a:pt x="17911" y="2093"/>
                  </a:cubicBezTo>
                  <a:cubicBezTo>
                    <a:pt x="18183" y="2239"/>
                    <a:pt x="18455" y="2365"/>
                    <a:pt x="18727" y="2511"/>
                  </a:cubicBezTo>
                  <a:cubicBezTo>
                    <a:pt x="18874" y="2888"/>
                    <a:pt x="18853" y="3265"/>
                    <a:pt x="18727" y="3620"/>
                  </a:cubicBezTo>
                  <a:cubicBezTo>
                    <a:pt x="18560" y="4081"/>
                    <a:pt x="18560" y="4520"/>
                    <a:pt x="18560" y="4980"/>
                  </a:cubicBezTo>
                  <a:lnTo>
                    <a:pt x="18560" y="5336"/>
                  </a:lnTo>
                  <a:cubicBezTo>
                    <a:pt x="18664" y="6403"/>
                    <a:pt x="18539" y="7449"/>
                    <a:pt x="18351" y="8474"/>
                  </a:cubicBezTo>
                  <a:cubicBezTo>
                    <a:pt x="18099" y="9876"/>
                    <a:pt x="17807" y="11257"/>
                    <a:pt x="17514" y="12659"/>
                  </a:cubicBezTo>
                  <a:cubicBezTo>
                    <a:pt x="17451" y="13015"/>
                    <a:pt x="17304" y="13350"/>
                    <a:pt x="17158" y="13705"/>
                  </a:cubicBezTo>
                  <a:cubicBezTo>
                    <a:pt x="16844" y="14396"/>
                    <a:pt x="16551" y="15107"/>
                    <a:pt x="16509" y="15923"/>
                  </a:cubicBezTo>
                  <a:cubicBezTo>
                    <a:pt x="15923" y="15944"/>
                    <a:pt x="15421" y="15756"/>
                    <a:pt x="15003" y="15421"/>
                  </a:cubicBezTo>
                  <a:cubicBezTo>
                    <a:pt x="14731" y="15191"/>
                    <a:pt x="14438" y="15086"/>
                    <a:pt x="14103" y="15065"/>
                  </a:cubicBezTo>
                  <a:cubicBezTo>
                    <a:pt x="13789" y="15024"/>
                    <a:pt x="13496" y="14898"/>
                    <a:pt x="13203" y="14773"/>
                  </a:cubicBezTo>
                  <a:cubicBezTo>
                    <a:pt x="12241" y="14354"/>
                    <a:pt x="11237" y="14019"/>
                    <a:pt x="10149" y="14040"/>
                  </a:cubicBezTo>
                  <a:cubicBezTo>
                    <a:pt x="9751" y="14040"/>
                    <a:pt x="9353" y="13915"/>
                    <a:pt x="8977" y="13810"/>
                  </a:cubicBezTo>
                  <a:cubicBezTo>
                    <a:pt x="8244" y="13601"/>
                    <a:pt x="7533" y="13517"/>
                    <a:pt x="6780" y="13538"/>
                  </a:cubicBezTo>
                  <a:cubicBezTo>
                    <a:pt x="5880" y="13559"/>
                    <a:pt x="5001" y="13601"/>
                    <a:pt x="4123" y="13538"/>
                  </a:cubicBezTo>
                  <a:cubicBezTo>
                    <a:pt x="3034" y="13496"/>
                    <a:pt x="1988" y="13726"/>
                    <a:pt x="921" y="13936"/>
                  </a:cubicBezTo>
                  <a:cubicBezTo>
                    <a:pt x="754" y="13956"/>
                    <a:pt x="607" y="14082"/>
                    <a:pt x="440" y="14145"/>
                  </a:cubicBezTo>
                  <a:cubicBezTo>
                    <a:pt x="314" y="14187"/>
                    <a:pt x="42" y="14061"/>
                    <a:pt x="42" y="13915"/>
                  </a:cubicBezTo>
                  <a:cubicBezTo>
                    <a:pt x="21" y="13726"/>
                    <a:pt x="1" y="13433"/>
                    <a:pt x="105" y="13329"/>
                  </a:cubicBezTo>
                  <a:cubicBezTo>
                    <a:pt x="419" y="12994"/>
                    <a:pt x="231" y="12680"/>
                    <a:pt x="147" y="12366"/>
                  </a:cubicBezTo>
                  <a:cubicBezTo>
                    <a:pt x="1" y="11885"/>
                    <a:pt x="1" y="11425"/>
                    <a:pt x="105" y="10902"/>
                  </a:cubicBezTo>
                  <a:cubicBezTo>
                    <a:pt x="712" y="11090"/>
                    <a:pt x="1277" y="11257"/>
                    <a:pt x="1821" y="11446"/>
                  </a:cubicBezTo>
                  <a:cubicBezTo>
                    <a:pt x="1926" y="11467"/>
                    <a:pt x="2030" y="11529"/>
                    <a:pt x="2177" y="11529"/>
                  </a:cubicBezTo>
                  <a:cubicBezTo>
                    <a:pt x="2344" y="11529"/>
                    <a:pt x="2511" y="11467"/>
                    <a:pt x="2595" y="11299"/>
                  </a:cubicBezTo>
                  <a:cubicBezTo>
                    <a:pt x="2700" y="11111"/>
                    <a:pt x="2616" y="10943"/>
                    <a:pt x="2470" y="10839"/>
                  </a:cubicBezTo>
                  <a:cubicBezTo>
                    <a:pt x="2302" y="10671"/>
                    <a:pt x="2114" y="10525"/>
                    <a:pt x="1821" y="10462"/>
                  </a:cubicBezTo>
                  <a:cubicBezTo>
                    <a:pt x="1256" y="10295"/>
                    <a:pt x="691" y="10086"/>
                    <a:pt x="126" y="9897"/>
                  </a:cubicBezTo>
                  <a:cubicBezTo>
                    <a:pt x="377" y="9667"/>
                    <a:pt x="1026" y="9353"/>
                    <a:pt x="1298" y="9311"/>
                  </a:cubicBezTo>
                  <a:cubicBezTo>
                    <a:pt x="1465" y="9270"/>
                    <a:pt x="1654" y="9270"/>
                    <a:pt x="1800" y="9228"/>
                  </a:cubicBezTo>
                  <a:cubicBezTo>
                    <a:pt x="1946" y="9165"/>
                    <a:pt x="2114" y="9019"/>
                    <a:pt x="2093" y="8830"/>
                  </a:cubicBezTo>
                  <a:cubicBezTo>
                    <a:pt x="2072" y="8705"/>
                    <a:pt x="1905" y="8516"/>
                    <a:pt x="1779" y="8474"/>
                  </a:cubicBezTo>
                  <a:cubicBezTo>
                    <a:pt x="1340" y="8328"/>
                    <a:pt x="879" y="8286"/>
                    <a:pt x="461" y="8579"/>
                  </a:cubicBezTo>
                  <a:cubicBezTo>
                    <a:pt x="335" y="8621"/>
                    <a:pt x="231" y="8684"/>
                    <a:pt x="126" y="87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33"/>
            <p:cNvSpPr/>
            <p:nvPr/>
          </p:nvSpPr>
          <p:spPr>
            <a:xfrm>
              <a:off x="1008200" y="4033275"/>
              <a:ext cx="744900" cy="288250"/>
            </a:xfrm>
            <a:custGeom>
              <a:avLst/>
              <a:gdLst/>
              <a:ahLst/>
              <a:cxnLst/>
              <a:rect l="l" t="t" r="r" b="b"/>
              <a:pathLst>
                <a:path w="29796" h="11530" extrusionOk="0">
                  <a:moveTo>
                    <a:pt x="18183" y="942"/>
                  </a:moveTo>
                  <a:cubicBezTo>
                    <a:pt x="18413" y="670"/>
                    <a:pt x="18643" y="649"/>
                    <a:pt x="18915" y="670"/>
                  </a:cubicBezTo>
                  <a:cubicBezTo>
                    <a:pt x="19376" y="712"/>
                    <a:pt x="19794" y="565"/>
                    <a:pt x="20213" y="356"/>
                  </a:cubicBezTo>
                  <a:cubicBezTo>
                    <a:pt x="20610" y="189"/>
                    <a:pt x="21029" y="126"/>
                    <a:pt x="21447" y="0"/>
                  </a:cubicBezTo>
                  <a:cubicBezTo>
                    <a:pt x="21656" y="252"/>
                    <a:pt x="21656" y="607"/>
                    <a:pt x="21719" y="879"/>
                  </a:cubicBezTo>
                  <a:cubicBezTo>
                    <a:pt x="21782" y="1256"/>
                    <a:pt x="21928" y="1591"/>
                    <a:pt x="22138" y="1904"/>
                  </a:cubicBezTo>
                  <a:cubicBezTo>
                    <a:pt x="22514" y="2469"/>
                    <a:pt x="22870" y="3118"/>
                    <a:pt x="23414" y="3641"/>
                  </a:cubicBezTo>
                  <a:cubicBezTo>
                    <a:pt x="23749" y="3934"/>
                    <a:pt x="24063" y="4164"/>
                    <a:pt x="24544" y="4101"/>
                  </a:cubicBezTo>
                  <a:cubicBezTo>
                    <a:pt x="24669" y="4081"/>
                    <a:pt x="24816" y="4101"/>
                    <a:pt x="24962" y="4101"/>
                  </a:cubicBezTo>
                  <a:cubicBezTo>
                    <a:pt x="25695" y="4101"/>
                    <a:pt x="26448" y="4206"/>
                    <a:pt x="27180" y="4081"/>
                  </a:cubicBezTo>
                  <a:cubicBezTo>
                    <a:pt x="27892" y="3934"/>
                    <a:pt x="28561" y="3578"/>
                    <a:pt x="29273" y="3327"/>
                  </a:cubicBezTo>
                  <a:cubicBezTo>
                    <a:pt x="29398" y="3265"/>
                    <a:pt x="29524" y="3244"/>
                    <a:pt x="29628" y="3223"/>
                  </a:cubicBezTo>
                  <a:cubicBezTo>
                    <a:pt x="29796" y="3348"/>
                    <a:pt x="29691" y="3453"/>
                    <a:pt x="29628" y="3537"/>
                  </a:cubicBezTo>
                  <a:cubicBezTo>
                    <a:pt x="28959" y="4729"/>
                    <a:pt x="28164" y="5859"/>
                    <a:pt x="27201" y="6822"/>
                  </a:cubicBezTo>
                  <a:cubicBezTo>
                    <a:pt x="26322" y="7721"/>
                    <a:pt x="25402" y="8558"/>
                    <a:pt x="24293" y="9228"/>
                  </a:cubicBezTo>
                  <a:cubicBezTo>
                    <a:pt x="23079" y="9981"/>
                    <a:pt x="21824" y="10609"/>
                    <a:pt x="20464" y="11090"/>
                  </a:cubicBezTo>
                  <a:cubicBezTo>
                    <a:pt x="20108" y="11216"/>
                    <a:pt x="19752" y="11320"/>
                    <a:pt x="19417" y="11425"/>
                  </a:cubicBezTo>
                  <a:cubicBezTo>
                    <a:pt x="19062" y="11529"/>
                    <a:pt x="18748" y="11529"/>
                    <a:pt x="18413" y="11341"/>
                  </a:cubicBezTo>
                  <a:cubicBezTo>
                    <a:pt x="18120" y="11195"/>
                    <a:pt x="17848" y="11111"/>
                    <a:pt x="17534" y="11132"/>
                  </a:cubicBezTo>
                  <a:cubicBezTo>
                    <a:pt x="17158" y="11174"/>
                    <a:pt x="16865" y="10985"/>
                    <a:pt x="16551" y="10797"/>
                  </a:cubicBezTo>
                  <a:cubicBezTo>
                    <a:pt x="16028" y="10483"/>
                    <a:pt x="15463" y="10379"/>
                    <a:pt x="14835" y="10379"/>
                  </a:cubicBezTo>
                  <a:cubicBezTo>
                    <a:pt x="13475" y="10399"/>
                    <a:pt x="12094" y="10399"/>
                    <a:pt x="10734" y="10379"/>
                  </a:cubicBezTo>
                  <a:cubicBezTo>
                    <a:pt x="10127" y="10379"/>
                    <a:pt x="9542" y="10462"/>
                    <a:pt x="8977" y="10671"/>
                  </a:cubicBezTo>
                  <a:cubicBezTo>
                    <a:pt x="8537" y="10818"/>
                    <a:pt x="8056" y="11069"/>
                    <a:pt x="7596" y="11027"/>
                  </a:cubicBezTo>
                  <a:cubicBezTo>
                    <a:pt x="7177" y="11006"/>
                    <a:pt x="6759" y="10692"/>
                    <a:pt x="6340" y="10546"/>
                  </a:cubicBezTo>
                  <a:cubicBezTo>
                    <a:pt x="5880" y="10358"/>
                    <a:pt x="5545" y="10086"/>
                    <a:pt x="5210" y="9772"/>
                  </a:cubicBezTo>
                  <a:cubicBezTo>
                    <a:pt x="4143" y="8684"/>
                    <a:pt x="3034" y="7575"/>
                    <a:pt x="1946" y="6508"/>
                  </a:cubicBezTo>
                  <a:cubicBezTo>
                    <a:pt x="1591" y="6173"/>
                    <a:pt x="1360" y="5796"/>
                    <a:pt x="1172" y="5378"/>
                  </a:cubicBezTo>
                  <a:cubicBezTo>
                    <a:pt x="921" y="4792"/>
                    <a:pt x="649" y="4185"/>
                    <a:pt x="377" y="3578"/>
                  </a:cubicBezTo>
                  <a:cubicBezTo>
                    <a:pt x="105" y="3055"/>
                    <a:pt x="0" y="2511"/>
                    <a:pt x="189" y="1904"/>
                  </a:cubicBezTo>
                  <a:cubicBezTo>
                    <a:pt x="607" y="1653"/>
                    <a:pt x="1047" y="1591"/>
                    <a:pt x="1549" y="1591"/>
                  </a:cubicBezTo>
                  <a:cubicBezTo>
                    <a:pt x="2072" y="1591"/>
                    <a:pt x="2532" y="1570"/>
                    <a:pt x="3055" y="1381"/>
                  </a:cubicBezTo>
                  <a:cubicBezTo>
                    <a:pt x="3516" y="1235"/>
                    <a:pt x="3997" y="1256"/>
                    <a:pt x="4520" y="1172"/>
                  </a:cubicBezTo>
                  <a:lnTo>
                    <a:pt x="4604" y="1486"/>
                  </a:lnTo>
                  <a:cubicBezTo>
                    <a:pt x="4708" y="1884"/>
                    <a:pt x="4729" y="2302"/>
                    <a:pt x="4917" y="2637"/>
                  </a:cubicBezTo>
                  <a:cubicBezTo>
                    <a:pt x="5357" y="3495"/>
                    <a:pt x="5859" y="4332"/>
                    <a:pt x="6382" y="5148"/>
                  </a:cubicBezTo>
                  <a:cubicBezTo>
                    <a:pt x="6717" y="5692"/>
                    <a:pt x="7303" y="6006"/>
                    <a:pt x="7826" y="6319"/>
                  </a:cubicBezTo>
                  <a:cubicBezTo>
                    <a:pt x="8391" y="6675"/>
                    <a:pt x="8977" y="6947"/>
                    <a:pt x="9562" y="7219"/>
                  </a:cubicBezTo>
                  <a:cubicBezTo>
                    <a:pt x="10546" y="7638"/>
                    <a:pt x="11529" y="7763"/>
                    <a:pt x="12575" y="7470"/>
                  </a:cubicBezTo>
                  <a:cubicBezTo>
                    <a:pt x="14291" y="7052"/>
                    <a:pt x="14249" y="7031"/>
                    <a:pt x="15777" y="5943"/>
                  </a:cubicBezTo>
                  <a:cubicBezTo>
                    <a:pt x="16530" y="5378"/>
                    <a:pt x="17074" y="4687"/>
                    <a:pt x="17513" y="3871"/>
                  </a:cubicBezTo>
                  <a:cubicBezTo>
                    <a:pt x="17932" y="3139"/>
                    <a:pt x="18078" y="2323"/>
                    <a:pt x="18120" y="1486"/>
                  </a:cubicBezTo>
                  <a:cubicBezTo>
                    <a:pt x="18162" y="1360"/>
                    <a:pt x="18162" y="1130"/>
                    <a:pt x="18183" y="942"/>
                  </a:cubicBezTo>
                  <a:close/>
                  <a:moveTo>
                    <a:pt x="18811" y="10776"/>
                  </a:moveTo>
                  <a:cubicBezTo>
                    <a:pt x="19564" y="10797"/>
                    <a:pt x="20296" y="10797"/>
                    <a:pt x="20924" y="10295"/>
                  </a:cubicBezTo>
                  <a:cubicBezTo>
                    <a:pt x="20966" y="10253"/>
                    <a:pt x="21091" y="10253"/>
                    <a:pt x="21154" y="10211"/>
                  </a:cubicBezTo>
                  <a:cubicBezTo>
                    <a:pt x="21531" y="10169"/>
                    <a:pt x="21761" y="9939"/>
                    <a:pt x="21970" y="9646"/>
                  </a:cubicBezTo>
                  <a:cubicBezTo>
                    <a:pt x="22138" y="9437"/>
                    <a:pt x="22263" y="9207"/>
                    <a:pt x="22410" y="9019"/>
                  </a:cubicBezTo>
                  <a:cubicBezTo>
                    <a:pt x="22702" y="8684"/>
                    <a:pt x="22849" y="8307"/>
                    <a:pt x="23016" y="7889"/>
                  </a:cubicBezTo>
                  <a:cubicBezTo>
                    <a:pt x="23205" y="7407"/>
                    <a:pt x="23309" y="6884"/>
                    <a:pt x="23644" y="6403"/>
                  </a:cubicBezTo>
                  <a:cubicBezTo>
                    <a:pt x="23853" y="6110"/>
                    <a:pt x="23979" y="5754"/>
                    <a:pt x="23958" y="5357"/>
                  </a:cubicBezTo>
                  <a:cubicBezTo>
                    <a:pt x="23937" y="4897"/>
                    <a:pt x="23623" y="4687"/>
                    <a:pt x="23205" y="4855"/>
                  </a:cubicBezTo>
                  <a:cubicBezTo>
                    <a:pt x="22912" y="5001"/>
                    <a:pt x="22661" y="5169"/>
                    <a:pt x="22389" y="5336"/>
                  </a:cubicBezTo>
                  <a:cubicBezTo>
                    <a:pt x="21970" y="5629"/>
                    <a:pt x="21531" y="5859"/>
                    <a:pt x="20966" y="5838"/>
                  </a:cubicBezTo>
                  <a:cubicBezTo>
                    <a:pt x="20798" y="5838"/>
                    <a:pt x="20589" y="5880"/>
                    <a:pt x="20401" y="5901"/>
                  </a:cubicBezTo>
                  <a:cubicBezTo>
                    <a:pt x="20066" y="5964"/>
                    <a:pt x="19731" y="6047"/>
                    <a:pt x="19376" y="6047"/>
                  </a:cubicBezTo>
                  <a:cubicBezTo>
                    <a:pt x="18936" y="6068"/>
                    <a:pt x="18476" y="6047"/>
                    <a:pt x="18016" y="6047"/>
                  </a:cubicBezTo>
                  <a:cubicBezTo>
                    <a:pt x="17702" y="6047"/>
                    <a:pt x="17388" y="6089"/>
                    <a:pt x="17137" y="5859"/>
                  </a:cubicBezTo>
                  <a:cubicBezTo>
                    <a:pt x="16969" y="5754"/>
                    <a:pt x="16781" y="5796"/>
                    <a:pt x="16656" y="5901"/>
                  </a:cubicBezTo>
                  <a:cubicBezTo>
                    <a:pt x="16384" y="6173"/>
                    <a:pt x="16049" y="6424"/>
                    <a:pt x="15798" y="6717"/>
                  </a:cubicBezTo>
                  <a:cubicBezTo>
                    <a:pt x="15568" y="7031"/>
                    <a:pt x="15379" y="7407"/>
                    <a:pt x="15400" y="7826"/>
                  </a:cubicBezTo>
                  <a:cubicBezTo>
                    <a:pt x="15421" y="8140"/>
                    <a:pt x="15400" y="8454"/>
                    <a:pt x="15400" y="8767"/>
                  </a:cubicBezTo>
                  <a:cubicBezTo>
                    <a:pt x="15400" y="8998"/>
                    <a:pt x="15484" y="9207"/>
                    <a:pt x="15630" y="9395"/>
                  </a:cubicBezTo>
                  <a:cubicBezTo>
                    <a:pt x="16404" y="10190"/>
                    <a:pt x="17262" y="10818"/>
                    <a:pt x="18476" y="10713"/>
                  </a:cubicBezTo>
                  <a:cubicBezTo>
                    <a:pt x="18601" y="10734"/>
                    <a:pt x="18706" y="10776"/>
                    <a:pt x="18811" y="107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33"/>
            <p:cNvSpPr/>
            <p:nvPr/>
          </p:nvSpPr>
          <p:spPr>
            <a:xfrm>
              <a:off x="1571050" y="4252975"/>
              <a:ext cx="268350" cy="490675"/>
            </a:xfrm>
            <a:custGeom>
              <a:avLst/>
              <a:gdLst/>
              <a:ahLst/>
              <a:cxnLst/>
              <a:rect l="l" t="t" r="r" b="b"/>
              <a:pathLst>
                <a:path w="10734" h="19627" extrusionOk="0">
                  <a:moveTo>
                    <a:pt x="7805" y="9730"/>
                  </a:moveTo>
                  <a:cubicBezTo>
                    <a:pt x="7386" y="10065"/>
                    <a:pt x="6968" y="10399"/>
                    <a:pt x="6445" y="10567"/>
                  </a:cubicBezTo>
                  <a:cubicBezTo>
                    <a:pt x="6173" y="10650"/>
                    <a:pt x="6047" y="10860"/>
                    <a:pt x="6110" y="11090"/>
                  </a:cubicBezTo>
                  <a:cubicBezTo>
                    <a:pt x="6152" y="11299"/>
                    <a:pt x="6319" y="11404"/>
                    <a:pt x="6528" y="11446"/>
                  </a:cubicBezTo>
                  <a:cubicBezTo>
                    <a:pt x="6989" y="11550"/>
                    <a:pt x="7344" y="11341"/>
                    <a:pt x="7679" y="11069"/>
                  </a:cubicBezTo>
                  <a:cubicBezTo>
                    <a:pt x="7847" y="11194"/>
                    <a:pt x="7784" y="11320"/>
                    <a:pt x="7721" y="11446"/>
                  </a:cubicBezTo>
                  <a:cubicBezTo>
                    <a:pt x="7616" y="11739"/>
                    <a:pt x="7323" y="11864"/>
                    <a:pt x="7156" y="12073"/>
                  </a:cubicBezTo>
                  <a:cubicBezTo>
                    <a:pt x="6779" y="12471"/>
                    <a:pt x="6863" y="12764"/>
                    <a:pt x="7365" y="12973"/>
                  </a:cubicBezTo>
                  <a:cubicBezTo>
                    <a:pt x="7428" y="12994"/>
                    <a:pt x="7512" y="13015"/>
                    <a:pt x="7616" y="13078"/>
                  </a:cubicBezTo>
                  <a:cubicBezTo>
                    <a:pt x="7595" y="13433"/>
                    <a:pt x="7575" y="13810"/>
                    <a:pt x="7512" y="14166"/>
                  </a:cubicBezTo>
                  <a:cubicBezTo>
                    <a:pt x="7470" y="14500"/>
                    <a:pt x="7365" y="14814"/>
                    <a:pt x="7303" y="15170"/>
                  </a:cubicBezTo>
                  <a:cubicBezTo>
                    <a:pt x="7261" y="15484"/>
                    <a:pt x="7261" y="15798"/>
                    <a:pt x="7261" y="16132"/>
                  </a:cubicBezTo>
                  <a:cubicBezTo>
                    <a:pt x="7093" y="16153"/>
                    <a:pt x="6968" y="16216"/>
                    <a:pt x="6842" y="16216"/>
                  </a:cubicBezTo>
                  <a:cubicBezTo>
                    <a:pt x="6110" y="16216"/>
                    <a:pt x="5419" y="16384"/>
                    <a:pt x="4750" y="16593"/>
                  </a:cubicBezTo>
                  <a:cubicBezTo>
                    <a:pt x="4541" y="16656"/>
                    <a:pt x="4290" y="16760"/>
                    <a:pt x="4122" y="16865"/>
                  </a:cubicBezTo>
                  <a:cubicBezTo>
                    <a:pt x="3285" y="17367"/>
                    <a:pt x="2469" y="17890"/>
                    <a:pt x="1653" y="18413"/>
                  </a:cubicBezTo>
                  <a:cubicBezTo>
                    <a:pt x="1423" y="18560"/>
                    <a:pt x="1214" y="18769"/>
                    <a:pt x="1005" y="18957"/>
                  </a:cubicBezTo>
                  <a:cubicBezTo>
                    <a:pt x="795" y="19104"/>
                    <a:pt x="607" y="19271"/>
                    <a:pt x="398" y="19417"/>
                  </a:cubicBezTo>
                  <a:cubicBezTo>
                    <a:pt x="293" y="19501"/>
                    <a:pt x="168" y="19564"/>
                    <a:pt x="0" y="19627"/>
                  </a:cubicBezTo>
                  <a:cubicBezTo>
                    <a:pt x="0" y="18622"/>
                    <a:pt x="209" y="17681"/>
                    <a:pt x="440" y="16739"/>
                  </a:cubicBezTo>
                  <a:cubicBezTo>
                    <a:pt x="858" y="15024"/>
                    <a:pt x="963" y="13308"/>
                    <a:pt x="1277" y="11571"/>
                  </a:cubicBezTo>
                  <a:lnTo>
                    <a:pt x="1674" y="9311"/>
                  </a:lnTo>
                  <a:cubicBezTo>
                    <a:pt x="1737" y="8935"/>
                    <a:pt x="1758" y="8579"/>
                    <a:pt x="1862" y="8202"/>
                  </a:cubicBezTo>
                  <a:cubicBezTo>
                    <a:pt x="1967" y="7868"/>
                    <a:pt x="2155" y="7533"/>
                    <a:pt x="2218" y="7177"/>
                  </a:cubicBezTo>
                  <a:cubicBezTo>
                    <a:pt x="2302" y="6842"/>
                    <a:pt x="2302" y="6508"/>
                    <a:pt x="2365" y="6173"/>
                  </a:cubicBezTo>
                  <a:cubicBezTo>
                    <a:pt x="2385" y="6047"/>
                    <a:pt x="2427" y="5880"/>
                    <a:pt x="2532" y="5775"/>
                  </a:cubicBezTo>
                  <a:cubicBezTo>
                    <a:pt x="2929" y="5420"/>
                    <a:pt x="3118" y="4938"/>
                    <a:pt x="3327" y="4478"/>
                  </a:cubicBezTo>
                  <a:cubicBezTo>
                    <a:pt x="3369" y="4311"/>
                    <a:pt x="3473" y="4164"/>
                    <a:pt x="3578" y="4018"/>
                  </a:cubicBezTo>
                  <a:cubicBezTo>
                    <a:pt x="4499" y="2930"/>
                    <a:pt x="5503" y="1883"/>
                    <a:pt x="6905" y="1444"/>
                  </a:cubicBezTo>
                  <a:cubicBezTo>
                    <a:pt x="7093" y="1381"/>
                    <a:pt x="7282" y="1277"/>
                    <a:pt x="7428" y="1172"/>
                  </a:cubicBezTo>
                  <a:cubicBezTo>
                    <a:pt x="8244" y="607"/>
                    <a:pt x="9207" y="440"/>
                    <a:pt x="10106" y="84"/>
                  </a:cubicBezTo>
                  <a:cubicBezTo>
                    <a:pt x="10253" y="21"/>
                    <a:pt x="10420" y="21"/>
                    <a:pt x="10567" y="0"/>
                  </a:cubicBezTo>
                  <a:cubicBezTo>
                    <a:pt x="10734" y="189"/>
                    <a:pt x="10692" y="356"/>
                    <a:pt x="10629" y="523"/>
                  </a:cubicBezTo>
                  <a:cubicBezTo>
                    <a:pt x="10211" y="1486"/>
                    <a:pt x="9834" y="2490"/>
                    <a:pt x="9646" y="3536"/>
                  </a:cubicBezTo>
                  <a:cubicBezTo>
                    <a:pt x="9646" y="3578"/>
                    <a:pt x="9625" y="3641"/>
                    <a:pt x="9604" y="3683"/>
                  </a:cubicBezTo>
                  <a:cubicBezTo>
                    <a:pt x="9018" y="4792"/>
                    <a:pt x="8872" y="6005"/>
                    <a:pt x="8704" y="7240"/>
                  </a:cubicBezTo>
                  <a:cubicBezTo>
                    <a:pt x="8600" y="7993"/>
                    <a:pt x="8056" y="8265"/>
                    <a:pt x="7595" y="8663"/>
                  </a:cubicBezTo>
                  <a:cubicBezTo>
                    <a:pt x="7491" y="8726"/>
                    <a:pt x="7240" y="8705"/>
                    <a:pt x="7093" y="8705"/>
                  </a:cubicBezTo>
                  <a:cubicBezTo>
                    <a:pt x="6884" y="8705"/>
                    <a:pt x="6696" y="8684"/>
                    <a:pt x="6487" y="8684"/>
                  </a:cubicBezTo>
                  <a:cubicBezTo>
                    <a:pt x="6277" y="8684"/>
                    <a:pt x="6173" y="8809"/>
                    <a:pt x="6131" y="8977"/>
                  </a:cubicBezTo>
                  <a:cubicBezTo>
                    <a:pt x="6047" y="9144"/>
                    <a:pt x="6152" y="9416"/>
                    <a:pt x="6298" y="9500"/>
                  </a:cubicBezTo>
                  <a:cubicBezTo>
                    <a:pt x="6507" y="9562"/>
                    <a:pt x="6759" y="9604"/>
                    <a:pt x="6968" y="9625"/>
                  </a:cubicBezTo>
                  <a:cubicBezTo>
                    <a:pt x="7282" y="9667"/>
                    <a:pt x="7533" y="9730"/>
                    <a:pt x="7805" y="97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33"/>
            <p:cNvSpPr/>
            <p:nvPr/>
          </p:nvSpPr>
          <p:spPr>
            <a:xfrm>
              <a:off x="1147350" y="3938600"/>
              <a:ext cx="297650" cy="264175"/>
            </a:xfrm>
            <a:custGeom>
              <a:avLst/>
              <a:gdLst/>
              <a:ahLst/>
              <a:cxnLst/>
              <a:rect l="l" t="t" r="r" b="b"/>
              <a:pathLst>
                <a:path w="11906" h="10567" extrusionOk="0">
                  <a:moveTo>
                    <a:pt x="105" y="4122"/>
                  </a:moveTo>
                  <a:cubicBezTo>
                    <a:pt x="691" y="3076"/>
                    <a:pt x="1360" y="2239"/>
                    <a:pt x="2281" y="1611"/>
                  </a:cubicBezTo>
                  <a:cubicBezTo>
                    <a:pt x="2448" y="1507"/>
                    <a:pt x="2574" y="1360"/>
                    <a:pt x="2720" y="1214"/>
                  </a:cubicBezTo>
                  <a:cubicBezTo>
                    <a:pt x="2971" y="1005"/>
                    <a:pt x="3076" y="774"/>
                    <a:pt x="3034" y="461"/>
                  </a:cubicBezTo>
                  <a:cubicBezTo>
                    <a:pt x="3662" y="147"/>
                    <a:pt x="4331" y="0"/>
                    <a:pt x="5022" y="42"/>
                  </a:cubicBezTo>
                  <a:cubicBezTo>
                    <a:pt x="5649" y="105"/>
                    <a:pt x="6277" y="63"/>
                    <a:pt x="6905" y="63"/>
                  </a:cubicBezTo>
                  <a:cubicBezTo>
                    <a:pt x="8139" y="105"/>
                    <a:pt x="9269" y="461"/>
                    <a:pt x="10211" y="1277"/>
                  </a:cubicBezTo>
                  <a:cubicBezTo>
                    <a:pt x="10336" y="1381"/>
                    <a:pt x="10483" y="1486"/>
                    <a:pt x="10546" y="1632"/>
                  </a:cubicBezTo>
                  <a:cubicBezTo>
                    <a:pt x="10943" y="2427"/>
                    <a:pt x="11466" y="3160"/>
                    <a:pt x="11592" y="4080"/>
                  </a:cubicBezTo>
                  <a:cubicBezTo>
                    <a:pt x="11906" y="6026"/>
                    <a:pt x="11341" y="7679"/>
                    <a:pt x="9771" y="8935"/>
                  </a:cubicBezTo>
                  <a:cubicBezTo>
                    <a:pt x="9646" y="9018"/>
                    <a:pt x="9520" y="9123"/>
                    <a:pt x="9416" y="9207"/>
                  </a:cubicBezTo>
                  <a:cubicBezTo>
                    <a:pt x="8160" y="10148"/>
                    <a:pt x="8160" y="10148"/>
                    <a:pt x="6654" y="10420"/>
                  </a:cubicBezTo>
                  <a:cubicBezTo>
                    <a:pt x="5963" y="10567"/>
                    <a:pt x="5252" y="10525"/>
                    <a:pt x="4624" y="10253"/>
                  </a:cubicBezTo>
                  <a:cubicBezTo>
                    <a:pt x="3745" y="9855"/>
                    <a:pt x="2846" y="9479"/>
                    <a:pt x="2071" y="8851"/>
                  </a:cubicBezTo>
                  <a:cubicBezTo>
                    <a:pt x="1841" y="8684"/>
                    <a:pt x="1590" y="8432"/>
                    <a:pt x="1423" y="8181"/>
                  </a:cubicBezTo>
                  <a:cubicBezTo>
                    <a:pt x="1025" y="7554"/>
                    <a:pt x="628" y="6926"/>
                    <a:pt x="293" y="6277"/>
                  </a:cubicBezTo>
                  <a:cubicBezTo>
                    <a:pt x="167" y="6026"/>
                    <a:pt x="84" y="5754"/>
                    <a:pt x="21" y="5461"/>
                  </a:cubicBezTo>
                  <a:cubicBezTo>
                    <a:pt x="0" y="5273"/>
                    <a:pt x="0" y="5022"/>
                    <a:pt x="105" y="4875"/>
                  </a:cubicBezTo>
                  <a:cubicBezTo>
                    <a:pt x="398" y="4624"/>
                    <a:pt x="251" y="4394"/>
                    <a:pt x="105" y="4122"/>
                  </a:cubicBezTo>
                  <a:close/>
                  <a:moveTo>
                    <a:pt x="6214" y="4980"/>
                  </a:moveTo>
                  <a:cubicBezTo>
                    <a:pt x="6152" y="5252"/>
                    <a:pt x="6110" y="5503"/>
                    <a:pt x="6047" y="5733"/>
                  </a:cubicBezTo>
                  <a:cubicBezTo>
                    <a:pt x="6026" y="5922"/>
                    <a:pt x="6110" y="6089"/>
                    <a:pt x="6256" y="6194"/>
                  </a:cubicBezTo>
                  <a:cubicBezTo>
                    <a:pt x="6696" y="6466"/>
                    <a:pt x="7365" y="6256"/>
                    <a:pt x="7533" y="5796"/>
                  </a:cubicBezTo>
                  <a:cubicBezTo>
                    <a:pt x="7637" y="5503"/>
                    <a:pt x="7616" y="5252"/>
                    <a:pt x="7470" y="4980"/>
                  </a:cubicBezTo>
                  <a:cubicBezTo>
                    <a:pt x="7302" y="4750"/>
                    <a:pt x="7072" y="4792"/>
                    <a:pt x="6863" y="4834"/>
                  </a:cubicBezTo>
                  <a:cubicBezTo>
                    <a:pt x="6654" y="4855"/>
                    <a:pt x="6445" y="4938"/>
                    <a:pt x="6214" y="49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33"/>
            <p:cNvSpPr/>
            <p:nvPr/>
          </p:nvSpPr>
          <p:spPr>
            <a:xfrm>
              <a:off x="1018125" y="4731600"/>
              <a:ext cx="379800" cy="176300"/>
            </a:xfrm>
            <a:custGeom>
              <a:avLst/>
              <a:gdLst/>
              <a:ahLst/>
              <a:cxnLst/>
              <a:rect l="l" t="t" r="r" b="b"/>
              <a:pathLst>
                <a:path w="15192" h="7052" extrusionOk="0">
                  <a:moveTo>
                    <a:pt x="4374" y="1779"/>
                  </a:moveTo>
                  <a:cubicBezTo>
                    <a:pt x="4583" y="1277"/>
                    <a:pt x="5023" y="1130"/>
                    <a:pt x="5525" y="1088"/>
                  </a:cubicBezTo>
                  <a:cubicBezTo>
                    <a:pt x="5880" y="1068"/>
                    <a:pt x="6257" y="1005"/>
                    <a:pt x="6613" y="1005"/>
                  </a:cubicBezTo>
                  <a:cubicBezTo>
                    <a:pt x="7847" y="1005"/>
                    <a:pt x="9082" y="1047"/>
                    <a:pt x="10295" y="1005"/>
                  </a:cubicBezTo>
                  <a:cubicBezTo>
                    <a:pt x="11028" y="1005"/>
                    <a:pt x="11718" y="1068"/>
                    <a:pt x="12430" y="1277"/>
                  </a:cubicBezTo>
                  <a:cubicBezTo>
                    <a:pt x="12994" y="1465"/>
                    <a:pt x="13580" y="1570"/>
                    <a:pt x="14208" y="1528"/>
                  </a:cubicBezTo>
                  <a:cubicBezTo>
                    <a:pt x="14543" y="1507"/>
                    <a:pt x="14878" y="1591"/>
                    <a:pt x="15191" y="1821"/>
                  </a:cubicBezTo>
                  <a:cubicBezTo>
                    <a:pt x="15087" y="1967"/>
                    <a:pt x="15045" y="2051"/>
                    <a:pt x="14940" y="2177"/>
                  </a:cubicBezTo>
                  <a:cubicBezTo>
                    <a:pt x="14543" y="2490"/>
                    <a:pt x="14564" y="3055"/>
                    <a:pt x="14208" y="3369"/>
                  </a:cubicBezTo>
                  <a:cubicBezTo>
                    <a:pt x="14208" y="3662"/>
                    <a:pt x="14166" y="3955"/>
                    <a:pt x="14166" y="4227"/>
                  </a:cubicBezTo>
                  <a:lnTo>
                    <a:pt x="14166" y="5001"/>
                  </a:lnTo>
                  <a:cubicBezTo>
                    <a:pt x="14208" y="5524"/>
                    <a:pt x="13957" y="5880"/>
                    <a:pt x="13538" y="6110"/>
                  </a:cubicBezTo>
                  <a:cubicBezTo>
                    <a:pt x="12660" y="6612"/>
                    <a:pt x="11739" y="7052"/>
                    <a:pt x="10672" y="7052"/>
                  </a:cubicBezTo>
                  <a:cubicBezTo>
                    <a:pt x="10065" y="7052"/>
                    <a:pt x="9458" y="7052"/>
                    <a:pt x="8873" y="7031"/>
                  </a:cubicBezTo>
                  <a:cubicBezTo>
                    <a:pt x="8475" y="7031"/>
                    <a:pt x="8077" y="7031"/>
                    <a:pt x="7680" y="6884"/>
                  </a:cubicBezTo>
                  <a:cubicBezTo>
                    <a:pt x="7533" y="6822"/>
                    <a:pt x="7345" y="6801"/>
                    <a:pt x="7178" y="6801"/>
                  </a:cubicBezTo>
                  <a:cubicBezTo>
                    <a:pt x="6194" y="6842"/>
                    <a:pt x="5357" y="6382"/>
                    <a:pt x="4541" y="5922"/>
                  </a:cubicBezTo>
                  <a:cubicBezTo>
                    <a:pt x="3893" y="5587"/>
                    <a:pt x="3265" y="5169"/>
                    <a:pt x="2700" y="4708"/>
                  </a:cubicBezTo>
                  <a:cubicBezTo>
                    <a:pt x="2072" y="4185"/>
                    <a:pt x="1486" y="3578"/>
                    <a:pt x="880" y="3013"/>
                  </a:cubicBezTo>
                  <a:cubicBezTo>
                    <a:pt x="817" y="2930"/>
                    <a:pt x="754" y="2825"/>
                    <a:pt x="712" y="2721"/>
                  </a:cubicBezTo>
                  <a:cubicBezTo>
                    <a:pt x="378" y="1905"/>
                    <a:pt x="126" y="1088"/>
                    <a:pt x="1" y="252"/>
                  </a:cubicBezTo>
                  <a:cubicBezTo>
                    <a:pt x="1" y="210"/>
                    <a:pt x="22" y="147"/>
                    <a:pt x="43" y="105"/>
                  </a:cubicBezTo>
                  <a:cubicBezTo>
                    <a:pt x="733" y="0"/>
                    <a:pt x="1842" y="0"/>
                    <a:pt x="2637" y="105"/>
                  </a:cubicBezTo>
                  <a:cubicBezTo>
                    <a:pt x="2658" y="356"/>
                    <a:pt x="2658" y="649"/>
                    <a:pt x="2679" y="921"/>
                  </a:cubicBezTo>
                  <a:cubicBezTo>
                    <a:pt x="2721" y="1193"/>
                    <a:pt x="2826" y="1381"/>
                    <a:pt x="3077" y="1507"/>
                  </a:cubicBezTo>
                  <a:cubicBezTo>
                    <a:pt x="3558" y="1716"/>
                    <a:pt x="3642" y="1779"/>
                    <a:pt x="4374" y="177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33"/>
            <p:cNvSpPr/>
            <p:nvPr/>
          </p:nvSpPr>
          <p:spPr>
            <a:xfrm>
              <a:off x="1573125" y="3836600"/>
              <a:ext cx="210850" cy="275675"/>
            </a:xfrm>
            <a:custGeom>
              <a:avLst/>
              <a:gdLst/>
              <a:ahLst/>
              <a:cxnLst/>
              <a:rect l="l" t="t" r="r" b="b"/>
              <a:pathLst>
                <a:path w="8434" h="11027" extrusionOk="0">
                  <a:moveTo>
                    <a:pt x="126" y="7072"/>
                  </a:moveTo>
                  <a:cubicBezTo>
                    <a:pt x="1" y="6068"/>
                    <a:pt x="315" y="5168"/>
                    <a:pt x="817" y="4310"/>
                  </a:cubicBezTo>
                  <a:lnTo>
                    <a:pt x="1047" y="3829"/>
                  </a:lnTo>
                  <a:cubicBezTo>
                    <a:pt x="1528" y="2574"/>
                    <a:pt x="2512" y="1737"/>
                    <a:pt x="3537" y="963"/>
                  </a:cubicBezTo>
                  <a:cubicBezTo>
                    <a:pt x="3997" y="586"/>
                    <a:pt x="4520" y="335"/>
                    <a:pt x="5190" y="335"/>
                  </a:cubicBezTo>
                  <a:cubicBezTo>
                    <a:pt x="5420" y="335"/>
                    <a:pt x="5650" y="209"/>
                    <a:pt x="5922" y="126"/>
                  </a:cubicBezTo>
                  <a:cubicBezTo>
                    <a:pt x="6299" y="0"/>
                    <a:pt x="6571" y="105"/>
                    <a:pt x="6759" y="460"/>
                  </a:cubicBezTo>
                  <a:cubicBezTo>
                    <a:pt x="7345" y="1716"/>
                    <a:pt x="7847" y="3034"/>
                    <a:pt x="8056" y="4436"/>
                  </a:cubicBezTo>
                  <a:cubicBezTo>
                    <a:pt x="8182" y="5252"/>
                    <a:pt x="8287" y="6089"/>
                    <a:pt x="8370" y="6884"/>
                  </a:cubicBezTo>
                  <a:cubicBezTo>
                    <a:pt x="8433" y="7282"/>
                    <a:pt x="8391" y="7679"/>
                    <a:pt x="8391" y="8098"/>
                  </a:cubicBezTo>
                  <a:cubicBezTo>
                    <a:pt x="8391" y="8579"/>
                    <a:pt x="8182" y="8976"/>
                    <a:pt x="7826" y="9311"/>
                  </a:cubicBezTo>
                  <a:cubicBezTo>
                    <a:pt x="7429" y="9646"/>
                    <a:pt x="7031" y="9960"/>
                    <a:pt x="6550" y="10148"/>
                  </a:cubicBezTo>
                  <a:cubicBezTo>
                    <a:pt x="4458" y="11027"/>
                    <a:pt x="4416" y="11027"/>
                    <a:pt x="2156" y="10943"/>
                  </a:cubicBezTo>
                  <a:cubicBezTo>
                    <a:pt x="1842" y="10943"/>
                    <a:pt x="1591" y="10839"/>
                    <a:pt x="1403" y="10608"/>
                  </a:cubicBezTo>
                  <a:cubicBezTo>
                    <a:pt x="1047" y="10106"/>
                    <a:pt x="650" y="9625"/>
                    <a:pt x="336" y="9060"/>
                  </a:cubicBezTo>
                  <a:cubicBezTo>
                    <a:pt x="210" y="8830"/>
                    <a:pt x="168" y="8516"/>
                    <a:pt x="168" y="8265"/>
                  </a:cubicBezTo>
                  <a:cubicBezTo>
                    <a:pt x="105" y="7867"/>
                    <a:pt x="126" y="7470"/>
                    <a:pt x="126" y="7072"/>
                  </a:cubicBezTo>
                  <a:close/>
                  <a:moveTo>
                    <a:pt x="5023" y="6235"/>
                  </a:moveTo>
                  <a:cubicBezTo>
                    <a:pt x="5002" y="6089"/>
                    <a:pt x="5002" y="5859"/>
                    <a:pt x="4939" y="5650"/>
                  </a:cubicBezTo>
                  <a:cubicBezTo>
                    <a:pt x="4918" y="5461"/>
                    <a:pt x="4813" y="5336"/>
                    <a:pt x="4625" y="5294"/>
                  </a:cubicBezTo>
                  <a:cubicBezTo>
                    <a:pt x="4458" y="5273"/>
                    <a:pt x="4290" y="5357"/>
                    <a:pt x="4186" y="5482"/>
                  </a:cubicBezTo>
                  <a:cubicBezTo>
                    <a:pt x="4081" y="5629"/>
                    <a:pt x="3976" y="5817"/>
                    <a:pt x="3872" y="5984"/>
                  </a:cubicBezTo>
                  <a:cubicBezTo>
                    <a:pt x="3663" y="6340"/>
                    <a:pt x="3746" y="6675"/>
                    <a:pt x="4102" y="6926"/>
                  </a:cubicBezTo>
                  <a:cubicBezTo>
                    <a:pt x="4520" y="7177"/>
                    <a:pt x="5002" y="6947"/>
                    <a:pt x="5023" y="64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33"/>
            <p:cNvSpPr/>
            <p:nvPr/>
          </p:nvSpPr>
          <p:spPr>
            <a:xfrm>
              <a:off x="1225275" y="3765450"/>
              <a:ext cx="374050" cy="265225"/>
            </a:xfrm>
            <a:custGeom>
              <a:avLst/>
              <a:gdLst/>
              <a:ahLst/>
              <a:cxnLst/>
              <a:rect l="l" t="t" r="r" b="b"/>
              <a:pathLst>
                <a:path w="14962" h="10609" extrusionOk="0">
                  <a:moveTo>
                    <a:pt x="1" y="6633"/>
                  </a:moveTo>
                  <a:cubicBezTo>
                    <a:pt x="105" y="6403"/>
                    <a:pt x="168" y="6236"/>
                    <a:pt x="231" y="6110"/>
                  </a:cubicBezTo>
                  <a:cubicBezTo>
                    <a:pt x="691" y="5399"/>
                    <a:pt x="1131" y="4687"/>
                    <a:pt x="1591" y="4018"/>
                  </a:cubicBezTo>
                  <a:cubicBezTo>
                    <a:pt x="1967" y="3495"/>
                    <a:pt x="2177" y="2909"/>
                    <a:pt x="2386" y="2323"/>
                  </a:cubicBezTo>
                  <a:cubicBezTo>
                    <a:pt x="2470" y="2093"/>
                    <a:pt x="2470" y="1863"/>
                    <a:pt x="2470" y="1633"/>
                  </a:cubicBezTo>
                  <a:lnTo>
                    <a:pt x="2470" y="84"/>
                  </a:lnTo>
                  <a:cubicBezTo>
                    <a:pt x="2679" y="1"/>
                    <a:pt x="2721" y="168"/>
                    <a:pt x="2804" y="273"/>
                  </a:cubicBezTo>
                  <a:cubicBezTo>
                    <a:pt x="2993" y="607"/>
                    <a:pt x="3244" y="837"/>
                    <a:pt x="3558" y="1089"/>
                  </a:cubicBezTo>
                  <a:cubicBezTo>
                    <a:pt x="4081" y="1444"/>
                    <a:pt x="4583" y="1821"/>
                    <a:pt x="5106" y="2156"/>
                  </a:cubicBezTo>
                  <a:cubicBezTo>
                    <a:pt x="5859" y="2658"/>
                    <a:pt x="6717" y="2825"/>
                    <a:pt x="7596" y="3034"/>
                  </a:cubicBezTo>
                  <a:cubicBezTo>
                    <a:pt x="8705" y="3306"/>
                    <a:pt x="9814" y="3516"/>
                    <a:pt x="10965" y="3453"/>
                  </a:cubicBezTo>
                  <a:cubicBezTo>
                    <a:pt x="11299" y="3453"/>
                    <a:pt x="11634" y="3411"/>
                    <a:pt x="12053" y="3390"/>
                  </a:cubicBezTo>
                  <a:cubicBezTo>
                    <a:pt x="12785" y="4164"/>
                    <a:pt x="13936" y="4353"/>
                    <a:pt x="14961" y="4855"/>
                  </a:cubicBezTo>
                  <a:cubicBezTo>
                    <a:pt x="14522" y="5734"/>
                    <a:pt x="14103" y="6591"/>
                    <a:pt x="13664" y="7428"/>
                  </a:cubicBezTo>
                  <a:cubicBezTo>
                    <a:pt x="13371" y="7993"/>
                    <a:pt x="13183" y="8537"/>
                    <a:pt x="13245" y="9165"/>
                  </a:cubicBezTo>
                  <a:cubicBezTo>
                    <a:pt x="13266" y="9416"/>
                    <a:pt x="13203" y="9667"/>
                    <a:pt x="13203" y="10002"/>
                  </a:cubicBezTo>
                  <a:cubicBezTo>
                    <a:pt x="12367" y="9772"/>
                    <a:pt x="11697" y="10086"/>
                    <a:pt x="11006" y="10400"/>
                  </a:cubicBezTo>
                  <a:cubicBezTo>
                    <a:pt x="10839" y="10462"/>
                    <a:pt x="10651" y="10525"/>
                    <a:pt x="10442" y="10525"/>
                  </a:cubicBezTo>
                  <a:cubicBezTo>
                    <a:pt x="10107" y="10567"/>
                    <a:pt x="9751" y="10567"/>
                    <a:pt x="9416" y="10609"/>
                  </a:cubicBezTo>
                  <a:cubicBezTo>
                    <a:pt x="9061" y="9856"/>
                    <a:pt x="8663" y="9081"/>
                    <a:pt x="8286" y="8328"/>
                  </a:cubicBezTo>
                  <a:cubicBezTo>
                    <a:pt x="8140" y="8014"/>
                    <a:pt x="7931" y="7784"/>
                    <a:pt x="7638" y="7554"/>
                  </a:cubicBezTo>
                  <a:cubicBezTo>
                    <a:pt x="6487" y="6612"/>
                    <a:pt x="5190" y="6152"/>
                    <a:pt x="3683" y="6215"/>
                  </a:cubicBezTo>
                  <a:cubicBezTo>
                    <a:pt x="3056" y="6236"/>
                    <a:pt x="2428" y="6236"/>
                    <a:pt x="1800" y="6236"/>
                  </a:cubicBezTo>
                  <a:cubicBezTo>
                    <a:pt x="1319" y="6236"/>
                    <a:pt x="838" y="6257"/>
                    <a:pt x="398" y="6529"/>
                  </a:cubicBezTo>
                  <a:cubicBezTo>
                    <a:pt x="315" y="6612"/>
                    <a:pt x="189" y="6571"/>
                    <a:pt x="1" y="66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33"/>
            <p:cNvSpPr/>
            <p:nvPr/>
          </p:nvSpPr>
          <p:spPr>
            <a:xfrm>
              <a:off x="1755700" y="4748350"/>
              <a:ext cx="91025" cy="154325"/>
            </a:xfrm>
            <a:custGeom>
              <a:avLst/>
              <a:gdLst/>
              <a:ahLst/>
              <a:cxnLst/>
              <a:rect l="l" t="t" r="r" b="b"/>
              <a:pathLst>
                <a:path w="3641" h="6173" extrusionOk="0">
                  <a:moveTo>
                    <a:pt x="126" y="6172"/>
                  </a:moveTo>
                  <a:cubicBezTo>
                    <a:pt x="105" y="5022"/>
                    <a:pt x="0" y="3913"/>
                    <a:pt x="628" y="2867"/>
                  </a:cubicBezTo>
                  <a:cubicBezTo>
                    <a:pt x="942" y="2364"/>
                    <a:pt x="1172" y="1779"/>
                    <a:pt x="1381" y="1235"/>
                  </a:cubicBezTo>
                  <a:cubicBezTo>
                    <a:pt x="1569" y="691"/>
                    <a:pt x="2030" y="481"/>
                    <a:pt x="2448" y="209"/>
                  </a:cubicBezTo>
                  <a:cubicBezTo>
                    <a:pt x="2804" y="0"/>
                    <a:pt x="3243" y="209"/>
                    <a:pt x="3327" y="607"/>
                  </a:cubicBezTo>
                  <a:cubicBezTo>
                    <a:pt x="3557" y="1653"/>
                    <a:pt x="3641" y="2678"/>
                    <a:pt x="3243" y="3704"/>
                  </a:cubicBezTo>
                  <a:cubicBezTo>
                    <a:pt x="3118" y="4059"/>
                    <a:pt x="2950" y="4352"/>
                    <a:pt x="2658" y="4603"/>
                  </a:cubicBezTo>
                  <a:cubicBezTo>
                    <a:pt x="2344" y="4896"/>
                    <a:pt x="2030" y="5189"/>
                    <a:pt x="1779" y="5524"/>
                  </a:cubicBezTo>
                  <a:cubicBezTo>
                    <a:pt x="1339" y="6026"/>
                    <a:pt x="774" y="6152"/>
                    <a:pt x="126" y="617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33"/>
            <p:cNvSpPr/>
            <p:nvPr/>
          </p:nvSpPr>
          <p:spPr>
            <a:xfrm>
              <a:off x="1188675" y="4342425"/>
              <a:ext cx="319100" cy="60700"/>
            </a:xfrm>
            <a:custGeom>
              <a:avLst/>
              <a:gdLst/>
              <a:ahLst/>
              <a:cxnLst/>
              <a:rect l="l" t="t" r="r" b="b"/>
              <a:pathLst>
                <a:path w="12764" h="2428" extrusionOk="0">
                  <a:moveTo>
                    <a:pt x="0" y="1360"/>
                  </a:moveTo>
                  <a:cubicBezTo>
                    <a:pt x="84" y="1318"/>
                    <a:pt x="167" y="1214"/>
                    <a:pt x="230" y="1172"/>
                  </a:cubicBezTo>
                  <a:cubicBezTo>
                    <a:pt x="1130" y="963"/>
                    <a:pt x="1988" y="754"/>
                    <a:pt x="2825" y="377"/>
                  </a:cubicBezTo>
                  <a:cubicBezTo>
                    <a:pt x="3201" y="189"/>
                    <a:pt x="3662" y="168"/>
                    <a:pt x="4080" y="126"/>
                  </a:cubicBezTo>
                  <a:cubicBezTo>
                    <a:pt x="5126" y="84"/>
                    <a:pt x="6193" y="0"/>
                    <a:pt x="7240" y="63"/>
                  </a:cubicBezTo>
                  <a:cubicBezTo>
                    <a:pt x="8265" y="105"/>
                    <a:pt x="9290" y="230"/>
                    <a:pt x="10253" y="649"/>
                  </a:cubicBezTo>
                  <a:cubicBezTo>
                    <a:pt x="10148" y="754"/>
                    <a:pt x="10064" y="858"/>
                    <a:pt x="9939" y="1005"/>
                  </a:cubicBezTo>
                  <a:cubicBezTo>
                    <a:pt x="10064" y="1046"/>
                    <a:pt x="10169" y="1130"/>
                    <a:pt x="10253" y="1130"/>
                  </a:cubicBezTo>
                  <a:cubicBezTo>
                    <a:pt x="11152" y="1109"/>
                    <a:pt x="11822" y="1549"/>
                    <a:pt x="12470" y="2093"/>
                  </a:cubicBezTo>
                  <a:cubicBezTo>
                    <a:pt x="12533" y="2155"/>
                    <a:pt x="12638" y="2176"/>
                    <a:pt x="12763" y="2260"/>
                  </a:cubicBezTo>
                  <a:cubicBezTo>
                    <a:pt x="12408" y="2427"/>
                    <a:pt x="12157" y="2365"/>
                    <a:pt x="11926" y="2281"/>
                  </a:cubicBezTo>
                  <a:cubicBezTo>
                    <a:pt x="10880" y="1904"/>
                    <a:pt x="9750" y="1842"/>
                    <a:pt x="8683" y="1674"/>
                  </a:cubicBezTo>
                  <a:cubicBezTo>
                    <a:pt x="5921" y="1235"/>
                    <a:pt x="3118" y="1423"/>
                    <a:pt x="335" y="136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33"/>
            <p:cNvSpPr/>
            <p:nvPr/>
          </p:nvSpPr>
          <p:spPr>
            <a:xfrm>
              <a:off x="1442350" y="4889050"/>
              <a:ext cx="108850" cy="128700"/>
            </a:xfrm>
            <a:custGeom>
              <a:avLst/>
              <a:gdLst/>
              <a:ahLst/>
              <a:cxnLst/>
              <a:rect l="l" t="t" r="r" b="b"/>
              <a:pathLst>
                <a:path w="4354" h="5148" extrusionOk="0">
                  <a:moveTo>
                    <a:pt x="106" y="4876"/>
                  </a:moveTo>
                  <a:cubicBezTo>
                    <a:pt x="1" y="4478"/>
                    <a:pt x="22" y="4039"/>
                    <a:pt x="64" y="3620"/>
                  </a:cubicBezTo>
                  <a:cubicBezTo>
                    <a:pt x="64" y="3453"/>
                    <a:pt x="168" y="3306"/>
                    <a:pt x="231" y="3139"/>
                  </a:cubicBezTo>
                  <a:cubicBezTo>
                    <a:pt x="482" y="2679"/>
                    <a:pt x="733" y="2197"/>
                    <a:pt x="963" y="1695"/>
                  </a:cubicBezTo>
                  <a:cubicBezTo>
                    <a:pt x="1215" y="1214"/>
                    <a:pt x="1549" y="796"/>
                    <a:pt x="2072" y="586"/>
                  </a:cubicBezTo>
                  <a:cubicBezTo>
                    <a:pt x="2177" y="524"/>
                    <a:pt x="2282" y="503"/>
                    <a:pt x="2386" y="419"/>
                  </a:cubicBezTo>
                  <a:cubicBezTo>
                    <a:pt x="2847" y="84"/>
                    <a:pt x="3370" y="0"/>
                    <a:pt x="3935" y="147"/>
                  </a:cubicBezTo>
                  <a:cubicBezTo>
                    <a:pt x="4353" y="586"/>
                    <a:pt x="4353" y="1047"/>
                    <a:pt x="4039" y="1549"/>
                  </a:cubicBezTo>
                  <a:cubicBezTo>
                    <a:pt x="3788" y="1905"/>
                    <a:pt x="3537" y="2239"/>
                    <a:pt x="3307" y="2595"/>
                  </a:cubicBezTo>
                  <a:cubicBezTo>
                    <a:pt x="3014" y="2993"/>
                    <a:pt x="2721" y="3327"/>
                    <a:pt x="2595" y="3809"/>
                  </a:cubicBezTo>
                  <a:cubicBezTo>
                    <a:pt x="2407" y="4499"/>
                    <a:pt x="1800" y="4834"/>
                    <a:pt x="1215" y="5106"/>
                  </a:cubicBezTo>
                  <a:cubicBezTo>
                    <a:pt x="1110" y="5148"/>
                    <a:pt x="922" y="5127"/>
                    <a:pt x="796" y="5064"/>
                  </a:cubicBezTo>
                  <a:cubicBezTo>
                    <a:pt x="545" y="5043"/>
                    <a:pt x="336" y="4938"/>
                    <a:pt x="106" y="48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33"/>
            <p:cNvSpPr/>
            <p:nvPr/>
          </p:nvSpPr>
          <p:spPr>
            <a:xfrm>
              <a:off x="934975" y="4076700"/>
              <a:ext cx="94700" cy="113525"/>
            </a:xfrm>
            <a:custGeom>
              <a:avLst/>
              <a:gdLst/>
              <a:ahLst/>
              <a:cxnLst/>
              <a:rect l="l" t="t" r="r" b="b"/>
              <a:pathLst>
                <a:path w="3788" h="4541" extrusionOk="0">
                  <a:moveTo>
                    <a:pt x="3787" y="4478"/>
                  </a:moveTo>
                  <a:cubicBezTo>
                    <a:pt x="3034" y="4457"/>
                    <a:pt x="2302" y="4541"/>
                    <a:pt x="1632" y="4269"/>
                  </a:cubicBezTo>
                  <a:cubicBezTo>
                    <a:pt x="1423" y="4206"/>
                    <a:pt x="1214" y="4143"/>
                    <a:pt x="1025" y="3997"/>
                  </a:cubicBezTo>
                  <a:cubicBezTo>
                    <a:pt x="942" y="3913"/>
                    <a:pt x="858" y="3829"/>
                    <a:pt x="753" y="3766"/>
                  </a:cubicBezTo>
                  <a:cubicBezTo>
                    <a:pt x="167" y="3536"/>
                    <a:pt x="0" y="3034"/>
                    <a:pt x="21" y="2469"/>
                  </a:cubicBezTo>
                  <a:lnTo>
                    <a:pt x="21" y="1256"/>
                  </a:lnTo>
                  <a:cubicBezTo>
                    <a:pt x="63" y="356"/>
                    <a:pt x="544" y="0"/>
                    <a:pt x="1444" y="293"/>
                  </a:cubicBezTo>
                  <a:cubicBezTo>
                    <a:pt x="1632" y="356"/>
                    <a:pt x="1799" y="356"/>
                    <a:pt x="2051" y="377"/>
                  </a:cubicBezTo>
                  <a:cubicBezTo>
                    <a:pt x="2699" y="1674"/>
                    <a:pt x="2908" y="3201"/>
                    <a:pt x="3787" y="44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33"/>
            <p:cNvSpPr/>
            <p:nvPr/>
          </p:nvSpPr>
          <p:spPr>
            <a:xfrm>
              <a:off x="1133750" y="4310500"/>
              <a:ext cx="408550" cy="83200"/>
            </a:xfrm>
            <a:custGeom>
              <a:avLst/>
              <a:gdLst/>
              <a:ahLst/>
              <a:cxnLst/>
              <a:rect l="l" t="t" r="r" b="b"/>
              <a:pathLst>
                <a:path w="16342" h="3328" extrusionOk="0">
                  <a:moveTo>
                    <a:pt x="2197" y="2637"/>
                  </a:moveTo>
                  <a:cubicBezTo>
                    <a:pt x="1548" y="3014"/>
                    <a:pt x="858" y="3328"/>
                    <a:pt x="0" y="3181"/>
                  </a:cubicBezTo>
                  <a:cubicBezTo>
                    <a:pt x="0" y="2930"/>
                    <a:pt x="335" y="2909"/>
                    <a:pt x="377" y="2700"/>
                  </a:cubicBezTo>
                  <a:cubicBezTo>
                    <a:pt x="398" y="2491"/>
                    <a:pt x="419" y="2240"/>
                    <a:pt x="439" y="2072"/>
                  </a:cubicBezTo>
                  <a:cubicBezTo>
                    <a:pt x="1235" y="1445"/>
                    <a:pt x="2092" y="1068"/>
                    <a:pt x="2992" y="754"/>
                  </a:cubicBezTo>
                  <a:cubicBezTo>
                    <a:pt x="4373" y="231"/>
                    <a:pt x="5775" y="1"/>
                    <a:pt x="7240" y="85"/>
                  </a:cubicBezTo>
                  <a:cubicBezTo>
                    <a:pt x="8160" y="127"/>
                    <a:pt x="9081" y="106"/>
                    <a:pt x="10002" y="85"/>
                  </a:cubicBezTo>
                  <a:cubicBezTo>
                    <a:pt x="10357" y="85"/>
                    <a:pt x="10671" y="147"/>
                    <a:pt x="10985" y="315"/>
                  </a:cubicBezTo>
                  <a:cubicBezTo>
                    <a:pt x="11571" y="629"/>
                    <a:pt x="12136" y="943"/>
                    <a:pt x="12847" y="922"/>
                  </a:cubicBezTo>
                  <a:cubicBezTo>
                    <a:pt x="13035" y="922"/>
                    <a:pt x="13203" y="1047"/>
                    <a:pt x="13391" y="1131"/>
                  </a:cubicBezTo>
                  <a:cubicBezTo>
                    <a:pt x="14228" y="1591"/>
                    <a:pt x="15086" y="2072"/>
                    <a:pt x="15923" y="2533"/>
                  </a:cubicBezTo>
                  <a:cubicBezTo>
                    <a:pt x="16028" y="2616"/>
                    <a:pt x="16132" y="2721"/>
                    <a:pt x="16341" y="2867"/>
                  </a:cubicBezTo>
                  <a:cubicBezTo>
                    <a:pt x="16174" y="2867"/>
                    <a:pt x="16090" y="2909"/>
                    <a:pt x="16007" y="2867"/>
                  </a:cubicBezTo>
                  <a:cubicBezTo>
                    <a:pt x="15651" y="2742"/>
                    <a:pt x="15253" y="2616"/>
                    <a:pt x="14877" y="2449"/>
                  </a:cubicBezTo>
                  <a:cubicBezTo>
                    <a:pt x="14667" y="2386"/>
                    <a:pt x="14500" y="2240"/>
                    <a:pt x="14270" y="2135"/>
                  </a:cubicBezTo>
                  <a:cubicBezTo>
                    <a:pt x="14061" y="2010"/>
                    <a:pt x="13851" y="1821"/>
                    <a:pt x="13621" y="1717"/>
                  </a:cubicBezTo>
                  <a:cubicBezTo>
                    <a:pt x="12157" y="1089"/>
                    <a:pt x="10650" y="629"/>
                    <a:pt x="8997" y="671"/>
                  </a:cubicBezTo>
                  <a:cubicBezTo>
                    <a:pt x="8097" y="712"/>
                    <a:pt x="7219" y="671"/>
                    <a:pt x="6361" y="671"/>
                  </a:cubicBezTo>
                  <a:cubicBezTo>
                    <a:pt x="5942" y="671"/>
                    <a:pt x="5524" y="733"/>
                    <a:pt x="5105" y="859"/>
                  </a:cubicBezTo>
                  <a:cubicBezTo>
                    <a:pt x="4185" y="1152"/>
                    <a:pt x="3222" y="1361"/>
                    <a:pt x="2343" y="1779"/>
                  </a:cubicBezTo>
                  <a:cubicBezTo>
                    <a:pt x="2134" y="1884"/>
                    <a:pt x="1904" y="1905"/>
                    <a:pt x="1695" y="1968"/>
                  </a:cubicBezTo>
                  <a:cubicBezTo>
                    <a:pt x="1360" y="2051"/>
                    <a:pt x="983" y="2177"/>
                    <a:pt x="816" y="2533"/>
                  </a:cubicBezTo>
                  <a:cubicBezTo>
                    <a:pt x="921" y="2784"/>
                    <a:pt x="1088" y="2847"/>
                    <a:pt x="1297" y="2763"/>
                  </a:cubicBezTo>
                  <a:cubicBezTo>
                    <a:pt x="1590" y="2658"/>
                    <a:pt x="1883" y="2533"/>
                    <a:pt x="2197" y="263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33"/>
            <p:cNvSpPr/>
            <p:nvPr/>
          </p:nvSpPr>
          <p:spPr>
            <a:xfrm>
              <a:off x="1594050" y="4696025"/>
              <a:ext cx="104125" cy="91050"/>
            </a:xfrm>
            <a:custGeom>
              <a:avLst/>
              <a:gdLst/>
              <a:ahLst/>
              <a:cxnLst/>
              <a:rect l="l" t="t" r="r" b="b"/>
              <a:pathLst>
                <a:path w="4165" h="3642" extrusionOk="0">
                  <a:moveTo>
                    <a:pt x="1005" y="3641"/>
                  </a:moveTo>
                  <a:cubicBezTo>
                    <a:pt x="608" y="3181"/>
                    <a:pt x="315" y="2804"/>
                    <a:pt x="1" y="2407"/>
                  </a:cubicBezTo>
                  <a:cubicBezTo>
                    <a:pt x="1068" y="1444"/>
                    <a:pt x="2135" y="607"/>
                    <a:pt x="3474" y="1"/>
                  </a:cubicBezTo>
                  <a:cubicBezTo>
                    <a:pt x="3537" y="168"/>
                    <a:pt x="3579" y="252"/>
                    <a:pt x="3621" y="356"/>
                  </a:cubicBezTo>
                  <a:cubicBezTo>
                    <a:pt x="3746" y="900"/>
                    <a:pt x="3851" y="1444"/>
                    <a:pt x="3976" y="1988"/>
                  </a:cubicBezTo>
                  <a:cubicBezTo>
                    <a:pt x="3997" y="2135"/>
                    <a:pt x="4102" y="2260"/>
                    <a:pt x="4102" y="2386"/>
                  </a:cubicBezTo>
                  <a:cubicBezTo>
                    <a:pt x="4165" y="3139"/>
                    <a:pt x="4165" y="3348"/>
                    <a:pt x="3328" y="3328"/>
                  </a:cubicBezTo>
                  <a:cubicBezTo>
                    <a:pt x="3014" y="3307"/>
                    <a:pt x="2721" y="3411"/>
                    <a:pt x="2407" y="3495"/>
                  </a:cubicBezTo>
                  <a:cubicBezTo>
                    <a:pt x="1968" y="3600"/>
                    <a:pt x="1465" y="3600"/>
                    <a:pt x="1005" y="36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33"/>
            <p:cNvSpPr/>
            <p:nvPr/>
          </p:nvSpPr>
          <p:spPr>
            <a:xfrm>
              <a:off x="1647425" y="4220025"/>
              <a:ext cx="195125" cy="114050"/>
            </a:xfrm>
            <a:custGeom>
              <a:avLst/>
              <a:gdLst/>
              <a:ahLst/>
              <a:cxnLst/>
              <a:rect l="l" t="t" r="r" b="b"/>
              <a:pathLst>
                <a:path w="7805" h="4562" extrusionOk="0">
                  <a:moveTo>
                    <a:pt x="7449" y="63"/>
                  </a:moveTo>
                  <a:cubicBezTo>
                    <a:pt x="7595" y="293"/>
                    <a:pt x="7700" y="481"/>
                    <a:pt x="7805" y="670"/>
                  </a:cubicBezTo>
                  <a:cubicBezTo>
                    <a:pt x="7763" y="712"/>
                    <a:pt x="7700" y="774"/>
                    <a:pt x="7679" y="774"/>
                  </a:cubicBezTo>
                  <a:cubicBezTo>
                    <a:pt x="7135" y="565"/>
                    <a:pt x="6570" y="565"/>
                    <a:pt x="6026" y="879"/>
                  </a:cubicBezTo>
                  <a:cubicBezTo>
                    <a:pt x="5817" y="1005"/>
                    <a:pt x="5566" y="1025"/>
                    <a:pt x="5294" y="1109"/>
                  </a:cubicBezTo>
                  <a:cubicBezTo>
                    <a:pt x="5084" y="1172"/>
                    <a:pt x="4854" y="1235"/>
                    <a:pt x="4645" y="1339"/>
                  </a:cubicBezTo>
                  <a:cubicBezTo>
                    <a:pt x="3724" y="1800"/>
                    <a:pt x="2846" y="2281"/>
                    <a:pt x="1946" y="2783"/>
                  </a:cubicBezTo>
                  <a:cubicBezTo>
                    <a:pt x="1653" y="2929"/>
                    <a:pt x="1402" y="3201"/>
                    <a:pt x="1151" y="3411"/>
                  </a:cubicBezTo>
                  <a:cubicBezTo>
                    <a:pt x="795" y="3746"/>
                    <a:pt x="418" y="4101"/>
                    <a:pt x="0" y="4562"/>
                  </a:cubicBezTo>
                  <a:cubicBezTo>
                    <a:pt x="188" y="3976"/>
                    <a:pt x="586" y="3306"/>
                    <a:pt x="983" y="2888"/>
                  </a:cubicBezTo>
                  <a:cubicBezTo>
                    <a:pt x="1507" y="2323"/>
                    <a:pt x="2051" y="1779"/>
                    <a:pt x="2595" y="1256"/>
                  </a:cubicBezTo>
                  <a:cubicBezTo>
                    <a:pt x="2825" y="1046"/>
                    <a:pt x="3118" y="921"/>
                    <a:pt x="3390" y="753"/>
                  </a:cubicBezTo>
                  <a:cubicBezTo>
                    <a:pt x="3620" y="649"/>
                    <a:pt x="3871" y="628"/>
                    <a:pt x="4080" y="502"/>
                  </a:cubicBezTo>
                  <a:cubicBezTo>
                    <a:pt x="4750" y="84"/>
                    <a:pt x="5482" y="0"/>
                    <a:pt x="6214" y="63"/>
                  </a:cubicBezTo>
                  <a:cubicBezTo>
                    <a:pt x="6633" y="84"/>
                    <a:pt x="6989" y="63"/>
                    <a:pt x="7449" y="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33"/>
            <p:cNvSpPr/>
            <p:nvPr/>
          </p:nvSpPr>
          <p:spPr>
            <a:xfrm>
              <a:off x="994600" y="3994575"/>
              <a:ext cx="156425" cy="68025"/>
            </a:xfrm>
            <a:custGeom>
              <a:avLst/>
              <a:gdLst/>
              <a:ahLst/>
              <a:cxnLst/>
              <a:rect l="l" t="t" r="r" b="b"/>
              <a:pathLst>
                <a:path w="6257" h="2721" extrusionOk="0">
                  <a:moveTo>
                    <a:pt x="6257" y="0"/>
                  </a:moveTo>
                  <a:cubicBezTo>
                    <a:pt x="5775" y="732"/>
                    <a:pt x="5440" y="1297"/>
                    <a:pt x="5022" y="1967"/>
                  </a:cubicBezTo>
                  <a:cubicBezTo>
                    <a:pt x="4708" y="2092"/>
                    <a:pt x="4290" y="2134"/>
                    <a:pt x="3871" y="2218"/>
                  </a:cubicBezTo>
                  <a:cubicBezTo>
                    <a:pt x="3076" y="2385"/>
                    <a:pt x="2302" y="2427"/>
                    <a:pt x="1507" y="2490"/>
                  </a:cubicBezTo>
                  <a:cubicBezTo>
                    <a:pt x="1339" y="2511"/>
                    <a:pt x="1130" y="2595"/>
                    <a:pt x="942" y="2636"/>
                  </a:cubicBezTo>
                  <a:cubicBezTo>
                    <a:pt x="754" y="2678"/>
                    <a:pt x="544" y="2720"/>
                    <a:pt x="335" y="2720"/>
                  </a:cubicBezTo>
                  <a:cubicBezTo>
                    <a:pt x="231" y="2720"/>
                    <a:pt x="126" y="2636"/>
                    <a:pt x="84" y="2595"/>
                  </a:cubicBezTo>
                  <a:cubicBezTo>
                    <a:pt x="0" y="2511"/>
                    <a:pt x="126" y="2364"/>
                    <a:pt x="314" y="2323"/>
                  </a:cubicBezTo>
                  <a:cubicBezTo>
                    <a:pt x="1172" y="2218"/>
                    <a:pt x="1988" y="1967"/>
                    <a:pt x="2762" y="1632"/>
                  </a:cubicBezTo>
                  <a:cubicBezTo>
                    <a:pt x="2867" y="1569"/>
                    <a:pt x="2972" y="1548"/>
                    <a:pt x="3076" y="1528"/>
                  </a:cubicBezTo>
                  <a:cubicBezTo>
                    <a:pt x="4080" y="1235"/>
                    <a:pt x="5022" y="816"/>
                    <a:pt x="5838" y="188"/>
                  </a:cubicBezTo>
                  <a:cubicBezTo>
                    <a:pt x="5901" y="126"/>
                    <a:pt x="5985" y="105"/>
                    <a:pt x="62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33"/>
            <p:cNvSpPr/>
            <p:nvPr/>
          </p:nvSpPr>
          <p:spPr>
            <a:xfrm>
              <a:off x="1588825" y="4246700"/>
              <a:ext cx="101500" cy="139150"/>
            </a:xfrm>
            <a:custGeom>
              <a:avLst/>
              <a:gdLst/>
              <a:ahLst/>
              <a:cxnLst/>
              <a:rect l="l" t="t" r="r" b="b"/>
              <a:pathLst>
                <a:path w="4060" h="5566" extrusionOk="0">
                  <a:moveTo>
                    <a:pt x="4060" y="84"/>
                  </a:moveTo>
                  <a:cubicBezTo>
                    <a:pt x="3830" y="440"/>
                    <a:pt x="3474" y="691"/>
                    <a:pt x="3202" y="1005"/>
                  </a:cubicBezTo>
                  <a:cubicBezTo>
                    <a:pt x="2428" y="1800"/>
                    <a:pt x="1800" y="2658"/>
                    <a:pt x="1444" y="3683"/>
                  </a:cubicBezTo>
                  <a:cubicBezTo>
                    <a:pt x="1382" y="3808"/>
                    <a:pt x="1340" y="3934"/>
                    <a:pt x="1256" y="4059"/>
                  </a:cubicBezTo>
                  <a:cubicBezTo>
                    <a:pt x="963" y="4457"/>
                    <a:pt x="796" y="4896"/>
                    <a:pt x="628" y="5336"/>
                  </a:cubicBezTo>
                  <a:cubicBezTo>
                    <a:pt x="607" y="5419"/>
                    <a:pt x="524" y="5482"/>
                    <a:pt x="440" y="5566"/>
                  </a:cubicBezTo>
                  <a:cubicBezTo>
                    <a:pt x="63" y="5127"/>
                    <a:pt x="1" y="4687"/>
                    <a:pt x="231" y="4227"/>
                  </a:cubicBezTo>
                  <a:cubicBezTo>
                    <a:pt x="607" y="3432"/>
                    <a:pt x="1130" y="2762"/>
                    <a:pt x="1654" y="2093"/>
                  </a:cubicBezTo>
                  <a:cubicBezTo>
                    <a:pt x="2260" y="1339"/>
                    <a:pt x="3014" y="712"/>
                    <a:pt x="3746" y="105"/>
                  </a:cubicBezTo>
                  <a:cubicBezTo>
                    <a:pt x="3788" y="63"/>
                    <a:pt x="3892" y="42"/>
                    <a:pt x="3976" y="0"/>
                  </a:cubicBezTo>
                  <a:cubicBezTo>
                    <a:pt x="3976" y="42"/>
                    <a:pt x="3997" y="63"/>
                    <a:pt x="4060" y="8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33"/>
            <p:cNvSpPr/>
            <p:nvPr/>
          </p:nvSpPr>
          <p:spPr>
            <a:xfrm>
              <a:off x="1000350" y="4304750"/>
              <a:ext cx="157475" cy="315450"/>
            </a:xfrm>
            <a:custGeom>
              <a:avLst/>
              <a:gdLst/>
              <a:ahLst/>
              <a:cxnLst/>
              <a:rect l="l" t="t" r="r" b="b"/>
              <a:pathLst>
                <a:path w="6299" h="12618" extrusionOk="0">
                  <a:moveTo>
                    <a:pt x="1" y="11362"/>
                  </a:moveTo>
                  <a:cubicBezTo>
                    <a:pt x="63" y="11132"/>
                    <a:pt x="105" y="10923"/>
                    <a:pt x="168" y="10714"/>
                  </a:cubicBezTo>
                  <a:cubicBezTo>
                    <a:pt x="440" y="9647"/>
                    <a:pt x="712" y="8579"/>
                    <a:pt x="1005" y="7491"/>
                  </a:cubicBezTo>
                  <a:cubicBezTo>
                    <a:pt x="1235" y="6675"/>
                    <a:pt x="1465" y="5859"/>
                    <a:pt x="1737" y="5043"/>
                  </a:cubicBezTo>
                  <a:cubicBezTo>
                    <a:pt x="1800" y="4750"/>
                    <a:pt x="1967" y="4437"/>
                    <a:pt x="2009" y="4144"/>
                  </a:cubicBezTo>
                  <a:cubicBezTo>
                    <a:pt x="2177" y="3370"/>
                    <a:pt x="2532" y="2658"/>
                    <a:pt x="2846" y="1926"/>
                  </a:cubicBezTo>
                  <a:cubicBezTo>
                    <a:pt x="2930" y="1737"/>
                    <a:pt x="3055" y="1591"/>
                    <a:pt x="3181" y="1465"/>
                  </a:cubicBezTo>
                  <a:cubicBezTo>
                    <a:pt x="3348" y="1277"/>
                    <a:pt x="3558" y="1152"/>
                    <a:pt x="3641" y="942"/>
                  </a:cubicBezTo>
                  <a:cubicBezTo>
                    <a:pt x="3871" y="419"/>
                    <a:pt x="4311" y="168"/>
                    <a:pt x="4729" y="1"/>
                  </a:cubicBezTo>
                  <a:cubicBezTo>
                    <a:pt x="5252" y="336"/>
                    <a:pt x="5755" y="649"/>
                    <a:pt x="6299" y="963"/>
                  </a:cubicBezTo>
                  <a:cubicBezTo>
                    <a:pt x="6068" y="1256"/>
                    <a:pt x="5775" y="1424"/>
                    <a:pt x="5462" y="1570"/>
                  </a:cubicBezTo>
                  <a:cubicBezTo>
                    <a:pt x="4729" y="1884"/>
                    <a:pt x="4269" y="2512"/>
                    <a:pt x="3578" y="2888"/>
                  </a:cubicBezTo>
                  <a:cubicBezTo>
                    <a:pt x="3495" y="2951"/>
                    <a:pt x="3453" y="3035"/>
                    <a:pt x="3411" y="3077"/>
                  </a:cubicBezTo>
                  <a:cubicBezTo>
                    <a:pt x="2951" y="3600"/>
                    <a:pt x="3097" y="4144"/>
                    <a:pt x="3746" y="4416"/>
                  </a:cubicBezTo>
                  <a:cubicBezTo>
                    <a:pt x="3788" y="4437"/>
                    <a:pt x="3850" y="4458"/>
                    <a:pt x="3934" y="4520"/>
                  </a:cubicBezTo>
                  <a:cubicBezTo>
                    <a:pt x="3997" y="4960"/>
                    <a:pt x="3830" y="5378"/>
                    <a:pt x="3788" y="5818"/>
                  </a:cubicBezTo>
                  <a:cubicBezTo>
                    <a:pt x="3767" y="6341"/>
                    <a:pt x="3683" y="6843"/>
                    <a:pt x="3662" y="7345"/>
                  </a:cubicBezTo>
                  <a:cubicBezTo>
                    <a:pt x="3641" y="8433"/>
                    <a:pt x="3662" y="9563"/>
                    <a:pt x="3641" y="10693"/>
                  </a:cubicBezTo>
                  <a:cubicBezTo>
                    <a:pt x="3641" y="11320"/>
                    <a:pt x="3516" y="11927"/>
                    <a:pt x="3306" y="12513"/>
                  </a:cubicBezTo>
                  <a:cubicBezTo>
                    <a:pt x="2951" y="12618"/>
                    <a:pt x="2637" y="12618"/>
                    <a:pt x="2365" y="12555"/>
                  </a:cubicBezTo>
                  <a:cubicBezTo>
                    <a:pt x="1570" y="12241"/>
                    <a:pt x="754" y="11927"/>
                    <a:pt x="1" y="113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33"/>
            <p:cNvSpPr/>
            <p:nvPr/>
          </p:nvSpPr>
          <p:spPr>
            <a:xfrm>
              <a:off x="994600" y="4619650"/>
              <a:ext cx="86850" cy="93675"/>
            </a:xfrm>
            <a:custGeom>
              <a:avLst/>
              <a:gdLst/>
              <a:ahLst/>
              <a:cxnLst/>
              <a:rect l="l" t="t" r="r" b="b"/>
              <a:pathLst>
                <a:path w="3474" h="3747" extrusionOk="0">
                  <a:moveTo>
                    <a:pt x="335" y="1"/>
                  </a:moveTo>
                  <a:cubicBezTo>
                    <a:pt x="1151" y="315"/>
                    <a:pt x="1967" y="796"/>
                    <a:pt x="2867" y="921"/>
                  </a:cubicBezTo>
                  <a:cubicBezTo>
                    <a:pt x="3034" y="1277"/>
                    <a:pt x="2972" y="1654"/>
                    <a:pt x="2951" y="2009"/>
                  </a:cubicBezTo>
                  <a:cubicBezTo>
                    <a:pt x="2930" y="2491"/>
                    <a:pt x="2972" y="2930"/>
                    <a:pt x="3369" y="3265"/>
                  </a:cubicBezTo>
                  <a:cubicBezTo>
                    <a:pt x="3411" y="3328"/>
                    <a:pt x="3411" y="3432"/>
                    <a:pt x="3474" y="3558"/>
                  </a:cubicBezTo>
                  <a:cubicBezTo>
                    <a:pt x="2302" y="3621"/>
                    <a:pt x="1172" y="3746"/>
                    <a:pt x="105" y="3160"/>
                  </a:cubicBezTo>
                  <a:cubicBezTo>
                    <a:pt x="84" y="3098"/>
                    <a:pt x="21" y="2993"/>
                    <a:pt x="21" y="2888"/>
                  </a:cubicBezTo>
                  <a:lnTo>
                    <a:pt x="21" y="817"/>
                  </a:lnTo>
                  <a:cubicBezTo>
                    <a:pt x="0" y="524"/>
                    <a:pt x="42" y="231"/>
                    <a:pt x="3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33"/>
            <p:cNvSpPr/>
            <p:nvPr/>
          </p:nvSpPr>
          <p:spPr>
            <a:xfrm>
              <a:off x="1531275" y="4316800"/>
              <a:ext cx="59150" cy="36625"/>
            </a:xfrm>
            <a:custGeom>
              <a:avLst/>
              <a:gdLst/>
              <a:ahLst/>
              <a:cxnLst/>
              <a:rect l="l" t="t" r="r" b="b"/>
              <a:pathLst>
                <a:path w="2366" h="1465" extrusionOk="0">
                  <a:moveTo>
                    <a:pt x="2365" y="0"/>
                  </a:moveTo>
                  <a:cubicBezTo>
                    <a:pt x="2093" y="502"/>
                    <a:pt x="1863" y="942"/>
                    <a:pt x="1570" y="1465"/>
                  </a:cubicBezTo>
                  <a:cubicBezTo>
                    <a:pt x="1047" y="1297"/>
                    <a:pt x="545" y="1109"/>
                    <a:pt x="1" y="921"/>
                  </a:cubicBezTo>
                  <a:cubicBezTo>
                    <a:pt x="650" y="523"/>
                    <a:pt x="1675" y="105"/>
                    <a:pt x="23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33"/>
            <p:cNvSpPr/>
            <p:nvPr/>
          </p:nvSpPr>
          <p:spPr>
            <a:xfrm>
              <a:off x="1089800" y="4279650"/>
              <a:ext cx="18325" cy="19900"/>
            </a:xfrm>
            <a:custGeom>
              <a:avLst/>
              <a:gdLst/>
              <a:ahLst/>
              <a:cxnLst/>
              <a:rect l="l" t="t" r="r" b="b"/>
              <a:pathLst>
                <a:path w="733" h="796" extrusionOk="0">
                  <a:moveTo>
                    <a:pt x="314" y="0"/>
                  </a:moveTo>
                  <a:cubicBezTo>
                    <a:pt x="482" y="189"/>
                    <a:pt x="607" y="314"/>
                    <a:pt x="733" y="503"/>
                  </a:cubicBezTo>
                  <a:cubicBezTo>
                    <a:pt x="482" y="607"/>
                    <a:pt x="293" y="670"/>
                    <a:pt x="42" y="796"/>
                  </a:cubicBezTo>
                  <a:cubicBezTo>
                    <a:pt x="0" y="482"/>
                    <a:pt x="105" y="293"/>
                    <a:pt x="314" y="0"/>
                  </a:cubicBezTo>
                  <a:close/>
                </a:path>
              </a:pathLst>
            </a:custGeom>
            <a:solidFill>
              <a:srgbClr val="2F75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33"/>
            <p:cNvSpPr/>
            <p:nvPr/>
          </p:nvSpPr>
          <p:spPr>
            <a:xfrm>
              <a:off x="1766150" y="4493600"/>
              <a:ext cx="1075" cy="3150"/>
            </a:xfrm>
            <a:custGeom>
              <a:avLst/>
              <a:gdLst/>
              <a:ahLst/>
              <a:cxnLst/>
              <a:rect l="l" t="t" r="r" b="b"/>
              <a:pathLst>
                <a:path w="43" h="126" extrusionOk="0">
                  <a:moveTo>
                    <a:pt x="22" y="126"/>
                  </a:moveTo>
                  <a:cubicBezTo>
                    <a:pt x="22" y="84"/>
                    <a:pt x="43" y="42"/>
                    <a:pt x="43" y="0"/>
                  </a:cubicBezTo>
                  <a:cubicBezTo>
                    <a:pt x="22" y="21"/>
                    <a:pt x="22" y="84"/>
                    <a:pt x="22" y="126"/>
                  </a:cubicBezTo>
                  <a:cubicBezTo>
                    <a:pt x="1" y="105"/>
                    <a:pt x="22" y="126"/>
                    <a:pt x="22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33"/>
            <p:cNvSpPr/>
            <p:nvPr/>
          </p:nvSpPr>
          <p:spPr>
            <a:xfrm>
              <a:off x="1414125" y="4183925"/>
              <a:ext cx="168975" cy="95225"/>
            </a:xfrm>
            <a:custGeom>
              <a:avLst/>
              <a:gdLst/>
              <a:ahLst/>
              <a:cxnLst/>
              <a:rect l="l" t="t" r="r" b="b"/>
              <a:pathLst>
                <a:path w="6759" h="3809" extrusionOk="0">
                  <a:moveTo>
                    <a:pt x="5001" y="3118"/>
                  </a:moveTo>
                  <a:cubicBezTo>
                    <a:pt x="4645" y="3306"/>
                    <a:pt x="4331" y="3474"/>
                    <a:pt x="4017" y="3599"/>
                  </a:cubicBezTo>
                  <a:cubicBezTo>
                    <a:pt x="3808" y="3683"/>
                    <a:pt x="3599" y="3788"/>
                    <a:pt x="3348" y="3788"/>
                  </a:cubicBezTo>
                  <a:cubicBezTo>
                    <a:pt x="2825" y="3809"/>
                    <a:pt x="2344" y="3788"/>
                    <a:pt x="1820" y="3788"/>
                  </a:cubicBezTo>
                  <a:cubicBezTo>
                    <a:pt x="1569" y="3788"/>
                    <a:pt x="1360" y="3704"/>
                    <a:pt x="1193" y="3578"/>
                  </a:cubicBezTo>
                  <a:cubicBezTo>
                    <a:pt x="1109" y="3495"/>
                    <a:pt x="1004" y="3411"/>
                    <a:pt x="900" y="3390"/>
                  </a:cubicBezTo>
                  <a:cubicBezTo>
                    <a:pt x="0" y="3013"/>
                    <a:pt x="0" y="2428"/>
                    <a:pt x="209" y="1528"/>
                  </a:cubicBezTo>
                  <a:cubicBezTo>
                    <a:pt x="272" y="1298"/>
                    <a:pt x="419" y="1047"/>
                    <a:pt x="565" y="796"/>
                  </a:cubicBezTo>
                  <a:lnTo>
                    <a:pt x="2678" y="796"/>
                  </a:lnTo>
                  <a:cubicBezTo>
                    <a:pt x="3285" y="796"/>
                    <a:pt x="3871" y="816"/>
                    <a:pt x="4436" y="586"/>
                  </a:cubicBezTo>
                  <a:cubicBezTo>
                    <a:pt x="4499" y="565"/>
                    <a:pt x="4582" y="524"/>
                    <a:pt x="4687" y="524"/>
                  </a:cubicBezTo>
                  <a:cubicBezTo>
                    <a:pt x="5377" y="607"/>
                    <a:pt x="5963" y="377"/>
                    <a:pt x="6549" y="0"/>
                  </a:cubicBezTo>
                  <a:cubicBezTo>
                    <a:pt x="6758" y="252"/>
                    <a:pt x="6654" y="482"/>
                    <a:pt x="6486" y="607"/>
                  </a:cubicBezTo>
                  <a:cubicBezTo>
                    <a:pt x="6131" y="921"/>
                    <a:pt x="5963" y="1340"/>
                    <a:pt x="5838" y="1800"/>
                  </a:cubicBezTo>
                  <a:cubicBezTo>
                    <a:pt x="5796" y="1946"/>
                    <a:pt x="5712" y="2093"/>
                    <a:pt x="5608" y="2239"/>
                  </a:cubicBezTo>
                  <a:cubicBezTo>
                    <a:pt x="5419" y="2553"/>
                    <a:pt x="5189" y="2867"/>
                    <a:pt x="5001" y="31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3"/>
            <p:cNvSpPr/>
            <p:nvPr/>
          </p:nvSpPr>
          <p:spPr>
            <a:xfrm>
              <a:off x="1119625" y="4146250"/>
              <a:ext cx="181000" cy="166900"/>
            </a:xfrm>
            <a:custGeom>
              <a:avLst/>
              <a:gdLst/>
              <a:ahLst/>
              <a:cxnLst/>
              <a:rect l="l" t="t" r="r" b="b"/>
              <a:pathLst>
                <a:path w="7240" h="6676" extrusionOk="0">
                  <a:moveTo>
                    <a:pt x="6947" y="2700"/>
                  </a:moveTo>
                  <a:cubicBezTo>
                    <a:pt x="6947" y="2303"/>
                    <a:pt x="6821" y="1905"/>
                    <a:pt x="6549" y="1507"/>
                  </a:cubicBezTo>
                  <a:cubicBezTo>
                    <a:pt x="6214" y="1026"/>
                    <a:pt x="5712" y="775"/>
                    <a:pt x="5168" y="712"/>
                  </a:cubicBezTo>
                  <a:cubicBezTo>
                    <a:pt x="4143" y="210"/>
                    <a:pt x="2888" y="1"/>
                    <a:pt x="1841" y="398"/>
                  </a:cubicBezTo>
                  <a:cubicBezTo>
                    <a:pt x="481" y="922"/>
                    <a:pt x="0" y="2386"/>
                    <a:pt x="377" y="3663"/>
                  </a:cubicBezTo>
                  <a:cubicBezTo>
                    <a:pt x="753" y="5650"/>
                    <a:pt x="3055" y="6676"/>
                    <a:pt x="4917" y="6006"/>
                  </a:cubicBezTo>
                  <a:cubicBezTo>
                    <a:pt x="6340" y="5525"/>
                    <a:pt x="7240" y="4039"/>
                    <a:pt x="6947" y="270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33"/>
            <p:cNvSpPr/>
            <p:nvPr/>
          </p:nvSpPr>
          <p:spPr>
            <a:xfrm>
              <a:off x="1678275" y="4028050"/>
              <a:ext cx="114575" cy="144400"/>
            </a:xfrm>
            <a:custGeom>
              <a:avLst/>
              <a:gdLst/>
              <a:ahLst/>
              <a:cxnLst/>
              <a:rect l="l" t="t" r="r" b="b"/>
              <a:pathLst>
                <a:path w="4583" h="5776" extrusionOk="0">
                  <a:moveTo>
                    <a:pt x="4562" y="2051"/>
                  </a:moveTo>
                  <a:cubicBezTo>
                    <a:pt x="4562" y="984"/>
                    <a:pt x="3830" y="0"/>
                    <a:pt x="2658" y="0"/>
                  </a:cubicBezTo>
                  <a:cubicBezTo>
                    <a:pt x="1633" y="0"/>
                    <a:pt x="900" y="858"/>
                    <a:pt x="440" y="1695"/>
                  </a:cubicBezTo>
                  <a:cubicBezTo>
                    <a:pt x="168" y="2093"/>
                    <a:pt x="1" y="2574"/>
                    <a:pt x="63" y="3139"/>
                  </a:cubicBezTo>
                  <a:cubicBezTo>
                    <a:pt x="63" y="3243"/>
                    <a:pt x="84" y="3327"/>
                    <a:pt x="105" y="3432"/>
                  </a:cubicBezTo>
                  <a:cubicBezTo>
                    <a:pt x="189" y="3997"/>
                    <a:pt x="482" y="4541"/>
                    <a:pt x="963" y="4854"/>
                  </a:cubicBezTo>
                  <a:cubicBezTo>
                    <a:pt x="2407" y="5775"/>
                    <a:pt x="4060" y="4269"/>
                    <a:pt x="4457" y="2930"/>
                  </a:cubicBezTo>
                  <a:cubicBezTo>
                    <a:pt x="4562" y="2637"/>
                    <a:pt x="4583" y="2344"/>
                    <a:pt x="4562" y="205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33"/>
            <p:cNvSpPr/>
            <p:nvPr/>
          </p:nvSpPr>
          <p:spPr>
            <a:xfrm>
              <a:off x="1835200" y="333705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3"/>
            <p:cNvSpPr/>
            <p:nvPr/>
          </p:nvSpPr>
          <p:spPr>
            <a:xfrm>
              <a:off x="1948725" y="3612700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33"/>
            <p:cNvSpPr/>
            <p:nvPr/>
          </p:nvSpPr>
          <p:spPr>
            <a:xfrm>
              <a:off x="1926750" y="3445325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33"/>
            <p:cNvSpPr/>
            <p:nvPr/>
          </p:nvSpPr>
          <p:spPr>
            <a:xfrm>
              <a:off x="802100" y="3392500"/>
              <a:ext cx="1071825" cy="1652450"/>
            </a:xfrm>
            <a:custGeom>
              <a:avLst/>
              <a:gdLst/>
              <a:ahLst/>
              <a:cxnLst/>
              <a:rect l="l" t="t" r="r" b="b"/>
              <a:pathLst>
                <a:path w="42873" h="66098" extrusionOk="0">
                  <a:moveTo>
                    <a:pt x="21029" y="61097"/>
                  </a:moveTo>
                  <a:cubicBezTo>
                    <a:pt x="20861" y="61118"/>
                    <a:pt x="20778" y="61097"/>
                    <a:pt x="20715" y="61118"/>
                  </a:cubicBezTo>
                  <a:cubicBezTo>
                    <a:pt x="20087" y="61495"/>
                    <a:pt x="19418" y="61515"/>
                    <a:pt x="18727" y="61515"/>
                  </a:cubicBezTo>
                  <a:cubicBezTo>
                    <a:pt x="18204" y="61536"/>
                    <a:pt x="17723" y="61515"/>
                    <a:pt x="17200" y="61515"/>
                  </a:cubicBezTo>
                  <a:cubicBezTo>
                    <a:pt x="16990" y="61515"/>
                    <a:pt x="16781" y="61515"/>
                    <a:pt x="16593" y="61453"/>
                  </a:cubicBezTo>
                  <a:cubicBezTo>
                    <a:pt x="16070" y="61306"/>
                    <a:pt x="15547" y="61223"/>
                    <a:pt x="15003" y="61243"/>
                  </a:cubicBezTo>
                  <a:cubicBezTo>
                    <a:pt x="14898" y="61243"/>
                    <a:pt x="14752" y="61223"/>
                    <a:pt x="14647" y="61202"/>
                  </a:cubicBezTo>
                  <a:cubicBezTo>
                    <a:pt x="13894" y="60867"/>
                    <a:pt x="13099" y="60616"/>
                    <a:pt x="12408" y="60155"/>
                  </a:cubicBezTo>
                  <a:cubicBezTo>
                    <a:pt x="12157" y="59988"/>
                    <a:pt x="11927" y="59821"/>
                    <a:pt x="11697" y="59674"/>
                  </a:cubicBezTo>
                  <a:cubicBezTo>
                    <a:pt x="10567" y="59046"/>
                    <a:pt x="9730" y="58105"/>
                    <a:pt x="8872" y="57226"/>
                  </a:cubicBezTo>
                  <a:cubicBezTo>
                    <a:pt x="8684" y="57017"/>
                    <a:pt x="8558" y="56745"/>
                    <a:pt x="8454" y="56494"/>
                  </a:cubicBezTo>
                  <a:cubicBezTo>
                    <a:pt x="8119" y="55531"/>
                    <a:pt x="7847" y="54527"/>
                    <a:pt x="7826" y="53502"/>
                  </a:cubicBezTo>
                  <a:cubicBezTo>
                    <a:pt x="7784" y="53460"/>
                    <a:pt x="7742" y="53376"/>
                    <a:pt x="7700" y="53376"/>
                  </a:cubicBezTo>
                  <a:cubicBezTo>
                    <a:pt x="6842" y="53041"/>
                    <a:pt x="6738" y="52916"/>
                    <a:pt x="6738" y="51995"/>
                  </a:cubicBezTo>
                  <a:lnTo>
                    <a:pt x="6738" y="50300"/>
                  </a:lnTo>
                  <a:cubicBezTo>
                    <a:pt x="6738" y="49882"/>
                    <a:pt x="6738" y="49422"/>
                    <a:pt x="6947" y="49045"/>
                  </a:cubicBezTo>
                  <a:cubicBezTo>
                    <a:pt x="7094" y="48752"/>
                    <a:pt x="6989" y="48480"/>
                    <a:pt x="6759" y="48271"/>
                  </a:cubicBezTo>
                  <a:cubicBezTo>
                    <a:pt x="6445" y="47999"/>
                    <a:pt x="6152" y="47685"/>
                    <a:pt x="5796" y="47476"/>
                  </a:cubicBezTo>
                  <a:cubicBezTo>
                    <a:pt x="5190" y="47120"/>
                    <a:pt x="4897" y="46597"/>
                    <a:pt x="4918" y="45906"/>
                  </a:cubicBezTo>
                  <a:cubicBezTo>
                    <a:pt x="4918" y="44986"/>
                    <a:pt x="5106" y="44086"/>
                    <a:pt x="5608" y="43312"/>
                  </a:cubicBezTo>
                  <a:cubicBezTo>
                    <a:pt x="6026" y="42663"/>
                    <a:pt x="6445" y="41994"/>
                    <a:pt x="6884" y="41366"/>
                  </a:cubicBezTo>
                  <a:cubicBezTo>
                    <a:pt x="7114" y="41052"/>
                    <a:pt x="7407" y="40780"/>
                    <a:pt x="7679" y="40487"/>
                  </a:cubicBezTo>
                  <a:cubicBezTo>
                    <a:pt x="8161" y="39964"/>
                    <a:pt x="8726" y="39525"/>
                    <a:pt x="9081" y="38897"/>
                  </a:cubicBezTo>
                  <a:cubicBezTo>
                    <a:pt x="9249" y="38625"/>
                    <a:pt x="9500" y="38416"/>
                    <a:pt x="9730" y="38207"/>
                  </a:cubicBezTo>
                  <a:cubicBezTo>
                    <a:pt x="9939" y="37997"/>
                    <a:pt x="10086" y="37767"/>
                    <a:pt x="10148" y="37474"/>
                  </a:cubicBezTo>
                  <a:cubicBezTo>
                    <a:pt x="10441" y="36616"/>
                    <a:pt x="10755" y="35758"/>
                    <a:pt x="11090" y="34838"/>
                  </a:cubicBezTo>
                  <a:cubicBezTo>
                    <a:pt x="10630" y="34231"/>
                    <a:pt x="10002" y="33708"/>
                    <a:pt x="9416" y="33101"/>
                  </a:cubicBezTo>
                  <a:cubicBezTo>
                    <a:pt x="8998" y="32997"/>
                    <a:pt x="8621" y="32787"/>
                    <a:pt x="8182" y="32808"/>
                  </a:cubicBezTo>
                  <a:cubicBezTo>
                    <a:pt x="7533" y="32850"/>
                    <a:pt x="6968" y="32557"/>
                    <a:pt x="6361" y="32494"/>
                  </a:cubicBezTo>
                  <a:cubicBezTo>
                    <a:pt x="6298" y="32494"/>
                    <a:pt x="6236" y="32473"/>
                    <a:pt x="6215" y="32453"/>
                  </a:cubicBezTo>
                  <a:cubicBezTo>
                    <a:pt x="5692" y="31909"/>
                    <a:pt x="4834" y="31699"/>
                    <a:pt x="4562" y="30925"/>
                  </a:cubicBezTo>
                  <a:cubicBezTo>
                    <a:pt x="4478" y="30883"/>
                    <a:pt x="4436" y="30862"/>
                    <a:pt x="4374" y="30841"/>
                  </a:cubicBezTo>
                  <a:cubicBezTo>
                    <a:pt x="3913" y="30611"/>
                    <a:pt x="3390" y="30590"/>
                    <a:pt x="3034" y="30130"/>
                  </a:cubicBezTo>
                  <a:cubicBezTo>
                    <a:pt x="2490" y="29293"/>
                    <a:pt x="1863" y="28498"/>
                    <a:pt x="1842" y="27431"/>
                  </a:cubicBezTo>
                  <a:cubicBezTo>
                    <a:pt x="1821" y="26594"/>
                    <a:pt x="1758" y="25757"/>
                    <a:pt x="1863" y="24941"/>
                  </a:cubicBezTo>
                  <a:cubicBezTo>
                    <a:pt x="1946" y="24146"/>
                    <a:pt x="2177" y="23330"/>
                    <a:pt x="2386" y="22514"/>
                  </a:cubicBezTo>
                  <a:cubicBezTo>
                    <a:pt x="2469" y="22242"/>
                    <a:pt x="2658" y="22012"/>
                    <a:pt x="2804" y="21782"/>
                  </a:cubicBezTo>
                  <a:cubicBezTo>
                    <a:pt x="2930" y="21572"/>
                    <a:pt x="3076" y="21363"/>
                    <a:pt x="3223" y="21070"/>
                  </a:cubicBezTo>
                  <a:cubicBezTo>
                    <a:pt x="2846" y="21049"/>
                    <a:pt x="2574" y="21070"/>
                    <a:pt x="2302" y="21028"/>
                  </a:cubicBezTo>
                  <a:cubicBezTo>
                    <a:pt x="1633" y="20903"/>
                    <a:pt x="1005" y="20589"/>
                    <a:pt x="419" y="20233"/>
                  </a:cubicBezTo>
                  <a:cubicBezTo>
                    <a:pt x="189" y="20108"/>
                    <a:pt x="84" y="19877"/>
                    <a:pt x="63" y="19585"/>
                  </a:cubicBezTo>
                  <a:cubicBezTo>
                    <a:pt x="0" y="18769"/>
                    <a:pt x="84" y="17994"/>
                    <a:pt x="314" y="17199"/>
                  </a:cubicBezTo>
                  <a:cubicBezTo>
                    <a:pt x="377" y="17032"/>
                    <a:pt x="482" y="16844"/>
                    <a:pt x="586" y="16655"/>
                  </a:cubicBezTo>
                  <a:cubicBezTo>
                    <a:pt x="1047" y="15944"/>
                    <a:pt x="1528" y="15253"/>
                    <a:pt x="2156" y="14647"/>
                  </a:cubicBezTo>
                  <a:cubicBezTo>
                    <a:pt x="2260" y="14542"/>
                    <a:pt x="2365" y="14458"/>
                    <a:pt x="2428" y="14333"/>
                  </a:cubicBezTo>
                  <a:cubicBezTo>
                    <a:pt x="2993" y="13391"/>
                    <a:pt x="3871" y="12784"/>
                    <a:pt x="4687" y="12136"/>
                  </a:cubicBezTo>
                  <a:cubicBezTo>
                    <a:pt x="4729" y="12115"/>
                    <a:pt x="4771" y="12052"/>
                    <a:pt x="4834" y="11947"/>
                  </a:cubicBezTo>
                  <a:cubicBezTo>
                    <a:pt x="4729" y="11864"/>
                    <a:pt x="4625" y="11801"/>
                    <a:pt x="4520" y="11738"/>
                  </a:cubicBezTo>
                  <a:cubicBezTo>
                    <a:pt x="4269" y="11634"/>
                    <a:pt x="3997" y="11550"/>
                    <a:pt x="3725" y="11487"/>
                  </a:cubicBezTo>
                  <a:cubicBezTo>
                    <a:pt x="2741" y="11278"/>
                    <a:pt x="2302" y="10169"/>
                    <a:pt x="2825" y="9332"/>
                  </a:cubicBezTo>
                  <a:cubicBezTo>
                    <a:pt x="2846" y="9311"/>
                    <a:pt x="2888" y="9290"/>
                    <a:pt x="2888" y="9248"/>
                  </a:cubicBezTo>
                  <a:cubicBezTo>
                    <a:pt x="3244" y="8390"/>
                    <a:pt x="3871" y="7742"/>
                    <a:pt x="4687" y="7261"/>
                  </a:cubicBezTo>
                  <a:cubicBezTo>
                    <a:pt x="4813" y="7198"/>
                    <a:pt x="4918" y="7093"/>
                    <a:pt x="5022" y="7009"/>
                  </a:cubicBezTo>
                  <a:cubicBezTo>
                    <a:pt x="5650" y="6465"/>
                    <a:pt x="6298" y="6068"/>
                    <a:pt x="7177" y="6152"/>
                  </a:cubicBezTo>
                  <a:cubicBezTo>
                    <a:pt x="7387" y="6172"/>
                    <a:pt x="7617" y="6089"/>
                    <a:pt x="7847" y="6047"/>
                  </a:cubicBezTo>
                  <a:cubicBezTo>
                    <a:pt x="9060" y="5775"/>
                    <a:pt x="10232" y="5942"/>
                    <a:pt x="11425" y="6193"/>
                  </a:cubicBezTo>
                  <a:cubicBezTo>
                    <a:pt x="11488" y="6005"/>
                    <a:pt x="11529" y="5796"/>
                    <a:pt x="11634" y="5587"/>
                  </a:cubicBezTo>
                  <a:cubicBezTo>
                    <a:pt x="11739" y="5419"/>
                    <a:pt x="11927" y="5315"/>
                    <a:pt x="12032" y="5126"/>
                  </a:cubicBezTo>
                  <a:cubicBezTo>
                    <a:pt x="12429" y="4457"/>
                    <a:pt x="12952" y="3976"/>
                    <a:pt x="13580" y="3557"/>
                  </a:cubicBezTo>
                  <a:cubicBezTo>
                    <a:pt x="13685" y="3494"/>
                    <a:pt x="13768" y="3390"/>
                    <a:pt x="13831" y="3306"/>
                  </a:cubicBezTo>
                  <a:cubicBezTo>
                    <a:pt x="14438" y="2574"/>
                    <a:pt x="15191" y="2134"/>
                    <a:pt x="16070" y="1737"/>
                  </a:cubicBezTo>
                  <a:cubicBezTo>
                    <a:pt x="16865" y="1381"/>
                    <a:pt x="17660" y="963"/>
                    <a:pt x="18476" y="628"/>
                  </a:cubicBezTo>
                  <a:cubicBezTo>
                    <a:pt x="19648" y="146"/>
                    <a:pt x="20903" y="0"/>
                    <a:pt x="22159" y="0"/>
                  </a:cubicBezTo>
                  <a:lnTo>
                    <a:pt x="24293" y="0"/>
                  </a:lnTo>
                  <a:cubicBezTo>
                    <a:pt x="24669" y="0"/>
                    <a:pt x="25025" y="42"/>
                    <a:pt x="25381" y="209"/>
                  </a:cubicBezTo>
                  <a:cubicBezTo>
                    <a:pt x="25946" y="439"/>
                    <a:pt x="26553" y="670"/>
                    <a:pt x="27117" y="900"/>
                  </a:cubicBezTo>
                  <a:cubicBezTo>
                    <a:pt x="27201" y="942"/>
                    <a:pt x="27285" y="963"/>
                    <a:pt x="27369" y="1004"/>
                  </a:cubicBezTo>
                  <a:cubicBezTo>
                    <a:pt x="27954" y="1360"/>
                    <a:pt x="28645" y="1590"/>
                    <a:pt x="28645" y="2364"/>
                  </a:cubicBezTo>
                  <a:cubicBezTo>
                    <a:pt x="28875" y="2511"/>
                    <a:pt x="28980" y="2406"/>
                    <a:pt x="29105" y="2343"/>
                  </a:cubicBezTo>
                  <a:cubicBezTo>
                    <a:pt x="30193" y="1716"/>
                    <a:pt x="31344" y="1695"/>
                    <a:pt x="32516" y="1799"/>
                  </a:cubicBezTo>
                  <a:cubicBezTo>
                    <a:pt x="32851" y="1820"/>
                    <a:pt x="33164" y="2009"/>
                    <a:pt x="33478" y="2134"/>
                  </a:cubicBezTo>
                  <a:cubicBezTo>
                    <a:pt x="34378" y="2532"/>
                    <a:pt x="35215" y="3013"/>
                    <a:pt x="35884" y="3703"/>
                  </a:cubicBezTo>
                  <a:cubicBezTo>
                    <a:pt x="36177" y="4017"/>
                    <a:pt x="36512" y="4289"/>
                    <a:pt x="36847" y="4540"/>
                  </a:cubicBezTo>
                  <a:cubicBezTo>
                    <a:pt x="37224" y="4833"/>
                    <a:pt x="37537" y="5147"/>
                    <a:pt x="37830" y="5503"/>
                  </a:cubicBezTo>
                  <a:cubicBezTo>
                    <a:pt x="38144" y="5921"/>
                    <a:pt x="38312" y="6382"/>
                    <a:pt x="38500" y="6863"/>
                  </a:cubicBezTo>
                  <a:cubicBezTo>
                    <a:pt x="38814" y="7763"/>
                    <a:pt x="38897" y="8641"/>
                    <a:pt x="38835" y="9562"/>
                  </a:cubicBezTo>
                  <a:lnTo>
                    <a:pt x="38835" y="10169"/>
                  </a:lnTo>
                  <a:cubicBezTo>
                    <a:pt x="38814" y="10901"/>
                    <a:pt x="38897" y="11571"/>
                    <a:pt x="39253" y="12240"/>
                  </a:cubicBezTo>
                  <a:cubicBezTo>
                    <a:pt x="39672" y="12931"/>
                    <a:pt x="39713" y="13768"/>
                    <a:pt x="39609" y="14563"/>
                  </a:cubicBezTo>
                  <a:cubicBezTo>
                    <a:pt x="39525" y="15128"/>
                    <a:pt x="39337" y="15651"/>
                    <a:pt x="38835" y="16048"/>
                  </a:cubicBezTo>
                  <a:cubicBezTo>
                    <a:pt x="38563" y="16279"/>
                    <a:pt x="38270" y="16530"/>
                    <a:pt x="37935" y="16802"/>
                  </a:cubicBezTo>
                  <a:cubicBezTo>
                    <a:pt x="38061" y="16885"/>
                    <a:pt x="38165" y="16990"/>
                    <a:pt x="38291" y="17011"/>
                  </a:cubicBezTo>
                  <a:cubicBezTo>
                    <a:pt x="39023" y="17241"/>
                    <a:pt x="39672" y="17576"/>
                    <a:pt x="40153" y="18141"/>
                  </a:cubicBezTo>
                  <a:cubicBezTo>
                    <a:pt x="40613" y="18727"/>
                    <a:pt x="41032" y="19354"/>
                    <a:pt x="41450" y="19961"/>
                  </a:cubicBezTo>
                  <a:cubicBezTo>
                    <a:pt x="41555" y="20087"/>
                    <a:pt x="41597" y="20275"/>
                    <a:pt x="41618" y="20442"/>
                  </a:cubicBezTo>
                  <a:cubicBezTo>
                    <a:pt x="41722" y="21133"/>
                    <a:pt x="41827" y="21802"/>
                    <a:pt x="41869" y="22493"/>
                  </a:cubicBezTo>
                  <a:cubicBezTo>
                    <a:pt x="41973" y="23790"/>
                    <a:pt x="41555" y="24941"/>
                    <a:pt x="40802" y="26029"/>
                  </a:cubicBezTo>
                  <a:cubicBezTo>
                    <a:pt x="40697" y="26175"/>
                    <a:pt x="40550" y="26343"/>
                    <a:pt x="40467" y="26489"/>
                  </a:cubicBezTo>
                  <a:cubicBezTo>
                    <a:pt x="40362" y="26699"/>
                    <a:pt x="40237" y="26908"/>
                    <a:pt x="40195" y="27117"/>
                  </a:cubicBezTo>
                  <a:cubicBezTo>
                    <a:pt x="40174" y="27535"/>
                    <a:pt x="39985" y="27870"/>
                    <a:pt x="39776" y="28247"/>
                  </a:cubicBezTo>
                  <a:cubicBezTo>
                    <a:pt x="39190" y="29230"/>
                    <a:pt x="38584" y="30256"/>
                    <a:pt x="37977" y="31260"/>
                  </a:cubicBezTo>
                  <a:cubicBezTo>
                    <a:pt x="37789" y="31532"/>
                    <a:pt x="37579" y="31804"/>
                    <a:pt x="37370" y="32097"/>
                  </a:cubicBezTo>
                  <a:cubicBezTo>
                    <a:pt x="37265" y="32243"/>
                    <a:pt x="37140" y="32411"/>
                    <a:pt x="36952" y="32641"/>
                  </a:cubicBezTo>
                  <a:cubicBezTo>
                    <a:pt x="38625" y="32411"/>
                    <a:pt x="40195" y="32557"/>
                    <a:pt x="41806" y="32536"/>
                  </a:cubicBezTo>
                  <a:cubicBezTo>
                    <a:pt x="42057" y="33038"/>
                    <a:pt x="42329" y="33499"/>
                    <a:pt x="42538" y="33980"/>
                  </a:cubicBezTo>
                  <a:cubicBezTo>
                    <a:pt x="42664" y="34252"/>
                    <a:pt x="42580" y="34608"/>
                    <a:pt x="42392" y="34880"/>
                  </a:cubicBezTo>
                  <a:cubicBezTo>
                    <a:pt x="41848" y="35717"/>
                    <a:pt x="41659" y="36658"/>
                    <a:pt x="41450" y="37600"/>
                  </a:cubicBezTo>
                  <a:cubicBezTo>
                    <a:pt x="41346" y="38102"/>
                    <a:pt x="41220" y="38604"/>
                    <a:pt x="41032" y="39064"/>
                  </a:cubicBezTo>
                  <a:cubicBezTo>
                    <a:pt x="40718" y="39880"/>
                    <a:pt x="40676" y="40738"/>
                    <a:pt x="40509" y="41575"/>
                  </a:cubicBezTo>
                  <a:cubicBezTo>
                    <a:pt x="40299" y="42621"/>
                    <a:pt x="40195" y="43668"/>
                    <a:pt x="40258" y="44714"/>
                  </a:cubicBezTo>
                  <a:cubicBezTo>
                    <a:pt x="40278" y="45174"/>
                    <a:pt x="40278" y="45593"/>
                    <a:pt x="39776" y="45823"/>
                  </a:cubicBezTo>
                  <a:cubicBezTo>
                    <a:pt x="39651" y="45865"/>
                    <a:pt x="39609" y="46116"/>
                    <a:pt x="39546" y="46262"/>
                  </a:cubicBezTo>
                  <a:cubicBezTo>
                    <a:pt x="39504" y="46555"/>
                    <a:pt x="39462" y="46848"/>
                    <a:pt x="39441" y="47099"/>
                  </a:cubicBezTo>
                  <a:cubicBezTo>
                    <a:pt x="39358" y="47936"/>
                    <a:pt x="39316" y="48752"/>
                    <a:pt x="39107" y="49568"/>
                  </a:cubicBezTo>
                  <a:cubicBezTo>
                    <a:pt x="39044" y="49798"/>
                    <a:pt x="39044" y="50049"/>
                    <a:pt x="39023" y="50321"/>
                  </a:cubicBezTo>
                  <a:cubicBezTo>
                    <a:pt x="39023" y="50677"/>
                    <a:pt x="38981" y="51054"/>
                    <a:pt x="38835" y="51409"/>
                  </a:cubicBezTo>
                  <a:cubicBezTo>
                    <a:pt x="37935" y="51556"/>
                    <a:pt x="37014" y="51451"/>
                    <a:pt x="36115" y="51619"/>
                  </a:cubicBezTo>
                  <a:cubicBezTo>
                    <a:pt x="36073" y="52037"/>
                    <a:pt x="36261" y="52393"/>
                    <a:pt x="36324" y="52728"/>
                  </a:cubicBezTo>
                  <a:cubicBezTo>
                    <a:pt x="36408" y="53062"/>
                    <a:pt x="36408" y="53439"/>
                    <a:pt x="36533" y="53711"/>
                  </a:cubicBezTo>
                  <a:cubicBezTo>
                    <a:pt x="36826" y="54339"/>
                    <a:pt x="36700" y="55029"/>
                    <a:pt x="36680" y="55657"/>
                  </a:cubicBezTo>
                  <a:cubicBezTo>
                    <a:pt x="36638" y="55887"/>
                    <a:pt x="36408" y="56117"/>
                    <a:pt x="36261" y="56389"/>
                  </a:cubicBezTo>
                  <a:cubicBezTo>
                    <a:pt x="36596" y="56829"/>
                    <a:pt x="36952" y="57310"/>
                    <a:pt x="37370" y="57833"/>
                  </a:cubicBezTo>
                  <a:cubicBezTo>
                    <a:pt x="37789" y="56912"/>
                    <a:pt x="38186" y="56096"/>
                    <a:pt x="38584" y="55280"/>
                  </a:cubicBezTo>
                  <a:cubicBezTo>
                    <a:pt x="38688" y="55071"/>
                    <a:pt x="38730" y="54841"/>
                    <a:pt x="38835" y="54652"/>
                  </a:cubicBezTo>
                  <a:cubicBezTo>
                    <a:pt x="38939" y="54485"/>
                    <a:pt x="39107" y="54297"/>
                    <a:pt x="39295" y="54129"/>
                  </a:cubicBezTo>
                  <a:cubicBezTo>
                    <a:pt x="39421" y="54004"/>
                    <a:pt x="39651" y="53920"/>
                    <a:pt x="39755" y="53795"/>
                  </a:cubicBezTo>
                  <a:cubicBezTo>
                    <a:pt x="40258" y="53230"/>
                    <a:pt x="40906" y="53292"/>
                    <a:pt x="41513" y="53439"/>
                  </a:cubicBezTo>
                  <a:cubicBezTo>
                    <a:pt x="42015" y="53544"/>
                    <a:pt x="42350" y="53962"/>
                    <a:pt x="42475" y="54443"/>
                  </a:cubicBezTo>
                  <a:cubicBezTo>
                    <a:pt x="42873" y="55908"/>
                    <a:pt x="42873" y="57373"/>
                    <a:pt x="42224" y="58795"/>
                  </a:cubicBezTo>
                  <a:cubicBezTo>
                    <a:pt x="42120" y="59005"/>
                    <a:pt x="41973" y="59193"/>
                    <a:pt x="41827" y="59339"/>
                  </a:cubicBezTo>
                  <a:lnTo>
                    <a:pt x="40258" y="60909"/>
                  </a:lnTo>
                  <a:cubicBezTo>
                    <a:pt x="40027" y="61139"/>
                    <a:pt x="39776" y="61285"/>
                    <a:pt x="39441" y="61306"/>
                  </a:cubicBezTo>
                  <a:cubicBezTo>
                    <a:pt x="39107" y="61348"/>
                    <a:pt x="38793" y="61495"/>
                    <a:pt x="38479" y="61599"/>
                  </a:cubicBezTo>
                  <a:cubicBezTo>
                    <a:pt x="37998" y="61746"/>
                    <a:pt x="37621" y="61599"/>
                    <a:pt x="37454" y="61118"/>
                  </a:cubicBezTo>
                  <a:cubicBezTo>
                    <a:pt x="37328" y="60720"/>
                    <a:pt x="37245" y="60302"/>
                    <a:pt x="37140" y="59883"/>
                  </a:cubicBezTo>
                  <a:cubicBezTo>
                    <a:pt x="37119" y="59758"/>
                    <a:pt x="37098" y="59611"/>
                    <a:pt x="36993" y="59507"/>
                  </a:cubicBezTo>
                  <a:cubicBezTo>
                    <a:pt x="36742" y="59256"/>
                    <a:pt x="36596" y="59005"/>
                    <a:pt x="36596" y="58670"/>
                  </a:cubicBezTo>
                  <a:cubicBezTo>
                    <a:pt x="36596" y="58565"/>
                    <a:pt x="36533" y="58419"/>
                    <a:pt x="36491" y="58356"/>
                  </a:cubicBezTo>
                  <a:cubicBezTo>
                    <a:pt x="36198" y="57958"/>
                    <a:pt x="35884" y="57582"/>
                    <a:pt x="35633" y="57205"/>
                  </a:cubicBezTo>
                  <a:cubicBezTo>
                    <a:pt x="35466" y="56954"/>
                    <a:pt x="35340" y="56724"/>
                    <a:pt x="35152" y="56410"/>
                  </a:cubicBezTo>
                  <a:cubicBezTo>
                    <a:pt x="35048" y="56410"/>
                    <a:pt x="34838" y="56368"/>
                    <a:pt x="34713" y="56410"/>
                  </a:cubicBezTo>
                  <a:cubicBezTo>
                    <a:pt x="34336" y="56598"/>
                    <a:pt x="33959" y="56619"/>
                    <a:pt x="33541" y="56619"/>
                  </a:cubicBezTo>
                  <a:cubicBezTo>
                    <a:pt x="33353" y="56619"/>
                    <a:pt x="33143" y="56682"/>
                    <a:pt x="32955" y="56724"/>
                  </a:cubicBezTo>
                  <a:cubicBezTo>
                    <a:pt x="32348" y="56912"/>
                    <a:pt x="32097" y="56808"/>
                    <a:pt x="31783" y="56264"/>
                  </a:cubicBezTo>
                  <a:cubicBezTo>
                    <a:pt x="31511" y="55782"/>
                    <a:pt x="31511" y="55782"/>
                    <a:pt x="30988" y="55385"/>
                  </a:cubicBezTo>
                  <a:cubicBezTo>
                    <a:pt x="30674" y="55552"/>
                    <a:pt x="30444" y="55803"/>
                    <a:pt x="30340" y="56117"/>
                  </a:cubicBezTo>
                  <a:cubicBezTo>
                    <a:pt x="30214" y="56494"/>
                    <a:pt x="29921" y="56640"/>
                    <a:pt x="29670" y="56808"/>
                  </a:cubicBezTo>
                  <a:cubicBezTo>
                    <a:pt x="29294" y="56808"/>
                    <a:pt x="28938" y="56598"/>
                    <a:pt x="28582" y="56849"/>
                  </a:cubicBezTo>
                  <a:cubicBezTo>
                    <a:pt x="27933" y="56891"/>
                    <a:pt x="27369" y="56745"/>
                    <a:pt x="26845" y="56305"/>
                  </a:cubicBezTo>
                  <a:cubicBezTo>
                    <a:pt x="26469" y="55992"/>
                    <a:pt x="25946" y="55992"/>
                    <a:pt x="25527" y="55782"/>
                  </a:cubicBezTo>
                  <a:cubicBezTo>
                    <a:pt x="25318" y="55678"/>
                    <a:pt x="25025" y="55761"/>
                    <a:pt x="24816" y="55950"/>
                  </a:cubicBezTo>
                  <a:cubicBezTo>
                    <a:pt x="24586" y="56159"/>
                    <a:pt x="24335" y="56326"/>
                    <a:pt x="24230" y="56640"/>
                  </a:cubicBezTo>
                  <a:cubicBezTo>
                    <a:pt x="24188" y="56745"/>
                    <a:pt x="24146" y="56849"/>
                    <a:pt x="24063" y="56933"/>
                  </a:cubicBezTo>
                  <a:cubicBezTo>
                    <a:pt x="23414" y="57582"/>
                    <a:pt x="23519" y="58356"/>
                    <a:pt x="23770" y="59088"/>
                  </a:cubicBezTo>
                  <a:cubicBezTo>
                    <a:pt x="23916" y="59444"/>
                    <a:pt x="23874" y="59653"/>
                    <a:pt x="23602" y="59883"/>
                  </a:cubicBezTo>
                  <a:cubicBezTo>
                    <a:pt x="23330" y="60093"/>
                    <a:pt x="23121" y="60365"/>
                    <a:pt x="22724" y="60406"/>
                  </a:cubicBezTo>
                  <a:cubicBezTo>
                    <a:pt x="22514" y="60448"/>
                    <a:pt x="22347" y="60595"/>
                    <a:pt x="22138" y="60699"/>
                  </a:cubicBezTo>
                  <a:cubicBezTo>
                    <a:pt x="22138" y="61013"/>
                    <a:pt x="22305" y="61202"/>
                    <a:pt x="22493" y="61348"/>
                  </a:cubicBezTo>
                  <a:cubicBezTo>
                    <a:pt x="22870" y="61662"/>
                    <a:pt x="23247" y="61955"/>
                    <a:pt x="23623" y="62269"/>
                  </a:cubicBezTo>
                  <a:cubicBezTo>
                    <a:pt x="23958" y="62583"/>
                    <a:pt x="24251" y="62917"/>
                    <a:pt x="24586" y="63294"/>
                  </a:cubicBezTo>
                  <a:cubicBezTo>
                    <a:pt x="24795" y="63168"/>
                    <a:pt x="24879" y="62917"/>
                    <a:pt x="24962" y="62750"/>
                  </a:cubicBezTo>
                  <a:cubicBezTo>
                    <a:pt x="25025" y="62562"/>
                    <a:pt x="25130" y="62373"/>
                    <a:pt x="25192" y="62185"/>
                  </a:cubicBezTo>
                  <a:cubicBezTo>
                    <a:pt x="25318" y="61767"/>
                    <a:pt x="25506" y="61411"/>
                    <a:pt x="25820" y="61097"/>
                  </a:cubicBezTo>
                  <a:cubicBezTo>
                    <a:pt x="25946" y="60971"/>
                    <a:pt x="26029" y="60762"/>
                    <a:pt x="26155" y="60595"/>
                  </a:cubicBezTo>
                  <a:cubicBezTo>
                    <a:pt x="26385" y="60344"/>
                    <a:pt x="26657" y="60051"/>
                    <a:pt x="26950" y="59821"/>
                  </a:cubicBezTo>
                  <a:cubicBezTo>
                    <a:pt x="27306" y="59549"/>
                    <a:pt x="27724" y="59339"/>
                    <a:pt x="28122" y="59109"/>
                  </a:cubicBezTo>
                  <a:cubicBezTo>
                    <a:pt x="28247" y="59026"/>
                    <a:pt x="28373" y="59005"/>
                    <a:pt x="28519" y="58984"/>
                  </a:cubicBezTo>
                  <a:cubicBezTo>
                    <a:pt x="28896" y="58942"/>
                    <a:pt x="29314" y="58984"/>
                    <a:pt x="29712" y="58942"/>
                  </a:cubicBezTo>
                  <a:cubicBezTo>
                    <a:pt x="29942" y="58942"/>
                    <a:pt x="30193" y="59026"/>
                    <a:pt x="30319" y="59214"/>
                  </a:cubicBezTo>
                  <a:cubicBezTo>
                    <a:pt x="30821" y="59821"/>
                    <a:pt x="31135" y="60511"/>
                    <a:pt x="30716" y="61327"/>
                  </a:cubicBezTo>
                  <a:cubicBezTo>
                    <a:pt x="30507" y="61767"/>
                    <a:pt x="30235" y="62164"/>
                    <a:pt x="29942" y="62562"/>
                  </a:cubicBezTo>
                  <a:cubicBezTo>
                    <a:pt x="29586" y="63064"/>
                    <a:pt x="29252" y="63587"/>
                    <a:pt x="28959" y="64152"/>
                  </a:cubicBezTo>
                  <a:cubicBezTo>
                    <a:pt x="28540" y="64989"/>
                    <a:pt x="27808" y="65533"/>
                    <a:pt x="26950" y="65888"/>
                  </a:cubicBezTo>
                  <a:cubicBezTo>
                    <a:pt x="26364" y="66098"/>
                    <a:pt x="25757" y="66035"/>
                    <a:pt x="25172" y="65930"/>
                  </a:cubicBezTo>
                  <a:cubicBezTo>
                    <a:pt x="24983" y="65909"/>
                    <a:pt x="24858" y="65742"/>
                    <a:pt x="24858" y="65575"/>
                  </a:cubicBezTo>
                  <a:cubicBezTo>
                    <a:pt x="24816" y="64989"/>
                    <a:pt x="24460" y="64654"/>
                    <a:pt x="24125" y="64256"/>
                  </a:cubicBezTo>
                  <a:cubicBezTo>
                    <a:pt x="23958" y="64110"/>
                    <a:pt x="23832" y="63922"/>
                    <a:pt x="23707" y="63733"/>
                  </a:cubicBezTo>
                  <a:cubicBezTo>
                    <a:pt x="23330" y="63210"/>
                    <a:pt x="22870" y="62792"/>
                    <a:pt x="22368" y="62394"/>
                  </a:cubicBezTo>
                  <a:cubicBezTo>
                    <a:pt x="21928" y="62059"/>
                    <a:pt x="21447" y="61704"/>
                    <a:pt x="21217" y="61139"/>
                  </a:cubicBezTo>
                  <a:cubicBezTo>
                    <a:pt x="21133" y="61223"/>
                    <a:pt x="21091" y="61139"/>
                    <a:pt x="21029" y="61097"/>
                  </a:cubicBezTo>
                  <a:close/>
                  <a:moveTo>
                    <a:pt x="15463" y="39357"/>
                  </a:moveTo>
                  <a:lnTo>
                    <a:pt x="15798" y="39357"/>
                  </a:lnTo>
                  <a:cubicBezTo>
                    <a:pt x="18602" y="39378"/>
                    <a:pt x="21384" y="39232"/>
                    <a:pt x="24146" y="39671"/>
                  </a:cubicBezTo>
                  <a:cubicBezTo>
                    <a:pt x="25255" y="39860"/>
                    <a:pt x="26343" y="39901"/>
                    <a:pt x="27389" y="40278"/>
                  </a:cubicBezTo>
                  <a:cubicBezTo>
                    <a:pt x="27620" y="40362"/>
                    <a:pt x="27871" y="40466"/>
                    <a:pt x="28226" y="40257"/>
                  </a:cubicBezTo>
                  <a:cubicBezTo>
                    <a:pt x="28080" y="40173"/>
                    <a:pt x="27996" y="40152"/>
                    <a:pt x="27933" y="40090"/>
                  </a:cubicBezTo>
                  <a:cubicBezTo>
                    <a:pt x="27306" y="39546"/>
                    <a:pt x="26615" y="39127"/>
                    <a:pt x="25716" y="39127"/>
                  </a:cubicBezTo>
                  <a:cubicBezTo>
                    <a:pt x="25611" y="39127"/>
                    <a:pt x="25527" y="39043"/>
                    <a:pt x="25402" y="38981"/>
                  </a:cubicBezTo>
                  <a:cubicBezTo>
                    <a:pt x="25527" y="38855"/>
                    <a:pt x="25611" y="38751"/>
                    <a:pt x="25716" y="38646"/>
                  </a:cubicBezTo>
                  <a:cubicBezTo>
                    <a:pt x="24753" y="38227"/>
                    <a:pt x="23728" y="38081"/>
                    <a:pt x="22703" y="38039"/>
                  </a:cubicBezTo>
                  <a:cubicBezTo>
                    <a:pt x="21656" y="37997"/>
                    <a:pt x="20589" y="38081"/>
                    <a:pt x="19543" y="38123"/>
                  </a:cubicBezTo>
                  <a:cubicBezTo>
                    <a:pt x="19125" y="38165"/>
                    <a:pt x="18664" y="38186"/>
                    <a:pt x="18288" y="38353"/>
                  </a:cubicBezTo>
                  <a:cubicBezTo>
                    <a:pt x="17451" y="38751"/>
                    <a:pt x="16593" y="38960"/>
                    <a:pt x="15693" y="39169"/>
                  </a:cubicBezTo>
                  <a:cubicBezTo>
                    <a:pt x="15630" y="39211"/>
                    <a:pt x="15547" y="39315"/>
                    <a:pt x="15463" y="39357"/>
                  </a:cubicBezTo>
                  <a:cubicBezTo>
                    <a:pt x="15149" y="39253"/>
                    <a:pt x="14856" y="39378"/>
                    <a:pt x="14584" y="39483"/>
                  </a:cubicBezTo>
                  <a:cubicBezTo>
                    <a:pt x="14375" y="39567"/>
                    <a:pt x="14187" y="39525"/>
                    <a:pt x="14082" y="39253"/>
                  </a:cubicBezTo>
                  <a:cubicBezTo>
                    <a:pt x="14249" y="38897"/>
                    <a:pt x="14626" y="38813"/>
                    <a:pt x="14961" y="38688"/>
                  </a:cubicBezTo>
                  <a:cubicBezTo>
                    <a:pt x="15170" y="38604"/>
                    <a:pt x="15421" y="38583"/>
                    <a:pt x="15630" y="38499"/>
                  </a:cubicBezTo>
                  <a:cubicBezTo>
                    <a:pt x="16509" y="38081"/>
                    <a:pt x="17451" y="37851"/>
                    <a:pt x="18371" y="37579"/>
                  </a:cubicBezTo>
                  <a:cubicBezTo>
                    <a:pt x="18790" y="37453"/>
                    <a:pt x="19208" y="37391"/>
                    <a:pt x="19627" y="37391"/>
                  </a:cubicBezTo>
                  <a:cubicBezTo>
                    <a:pt x="20506" y="37391"/>
                    <a:pt x="21405" y="37432"/>
                    <a:pt x="22263" y="37391"/>
                  </a:cubicBezTo>
                  <a:cubicBezTo>
                    <a:pt x="23916" y="37349"/>
                    <a:pt x="25423" y="37809"/>
                    <a:pt x="26887" y="38437"/>
                  </a:cubicBezTo>
                  <a:cubicBezTo>
                    <a:pt x="27138" y="38541"/>
                    <a:pt x="27306" y="38730"/>
                    <a:pt x="27557" y="38855"/>
                  </a:cubicBezTo>
                  <a:cubicBezTo>
                    <a:pt x="27724" y="38960"/>
                    <a:pt x="27933" y="39106"/>
                    <a:pt x="28143" y="39169"/>
                  </a:cubicBezTo>
                  <a:cubicBezTo>
                    <a:pt x="28519" y="39336"/>
                    <a:pt x="28875" y="39462"/>
                    <a:pt x="29273" y="39587"/>
                  </a:cubicBezTo>
                  <a:cubicBezTo>
                    <a:pt x="29335" y="39629"/>
                    <a:pt x="29398" y="39587"/>
                    <a:pt x="29607" y="39587"/>
                  </a:cubicBezTo>
                  <a:cubicBezTo>
                    <a:pt x="29398" y="39441"/>
                    <a:pt x="29335" y="39336"/>
                    <a:pt x="29189" y="39253"/>
                  </a:cubicBezTo>
                  <a:cubicBezTo>
                    <a:pt x="28352" y="38792"/>
                    <a:pt x="27515" y="38311"/>
                    <a:pt x="26657" y="37851"/>
                  </a:cubicBezTo>
                  <a:cubicBezTo>
                    <a:pt x="26469" y="37746"/>
                    <a:pt x="26301" y="37600"/>
                    <a:pt x="26113" y="37642"/>
                  </a:cubicBezTo>
                  <a:cubicBezTo>
                    <a:pt x="25402" y="37663"/>
                    <a:pt x="24858" y="37349"/>
                    <a:pt x="24251" y="37035"/>
                  </a:cubicBezTo>
                  <a:cubicBezTo>
                    <a:pt x="23937" y="36867"/>
                    <a:pt x="23623" y="36805"/>
                    <a:pt x="23268" y="36805"/>
                  </a:cubicBezTo>
                  <a:cubicBezTo>
                    <a:pt x="22347" y="36805"/>
                    <a:pt x="21426" y="36847"/>
                    <a:pt x="20506" y="36805"/>
                  </a:cubicBezTo>
                  <a:cubicBezTo>
                    <a:pt x="19041" y="36721"/>
                    <a:pt x="17639" y="36951"/>
                    <a:pt x="16258" y="37474"/>
                  </a:cubicBezTo>
                  <a:cubicBezTo>
                    <a:pt x="15358" y="37809"/>
                    <a:pt x="14501" y="38186"/>
                    <a:pt x="13705" y="38792"/>
                  </a:cubicBezTo>
                  <a:cubicBezTo>
                    <a:pt x="13685" y="38960"/>
                    <a:pt x="13664" y="39211"/>
                    <a:pt x="13643" y="39420"/>
                  </a:cubicBezTo>
                  <a:cubicBezTo>
                    <a:pt x="13601" y="39629"/>
                    <a:pt x="13266" y="39650"/>
                    <a:pt x="13266" y="39901"/>
                  </a:cubicBezTo>
                  <a:cubicBezTo>
                    <a:pt x="14103" y="40027"/>
                    <a:pt x="14773" y="39734"/>
                    <a:pt x="15463" y="39357"/>
                  </a:cubicBezTo>
                  <a:close/>
                  <a:moveTo>
                    <a:pt x="38584" y="44170"/>
                  </a:moveTo>
                  <a:cubicBezTo>
                    <a:pt x="38291" y="44149"/>
                    <a:pt x="38040" y="44086"/>
                    <a:pt x="37747" y="44065"/>
                  </a:cubicBezTo>
                  <a:cubicBezTo>
                    <a:pt x="37517" y="44044"/>
                    <a:pt x="37307" y="43981"/>
                    <a:pt x="37098" y="43940"/>
                  </a:cubicBezTo>
                  <a:cubicBezTo>
                    <a:pt x="36910" y="43877"/>
                    <a:pt x="36826" y="43626"/>
                    <a:pt x="36910" y="43417"/>
                  </a:cubicBezTo>
                  <a:cubicBezTo>
                    <a:pt x="36972" y="43228"/>
                    <a:pt x="37077" y="43124"/>
                    <a:pt x="37286" y="43124"/>
                  </a:cubicBezTo>
                  <a:cubicBezTo>
                    <a:pt x="37496" y="43124"/>
                    <a:pt x="37663" y="43145"/>
                    <a:pt x="37872" y="43145"/>
                  </a:cubicBezTo>
                  <a:cubicBezTo>
                    <a:pt x="38040" y="43145"/>
                    <a:pt x="38270" y="43186"/>
                    <a:pt x="38374" y="43103"/>
                  </a:cubicBezTo>
                  <a:cubicBezTo>
                    <a:pt x="38856" y="42705"/>
                    <a:pt x="39400" y="42454"/>
                    <a:pt x="39504" y="41680"/>
                  </a:cubicBezTo>
                  <a:cubicBezTo>
                    <a:pt x="39651" y="40487"/>
                    <a:pt x="39818" y="39253"/>
                    <a:pt x="40383" y="38123"/>
                  </a:cubicBezTo>
                  <a:cubicBezTo>
                    <a:pt x="40425" y="38081"/>
                    <a:pt x="40446" y="38018"/>
                    <a:pt x="40446" y="37976"/>
                  </a:cubicBezTo>
                  <a:cubicBezTo>
                    <a:pt x="40634" y="36930"/>
                    <a:pt x="40990" y="35926"/>
                    <a:pt x="41408" y="34963"/>
                  </a:cubicBezTo>
                  <a:cubicBezTo>
                    <a:pt x="41492" y="34796"/>
                    <a:pt x="41513" y="34650"/>
                    <a:pt x="41366" y="34440"/>
                  </a:cubicBezTo>
                  <a:cubicBezTo>
                    <a:pt x="41220" y="34461"/>
                    <a:pt x="41053" y="34440"/>
                    <a:pt x="40885" y="34524"/>
                  </a:cubicBezTo>
                  <a:cubicBezTo>
                    <a:pt x="40006" y="34922"/>
                    <a:pt x="39023" y="35068"/>
                    <a:pt x="38228" y="35612"/>
                  </a:cubicBezTo>
                  <a:cubicBezTo>
                    <a:pt x="38061" y="35717"/>
                    <a:pt x="37872" y="35821"/>
                    <a:pt x="37705" y="35884"/>
                  </a:cubicBezTo>
                  <a:cubicBezTo>
                    <a:pt x="36282" y="36344"/>
                    <a:pt x="35299" y="37370"/>
                    <a:pt x="34378" y="38458"/>
                  </a:cubicBezTo>
                  <a:cubicBezTo>
                    <a:pt x="34273" y="38604"/>
                    <a:pt x="34169" y="38751"/>
                    <a:pt x="34106" y="38918"/>
                  </a:cubicBezTo>
                  <a:cubicBezTo>
                    <a:pt x="33939" y="39378"/>
                    <a:pt x="33750" y="39860"/>
                    <a:pt x="33332" y="40215"/>
                  </a:cubicBezTo>
                  <a:cubicBezTo>
                    <a:pt x="33227" y="40299"/>
                    <a:pt x="33164" y="40445"/>
                    <a:pt x="33143" y="40613"/>
                  </a:cubicBezTo>
                  <a:cubicBezTo>
                    <a:pt x="33102" y="40948"/>
                    <a:pt x="33102" y="41303"/>
                    <a:pt x="33018" y="41638"/>
                  </a:cubicBezTo>
                  <a:cubicBezTo>
                    <a:pt x="32934" y="41973"/>
                    <a:pt x="32725" y="42308"/>
                    <a:pt x="32641" y="42642"/>
                  </a:cubicBezTo>
                  <a:cubicBezTo>
                    <a:pt x="32537" y="43019"/>
                    <a:pt x="32537" y="43375"/>
                    <a:pt x="32474" y="43751"/>
                  </a:cubicBezTo>
                  <a:lnTo>
                    <a:pt x="32076" y="46032"/>
                  </a:lnTo>
                  <a:cubicBezTo>
                    <a:pt x="31783" y="47727"/>
                    <a:pt x="31658" y="49484"/>
                    <a:pt x="31239" y="51179"/>
                  </a:cubicBezTo>
                  <a:cubicBezTo>
                    <a:pt x="31009" y="52121"/>
                    <a:pt x="30800" y="53062"/>
                    <a:pt x="30800" y="54088"/>
                  </a:cubicBezTo>
                  <a:cubicBezTo>
                    <a:pt x="30926" y="54004"/>
                    <a:pt x="31051" y="53941"/>
                    <a:pt x="31177" y="53878"/>
                  </a:cubicBezTo>
                  <a:cubicBezTo>
                    <a:pt x="31386" y="53711"/>
                    <a:pt x="31595" y="53564"/>
                    <a:pt x="31783" y="53397"/>
                  </a:cubicBezTo>
                  <a:cubicBezTo>
                    <a:pt x="31993" y="53209"/>
                    <a:pt x="32202" y="53000"/>
                    <a:pt x="32432" y="52853"/>
                  </a:cubicBezTo>
                  <a:cubicBezTo>
                    <a:pt x="33248" y="52330"/>
                    <a:pt x="34064" y="51807"/>
                    <a:pt x="34901" y="51305"/>
                  </a:cubicBezTo>
                  <a:cubicBezTo>
                    <a:pt x="35089" y="51179"/>
                    <a:pt x="35320" y="51095"/>
                    <a:pt x="35529" y="51054"/>
                  </a:cubicBezTo>
                  <a:cubicBezTo>
                    <a:pt x="36198" y="50844"/>
                    <a:pt x="36910" y="50656"/>
                    <a:pt x="37621" y="50656"/>
                  </a:cubicBezTo>
                  <a:cubicBezTo>
                    <a:pt x="37747" y="50656"/>
                    <a:pt x="37872" y="50593"/>
                    <a:pt x="38040" y="50572"/>
                  </a:cubicBezTo>
                  <a:cubicBezTo>
                    <a:pt x="38061" y="50217"/>
                    <a:pt x="38061" y="49903"/>
                    <a:pt x="38081" y="49610"/>
                  </a:cubicBezTo>
                  <a:cubicBezTo>
                    <a:pt x="38144" y="49275"/>
                    <a:pt x="38249" y="48961"/>
                    <a:pt x="38291" y="48606"/>
                  </a:cubicBezTo>
                  <a:cubicBezTo>
                    <a:pt x="38353" y="48250"/>
                    <a:pt x="38374" y="47873"/>
                    <a:pt x="38395" y="47518"/>
                  </a:cubicBezTo>
                  <a:cubicBezTo>
                    <a:pt x="38270" y="47455"/>
                    <a:pt x="38186" y="47434"/>
                    <a:pt x="38144" y="47413"/>
                  </a:cubicBezTo>
                  <a:cubicBezTo>
                    <a:pt x="37642" y="47204"/>
                    <a:pt x="37600" y="46890"/>
                    <a:pt x="37935" y="46513"/>
                  </a:cubicBezTo>
                  <a:cubicBezTo>
                    <a:pt x="38123" y="46304"/>
                    <a:pt x="38395" y="46199"/>
                    <a:pt x="38500" y="45886"/>
                  </a:cubicBezTo>
                  <a:cubicBezTo>
                    <a:pt x="38563" y="45760"/>
                    <a:pt x="38646" y="45634"/>
                    <a:pt x="38458" y="45509"/>
                  </a:cubicBezTo>
                  <a:cubicBezTo>
                    <a:pt x="38144" y="45802"/>
                    <a:pt x="37768" y="45990"/>
                    <a:pt x="37307" y="45886"/>
                  </a:cubicBezTo>
                  <a:cubicBezTo>
                    <a:pt x="37098" y="45844"/>
                    <a:pt x="36931" y="45739"/>
                    <a:pt x="36889" y="45530"/>
                  </a:cubicBezTo>
                  <a:cubicBezTo>
                    <a:pt x="36826" y="45321"/>
                    <a:pt x="36931" y="45090"/>
                    <a:pt x="37224" y="45007"/>
                  </a:cubicBezTo>
                  <a:cubicBezTo>
                    <a:pt x="37726" y="44818"/>
                    <a:pt x="38165" y="44505"/>
                    <a:pt x="38584" y="44170"/>
                  </a:cubicBezTo>
                  <a:cubicBezTo>
                    <a:pt x="38584" y="44128"/>
                    <a:pt x="38584" y="44065"/>
                    <a:pt x="38605" y="44044"/>
                  </a:cubicBezTo>
                  <a:cubicBezTo>
                    <a:pt x="38605" y="44086"/>
                    <a:pt x="38584" y="44128"/>
                    <a:pt x="38584" y="44170"/>
                  </a:cubicBezTo>
                  <a:close/>
                  <a:moveTo>
                    <a:pt x="37391" y="16048"/>
                  </a:moveTo>
                  <a:cubicBezTo>
                    <a:pt x="37558" y="15902"/>
                    <a:pt x="37705" y="15776"/>
                    <a:pt x="37851" y="15630"/>
                  </a:cubicBezTo>
                  <a:cubicBezTo>
                    <a:pt x="38353" y="15191"/>
                    <a:pt x="38563" y="14647"/>
                    <a:pt x="38542" y="13956"/>
                  </a:cubicBezTo>
                  <a:cubicBezTo>
                    <a:pt x="38500" y="13349"/>
                    <a:pt x="38353" y="12826"/>
                    <a:pt x="38061" y="12345"/>
                  </a:cubicBezTo>
                  <a:cubicBezTo>
                    <a:pt x="37809" y="11864"/>
                    <a:pt x="37705" y="11403"/>
                    <a:pt x="37726" y="10880"/>
                  </a:cubicBezTo>
                  <a:cubicBezTo>
                    <a:pt x="37747" y="10357"/>
                    <a:pt x="37726" y="9855"/>
                    <a:pt x="37726" y="9332"/>
                  </a:cubicBezTo>
                  <a:cubicBezTo>
                    <a:pt x="37747" y="8683"/>
                    <a:pt x="37642" y="8056"/>
                    <a:pt x="37454" y="7407"/>
                  </a:cubicBezTo>
                  <a:cubicBezTo>
                    <a:pt x="37245" y="6528"/>
                    <a:pt x="36805" y="5900"/>
                    <a:pt x="36094" y="5377"/>
                  </a:cubicBezTo>
                  <a:cubicBezTo>
                    <a:pt x="35759" y="5126"/>
                    <a:pt x="35424" y="4854"/>
                    <a:pt x="35131" y="4540"/>
                  </a:cubicBezTo>
                  <a:cubicBezTo>
                    <a:pt x="34566" y="3913"/>
                    <a:pt x="33834" y="3536"/>
                    <a:pt x="33102" y="3159"/>
                  </a:cubicBezTo>
                  <a:cubicBezTo>
                    <a:pt x="32537" y="2908"/>
                    <a:pt x="31972" y="2804"/>
                    <a:pt x="31344" y="2825"/>
                  </a:cubicBezTo>
                  <a:cubicBezTo>
                    <a:pt x="30089" y="2867"/>
                    <a:pt x="29022" y="3327"/>
                    <a:pt x="28205" y="4289"/>
                  </a:cubicBezTo>
                  <a:cubicBezTo>
                    <a:pt x="28017" y="4499"/>
                    <a:pt x="27808" y="4708"/>
                    <a:pt x="27599" y="4896"/>
                  </a:cubicBezTo>
                  <a:cubicBezTo>
                    <a:pt x="27452" y="5001"/>
                    <a:pt x="27243" y="5064"/>
                    <a:pt x="27055" y="5064"/>
                  </a:cubicBezTo>
                  <a:cubicBezTo>
                    <a:pt x="26657" y="5105"/>
                    <a:pt x="26427" y="4792"/>
                    <a:pt x="26511" y="4394"/>
                  </a:cubicBezTo>
                  <a:cubicBezTo>
                    <a:pt x="26573" y="4059"/>
                    <a:pt x="26762" y="3766"/>
                    <a:pt x="27055" y="3557"/>
                  </a:cubicBezTo>
                  <a:cubicBezTo>
                    <a:pt x="27264" y="3390"/>
                    <a:pt x="27452" y="3243"/>
                    <a:pt x="27599" y="3139"/>
                  </a:cubicBezTo>
                  <a:cubicBezTo>
                    <a:pt x="27703" y="2385"/>
                    <a:pt x="27306" y="2071"/>
                    <a:pt x="26762" y="1820"/>
                  </a:cubicBezTo>
                  <a:cubicBezTo>
                    <a:pt x="26720" y="1799"/>
                    <a:pt x="26657" y="1799"/>
                    <a:pt x="26615" y="1779"/>
                  </a:cubicBezTo>
                  <a:cubicBezTo>
                    <a:pt x="26050" y="1548"/>
                    <a:pt x="25506" y="1297"/>
                    <a:pt x="24941" y="1130"/>
                  </a:cubicBezTo>
                  <a:cubicBezTo>
                    <a:pt x="24669" y="1025"/>
                    <a:pt x="24376" y="963"/>
                    <a:pt x="24104" y="963"/>
                  </a:cubicBezTo>
                  <a:cubicBezTo>
                    <a:pt x="23226" y="942"/>
                    <a:pt x="22389" y="942"/>
                    <a:pt x="21531" y="963"/>
                  </a:cubicBezTo>
                  <a:cubicBezTo>
                    <a:pt x="20610" y="983"/>
                    <a:pt x="19731" y="1151"/>
                    <a:pt x="18832" y="1402"/>
                  </a:cubicBezTo>
                  <a:cubicBezTo>
                    <a:pt x="17953" y="1695"/>
                    <a:pt x="17158" y="2134"/>
                    <a:pt x="16321" y="2511"/>
                  </a:cubicBezTo>
                  <a:cubicBezTo>
                    <a:pt x="15547" y="2846"/>
                    <a:pt x="14773" y="3264"/>
                    <a:pt x="14229" y="3955"/>
                  </a:cubicBezTo>
                  <a:cubicBezTo>
                    <a:pt x="14145" y="4059"/>
                    <a:pt x="14019" y="4164"/>
                    <a:pt x="13915" y="4227"/>
                  </a:cubicBezTo>
                  <a:cubicBezTo>
                    <a:pt x="13140" y="4687"/>
                    <a:pt x="12701" y="5461"/>
                    <a:pt x="12094" y="6152"/>
                  </a:cubicBezTo>
                  <a:cubicBezTo>
                    <a:pt x="12178" y="6382"/>
                    <a:pt x="12220" y="6591"/>
                    <a:pt x="12283" y="6800"/>
                  </a:cubicBezTo>
                  <a:cubicBezTo>
                    <a:pt x="12345" y="7051"/>
                    <a:pt x="12094" y="7302"/>
                    <a:pt x="11822" y="7240"/>
                  </a:cubicBezTo>
                  <a:cubicBezTo>
                    <a:pt x="11718" y="7219"/>
                    <a:pt x="11613" y="7135"/>
                    <a:pt x="11508" y="7114"/>
                  </a:cubicBezTo>
                  <a:cubicBezTo>
                    <a:pt x="10985" y="6989"/>
                    <a:pt x="10504" y="6800"/>
                    <a:pt x="9939" y="6800"/>
                  </a:cubicBezTo>
                  <a:cubicBezTo>
                    <a:pt x="9144" y="6800"/>
                    <a:pt x="8349" y="6821"/>
                    <a:pt x="7575" y="7030"/>
                  </a:cubicBezTo>
                  <a:cubicBezTo>
                    <a:pt x="7366" y="7093"/>
                    <a:pt x="7114" y="7135"/>
                    <a:pt x="6884" y="7114"/>
                  </a:cubicBezTo>
                  <a:cubicBezTo>
                    <a:pt x="6487" y="7093"/>
                    <a:pt x="6173" y="7261"/>
                    <a:pt x="5859" y="7512"/>
                  </a:cubicBezTo>
                  <a:cubicBezTo>
                    <a:pt x="5503" y="7784"/>
                    <a:pt x="5190" y="8139"/>
                    <a:pt x="4792" y="8349"/>
                  </a:cubicBezTo>
                  <a:cubicBezTo>
                    <a:pt x="4143" y="8704"/>
                    <a:pt x="3913" y="9353"/>
                    <a:pt x="3599" y="9939"/>
                  </a:cubicBezTo>
                  <a:cubicBezTo>
                    <a:pt x="3453" y="10169"/>
                    <a:pt x="3620" y="10441"/>
                    <a:pt x="3934" y="10504"/>
                  </a:cubicBezTo>
                  <a:cubicBezTo>
                    <a:pt x="4143" y="10566"/>
                    <a:pt x="4374" y="10608"/>
                    <a:pt x="4583" y="10692"/>
                  </a:cubicBezTo>
                  <a:cubicBezTo>
                    <a:pt x="5022" y="10880"/>
                    <a:pt x="5482" y="11069"/>
                    <a:pt x="6006" y="11027"/>
                  </a:cubicBezTo>
                  <a:cubicBezTo>
                    <a:pt x="6278" y="11006"/>
                    <a:pt x="6487" y="11173"/>
                    <a:pt x="6591" y="11424"/>
                  </a:cubicBezTo>
                  <a:cubicBezTo>
                    <a:pt x="6696" y="11696"/>
                    <a:pt x="6633" y="11968"/>
                    <a:pt x="6340" y="12178"/>
                  </a:cubicBezTo>
                  <a:cubicBezTo>
                    <a:pt x="6047" y="12387"/>
                    <a:pt x="5796" y="12575"/>
                    <a:pt x="5503" y="12763"/>
                  </a:cubicBezTo>
                  <a:cubicBezTo>
                    <a:pt x="4646" y="13307"/>
                    <a:pt x="3809" y="13935"/>
                    <a:pt x="3244" y="14793"/>
                  </a:cubicBezTo>
                  <a:cubicBezTo>
                    <a:pt x="3181" y="14939"/>
                    <a:pt x="3013" y="15065"/>
                    <a:pt x="2909" y="15191"/>
                  </a:cubicBezTo>
                  <a:cubicBezTo>
                    <a:pt x="2553" y="15630"/>
                    <a:pt x="2177" y="16048"/>
                    <a:pt x="1821" y="16509"/>
                  </a:cubicBezTo>
                  <a:cubicBezTo>
                    <a:pt x="1109" y="17346"/>
                    <a:pt x="942" y="18329"/>
                    <a:pt x="1047" y="19375"/>
                  </a:cubicBezTo>
                  <a:cubicBezTo>
                    <a:pt x="1653" y="19794"/>
                    <a:pt x="2281" y="20024"/>
                    <a:pt x="2993" y="19982"/>
                  </a:cubicBezTo>
                  <a:cubicBezTo>
                    <a:pt x="3306" y="19961"/>
                    <a:pt x="3620" y="19961"/>
                    <a:pt x="3934" y="20003"/>
                  </a:cubicBezTo>
                  <a:cubicBezTo>
                    <a:pt x="4478" y="20066"/>
                    <a:pt x="4666" y="20401"/>
                    <a:pt x="4457" y="20903"/>
                  </a:cubicBezTo>
                  <a:cubicBezTo>
                    <a:pt x="4374" y="21049"/>
                    <a:pt x="4290" y="21217"/>
                    <a:pt x="4227" y="21342"/>
                  </a:cubicBezTo>
                  <a:cubicBezTo>
                    <a:pt x="4018" y="21656"/>
                    <a:pt x="3829" y="21970"/>
                    <a:pt x="3620" y="22263"/>
                  </a:cubicBezTo>
                  <a:cubicBezTo>
                    <a:pt x="3411" y="22535"/>
                    <a:pt x="3306" y="22849"/>
                    <a:pt x="3223" y="23204"/>
                  </a:cubicBezTo>
                  <a:cubicBezTo>
                    <a:pt x="2909" y="24397"/>
                    <a:pt x="2804" y="25611"/>
                    <a:pt x="2804" y="26824"/>
                  </a:cubicBezTo>
                  <a:cubicBezTo>
                    <a:pt x="2825" y="27870"/>
                    <a:pt x="3285" y="28686"/>
                    <a:pt x="3913" y="29440"/>
                  </a:cubicBezTo>
                  <a:cubicBezTo>
                    <a:pt x="4039" y="29607"/>
                    <a:pt x="4227" y="29712"/>
                    <a:pt x="4478" y="29523"/>
                  </a:cubicBezTo>
                  <a:lnTo>
                    <a:pt x="4478" y="28268"/>
                  </a:lnTo>
                  <a:cubicBezTo>
                    <a:pt x="4499" y="27473"/>
                    <a:pt x="5210" y="26782"/>
                    <a:pt x="6026" y="26740"/>
                  </a:cubicBezTo>
                  <a:cubicBezTo>
                    <a:pt x="6382" y="26740"/>
                    <a:pt x="6759" y="26824"/>
                    <a:pt x="7114" y="26699"/>
                  </a:cubicBezTo>
                  <a:cubicBezTo>
                    <a:pt x="7156" y="25966"/>
                    <a:pt x="6905" y="25339"/>
                    <a:pt x="6654" y="24815"/>
                  </a:cubicBezTo>
                  <a:cubicBezTo>
                    <a:pt x="6759" y="24564"/>
                    <a:pt x="6842" y="24376"/>
                    <a:pt x="6884" y="24209"/>
                  </a:cubicBezTo>
                  <a:cubicBezTo>
                    <a:pt x="6947" y="24062"/>
                    <a:pt x="6947" y="23874"/>
                    <a:pt x="6989" y="23706"/>
                  </a:cubicBezTo>
                  <a:cubicBezTo>
                    <a:pt x="7010" y="23665"/>
                    <a:pt x="7114" y="23560"/>
                    <a:pt x="7198" y="23581"/>
                  </a:cubicBezTo>
                  <a:cubicBezTo>
                    <a:pt x="7303" y="23581"/>
                    <a:pt x="7428" y="23665"/>
                    <a:pt x="7491" y="23748"/>
                  </a:cubicBezTo>
                  <a:cubicBezTo>
                    <a:pt x="7575" y="23916"/>
                    <a:pt x="7596" y="24125"/>
                    <a:pt x="7617" y="24313"/>
                  </a:cubicBezTo>
                  <a:cubicBezTo>
                    <a:pt x="7679" y="24648"/>
                    <a:pt x="7617" y="25004"/>
                    <a:pt x="7847" y="25339"/>
                  </a:cubicBezTo>
                  <a:cubicBezTo>
                    <a:pt x="7951" y="25339"/>
                    <a:pt x="8098" y="25359"/>
                    <a:pt x="8203" y="25339"/>
                  </a:cubicBezTo>
                  <a:cubicBezTo>
                    <a:pt x="8558" y="25255"/>
                    <a:pt x="8935" y="25171"/>
                    <a:pt x="9270" y="25067"/>
                  </a:cubicBezTo>
                  <a:cubicBezTo>
                    <a:pt x="11780" y="24209"/>
                    <a:pt x="11780" y="24209"/>
                    <a:pt x="14061" y="22702"/>
                  </a:cubicBezTo>
                  <a:cubicBezTo>
                    <a:pt x="14229" y="22556"/>
                    <a:pt x="14438" y="22451"/>
                    <a:pt x="14626" y="22305"/>
                  </a:cubicBezTo>
                  <a:cubicBezTo>
                    <a:pt x="15212" y="21782"/>
                    <a:pt x="15798" y="21279"/>
                    <a:pt x="16279" y="20714"/>
                  </a:cubicBezTo>
                  <a:cubicBezTo>
                    <a:pt x="16928" y="19919"/>
                    <a:pt x="17472" y="19041"/>
                    <a:pt x="18037" y="18162"/>
                  </a:cubicBezTo>
                  <a:cubicBezTo>
                    <a:pt x="18476" y="17492"/>
                    <a:pt x="18706" y="16760"/>
                    <a:pt x="18706" y="15923"/>
                  </a:cubicBezTo>
                  <a:cubicBezTo>
                    <a:pt x="18706" y="14919"/>
                    <a:pt x="18811" y="13935"/>
                    <a:pt x="18874" y="12931"/>
                  </a:cubicBezTo>
                  <a:cubicBezTo>
                    <a:pt x="18874" y="12784"/>
                    <a:pt x="18915" y="12617"/>
                    <a:pt x="18978" y="12470"/>
                  </a:cubicBezTo>
                  <a:lnTo>
                    <a:pt x="19104" y="12470"/>
                  </a:lnTo>
                  <a:cubicBezTo>
                    <a:pt x="19146" y="12491"/>
                    <a:pt x="19208" y="12512"/>
                    <a:pt x="19229" y="12554"/>
                  </a:cubicBezTo>
                  <a:cubicBezTo>
                    <a:pt x="19334" y="12868"/>
                    <a:pt x="20024" y="14165"/>
                    <a:pt x="20171" y="14437"/>
                  </a:cubicBezTo>
                  <a:cubicBezTo>
                    <a:pt x="20757" y="15316"/>
                    <a:pt x="21656" y="15818"/>
                    <a:pt x="22556" y="16341"/>
                  </a:cubicBezTo>
                  <a:cubicBezTo>
                    <a:pt x="22912" y="16551"/>
                    <a:pt x="23330" y="16697"/>
                    <a:pt x="23728" y="16844"/>
                  </a:cubicBezTo>
                  <a:cubicBezTo>
                    <a:pt x="24209" y="16990"/>
                    <a:pt x="24669" y="17095"/>
                    <a:pt x="25151" y="17178"/>
                  </a:cubicBezTo>
                  <a:cubicBezTo>
                    <a:pt x="25946" y="17283"/>
                    <a:pt x="26783" y="17367"/>
                    <a:pt x="27599" y="17429"/>
                  </a:cubicBezTo>
                  <a:cubicBezTo>
                    <a:pt x="27724" y="17429"/>
                    <a:pt x="27871" y="17408"/>
                    <a:pt x="27996" y="17388"/>
                  </a:cubicBezTo>
                  <a:cubicBezTo>
                    <a:pt x="27703" y="16844"/>
                    <a:pt x="27452" y="16341"/>
                    <a:pt x="27201" y="15818"/>
                  </a:cubicBezTo>
                  <a:cubicBezTo>
                    <a:pt x="27076" y="15567"/>
                    <a:pt x="27285" y="15211"/>
                    <a:pt x="27599" y="15211"/>
                  </a:cubicBezTo>
                  <a:cubicBezTo>
                    <a:pt x="27766" y="15211"/>
                    <a:pt x="27975" y="15274"/>
                    <a:pt x="28080" y="15337"/>
                  </a:cubicBezTo>
                  <a:cubicBezTo>
                    <a:pt x="28624" y="15797"/>
                    <a:pt x="29084" y="16279"/>
                    <a:pt x="29273" y="16969"/>
                  </a:cubicBezTo>
                  <a:cubicBezTo>
                    <a:pt x="29398" y="17492"/>
                    <a:pt x="29775" y="17806"/>
                    <a:pt x="30193" y="18036"/>
                  </a:cubicBezTo>
                  <a:cubicBezTo>
                    <a:pt x="30695" y="18308"/>
                    <a:pt x="31239" y="18455"/>
                    <a:pt x="31783" y="18664"/>
                  </a:cubicBezTo>
                  <a:cubicBezTo>
                    <a:pt x="32390" y="18873"/>
                    <a:pt x="32913" y="18769"/>
                    <a:pt x="33374" y="18329"/>
                  </a:cubicBezTo>
                  <a:cubicBezTo>
                    <a:pt x="33583" y="18141"/>
                    <a:pt x="33792" y="17932"/>
                    <a:pt x="33939" y="17701"/>
                  </a:cubicBezTo>
                  <a:cubicBezTo>
                    <a:pt x="34148" y="17304"/>
                    <a:pt x="34462" y="17199"/>
                    <a:pt x="34838" y="17220"/>
                  </a:cubicBezTo>
                  <a:cubicBezTo>
                    <a:pt x="35152" y="17220"/>
                    <a:pt x="35466" y="17220"/>
                    <a:pt x="35759" y="17095"/>
                  </a:cubicBezTo>
                  <a:cubicBezTo>
                    <a:pt x="35968" y="17011"/>
                    <a:pt x="36094" y="16906"/>
                    <a:pt x="36156" y="16697"/>
                  </a:cubicBezTo>
                  <a:cubicBezTo>
                    <a:pt x="36240" y="16425"/>
                    <a:pt x="36198" y="16153"/>
                    <a:pt x="35989" y="15923"/>
                  </a:cubicBezTo>
                  <a:cubicBezTo>
                    <a:pt x="35215" y="14898"/>
                    <a:pt x="34399" y="13914"/>
                    <a:pt x="33353" y="13140"/>
                  </a:cubicBezTo>
                  <a:cubicBezTo>
                    <a:pt x="32641" y="12617"/>
                    <a:pt x="31909" y="12261"/>
                    <a:pt x="31030" y="12157"/>
                  </a:cubicBezTo>
                  <a:cubicBezTo>
                    <a:pt x="30695" y="12136"/>
                    <a:pt x="30528" y="11968"/>
                    <a:pt x="30591" y="11759"/>
                  </a:cubicBezTo>
                  <a:cubicBezTo>
                    <a:pt x="30612" y="11571"/>
                    <a:pt x="30758" y="11445"/>
                    <a:pt x="31030" y="11445"/>
                  </a:cubicBezTo>
                  <a:cubicBezTo>
                    <a:pt x="31260" y="11445"/>
                    <a:pt x="31491" y="11403"/>
                    <a:pt x="31700" y="11466"/>
                  </a:cubicBezTo>
                  <a:cubicBezTo>
                    <a:pt x="32265" y="11675"/>
                    <a:pt x="32851" y="11864"/>
                    <a:pt x="33353" y="12178"/>
                  </a:cubicBezTo>
                  <a:cubicBezTo>
                    <a:pt x="35089" y="13245"/>
                    <a:pt x="35215" y="13391"/>
                    <a:pt x="36512" y="15002"/>
                  </a:cubicBezTo>
                  <a:cubicBezTo>
                    <a:pt x="36700" y="15211"/>
                    <a:pt x="36889" y="15442"/>
                    <a:pt x="37077" y="15651"/>
                  </a:cubicBezTo>
                  <a:cubicBezTo>
                    <a:pt x="37119" y="15776"/>
                    <a:pt x="37245" y="15902"/>
                    <a:pt x="37391" y="16048"/>
                  </a:cubicBezTo>
                  <a:close/>
                  <a:moveTo>
                    <a:pt x="12429" y="48899"/>
                  </a:moveTo>
                  <a:cubicBezTo>
                    <a:pt x="12555" y="48836"/>
                    <a:pt x="12638" y="48773"/>
                    <a:pt x="12743" y="48731"/>
                  </a:cubicBezTo>
                  <a:cubicBezTo>
                    <a:pt x="13161" y="48459"/>
                    <a:pt x="13622" y="48522"/>
                    <a:pt x="14040" y="48626"/>
                  </a:cubicBezTo>
                  <a:cubicBezTo>
                    <a:pt x="14187" y="48647"/>
                    <a:pt x="14312" y="48836"/>
                    <a:pt x="14354" y="48982"/>
                  </a:cubicBezTo>
                  <a:cubicBezTo>
                    <a:pt x="14417" y="49171"/>
                    <a:pt x="14249" y="49296"/>
                    <a:pt x="14082" y="49380"/>
                  </a:cubicBezTo>
                  <a:cubicBezTo>
                    <a:pt x="13915" y="49422"/>
                    <a:pt x="13726" y="49422"/>
                    <a:pt x="13580" y="49463"/>
                  </a:cubicBezTo>
                  <a:cubicBezTo>
                    <a:pt x="13266" y="49505"/>
                    <a:pt x="12659" y="49798"/>
                    <a:pt x="12408" y="50049"/>
                  </a:cubicBezTo>
                  <a:cubicBezTo>
                    <a:pt x="12973" y="50238"/>
                    <a:pt x="13517" y="50447"/>
                    <a:pt x="14103" y="50614"/>
                  </a:cubicBezTo>
                  <a:cubicBezTo>
                    <a:pt x="14354" y="50677"/>
                    <a:pt x="14563" y="50823"/>
                    <a:pt x="14752" y="50991"/>
                  </a:cubicBezTo>
                  <a:cubicBezTo>
                    <a:pt x="14877" y="51137"/>
                    <a:pt x="14961" y="51263"/>
                    <a:pt x="14856" y="51451"/>
                  </a:cubicBezTo>
                  <a:cubicBezTo>
                    <a:pt x="14773" y="51598"/>
                    <a:pt x="14626" y="51681"/>
                    <a:pt x="14438" y="51681"/>
                  </a:cubicBezTo>
                  <a:cubicBezTo>
                    <a:pt x="14333" y="51681"/>
                    <a:pt x="14229" y="51619"/>
                    <a:pt x="14103" y="51598"/>
                  </a:cubicBezTo>
                  <a:cubicBezTo>
                    <a:pt x="13517" y="51409"/>
                    <a:pt x="12973" y="51242"/>
                    <a:pt x="12366" y="51054"/>
                  </a:cubicBezTo>
                  <a:cubicBezTo>
                    <a:pt x="12304" y="51577"/>
                    <a:pt x="12262" y="52037"/>
                    <a:pt x="12429" y="52518"/>
                  </a:cubicBezTo>
                  <a:cubicBezTo>
                    <a:pt x="12534" y="52811"/>
                    <a:pt x="12680" y="53146"/>
                    <a:pt x="12366" y="53481"/>
                  </a:cubicBezTo>
                  <a:cubicBezTo>
                    <a:pt x="12262" y="53585"/>
                    <a:pt x="12324" y="53857"/>
                    <a:pt x="12324" y="54067"/>
                  </a:cubicBezTo>
                  <a:cubicBezTo>
                    <a:pt x="12324" y="54213"/>
                    <a:pt x="12576" y="54339"/>
                    <a:pt x="12722" y="54297"/>
                  </a:cubicBezTo>
                  <a:cubicBezTo>
                    <a:pt x="12868" y="54234"/>
                    <a:pt x="13036" y="54108"/>
                    <a:pt x="13182" y="54088"/>
                  </a:cubicBezTo>
                  <a:cubicBezTo>
                    <a:pt x="14249" y="53878"/>
                    <a:pt x="15296" y="53648"/>
                    <a:pt x="16405" y="53690"/>
                  </a:cubicBezTo>
                  <a:cubicBezTo>
                    <a:pt x="17304" y="53732"/>
                    <a:pt x="18183" y="53711"/>
                    <a:pt x="19041" y="53690"/>
                  </a:cubicBezTo>
                  <a:cubicBezTo>
                    <a:pt x="19815" y="53669"/>
                    <a:pt x="20506" y="53774"/>
                    <a:pt x="21238" y="53962"/>
                  </a:cubicBezTo>
                  <a:cubicBezTo>
                    <a:pt x="21635" y="54046"/>
                    <a:pt x="22033" y="54192"/>
                    <a:pt x="22431" y="54192"/>
                  </a:cubicBezTo>
                  <a:cubicBezTo>
                    <a:pt x="23519" y="54150"/>
                    <a:pt x="24481" y="54506"/>
                    <a:pt x="25485" y="54925"/>
                  </a:cubicBezTo>
                  <a:cubicBezTo>
                    <a:pt x="25778" y="55050"/>
                    <a:pt x="26050" y="55176"/>
                    <a:pt x="26364" y="55217"/>
                  </a:cubicBezTo>
                  <a:cubicBezTo>
                    <a:pt x="26741" y="55259"/>
                    <a:pt x="26992" y="55364"/>
                    <a:pt x="27285" y="55573"/>
                  </a:cubicBezTo>
                  <a:cubicBezTo>
                    <a:pt x="27703" y="55908"/>
                    <a:pt x="28205" y="56075"/>
                    <a:pt x="28770" y="56075"/>
                  </a:cubicBezTo>
                  <a:cubicBezTo>
                    <a:pt x="28833" y="55238"/>
                    <a:pt x="29126" y="54527"/>
                    <a:pt x="29440" y="53836"/>
                  </a:cubicBezTo>
                  <a:cubicBezTo>
                    <a:pt x="29586" y="53502"/>
                    <a:pt x="29712" y="53167"/>
                    <a:pt x="29796" y="52790"/>
                  </a:cubicBezTo>
                  <a:cubicBezTo>
                    <a:pt x="30089" y="51409"/>
                    <a:pt x="30382" y="50007"/>
                    <a:pt x="30633" y="48606"/>
                  </a:cubicBezTo>
                  <a:cubicBezTo>
                    <a:pt x="30842" y="47559"/>
                    <a:pt x="30946" y="46513"/>
                    <a:pt x="30842" y="45467"/>
                  </a:cubicBezTo>
                  <a:lnTo>
                    <a:pt x="30842" y="45132"/>
                  </a:lnTo>
                  <a:cubicBezTo>
                    <a:pt x="30842" y="44693"/>
                    <a:pt x="30842" y="44212"/>
                    <a:pt x="31009" y="43772"/>
                  </a:cubicBezTo>
                  <a:cubicBezTo>
                    <a:pt x="31135" y="43437"/>
                    <a:pt x="31156" y="43040"/>
                    <a:pt x="31009" y="42642"/>
                  </a:cubicBezTo>
                  <a:cubicBezTo>
                    <a:pt x="30737" y="42517"/>
                    <a:pt x="30444" y="42391"/>
                    <a:pt x="30193" y="42224"/>
                  </a:cubicBezTo>
                  <a:cubicBezTo>
                    <a:pt x="29607" y="41910"/>
                    <a:pt x="29042" y="41596"/>
                    <a:pt x="28457" y="41324"/>
                  </a:cubicBezTo>
                  <a:cubicBezTo>
                    <a:pt x="28310" y="41240"/>
                    <a:pt x="28143" y="41220"/>
                    <a:pt x="27996" y="41157"/>
                  </a:cubicBezTo>
                  <a:cubicBezTo>
                    <a:pt x="27389" y="40968"/>
                    <a:pt x="26762" y="40864"/>
                    <a:pt x="26197" y="40634"/>
                  </a:cubicBezTo>
                  <a:cubicBezTo>
                    <a:pt x="25716" y="40445"/>
                    <a:pt x="25276" y="40383"/>
                    <a:pt x="24774" y="40383"/>
                  </a:cubicBezTo>
                  <a:cubicBezTo>
                    <a:pt x="23309" y="40341"/>
                    <a:pt x="21866" y="40320"/>
                    <a:pt x="20401" y="40278"/>
                  </a:cubicBezTo>
                  <a:cubicBezTo>
                    <a:pt x="19125" y="40236"/>
                    <a:pt x="17848" y="40194"/>
                    <a:pt x="16572" y="40132"/>
                  </a:cubicBezTo>
                  <a:cubicBezTo>
                    <a:pt x="16049" y="40111"/>
                    <a:pt x="15547" y="40173"/>
                    <a:pt x="15045" y="40320"/>
                  </a:cubicBezTo>
                  <a:cubicBezTo>
                    <a:pt x="14563" y="40445"/>
                    <a:pt x="14103" y="40508"/>
                    <a:pt x="13601" y="40550"/>
                  </a:cubicBezTo>
                  <a:cubicBezTo>
                    <a:pt x="13287" y="40592"/>
                    <a:pt x="12973" y="40655"/>
                    <a:pt x="12743" y="40906"/>
                  </a:cubicBezTo>
                  <a:cubicBezTo>
                    <a:pt x="12617" y="42098"/>
                    <a:pt x="12450" y="43312"/>
                    <a:pt x="12471" y="44525"/>
                  </a:cubicBezTo>
                  <a:cubicBezTo>
                    <a:pt x="12513" y="45927"/>
                    <a:pt x="12617" y="47329"/>
                    <a:pt x="12345" y="48710"/>
                  </a:cubicBezTo>
                  <a:cubicBezTo>
                    <a:pt x="12345" y="48752"/>
                    <a:pt x="12387" y="48773"/>
                    <a:pt x="12429" y="48899"/>
                  </a:cubicBezTo>
                  <a:close/>
                  <a:moveTo>
                    <a:pt x="26427" y="26573"/>
                  </a:moveTo>
                  <a:cubicBezTo>
                    <a:pt x="26427" y="26740"/>
                    <a:pt x="26406" y="26991"/>
                    <a:pt x="26406" y="27201"/>
                  </a:cubicBezTo>
                  <a:cubicBezTo>
                    <a:pt x="26343" y="28038"/>
                    <a:pt x="26197" y="28833"/>
                    <a:pt x="25799" y="29565"/>
                  </a:cubicBezTo>
                  <a:cubicBezTo>
                    <a:pt x="25360" y="30381"/>
                    <a:pt x="24795" y="31093"/>
                    <a:pt x="24042" y="31637"/>
                  </a:cubicBezTo>
                  <a:cubicBezTo>
                    <a:pt x="22556" y="32745"/>
                    <a:pt x="22556" y="32745"/>
                    <a:pt x="20861" y="33185"/>
                  </a:cubicBezTo>
                  <a:cubicBezTo>
                    <a:pt x="19815" y="33436"/>
                    <a:pt x="18811" y="33310"/>
                    <a:pt x="17848" y="32913"/>
                  </a:cubicBezTo>
                  <a:cubicBezTo>
                    <a:pt x="17242" y="32662"/>
                    <a:pt x="16635" y="32369"/>
                    <a:pt x="16091" y="32034"/>
                  </a:cubicBezTo>
                  <a:cubicBezTo>
                    <a:pt x="15547" y="31720"/>
                    <a:pt x="15003" y="31406"/>
                    <a:pt x="14647" y="30862"/>
                  </a:cubicBezTo>
                  <a:cubicBezTo>
                    <a:pt x="14124" y="30046"/>
                    <a:pt x="13643" y="29209"/>
                    <a:pt x="13182" y="28352"/>
                  </a:cubicBezTo>
                  <a:cubicBezTo>
                    <a:pt x="13015" y="27996"/>
                    <a:pt x="12973" y="27577"/>
                    <a:pt x="12868" y="27201"/>
                  </a:cubicBezTo>
                  <a:lnTo>
                    <a:pt x="12806" y="26887"/>
                  </a:lnTo>
                  <a:cubicBezTo>
                    <a:pt x="12304" y="26929"/>
                    <a:pt x="11780" y="26929"/>
                    <a:pt x="11341" y="27096"/>
                  </a:cubicBezTo>
                  <a:cubicBezTo>
                    <a:pt x="10839" y="27263"/>
                    <a:pt x="10337" y="27305"/>
                    <a:pt x="9814" y="27305"/>
                  </a:cubicBezTo>
                  <a:cubicBezTo>
                    <a:pt x="9311" y="27305"/>
                    <a:pt x="8851" y="27347"/>
                    <a:pt x="8454" y="27619"/>
                  </a:cubicBezTo>
                  <a:cubicBezTo>
                    <a:pt x="8265" y="28226"/>
                    <a:pt x="8412" y="28770"/>
                    <a:pt x="8642" y="29293"/>
                  </a:cubicBezTo>
                  <a:cubicBezTo>
                    <a:pt x="8935" y="29879"/>
                    <a:pt x="9186" y="30465"/>
                    <a:pt x="9458" y="31093"/>
                  </a:cubicBezTo>
                  <a:cubicBezTo>
                    <a:pt x="9625" y="31511"/>
                    <a:pt x="9876" y="31867"/>
                    <a:pt x="10211" y="32222"/>
                  </a:cubicBezTo>
                  <a:cubicBezTo>
                    <a:pt x="11299" y="33289"/>
                    <a:pt x="12408" y="34378"/>
                    <a:pt x="13475" y="35486"/>
                  </a:cubicBezTo>
                  <a:cubicBezTo>
                    <a:pt x="13810" y="35821"/>
                    <a:pt x="14166" y="36093"/>
                    <a:pt x="14605" y="36240"/>
                  </a:cubicBezTo>
                  <a:cubicBezTo>
                    <a:pt x="15024" y="36407"/>
                    <a:pt x="15442" y="36721"/>
                    <a:pt x="15861" y="36742"/>
                  </a:cubicBezTo>
                  <a:cubicBezTo>
                    <a:pt x="16300" y="36763"/>
                    <a:pt x="16802" y="36533"/>
                    <a:pt x="17242" y="36365"/>
                  </a:cubicBezTo>
                  <a:cubicBezTo>
                    <a:pt x="17827" y="36156"/>
                    <a:pt x="18392" y="36051"/>
                    <a:pt x="18999" y="36093"/>
                  </a:cubicBezTo>
                  <a:cubicBezTo>
                    <a:pt x="20359" y="36114"/>
                    <a:pt x="21740" y="36114"/>
                    <a:pt x="23100" y="36093"/>
                  </a:cubicBezTo>
                  <a:cubicBezTo>
                    <a:pt x="23728" y="36093"/>
                    <a:pt x="24272" y="36198"/>
                    <a:pt x="24837" y="36512"/>
                  </a:cubicBezTo>
                  <a:cubicBezTo>
                    <a:pt x="25109" y="36658"/>
                    <a:pt x="25423" y="36867"/>
                    <a:pt x="25799" y="36847"/>
                  </a:cubicBezTo>
                  <a:cubicBezTo>
                    <a:pt x="26113" y="36826"/>
                    <a:pt x="26427" y="36888"/>
                    <a:pt x="26678" y="37056"/>
                  </a:cubicBezTo>
                  <a:cubicBezTo>
                    <a:pt x="26992" y="37244"/>
                    <a:pt x="27348" y="37244"/>
                    <a:pt x="27682" y="37139"/>
                  </a:cubicBezTo>
                  <a:cubicBezTo>
                    <a:pt x="28038" y="37035"/>
                    <a:pt x="28394" y="36930"/>
                    <a:pt x="28729" y="36784"/>
                  </a:cubicBezTo>
                  <a:cubicBezTo>
                    <a:pt x="30068" y="36302"/>
                    <a:pt x="31344" y="35696"/>
                    <a:pt x="32579" y="34942"/>
                  </a:cubicBezTo>
                  <a:cubicBezTo>
                    <a:pt x="33646" y="34252"/>
                    <a:pt x="34587" y="33415"/>
                    <a:pt x="35466" y="32536"/>
                  </a:cubicBezTo>
                  <a:cubicBezTo>
                    <a:pt x="36449" y="31553"/>
                    <a:pt x="37224" y="30444"/>
                    <a:pt x="37914" y="29230"/>
                  </a:cubicBezTo>
                  <a:cubicBezTo>
                    <a:pt x="37956" y="29147"/>
                    <a:pt x="38061" y="29042"/>
                    <a:pt x="37914" y="28916"/>
                  </a:cubicBezTo>
                  <a:cubicBezTo>
                    <a:pt x="37809" y="28937"/>
                    <a:pt x="37663" y="28979"/>
                    <a:pt x="37537" y="29021"/>
                  </a:cubicBezTo>
                  <a:cubicBezTo>
                    <a:pt x="36826" y="29293"/>
                    <a:pt x="36177" y="29649"/>
                    <a:pt x="35445" y="29774"/>
                  </a:cubicBezTo>
                  <a:cubicBezTo>
                    <a:pt x="34734" y="29921"/>
                    <a:pt x="33959" y="29816"/>
                    <a:pt x="33227" y="29816"/>
                  </a:cubicBezTo>
                  <a:cubicBezTo>
                    <a:pt x="33102" y="29816"/>
                    <a:pt x="32934" y="29774"/>
                    <a:pt x="32809" y="29816"/>
                  </a:cubicBezTo>
                  <a:cubicBezTo>
                    <a:pt x="32327" y="29858"/>
                    <a:pt x="31993" y="29649"/>
                    <a:pt x="31679" y="29335"/>
                  </a:cubicBezTo>
                  <a:cubicBezTo>
                    <a:pt x="31156" y="28833"/>
                    <a:pt x="30821" y="28205"/>
                    <a:pt x="30402" y="27619"/>
                  </a:cubicBezTo>
                  <a:cubicBezTo>
                    <a:pt x="30193" y="27305"/>
                    <a:pt x="30068" y="26950"/>
                    <a:pt x="29984" y="26594"/>
                  </a:cubicBezTo>
                  <a:cubicBezTo>
                    <a:pt x="29921" y="26301"/>
                    <a:pt x="29921" y="25966"/>
                    <a:pt x="29712" y="25694"/>
                  </a:cubicBezTo>
                  <a:cubicBezTo>
                    <a:pt x="29273" y="25841"/>
                    <a:pt x="28854" y="25883"/>
                    <a:pt x="28498" y="26071"/>
                  </a:cubicBezTo>
                  <a:cubicBezTo>
                    <a:pt x="28080" y="26259"/>
                    <a:pt x="27661" y="26406"/>
                    <a:pt x="27180" y="26385"/>
                  </a:cubicBezTo>
                  <a:cubicBezTo>
                    <a:pt x="26887" y="26301"/>
                    <a:pt x="26636" y="26301"/>
                    <a:pt x="26427" y="26573"/>
                  </a:cubicBezTo>
                  <a:close/>
                  <a:moveTo>
                    <a:pt x="13915" y="25966"/>
                  </a:moveTo>
                  <a:cubicBezTo>
                    <a:pt x="14061" y="26238"/>
                    <a:pt x="14208" y="26468"/>
                    <a:pt x="13957" y="26761"/>
                  </a:cubicBezTo>
                  <a:cubicBezTo>
                    <a:pt x="13852" y="26887"/>
                    <a:pt x="13852" y="27138"/>
                    <a:pt x="13873" y="27326"/>
                  </a:cubicBezTo>
                  <a:cubicBezTo>
                    <a:pt x="13915" y="27619"/>
                    <a:pt x="13998" y="27870"/>
                    <a:pt x="14124" y="28142"/>
                  </a:cubicBezTo>
                  <a:cubicBezTo>
                    <a:pt x="14501" y="28791"/>
                    <a:pt x="14856" y="29419"/>
                    <a:pt x="15254" y="30046"/>
                  </a:cubicBezTo>
                  <a:cubicBezTo>
                    <a:pt x="15421" y="30318"/>
                    <a:pt x="15651" y="30528"/>
                    <a:pt x="15902" y="30737"/>
                  </a:cubicBezTo>
                  <a:cubicBezTo>
                    <a:pt x="16677" y="31365"/>
                    <a:pt x="17576" y="31720"/>
                    <a:pt x="18476" y="32118"/>
                  </a:cubicBezTo>
                  <a:cubicBezTo>
                    <a:pt x="19104" y="32369"/>
                    <a:pt x="19815" y="32432"/>
                    <a:pt x="20485" y="32306"/>
                  </a:cubicBezTo>
                  <a:cubicBezTo>
                    <a:pt x="21970" y="32013"/>
                    <a:pt x="21970" y="32013"/>
                    <a:pt x="23268" y="31072"/>
                  </a:cubicBezTo>
                  <a:cubicBezTo>
                    <a:pt x="23372" y="30988"/>
                    <a:pt x="23498" y="30904"/>
                    <a:pt x="23602" y="30800"/>
                  </a:cubicBezTo>
                  <a:cubicBezTo>
                    <a:pt x="25151" y="29523"/>
                    <a:pt x="25737" y="27912"/>
                    <a:pt x="25423" y="25945"/>
                  </a:cubicBezTo>
                  <a:cubicBezTo>
                    <a:pt x="25276" y="25046"/>
                    <a:pt x="24774" y="24313"/>
                    <a:pt x="24376" y="23518"/>
                  </a:cubicBezTo>
                  <a:cubicBezTo>
                    <a:pt x="24314" y="23351"/>
                    <a:pt x="24146" y="23246"/>
                    <a:pt x="24042" y="23142"/>
                  </a:cubicBezTo>
                  <a:cubicBezTo>
                    <a:pt x="23100" y="22326"/>
                    <a:pt x="21970" y="21970"/>
                    <a:pt x="20757" y="21949"/>
                  </a:cubicBezTo>
                  <a:cubicBezTo>
                    <a:pt x="20129" y="21949"/>
                    <a:pt x="19501" y="21970"/>
                    <a:pt x="18874" y="21907"/>
                  </a:cubicBezTo>
                  <a:cubicBezTo>
                    <a:pt x="18162" y="21865"/>
                    <a:pt x="17514" y="22012"/>
                    <a:pt x="16886" y="22326"/>
                  </a:cubicBezTo>
                  <a:cubicBezTo>
                    <a:pt x="16907" y="22639"/>
                    <a:pt x="16802" y="22911"/>
                    <a:pt x="16572" y="23100"/>
                  </a:cubicBezTo>
                  <a:cubicBezTo>
                    <a:pt x="16405" y="23225"/>
                    <a:pt x="16279" y="23372"/>
                    <a:pt x="16112" y="23476"/>
                  </a:cubicBezTo>
                  <a:cubicBezTo>
                    <a:pt x="15170" y="24083"/>
                    <a:pt x="14501" y="24920"/>
                    <a:pt x="13915" y="25966"/>
                  </a:cubicBezTo>
                  <a:close/>
                  <a:moveTo>
                    <a:pt x="13015" y="55343"/>
                  </a:moveTo>
                  <a:cubicBezTo>
                    <a:pt x="12283" y="55343"/>
                    <a:pt x="12178" y="55301"/>
                    <a:pt x="11760" y="55071"/>
                  </a:cubicBezTo>
                  <a:cubicBezTo>
                    <a:pt x="11488" y="54945"/>
                    <a:pt x="11383" y="54736"/>
                    <a:pt x="11362" y="54485"/>
                  </a:cubicBezTo>
                  <a:cubicBezTo>
                    <a:pt x="11341" y="54192"/>
                    <a:pt x="11341" y="53920"/>
                    <a:pt x="11299" y="53669"/>
                  </a:cubicBezTo>
                  <a:cubicBezTo>
                    <a:pt x="10546" y="53523"/>
                    <a:pt x="9395" y="53564"/>
                    <a:pt x="8726" y="53669"/>
                  </a:cubicBezTo>
                  <a:cubicBezTo>
                    <a:pt x="8684" y="53711"/>
                    <a:pt x="8663" y="53774"/>
                    <a:pt x="8663" y="53816"/>
                  </a:cubicBezTo>
                  <a:cubicBezTo>
                    <a:pt x="8767" y="54694"/>
                    <a:pt x="9060" y="55489"/>
                    <a:pt x="9374" y="56285"/>
                  </a:cubicBezTo>
                  <a:cubicBezTo>
                    <a:pt x="9416" y="56389"/>
                    <a:pt x="9479" y="56494"/>
                    <a:pt x="9542" y="56577"/>
                  </a:cubicBezTo>
                  <a:cubicBezTo>
                    <a:pt x="10148" y="57142"/>
                    <a:pt x="10713" y="57749"/>
                    <a:pt x="11362" y="58272"/>
                  </a:cubicBezTo>
                  <a:cubicBezTo>
                    <a:pt x="11927" y="58733"/>
                    <a:pt x="12555" y="59151"/>
                    <a:pt x="13203" y="59486"/>
                  </a:cubicBezTo>
                  <a:cubicBezTo>
                    <a:pt x="14019" y="59946"/>
                    <a:pt x="14856" y="60406"/>
                    <a:pt x="15861" y="60365"/>
                  </a:cubicBezTo>
                  <a:cubicBezTo>
                    <a:pt x="16007" y="60365"/>
                    <a:pt x="16195" y="60386"/>
                    <a:pt x="16342" y="60448"/>
                  </a:cubicBezTo>
                  <a:cubicBezTo>
                    <a:pt x="16739" y="60595"/>
                    <a:pt x="17137" y="60595"/>
                    <a:pt x="17534" y="60595"/>
                  </a:cubicBezTo>
                  <a:cubicBezTo>
                    <a:pt x="18141" y="60595"/>
                    <a:pt x="18727" y="60595"/>
                    <a:pt x="19334" y="60616"/>
                  </a:cubicBezTo>
                  <a:cubicBezTo>
                    <a:pt x="20401" y="60658"/>
                    <a:pt x="21322" y="60197"/>
                    <a:pt x="22221" y="59674"/>
                  </a:cubicBezTo>
                  <a:cubicBezTo>
                    <a:pt x="22640" y="59444"/>
                    <a:pt x="22870" y="59046"/>
                    <a:pt x="22849" y="58565"/>
                  </a:cubicBezTo>
                  <a:cubicBezTo>
                    <a:pt x="22807" y="58293"/>
                    <a:pt x="22849" y="58042"/>
                    <a:pt x="22849" y="57791"/>
                  </a:cubicBezTo>
                  <a:cubicBezTo>
                    <a:pt x="22849" y="57519"/>
                    <a:pt x="22870" y="57226"/>
                    <a:pt x="22870" y="56933"/>
                  </a:cubicBezTo>
                  <a:cubicBezTo>
                    <a:pt x="23226" y="56598"/>
                    <a:pt x="23226" y="56054"/>
                    <a:pt x="23602" y="55741"/>
                  </a:cubicBezTo>
                  <a:cubicBezTo>
                    <a:pt x="23707" y="55657"/>
                    <a:pt x="23749" y="55531"/>
                    <a:pt x="23853" y="55385"/>
                  </a:cubicBezTo>
                  <a:cubicBezTo>
                    <a:pt x="23519" y="55155"/>
                    <a:pt x="23205" y="55092"/>
                    <a:pt x="22870" y="55092"/>
                  </a:cubicBezTo>
                  <a:cubicBezTo>
                    <a:pt x="22263" y="55134"/>
                    <a:pt x="21656" y="55029"/>
                    <a:pt x="21091" y="54841"/>
                  </a:cubicBezTo>
                  <a:cubicBezTo>
                    <a:pt x="20401" y="54632"/>
                    <a:pt x="19690" y="54548"/>
                    <a:pt x="18978" y="54569"/>
                  </a:cubicBezTo>
                  <a:cubicBezTo>
                    <a:pt x="17744" y="54611"/>
                    <a:pt x="16509" y="54569"/>
                    <a:pt x="15275" y="54569"/>
                  </a:cubicBezTo>
                  <a:cubicBezTo>
                    <a:pt x="14919" y="54569"/>
                    <a:pt x="14542" y="54632"/>
                    <a:pt x="14187" y="54652"/>
                  </a:cubicBezTo>
                  <a:cubicBezTo>
                    <a:pt x="13664" y="54694"/>
                    <a:pt x="13203" y="54841"/>
                    <a:pt x="13015" y="55343"/>
                  </a:cubicBezTo>
                  <a:close/>
                  <a:moveTo>
                    <a:pt x="30967" y="24836"/>
                  </a:moveTo>
                  <a:cubicBezTo>
                    <a:pt x="30967" y="25234"/>
                    <a:pt x="30946" y="25652"/>
                    <a:pt x="30967" y="26050"/>
                  </a:cubicBezTo>
                  <a:cubicBezTo>
                    <a:pt x="31009" y="26343"/>
                    <a:pt x="31030" y="26615"/>
                    <a:pt x="31156" y="26866"/>
                  </a:cubicBezTo>
                  <a:cubicBezTo>
                    <a:pt x="31470" y="27389"/>
                    <a:pt x="31867" y="27912"/>
                    <a:pt x="32223" y="28393"/>
                  </a:cubicBezTo>
                  <a:cubicBezTo>
                    <a:pt x="32411" y="28644"/>
                    <a:pt x="32641" y="28749"/>
                    <a:pt x="32955" y="28749"/>
                  </a:cubicBezTo>
                  <a:cubicBezTo>
                    <a:pt x="35236" y="28812"/>
                    <a:pt x="35236" y="28791"/>
                    <a:pt x="37349" y="27933"/>
                  </a:cubicBezTo>
                  <a:cubicBezTo>
                    <a:pt x="37851" y="27724"/>
                    <a:pt x="38249" y="27410"/>
                    <a:pt x="38646" y="27096"/>
                  </a:cubicBezTo>
                  <a:cubicBezTo>
                    <a:pt x="39002" y="26782"/>
                    <a:pt x="39211" y="26385"/>
                    <a:pt x="39211" y="25883"/>
                  </a:cubicBezTo>
                  <a:cubicBezTo>
                    <a:pt x="39211" y="25506"/>
                    <a:pt x="39232" y="25087"/>
                    <a:pt x="39190" y="24690"/>
                  </a:cubicBezTo>
                  <a:cubicBezTo>
                    <a:pt x="39107" y="23874"/>
                    <a:pt x="39002" y="23037"/>
                    <a:pt x="38877" y="22221"/>
                  </a:cubicBezTo>
                  <a:cubicBezTo>
                    <a:pt x="38667" y="20840"/>
                    <a:pt x="38186" y="19522"/>
                    <a:pt x="37558" y="18245"/>
                  </a:cubicBezTo>
                  <a:cubicBezTo>
                    <a:pt x="37391" y="17890"/>
                    <a:pt x="37119" y="17785"/>
                    <a:pt x="36721" y="17911"/>
                  </a:cubicBezTo>
                  <a:cubicBezTo>
                    <a:pt x="36491" y="17994"/>
                    <a:pt x="36261" y="18141"/>
                    <a:pt x="35989" y="18120"/>
                  </a:cubicBezTo>
                  <a:cubicBezTo>
                    <a:pt x="35340" y="18099"/>
                    <a:pt x="34817" y="18392"/>
                    <a:pt x="34357" y="18748"/>
                  </a:cubicBezTo>
                  <a:cubicBezTo>
                    <a:pt x="33332" y="19543"/>
                    <a:pt x="32369" y="20380"/>
                    <a:pt x="31867" y="21635"/>
                  </a:cubicBezTo>
                  <a:cubicBezTo>
                    <a:pt x="31804" y="21782"/>
                    <a:pt x="31742" y="21949"/>
                    <a:pt x="31637" y="22095"/>
                  </a:cubicBezTo>
                  <a:cubicBezTo>
                    <a:pt x="31135" y="22911"/>
                    <a:pt x="30842" y="23832"/>
                    <a:pt x="30967" y="24836"/>
                  </a:cubicBezTo>
                  <a:close/>
                  <a:moveTo>
                    <a:pt x="16928" y="21551"/>
                  </a:moveTo>
                  <a:cubicBezTo>
                    <a:pt x="17137" y="21530"/>
                    <a:pt x="17242" y="21530"/>
                    <a:pt x="17325" y="21468"/>
                  </a:cubicBezTo>
                  <a:cubicBezTo>
                    <a:pt x="17765" y="21196"/>
                    <a:pt x="18246" y="21175"/>
                    <a:pt x="18727" y="21175"/>
                  </a:cubicBezTo>
                  <a:cubicBezTo>
                    <a:pt x="19355" y="21175"/>
                    <a:pt x="19983" y="21175"/>
                    <a:pt x="20610" y="21154"/>
                  </a:cubicBezTo>
                  <a:cubicBezTo>
                    <a:pt x="22117" y="21112"/>
                    <a:pt x="23414" y="21551"/>
                    <a:pt x="24565" y="22493"/>
                  </a:cubicBezTo>
                  <a:cubicBezTo>
                    <a:pt x="24837" y="22702"/>
                    <a:pt x="25067" y="22932"/>
                    <a:pt x="25213" y="23267"/>
                  </a:cubicBezTo>
                  <a:cubicBezTo>
                    <a:pt x="25590" y="24041"/>
                    <a:pt x="25988" y="24795"/>
                    <a:pt x="26343" y="25548"/>
                  </a:cubicBezTo>
                  <a:cubicBezTo>
                    <a:pt x="26678" y="25527"/>
                    <a:pt x="27034" y="25527"/>
                    <a:pt x="27369" y="25464"/>
                  </a:cubicBezTo>
                  <a:cubicBezTo>
                    <a:pt x="27557" y="25443"/>
                    <a:pt x="27766" y="25422"/>
                    <a:pt x="27933" y="25339"/>
                  </a:cubicBezTo>
                  <a:cubicBezTo>
                    <a:pt x="28624" y="25004"/>
                    <a:pt x="29294" y="24711"/>
                    <a:pt x="30130" y="24941"/>
                  </a:cubicBezTo>
                  <a:cubicBezTo>
                    <a:pt x="30130" y="24627"/>
                    <a:pt x="30193" y="24376"/>
                    <a:pt x="30172" y="24104"/>
                  </a:cubicBezTo>
                  <a:cubicBezTo>
                    <a:pt x="30110" y="23476"/>
                    <a:pt x="30298" y="22932"/>
                    <a:pt x="30591" y="22388"/>
                  </a:cubicBezTo>
                  <a:cubicBezTo>
                    <a:pt x="31030" y="21551"/>
                    <a:pt x="31449" y="20652"/>
                    <a:pt x="31888" y="19794"/>
                  </a:cubicBezTo>
                  <a:cubicBezTo>
                    <a:pt x="30863" y="19292"/>
                    <a:pt x="29754" y="19145"/>
                    <a:pt x="28980" y="18329"/>
                  </a:cubicBezTo>
                  <a:cubicBezTo>
                    <a:pt x="28561" y="18350"/>
                    <a:pt x="28226" y="18413"/>
                    <a:pt x="27892" y="18413"/>
                  </a:cubicBezTo>
                  <a:cubicBezTo>
                    <a:pt x="26741" y="18434"/>
                    <a:pt x="25611" y="18245"/>
                    <a:pt x="24523" y="17994"/>
                  </a:cubicBezTo>
                  <a:cubicBezTo>
                    <a:pt x="23644" y="17785"/>
                    <a:pt x="22786" y="17597"/>
                    <a:pt x="22033" y="17095"/>
                  </a:cubicBezTo>
                  <a:cubicBezTo>
                    <a:pt x="21510" y="16760"/>
                    <a:pt x="21008" y="16404"/>
                    <a:pt x="20485" y="16028"/>
                  </a:cubicBezTo>
                  <a:cubicBezTo>
                    <a:pt x="20171" y="15818"/>
                    <a:pt x="19920" y="15567"/>
                    <a:pt x="19731" y="15211"/>
                  </a:cubicBezTo>
                  <a:cubicBezTo>
                    <a:pt x="19669" y="15107"/>
                    <a:pt x="19606" y="14960"/>
                    <a:pt x="19397" y="15044"/>
                  </a:cubicBezTo>
                  <a:lnTo>
                    <a:pt x="19397" y="16572"/>
                  </a:lnTo>
                  <a:cubicBezTo>
                    <a:pt x="19397" y="16823"/>
                    <a:pt x="19397" y="17053"/>
                    <a:pt x="19313" y="17262"/>
                  </a:cubicBezTo>
                  <a:cubicBezTo>
                    <a:pt x="19104" y="17869"/>
                    <a:pt x="18894" y="18434"/>
                    <a:pt x="18518" y="18957"/>
                  </a:cubicBezTo>
                  <a:cubicBezTo>
                    <a:pt x="18058" y="19647"/>
                    <a:pt x="17597" y="20338"/>
                    <a:pt x="17158" y="21049"/>
                  </a:cubicBezTo>
                  <a:cubicBezTo>
                    <a:pt x="17095" y="21154"/>
                    <a:pt x="17032" y="21321"/>
                    <a:pt x="16928" y="21551"/>
                  </a:cubicBezTo>
                  <a:close/>
                  <a:moveTo>
                    <a:pt x="7931" y="47852"/>
                  </a:moveTo>
                  <a:cubicBezTo>
                    <a:pt x="8684" y="48417"/>
                    <a:pt x="9500" y="48731"/>
                    <a:pt x="10337" y="48982"/>
                  </a:cubicBezTo>
                  <a:cubicBezTo>
                    <a:pt x="10651" y="49087"/>
                    <a:pt x="10964" y="49087"/>
                    <a:pt x="11278" y="48961"/>
                  </a:cubicBezTo>
                  <a:cubicBezTo>
                    <a:pt x="11488" y="48375"/>
                    <a:pt x="11613" y="47790"/>
                    <a:pt x="11613" y="47120"/>
                  </a:cubicBezTo>
                  <a:cubicBezTo>
                    <a:pt x="11613" y="46032"/>
                    <a:pt x="11613" y="44902"/>
                    <a:pt x="11634" y="43772"/>
                  </a:cubicBezTo>
                  <a:cubicBezTo>
                    <a:pt x="11634" y="43249"/>
                    <a:pt x="11718" y="42768"/>
                    <a:pt x="11780" y="42266"/>
                  </a:cubicBezTo>
                  <a:cubicBezTo>
                    <a:pt x="11801" y="41826"/>
                    <a:pt x="11990" y="41366"/>
                    <a:pt x="11906" y="40948"/>
                  </a:cubicBezTo>
                  <a:cubicBezTo>
                    <a:pt x="11822" y="40906"/>
                    <a:pt x="11780" y="40864"/>
                    <a:pt x="11718" y="40843"/>
                  </a:cubicBezTo>
                  <a:cubicBezTo>
                    <a:pt x="11069" y="40592"/>
                    <a:pt x="10944" y="40027"/>
                    <a:pt x="11383" y="39504"/>
                  </a:cubicBezTo>
                  <a:cubicBezTo>
                    <a:pt x="11425" y="39462"/>
                    <a:pt x="11488" y="39378"/>
                    <a:pt x="11571" y="39336"/>
                  </a:cubicBezTo>
                  <a:cubicBezTo>
                    <a:pt x="12220" y="38939"/>
                    <a:pt x="12722" y="38311"/>
                    <a:pt x="13454" y="37997"/>
                  </a:cubicBezTo>
                  <a:cubicBezTo>
                    <a:pt x="13768" y="37872"/>
                    <a:pt x="14040" y="37704"/>
                    <a:pt x="14291" y="37391"/>
                  </a:cubicBezTo>
                  <a:cubicBezTo>
                    <a:pt x="13726" y="37056"/>
                    <a:pt x="13266" y="36742"/>
                    <a:pt x="12722" y="36428"/>
                  </a:cubicBezTo>
                  <a:cubicBezTo>
                    <a:pt x="12262" y="36616"/>
                    <a:pt x="11843" y="36847"/>
                    <a:pt x="11613" y="37370"/>
                  </a:cubicBezTo>
                  <a:cubicBezTo>
                    <a:pt x="11529" y="37579"/>
                    <a:pt x="11320" y="37704"/>
                    <a:pt x="11174" y="37893"/>
                  </a:cubicBezTo>
                  <a:cubicBezTo>
                    <a:pt x="11048" y="38060"/>
                    <a:pt x="10902" y="38207"/>
                    <a:pt x="10839" y="38374"/>
                  </a:cubicBezTo>
                  <a:cubicBezTo>
                    <a:pt x="10525" y="39106"/>
                    <a:pt x="10148" y="39797"/>
                    <a:pt x="10002" y="40592"/>
                  </a:cubicBezTo>
                  <a:cubicBezTo>
                    <a:pt x="9939" y="40906"/>
                    <a:pt x="9814" y="41199"/>
                    <a:pt x="9709" y="41471"/>
                  </a:cubicBezTo>
                  <a:cubicBezTo>
                    <a:pt x="9479" y="42287"/>
                    <a:pt x="9207" y="43103"/>
                    <a:pt x="8977" y="43940"/>
                  </a:cubicBezTo>
                  <a:cubicBezTo>
                    <a:pt x="8684" y="45007"/>
                    <a:pt x="8391" y="46074"/>
                    <a:pt x="8140" y="47162"/>
                  </a:cubicBezTo>
                  <a:cubicBezTo>
                    <a:pt x="8035" y="47413"/>
                    <a:pt x="8014" y="47622"/>
                    <a:pt x="7931" y="47852"/>
                  </a:cubicBezTo>
                  <a:close/>
                  <a:moveTo>
                    <a:pt x="38270" y="60406"/>
                  </a:moveTo>
                  <a:cubicBezTo>
                    <a:pt x="38918" y="60386"/>
                    <a:pt x="39483" y="60281"/>
                    <a:pt x="39902" y="59758"/>
                  </a:cubicBezTo>
                  <a:cubicBezTo>
                    <a:pt x="40153" y="59444"/>
                    <a:pt x="40488" y="59151"/>
                    <a:pt x="40781" y="58837"/>
                  </a:cubicBezTo>
                  <a:cubicBezTo>
                    <a:pt x="41074" y="58586"/>
                    <a:pt x="41220" y="58272"/>
                    <a:pt x="41366" y="57938"/>
                  </a:cubicBezTo>
                  <a:cubicBezTo>
                    <a:pt x="41743" y="56912"/>
                    <a:pt x="41659" y="55866"/>
                    <a:pt x="41429" y="54841"/>
                  </a:cubicBezTo>
                  <a:cubicBezTo>
                    <a:pt x="41325" y="54443"/>
                    <a:pt x="40906" y="54213"/>
                    <a:pt x="40571" y="54443"/>
                  </a:cubicBezTo>
                  <a:cubicBezTo>
                    <a:pt x="40153" y="54715"/>
                    <a:pt x="39672" y="54925"/>
                    <a:pt x="39504" y="55469"/>
                  </a:cubicBezTo>
                  <a:cubicBezTo>
                    <a:pt x="39316" y="56013"/>
                    <a:pt x="39065" y="56577"/>
                    <a:pt x="38751" y="57101"/>
                  </a:cubicBezTo>
                  <a:cubicBezTo>
                    <a:pt x="38144" y="58147"/>
                    <a:pt x="38228" y="59235"/>
                    <a:pt x="38270" y="60406"/>
                  </a:cubicBezTo>
                  <a:close/>
                  <a:moveTo>
                    <a:pt x="25716" y="64738"/>
                  </a:moveTo>
                  <a:cubicBezTo>
                    <a:pt x="25946" y="64800"/>
                    <a:pt x="26155" y="64905"/>
                    <a:pt x="26364" y="64968"/>
                  </a:cubicBezTo>
                  <a:cubicBezTo>
                    <a:pt x="26511" y="64989"/>
                    <a:pt x="26657" y="65010"/>
                    <a:pt x="26783" y="64989"/>
                  </a:cubicBezTo>
                  <a:cubicBezTo>
                    <a:pt x="27410" y="64738"/>
                    <a:pt x="27996" y="64382"/>
                    <a:pt x="28185" y="63712"/>
                  </a:cubicBezTo>
                  <a:cubicBezTo>
                    <a:pt x="28310" y="63210"/>
                    <a:pt x="28603" y="62855"/>
                    <a:pt x="28875" y="62478"/>
                  </a:cubicBezTo>
                  <a:cubicBezTo>
                    <a:pt x="29147" y="62143"/>
                    <a:pt x="29377" y="61808"/>
                    <a:pt x="29607" y="61432"/>
                  </a:cubicBezTo>
                  <a:cubicBezTo>
                    <a:pt x="29921" y="60971"/>
                    <a:pt x="29963" y="60490"/>
                    <a:pt x="29503" y="60051"/>
                  </a:cubicBezTo>
                  <a:cubicBezTo>
                    <a:pt x="28938" y="59883"/>
                    <a:pt x="28436" y="59967"/>
                    <a:pt x="27975" y="60302"/>
                  </a:cubicBezTo>
                  <a:lnTo>
                    <a:pt x="27661" y="60469"/>
                  </a:lnTo>
                  <a:cubicBezTo>
                    <a:pt x="27138" y="60679"/>
                    <a:pt x="26783" y="61097"/>
                    <a:pt x="26553" y="61599"/>
                  </a:cubicBezTo>
                  <a:cubicBezTo>
                    <a:pt x="26322" y="62080"/>
                    <a:pt x="26050" y="62562"/>
                    <a:pt x="25820" y="63022"/>
                  </a:cubicBezTo>
                  <a:cubicBezTo>
                    <a:pt x="25737" y="63189"/>
                    <a:pt x="25632" y="63336"/>
                    <a:pt x="25632" y="63503"/>
                  </a:cubicBezTo>
                  <a:cubicBezTo>
                    <a:pt x="25632" y="63901"/>
                    <a:pt x="25611" y="64319"/>
                    <a:pt x="25716" y="64738"/>
                  </a:cubicBezTo>
                  <a:close/>
                  <a:moveTo>
                    <a:pt x="9102" y="31846"/>
                  </a:moveTo>
                  <a:cubicBezTo>
                    <a:pt x="8244" y="30569"/>
                    <a:pt x="8014" y="29021"/>
                    <a:pt x="7366" y="27745"/>
                  </a:cubicBezTo>
                  <a:cubicBezTo>
                    <a:pt x="7114" y="27724"/>
                    <a:pt x="6905" y="27724"/>
                    <a:pt x="6759" y="27661"/>
                  </a:cubicBezTo>
                  <a:cubicBezTo>
                    <a:pt x="5859" y="27410"/>
                    <a:pt x="5378" y="27745"/>
                    <a:pt x="5336" y="28644"/>
                  </a:cubicBezTo>
                  <a:lnTo>
                    <a:pt x="5336" y="29837"/>
                  </a:lnTo>
                  <a:cubicBezTo>
                    <a:pt x="5336" y="30423"/>
                    <a:pt x="5503" y="30904"/>
                    <a:pt x="6068" y="31155"/>
                  </a:cubicBezTo>
                  <a:cubicBezTo>
                    <a:pt x="6173" y="31197"/>
                    <a:pt x="6257" y="31281"/>
                    <a:pt x="6340" y="31365"/>
                  </a:cubicBezTo>
                  <a:cubicBezTo>
                    <a:pt x="6487" y="31511"/>
                    <a:pt x="6738" y="31574"/>
                    <a:pt x="6926" y="31637"/>
                  </a:cubicBezTo>
                  <a:cubicBezTo>
                    <a:pt x="7617" y="31929"/>
                    <a:pt x="8328" y="31825"/>
                    <a:pt x="9102" y="31846"/>
                  </a:cubicBezTo>
                  <a:close/>
                  <a:moveTo>
                    <a:pt x="32683" y="55782"/>
                  </a:moveTo>
                  <a:cubicBezTo>
                    <a:pt x="33143" y="55741"/>
                    <a:pt x="33646" y="55741"/>
                    <a:pt x="34085" y="55636"/>
                  </a:cubicBezTo>
                  <a:cubicBezTo>
                    <a:pt x="34399" y="55552"/>
                    <a:pt x="34692" y="55469"/>
                    <a:pt x="35006" y="55469"/>
                  </a:cubicBezTo>
                  <a:cubicBezTo>
                    <a:pt x="35822" y="55489"/>
                    <a:pt x="35822" y="55280"/>
                    <a:pt x="35780" y="54527"/>
                  </a:cubicBezTo>
                  <a:cubicBezTo>
                    <a:pt x="35780" y="54401"/>
                    <a:pt x="35675" y="54255"/>
                    <a:pt x="35654" y="54129"/>
                  </a:cubicBezTo>
                  <a:cubicBezTo>
                    <a:pt x="35529" y="53585"/>
                    <a:pt x="35424" y="53041"/>
                    <a:pt x="35299" y="52476"/>
                  </a:cubicBezTo>
                  <a:cubicBezTo>
                    <a:pt x="35257" y="52393"/>
                    <a:pt x="35215" y="52309"/>
                    <a:pt x="35152" y="52142"/>
                  </a:cubicBezTo>
                  <a:cubicBezTo>
                    <a:pt x="33834" y="52748"/>
                    <a:pt x="32725" y="53585"/>
                    <a:pt x="31679" y="54548"/>
                  </a:cubicBezTo>
                  <a:cubicBezTo>
                    <a:pt x="31993" y="54945"/>
                    <a:pt x="32286" y="55322"/>
                    <a:pt x="32683" y="55782"/>
                  </a:cubicBezTo>
                  <a:close/>
                  <a:moveTo>
                    <a:pt x="8035" y="49087"/>
                  </a:moveTo>
                  <a:cubicBezTo>
                    <a:pt x="7784" y="49317"/>
                    <a:pt x="7700" y="49589"/>
                    <a:pt x="7700" y="49903"/>
                  </a:cubicBezTo>
                  <a:lnTo>
                    <a:pt x="7700" y="51974"/>
                  </a:lnTo>
                  <a:cubicBezTo>
                    <a:pt x="7700" y="52079"/>
                    <a:pt x="7742" y="52184"/>
                    <a:pt x="7784" y="52246"/>
                  </a:cubicBezTo>
                  <a:cubicBezTo>
                    <a:pt x="8872" y="52832"/>
                    <a:pt x="10002" y="52707"/>
                    <a:pt x="11153" y="52644"/>
                  </a:cubicBezTo>
                  <a:cubicBezTo>
                    <a:pt x="11090" y="52518"/>
                    <a:pt x="11090" y="52414"/>
                    <a:pt x="11048" y="52351"/>
                  </a:cubicBezTo>
                  <a:cubicBezTo>
                    <a:pt x="10672" y="52016"/>
                    <a:pt x="10630" y="51577"/>
                    <a:pt x="10630" y="51095"/>
                  </a:cubicBezTo>
                  <a:cubicBezTo>
                    <a:pt x="10651" y="50740"/>
                    <a:pt x="10713" y="50363"/>
                    <a:pt x="10546" y="50007"/>
                  </a:cubicBezTo>
                  <a:cubicBezTo>
                    <a:pt x="9667" y="49882"/>
                    <a:pt x="8851" y="49422"/>
                    <a:pt x="8035" y="49087"/>
                  </a:cubicBezTo>
                  <a:close/>
                  <a:moveTo>
                    <a:pt x="8977" y="40592"/>
                  </a:moveTo>
                  <a:cubicBezTo>
                    <a:pt x="8475" y="40948"/>
                    <a:pt x="7993" y="41324"/>
                    <a:pt x="7638" y="41868"/>
                  </a:cubicBezTo>
                  <a:cubicBezTo>
                    <a:pt x="7282" y="42433"/>
                    <a:pt x="6947" y="43040"/>
                    <a:pt x="6550" y="43605"/>
                  </a:cubicBezTo>
                  <a:cubicBezTo>
                    <a:pt x="6152" y="44149"/>
                    <a:pt x="6068" y="44797"/>
                    <a:pt x="5922" y="45425"/>
                  </a:cubicBezTo>
                  <a:cubicBezTo>
                    <a:pt x="5796" y="45948"/>
                    <a:pt x="5943" y="46450"/>
                    <a:pt x="6487" y="46702"/>
                  </a:cubicBezTo>
                  <a:cubicBezTo>
                    <a:pt x="6696" y="46806"/>
                    <a:pt x="6905" y="46974"/>
                    <a:pt x="7177" y="47120"/>
                  </a:cubicBezTo>
                  <a:cubicBezTo>
                    <a:pt x="7784" y="44902"/>
                    <a:pt x="8370" y="42768"/>
                    <a:pt x="8977" y="40592"/>
                  </a:cubicBezTo>
                  <a:close/>
                  <a:moveTo>
                    <a:pt x="41262" y="33164"/>
                  </a:moveTo>
                  <a:cubicBezTo>
                    <a:pt x="40802" y="33164"/>
                    <a:pt x="40446" y="33185"/>
                    <a:pt x="40069" y="33164"/>
                  </a:cubicBezTo>
                  <a:cubicBezTo>
                    <a:pt x="39316" y="33101"/>
                    <a:pt x="38605" y="33185"/>
                    <a:pt x="37956" y="33603"/>
                  </a:cubicBezTo>
                  <a:cubicBezTo>
                    <a:pt x="37747" y="33729"/>
                    <a:pt x="37454" y="33771"/>
                    <a:pt x="37245" y="33875"/>
                  </a:cubicBezTo>
                  <a:cubicBezTo>
                    <a:pt x="36972" y="34001"/>
                    <a:pt x="36680" y="34147"/>
                    <a:pt x="36470" y="34357"/>
                  </a:cubicBezTo>
                  <a:cubicBezTo>
                    <a:pt x="35884" y="34880"/>
                    <a:pt x="35361" y="35445"/>
                    <a:pt x="34838" y="35989"/>
                  </a:cubicBezTo>
                  <a:cubicBezTo>
                    <a:pt x="34420" y="36407"/>
                    <a:pt x="34064" y="37077"/>
                    <a:pt x="33876" y="37663"/>
                  </a:cubicBezTo>
                  <a:cubicBezTo>
                    <a:pt x="34315" y="37202"/>
                    <a:pt x="34671" y="36847"/>
                    <a:pt x="35027" y="36512"/>
                  </a:cubicBezTo>
                  <a:cubicBezTo>
                    <a:pt x="35257" y="36282"/>
                    <a:pt x="35529" y="36030"/>
                    <a:pt x="35822" y="35884"/>
                  </a:cubicBezTo>
                  <a:cubicBezTo>
                    <a:pt x="36700" y="35382"/>
                    <a:pt x="37621" y="34922"/>
                    <a:pt x="38500" y="34440"/>
                  </a:cubicBezTo>
                  <a:cubicBezTo>
                    <a:pt x="38709" y="34336"/>
                    <a:pt x="38918" y="34273"/>
                    <a:pt x="39169" y="34210"/>
                  </a:cubicBezTo>
                  <a:cubicBezTo>
                    <a:pt x="39400" y="34126"/>
                    <a:pt x="39651" y="34085"/>
                    <a:pt x="39902" y="33980"/>
                  </a:cubicBezTo>
                  <a:cubicBezTo>
                    <a:pt x="40446" y="33666"/>
                    <a:pt x="40969" y="33666"/>
                    <a:pt x="41534" y="33875"/>
                  </a:cubicBezTo>
                  <a:cubicBezTo>
                    <a:pt x="41576" y="33875"/>
                    <a:pt x="41618" y="33813"/>
                    <a:pt x="41680" y="33771"/>
                  </a:cubicBezTo>
                  <a:cubicBezTo>
                    <a:pt x="41513" y="33603"/>
                    <a:pt x="41408" y="33394"/>
                    <a:pt x="41262" y="33164"/>
                  </a:cubicBezTo>
                  <a:close/>
                  <a:moveTo>
                    <a:pt x="38793" y="18245"/>
                  </a:moveTo>
                  <a:cubicBezTo>
                    <a:pt x="39128" y="19333"/>
                    <a:pt x="39504" y="20317"/>
                    <a:pt x="39734" y="21363"/>
                  </a:cubicBezTo>
                  <a:cubicBezTo>
                    <a:pt x="39965" y="22409"/>
                    <a:pt x="40069" y="23476"/>
                    <a:pt x="40258" y="24585"/>
                  </a:cubicBezTo>
                  <a:cubicBezTo>
                    <a:pt x="40634" y="24397"/>
                    <a:pt x="40655" y="24104"/>
                    <a:pt x="40739" y="23853"/>
                  </a:cubicBezTo>
                  <a:cubicBezTo>
                    <a:pt x="41074" y="22723"/>
                    <a:pt x="40802" y="21593"/>
                    <a:pt x="40655" y="20484"/>
                  </a:cubicBezTo>
                  <a:cubicBezTo>
                    <a:pt x="40655" y="20401"/>
                    <a:pt x="40592" y="20317"/>
                    <a:pt x="40550" y="20233"/>
                  </a:cubicBezTo>
                  <a:cubicBezTo>
                    <a:pt x="40258" y="19815"/>
                    <a:pt x="40006" y="19375"/>
                    <a:pt x="39672" y="18978"/>
                  </a:cubicBezTo>
                  <a:cubicBezTo>
                    <a:pt x="39441" y="18664"/>
                    <a:pt x="39232" y="18350"/>
                    <a:pt x="38793" y="18245"/>
                  </a:cubicBezTo>
                  <a:close/>
                  <a:moveTo>
                    <a:pt x="13957" y="24083"/>
                  </a:moveTo>
                  <a:cubicBezTo>
                    <a:pt x="13685" y="24188"/>
                    <a:pt x="13601" y="24188"/>
                    <a:pt x="13559" y="24250"/>
                  </a:cubicBezTo>
                  <a:cubicBezTo>
                    <a:pt x="12722" y="24857"/>
                    <a:pt x="11801" y="25297"/>
                    <a:pt x="10818" y="25569"/>
                  </a:cubicBezTo>
                  <a:cubicBezTo>
                    <a:pt x="10713" y="25611"/>
                    <a:pt x="10588" y="25652"/>
                    <a:pt x="10504" y="25673"/>
                  </a:cubicBezTo>
                  <a:cubicBezTo>
                    <a:pt x="9709" y="26029"/>
                    <a:pt x="8893" y="26301"/>
                    <a:pt x="8035" y="26385"/>
                  </a:cubicBezTo>
                  <a:cubicBezTo>
                    <a:pt x="7847" y="26406"/>
                    <a:pt x="7721" y="26573"/>
                    <a:pt x="7805" y="26657"/>
                  </a:cubicBezTo>
                  <a:cubicBezTo>
                    <a:pt x="7889" y="26719"/>
                    <a:pt x="7993" y="26782"/>
                    <a:pt x="8056" y="26782"/>
                  </a:cubicBezTo>
                  <a:cubicBezTo>
                    <a:pt x="8265" y="26782"/>
                    <a:pt x="8454" y="26740"/>
                    <a:pt x="8663" y="26699"/>
                  </a:cubicBezTo>
                  <a:cubicBezTo>
                    <a:pt x="8851" y="26657"/>
                    <a:pt x="9060" y="26573"/>
                    <a:pt x="9249" y="26531"/>
                  </a:cubicBezTo>
                  <a:cubicBezTo>
                    <a:pt x="10023" y="26468"/>
                    <a:pt x="10818" y="26427"/>
                    <a:pt x="11592" y="26280"/>
                  </a:cubicBezTo>
                  <a:cubicBezTo>
                    <a:pt x="12011" y="26196"/>
                    <a:pt x="12429" y="26155"/>
                    <a:pt x="12743" y="26008"/>
                  </a:cubicBezTo>
                  <a:cubicBezTo>
                    <a:pt x="13120" y="25422"/>
                    <a:pt x="13475" y="24836"/>
                    <a:pt x="13957" y="24083"/>
                  </a:cubicBezTo>
                  <a:close/>
                  <a:moveTo>
                    <a:pt x="35529" y="34252"/>
                  </a:moveTo>
                  <a:lnTo>
                    <a:pt x="35424" y="34210"/>
                  </a:lnTo>
                  <a:cubicBezTo>
                    <a:pt x="35340" y="34231"/>
                    <a:pt x="35257" y="34252"/>
                    <a:pt x="35194" y="34315"/>
                  </a:cubicBezTo>
                  <a:cubicBezTo>
                    <a:pt x="34420" y="34922"/>
                    <a:pt x="33687" y="35549"/>
                    <a:pt x="33102" y="36302"/>
                  </a:cubicBezTo>
                  <a:cubicBezTo>
                    <a:pt x="32579" y="36951"/>
                    <a:pt x="32055" y="37642"/>
                    <a:pt x="31679" y="38416"/>
                  </a:cubicBezTo>
                  <a:cubicBezTo>
                    <a:pt x="31449" y="38897"/>
                    <a:pt x="31532" y="39336"/>
                    <a:pt x="31888" y="39755"/>
                  </a:cubicBezTo>
                  <a:cubicBezTo>
                    <a:pt x="31972" y="39650"/>
                    <a:pt x="32055" y="39587"/>
                    <a:pt x="32076" y="39546"/>
                  </a:cubicBezTo>
                  <a:cubicBezTo>
                    <a:pt x="32223" y="39106"/>
                    <a:pt x="32411" y="38646"/>
                    <a:pt x="32704" y="38269"/>
                  </a:cubicBezTo>
                  <a:cubicBezTo>
                    <a:pt x="32788" y="38165"/>
                    <a:pt x="32830" y="38018"/>
                    <a:pt x="32871" y="37872"/>
                  </a:cubicBezTo>
                  <a:cubicBezTo>
                    <a:pt x="33269" y="36847"/>
                    <a:pt x="33897" y="35989"/>
                    <a:pt x="34629" y="35194"/>
                  </a:cubicBezTo>
                  <a:cubicBezTo>
                    <a:pt x="34943" y="34880"/>
                    <a:pt x="35299" y="34629"/>
                    <a:pt x="35529" y="34252"/>
                  </a:cubicBezTo>
                  <a:close/>
                  <a:moveTo>
                    <a:pt x="31532" y="36972"/>
                  </a:moveTo>
                  <a:cubicBezTo>
                    <a:pt x="30842" y="37077"/>
                    <a:pt x="29817" y="37495"/>
                    <a:pt x="29168" y="37893"/>
                  </a:cubicBezTo>
                  <a:cubicBezTo>
                    <a:pt x="29691" y="38081"/>
                    <a:pt x="30193" y="38248"/>
                    <a:pt x="30737" y="38437"/>
                  </a:cubicBezTo>
                  <a:cubicBezTo>
                    <a:pt x="31030" y="37935"/>
                    <a:pt x="31260" y="37474"/>
                    <a:pt x="31532" y="36972"/>
                  </a:cubicBezTo>
                  <a:close/>
                  <a:moveTo>
                    <a:pt x="11822" y="35486"/>
                  </a:moveTo>
                  <a:cubicBezTo>
                    <a:pt x="11613" y="35779"/>
                    <a:pt x="11508" y="35968"/>
                    <a:pt x="11550" y="36282"/>
                  </a:cubicBezTo>
                  <a:cubicBezTo>
                    <a:pt x="11801" y="36177"/>
                    <a:pt x="11990" y="36093"/>
                    <a:pt x="12241" y="35989"/>
                  </a:cubicBezTo>
                  <a:cubicBezTo>
                    <a:pt x="12094" y="35800"/>
                    <a:pt x="11990" y="35675"/>
                    <a:pt x="11822" y="354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3"/>
            <p:cNvSpPr/>
            <p:nvPr/>
          </p:nvSpPr>
          <p:spPr>
            <a:xfrm>
              <a:off x="1392675" y="4151500"/>
              <a:ext cx="215000" cy="153275"/>
            </a:xfrm>
            <a:custGeom>
              <a:avLst/>
              <a:gdLst/>
              <a:ahLst/>
              <a:cxnLst/>
              <a:rect l="l" t="t" r="r" b="b"/>
              <a:pathLst>
                <a:path w="8600" h="6131" extrusionOk="0">
                  <a:moveTo>
                    <a:pt x="3432" y="6047"/>
                  </a:moveTo>
                  <a:lnTo>
                    <a:pt x="3097" y="6047"/>
                  </a:lnTo>
                  <a:cubicBezTo>
                    <a:pt x="1883" y="6131"/>
                    <a:pt x="1025" y="5524"/>
                    <a:pt x="251" y="4708"/>
                  </a:cubicBezTo>
                  <a:cubicBezTo>
                    <a:pt x="105" y="4520"/>
                    <a:pt x="21" y="4310"/>
                    <a:pt x="21" y="4080"/>
                  </a:cubicBezTo>
                  <a:cubicBezTo>
                    <a:pt x="21" y="3766"/>
                    <a:pt x="42" y="3453"/>
                    <a:pt x="21" y="3139"/>
                  </a:cubicBezTo>
                  <a:cubicBezTo>
                    <a:pt x="0" y="2699"/>
                    <a:pt x="147" y="2344"/>
                    <a:pt x="419" y="2051"/>
                  </a:cubicBezTo>
                  <a:cubicBezTo>
                    <a:pt x="649" y="1737"/>
                    <a:pt x="963" y="1486"/>
                    <a:pt x="1277" y="1235"/>
                  </a:cubicBezTo>
                  <a:cubicBezTo>
                    <a:pt x="1402" y="1088"/>
                    <a:pt x="1632" y="1046"/>
                    <a:pt x="1758" y="1172"/>
                  </a:cubicBezTo>
                  <a:cubicBezTo>
                    <a:pt x="2051" y="1381"/>
                    <a:pt x="2365" y="1360"/>
                    <a:pt x="2637" y="1360"/>
                  </a:cubicBezTo>
                  <a:cubicBezTo>
                    <a:pt x="3097" y="1360"/>
                    <a:pt x="3557" y="1381"/>
                    <a:pt x="3997" y="1360"/>
                  </a:cubicBezTo>
                  <a:cubicBezTo>
                    <a:pt x="4352" y="1339"/>
                    <a:pt x="4687" y="1277"/>
                    <a:pt x="5022" y="1235"/>
                  </a:cubicBezTo>
                  <a:cubicBezTo>
                    <a:pt x="5231" y="1193"/>
                    <a:pt x="5419" y="1130"/>
                    <a:pt x="5587" y="1151"/>
                  </a:cubicBezTo>
                  <a:cubicBezTo>
                    <a:pt x="6152" y="1172"/>
                    <a:pt x="6591" y="963"/>
                    <a:pt x="7010" y="649"/>
                  </a:cubicBezTo>
                  <a:cubicBezTo>
                    <a:pt x="7282" y="481"/>
                    <a:pt x="7533" y="314"/>
                    <a:pt x="7826" y="188"/>
                  </a:cubicBezTo>
                  <a:cubicBezTo>
                    <a:pt x="8244" y="0"/>
                    <a:pt x="8558" y="230"/>
                    <a:pt x="8579" y="670"/>
                  </a:cubicBezTo>
                  <a:cubicBezTo>
                    <a:pt x="8600" y="1067"/>
                    <a:pt x="8453" y="1444"/>
                    <a:pt x="8265" y="1716"/>
                  </a:cubicBezTo>
                  <a:cubicBezTo>
                    <a:pt x="7930" y="2197"/>
                    <a:pt x="7826" y="2720"/>
                    <a:pt x="7637" y="3222"/>
                  </a:cubicBezTo>
                  <a:cubicBezTo>
                    <a:pt x="7512" y="3641"/>
                    <a:pt x="7323" y="3997"/>
                    <a:pt x="7031" y="4331"/>
                  </a:cubicBezTo>
                  <a:cubicBezTo>
                    <a:pt x="6884" y="4520"/>
                    <a:pt x="6759" y="4750"/>
                    <a:pt x="6591" y="4959"/>
                  </a:cubicBezTo>
                  <a:cubicBezTo>
                    <a:pt x="6382" y="5252"/>
                    <a:pt x="6152" y="5482"/>
                    <a:pt x="5775" y="5545"/>
                  </a:cubicBezTo>
                  <a:cubicBezTo>
                    <a:pt x="5712" y="5545"/>
                    <a:pt x="5608" y="5566"/>
                    <a:pt x="5545" y="5629"/>
                  </a:cubicBezTo>
                  <a:cubicBezTo>
                    <a:pt x="4917" y="6047"/>
                    <a:pt x="4185" y="6047"/>
                    <a:pt x="3432" y="6047"/>
                  </a:cubicBezTo>
                  <a:close/>
                  <a:moveTo>
                    <a:pt x="5859" y="4415"/>
                  </a:moveTo>
                  <a:cubicBezTo>
                    <a:pt x="6047" y="4164"/>
                    <a:pt x="6298" y="3871"/>
                    <a:pt x="6507" y="3536"/>
                  </a:cubicBezTo>
                  <a:cubicBezTo>
                    <a:pt x="6612" y="3411"/>
                    <a:pt x="6696" y="3243"/>
                    <a:pt x="6759" y="3097"/>
                  </a:cubicBezTo>
                  <a:cubicBezTo>
                    <a:pt x="6884" y="2637"/>
                    <a:pt x="7031" y="2260"/>
                    <a:pt x="7407" y="1904"/>
                  </a:cubicBezTo>
                  <a:cubicBezTo>
                    <a:pt x="7554" y="1779"/>
                    <a:pt x="7658" y="1549"/>
                    <a:pt x="7449" y="1318"/>
                  </a:cubicBezTo>
                  <a:cubicBezTo>
                    <a:pt x="6884" y="1653"/>
                    <a:pt x="6277" y="1904"/>
                    <a:pt x="5608" y="1841"/>
                  </a:cubicBezTo>
                  <a:cubicBezTo>
                    <a:pt x="5524" y="1841"/>
                    <a:pt x="5419" y="1862"/>
                    <a:pt x="5336" y="1883"/>
                  </a:cubicBezTo>
                  <a:cubicBezTo>
                    <a:pt x="4771" y="2113"/>
                    <a:pt x="4164" y="2093"/>
                    <a:pt x="3578" y="2093"/>
                  </a:cubicBezTo>
                  <a:lnTo>
                    <a:pt x="1465" y="2093"/>
                  </a:lnTo>
                  <a:cubicBezTo>
                    <a:pt x="1339" y="2385"/>
                    <a:pt x="1214" y="2595"/>
                    <a:pt x="1130" y="2825"/>
                  </a:cubicBezTo>
                  <a:cubicBezTo>
                    <a:pt x="921" y="3725"/>
                    <a:pt x="921" y="4310"/>
                    <a:pt x="1800" y="4687"/>
                  </a:cubicBezTo>
                  <a:cubicBezTo>
                    <a:pt x="1904" y="4729"/>
                    <a:pt x="1988" y="4813"/>
                    <a:pt x="2093" y="4875"/>
                  </a:cubicBezTo>
                  <a:cubicBezTo>
                    <a:pt x="2281" y="5001"/>
                    <a:pt x="2490" y="5085"/>
                    <a:pt x="2720" y="5085"/>
                  </a:cubicBezTo>
                  <a:cubicBezTo>
                    <a:pt x="3243" y="5085"/>
                    <a:pt x="3746" y="5106"/>
                    <a:pt x="4269" y="5085"/>
                  </a:cubicBezTo>
                  <a:cubicBezTo>
                    <a:pt x="4478" y="5085"/>
                    <a:pt x="4708" y="4980"/>
                    <a:pt x="4917" y="4896"/>
                  </a:cubicBezTo>
                  <a:cubicBezTo>
                    <a:pt x="5189" y="4771"/>
                    <a:pt x="5461" y="4603"/>
                    <a:pt x="5859" y="4415"/>
                  </a:cubicBezTo>
                  <a:close/>
                </a:path>
              </a:pathLst>
            </a:custGeom>
            <a:solidFill>
              <a:srgbClr val="1D312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33"/>
            <p:cNvSpPr/>
            <p:nvPr/>
          </p:nvSpPr>
          <p:spPr>
            <a:xfrm>
              <a:off x="1298000" y="4057325"/>
              <a:ext cx="41350" cy="42400"/>
            </a:xfrm>
            <a:custGeom>
              <a:avLst/>
              <a:gdLst/>
              <a:ahLst/>
              <a:cxnLst/>
              <a:rect l="l" t="t" r="r" b="b"/>
              <a:pathLst>
                <a:path w="1654" h="1696" extrusionOk="0">
                  <a:moveTo>
                    <a:pt x="188" y="231"/>
                  </a:moveTo>
                  <a:cubicBezTo>
                    <a:pt x="419" y="189"/>
                    <a:pt x="628" y="106"/>
                    <a:pt x="837" y="85"/>
                  </a:cubicBezTo>
                  <a:cubicBezTo>
                    <a:pt x="1046" y="43"/>
                    <a:pt x="1297" y="1"/>
                    <a:pt x="1444" y="231"/>
                  </a:cubicBezTo>
                  <a:cubicBezTo>
                    <a:pt x="1590" y="503"/>
                    <a:pt x="1653" y="754"/>
                    <a:pt x="1507" y="1047"/>
                  </a:cubicBezTo>
                  <a:cubicBezTo>
                    <a:pt x="1297" y="1528"/>
                    <a:pt x="670" y="1696"/>
                    <a:pt x="230" y="1445"/>
                  </a:cubicBezTo>
                  <a:cubicBezTo>
                    <a:pt x="84" y="1340"/>
                    <a:pt x="0" y="1173"/>
                    <a:pt x="21" y="1005"/>
                  </a:cubicBezTo>
                  <a:cubicBezTo>
                    <a:pt x="84" y="754"/>
                    <a:pt x="126" y="524"/>
                    <a:pt x="188" y="2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33"/>
            <p:cNvSpPr/>
            <p:nvPr/>
          </p:nvSpPr>
          <p:spPr>
            <a:xfrm>
              <a:off x="1664675" y="3968400"/>
              <a:ext cx="34025" cy="48675"/>
            </a:xfrm>
            <a:custGeom>
              <a:avLst/>
              <a:gdLst/>
              <a:ahLst/>
              <a:cxnLst/>
              <a:rect l="l" t="t" r="r" b="b"/>
              <a:pathLst>
                <a:path w="1361" h="1947" extrusionOk="0">
                  <a:moveTo>
                    <a:pt x="1361" y="963"/>
                  </a:moveTo>
                  <a:lnTo>
                    <a:pt x="1361" y="1214"/>
                  </a:lnTo>
                  <a:cubicBezTo>
                    <a:pt x="1340" y="1696"/>
                    <a:pt x="858" y="1947"/>
                    <a:pt x="440" y="1654"/>
                  </a:cubicBezTo>
                  <a:cubicBezTo>
                    <a:pt x="84" y="1424"/>
                    <a:pt x="1" y="1068"/>
                    <a:pt x="210" y="712"/>
                  </a:cubicBezTo>
                  <a:cubicBezTo>
                    <a:pt x="314" y="524"/>
                    <a:pt x="419" y="378"/>
                    <a:pt x="524" y="210"/>
                  </a:cubicBezTo>
                  <a:cubicBezTo>
                    <a:pt x="628" y="64"/>
                    <a:pt x="796" y="1"/>
                    <a:pt x="963" y="22"/>
                  </a:cubicBezTo>
                  <a:cubicBezTo>
                    <a:pt x="1151" y="64"/>
                    <a:pt x="1256" y="189"/>
                    <a:pt x="1277" y="378"/>
                  </a:cubicBezTo>
                  <a:cubicBezTo>
                    <a:pt x="1340" y="587"/>
                    <a:pt x="1340" y="817"/>
                    <a:pt x="1361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33"/>
            <p:cNvSpPr/>
            <p:nvPr/>
          </p:nvSpPr>
          <p:spPr>
            <a:xfrm>
              <a:off x="526950" y="2756925"/>
              <a:ext cx="379275" cy="405425"/>
            </a:xfrm>
            <a:custGeom>
              <a:avLst/>
              <a:gdLst/>
              <a:ahLst/>
              <a:cxnLst/>
              <a:rect l="l" t="t" r="r" b="b"/>
              <a:pathLst>
                <a:path w="15171" h="16217" extrusionOk="0">
                  <a:moveTo>
                    <a:pt x="12722" y="14543"/>
                  </a:moveTo>
                  <a:cubicBezTo>
                    <a:pt x="12743" y="13831"/>
                    <a:pt x="12931" y="13204"/>
                    <a:pt x="13203" y="12576"/>
                  </a:cubicBezTo>
                  <a:cubicBezTo>
                    <a:pt x="13496" y="11948"/>
                    <a:pt x="13706" y="11279"/>
                    <a:pt x="13936" y="10609"/>
                  </a:cubicBezTo>
                  <a:cubicBezTo>
                    <a:pt x="13999" y="10442"/>
                    <a:pt x="14019" y="10232"/>
                    <a:pt x="14019" y="10044"/>
                  </a:cubicBezTo>
                  <a:cubicBezTo>
                    <a:pt x="14019" y="9709"/>
                    <a:pt x="13999" y="9354"/>
                    <a:pt x="14019" y="9040"/>
                  </a:cubicBezTo>
                  <a:cubicBezTo>
                    <a:pt x="14082" y="8098"/>
                    <a:pt x="13706" y="7366"/>
                    <a:pt x="13078" y="6717"/>
                  </a:cubicBezTo>
                  <a:cubicBezTo>
                    <a:pt x="12952" y="6592"/>
                    <a:pt x="12785" y="6466"/>
                    <a:pt x="12659" y="6299"/>
                  </a:cubicBezTo>
                  <a:cubicBezTo>
                    <a:pt x="12408" y="6006"/>
                    <a:pt x="12094" y="5859"/>
                    <a:pt x="11697" y="5901"/>
                  </a:cubicBezTo>
                  <a:cubicBezTo>
                    <a:pt x="11362" y="5943"/>
                    <a:pt x="11090" y="5839"/>
                    <a:pt x="10881" y="5567"/>
                  </a:cubicBezTo>
                  <a:cubicBezTo>
                    <a:pt x="10651" y="5253"/>
                    <a:pt x="10316" y="5148"/>
                    <a:pt x="9918" y="5169"/>
                  </a:cubicBezTo>
                  <a:cubicBezTo>
                    <a:pt x="9646" y="5211"/>
                    <a:pt x="9416" y="5211"/>
                    <a:pt x="9165" y="5169"/>
                  </a:cubicBezTo>
                  <a:cubicBezTo>
                    <a:pt x="8600" y="5148"/>
                    <a:pt x="8182" y="5357"/>
                    <a:pt x="7805" y="5734"/>
                  </a:cubicBezTo>
                  <a:cubicBezTo>
                    <a:pt x="6968" y="6571"/>
                    <a:pt x="7303" y="6403"/>
                    <a:pt x="5964" y="6466"/>
                  </a:cubicBezTo>
                  <a:cubicBezTo>
                    <a:pt x="5713" y="6466"/>
                    <a:pt x="5420" y="6508"/>
                    <a:pt x="5148" y="6592"/>
                  </a:cubicBezTo>
                  <a:cubicBezTo>
                    <a:pt x="4813" y="6696"/>
                    <a:pt x="4625" y="6947"/>
                    <a:pt x="4604" y="7345"/>
                  </a:cubicBezTo>
                  <a:cubicBezTo>
                    <a:pt x="4562" y="8077"/>
                    <a:pt x="4667" y="8789"/>
                    <a:pt x="4897" y="9500"/>
                  </a:cubicBezTo>
                  <a:cubicBezTo>
                    <a:pt x="5232" y="10484"/>
                    <a:pt x="5608" y="11488"/>
                    <a:pt x="5943" y="12471"/>
                  </a:cubicBezTo>
                  <a:cubicBezTo>
                    <a:pt x="6131" y="13015"/>
                    <a:pt x="6341" y="13580"/>
                    <a:pt x="6801" y="13999"/>
                  </a:cubicBezTo>
                  <a:cubicBezTo>
                    <a:pt x="6926" y="14124"/>
                    <a:pt x="7010" y="14313"/>
                    <a:pt x="7115" y="14459"/>
                  </a:cubicBezTo>
                  <a:cubicBezTo>
                    <a:pt x="7491" y="14961"/>
                    <a:pt x="7847" y="15422"/>
                    <a:pt x="8224" y="15945"/>
                  </a:cubicBezTo>
                  <a:cubicBezTo>
                    <a:pt x="8161" y="16091"/>
                    <a:pt x="8014" y="15986"/>
                    <a:pt x="7910" y="16028"/>
                  </a:cubicBezTo>
                  <a:cubicBezTo>
                    <a:pt x="7763" y="16112"/>
                    <a:pt x="7659" y="16154"/>
                    <a:pt x="7533" y="16217"/>
                  </a:cubicBezTo>
                  <a:cubicBezTo>
                    <a:pt x="6989" y="15924"/>
                    <a:pt x="6403" y="15694"/>
                    <a:pt x="6027" y="15191"/>
                  </a:cubicBezTo>
                  <a:cubicBezTo>
                    <a:pt x="5922" y="15066"/>
                    <a:pt x="5755" y="14982"/>
                    <a:pt x="5629" y="14898"/>
                  </a:cubicBezTo>
                  <a:cubicBezTo>
                    <a:pt x="4918" y="14480"/>
                    <a:pt x="4353" y="13936"/>
                    <a:pt x="3892" y="13266"/>
                  </a:cubicBezTo>
                  <a:cubicBezTo>
                    <a:pt x="3516" y="12660"/>
                    <a:pt x="3035" y="12074"/>
                    <a:pt x="2511" y="11613"/>
                  </a:cubicBezTo>
                  <a:cubicBezTo>
                    <a:pt x="2281" y="11404"/>
                    <a:pt x="2114" y="11132"/>
                    <a:pt x="2051" y="10860"/>
                  </a:cubicBezTo>
                  <a:cubicBezTo>
                    <a:pt x="1863" y="10358"/>
                    <a:pt x="1591" y="9877"/>
                    <a:pt x="1277" y="9458"/>
                  </a:cubicBezTo>
                  <a:cubicBezTo>
                    <a:pt x="838" y="8914"/>
                    <a:pt x="628" y="8245"/>
                    <a:pt x="440" y="7554"/>
                  </a:cubicBezTo>
                  <a:cubicBezTo>
                    <a:pt x="398" y="7345"/>
                    <a:pt x="377" y="7115"/>
                    <a:pt x="314" y="6906"/>
                  </a:cubicBezTo>
                  <a:cubicBezTo>
                    <a:pt x="1" y="5943"/>
                    <a:pt x="63" y="4918"/>
                    <a:pt x="63" y="3914"/>
                  </a:cubicBezTo>
                  <a:cubicBezTo>
                    <a:pt x="63" y="3453"/>
                    <a:pt x="210" y="3056"/>
                    <a:pt x="587" y="2742"/>
                  </a:cubicBezTo>
                  <a:cubicBezTo>
                    <a:pt x="1214" y="2198"/>
                    <a:pt x="1884" y="1717"/>
                    <a:pt x="2679" y="1361"/>
                  </a:cubicBezTo>
                  <a:cubicBezTo>
                    <a:pt x="3202" y="1131"/>
                    <a:pt x="3746" y="921"/>
                    <a:pt x="4290" y="712"/>
                  </a:cubicBezTo>
                  <a:cubicBezTo>
                    <a:pt x="4583" y="608"/>
                    <a:pt x="4876" y="524"/>
                    <a:pt x="5190" y="461"/>
                  </a:cubicBezTo>
                  <a:cubicBezTo>
                    <a:pt x="5880" y="336"/>
                    <a:pt x="6613" y="231"/>
                    <a:pt x="7324" y="105"/>
                  </a:cubicBezTo>
                  <a:cubicBezTo>
                    <a:pt x="7910" y="1"/>
                    <a:pt x="8496" y="1"/>
                    <a:pt x="9081" y="105"/>
                  </a:cubicBezTo>
                  <a:cubicBezTo>
                    <a:pt x="9521" y="189"/>
                    <a:pt x="9960" y="252"/>
                    <a:pt x="10379" y="315"/>
                  </a:cubicBezTo>
                  <a:cubicBezTo>
                    <a:pt x="10986" y="419"/>
                    <a:pt x="11592" y="566"/>
                    <a:pt x="12032" y="1026"/>
                  </a:cubicBezTo>
                  <a:cubicBezTo>
                    <a:pt x="12136" y="1131"/>
                    <a:pt x="12262" y="1173"/>
                    <a:pt x="12367" y="1256"/>
                  </a:cubicBezTo>
                  <a:cubicBezTo>
                    <a:pt x="12722" y="1465"/>
                    <a:pt x="13162" y="1570"/>
                    <a:pt x="13392" y="1926"/>
                  </a:cubicBezTo>
                  <a:cubicBezTo>
                    <a:pt x="13873" y="2700"/>
                    <a:pt x="14543" y="3328"/>
                    <a:pt x="14647" y="4269"/>
                  </a:cubicBezTo>
                  <a:cubicBezTo>
                    <a:pt x="15170" y="5692"/>
                    <a:pt x="15149" y="7199"/>
                    <a:pt x="15024" y="8663"/>
                  </a:cubicBezTo>
                  <a:cubicBezTo>
                    <a:pt x="14835" y="10504"/>
                    <a:pt x="14312" y="12325"/>
                    <a:pt x="13287" y="13936"/>
                  </a:cubicBezTo>
                  <a:cubicBezTo>
                    <a:pt x="13162" y="14166"/>
                    <a:pt x="13057" y="14417"/>
                    <a:pt x="12722" y="145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33"/>
            <p:cNvSpPr/>
            <p:nvPr/>
          </p:nvSpPr>
          <p:spPr>
            <a:xfrm>
              <a:off x="660875" y="2904450"/>
              <a:ext cx="195650" cy="249000"/>
            </a:xfrm>
            <a:custGeom>
              <a:avLst/>
              <a:gdLst/>
              <a:ahLst/>
              <a:cxnLst/>
              <a:rect l="l" t="t" r="r" b="b"/>
              <a:pathLst>
                <a:path w="7826" h="9960" extrusionOk="0">
                  <a:moveTo>
                    <a:pt x="6486" y="1005"/>
                  </a:moveTo>
                  <a:cubicBezTo>
                    <a:pt x="6842" y="1046"/>
                    <a:pt x="6989" y="1339"/>
                    <a:pt x="7198" y="1549"/>
                  </a:cubicBezTo>
                  <a:cubicBezTo>
                    <a:pt x="7574" y="1967"/>
                    <a:pt x="7826" y="2469"/>
                    <a:pt x="7805" y="3076"/>
                  </a:cubicBezTo>
                  <a:cubicBezTo>
                    <a:pt x="7784" y="3264"/>
                    <a:pt x="7805" y="3515"/>
                    <a:pt x="7805" y="3746"/>
                  </a:cubicBezTo>
                  <a:cubicBezTo>
                    <a:pt x="7826" y="4122"/>
                    <a:pt x="7721" y="4457"/>
                    <a:pt x="7595" y="4792"/>
                  </a:cubicBezTo>
                  <a:cubicBezTo>
                    <a:pt x="7156" y="5964"/>
                    <a:pt x="6758" y="7135"/>
                    <a:pt x="6340" y="8328"/>
                  </a:cubicBezTo>
                  <a:cubicBezTo>
                    <a:pt x="6256" y="8537"/>
                    <a:pt x="6256" y="8767"/>
                    <a:pt x="6235" y="8977"/>
                  </a:cubicBezTo>
                  <a:cubicBezTo>
                    <a:pt x="5649" y="9500"/>
                    <a:pt x="4854" y="9583"/>
                    <a:pt x="4248" y="9960"/>
                  </a:cubicBezTo>
                  <a:cubicBezTo>
                    <a:pt x="3452" y="9541"/>
                    <a:pt x="2929" y="8914"/>
                    <a:pt x="2553" y="8160"/>
                  </a:cubicBezTo>
                  <a:cubicBezTo>
                    <a:pt x="2448" y="7972"/>
                    <a:pt x="2344" y="7742"/>
                    <a:pt x="2176" y="7616"/>
                  </a:cubicBezTo>
                  <a:cubicBezTo>
                    <a:pt x="1779" y="7219"/>
                    <a:pt x="1569" y="6759"/>
                    <a:pt x="1423" y="6256"/>
                  </a:cubicBezTo>
                  <a:cubicBezTo>
                    <a:pt x="1088" y="5252"/>
                    <a:pt x="691" y="4269"/>
                    <a:pt x="356" y="3264"/>
                  </a:cubicBezTo>
                  <a:cubicBezTo>
                    <a:pt x="147" y="2616"/>
                    <a:pt x="0" y="2197"/>
                    <a:pt x="188" y="1465"/>
                  </a:cubicBezTo>
                  <a:cubicBezTo>
                    <a:pt x="670" y="1318"/>
                    <a:pt x="670" y="1318"/>
                    <a:pt x="1444" y="1381"/>
                  </a:cubicBezTo>
                  <a:cubicBezTo>
                    <a:pt x="1465" y="1528"/>
                    <a:pt x="1548" y="1674"/>
                    <a:pt x="1548" y="1842"/>
                  </a:cubicBezTo>
                  <a:cubicBezTo>
                    <a:pt x="1569" y="2197"/>
                    <a:pt x="1548" y="2574"/>
                    <a:pt x="1548" y="2930"/>
                  </a:cubicBezTo>
                  <a:cubicBezTo>
                    <a:pt x="1548" y="3515"/>
                    <a:pt x="1674" y="4039"/>
                    <a:pt x="1925" y="4562"/>
                  </a:cubicBezTo>
                  <a:cubicBezTo>
                    <a:pt x="2030" y="4792"/>
                    <a:pt x="2176" y="5001"/>
                    <a:pt x="2344" y="5189"/>
                  </a:cubicBezTo>
                  <a:cubicBezTo>
                    <a:pt x="2553" y="5419"/>
                    <a:pt x="2825" y="5461"/>
                    <a:pt x="3097" y="5336"/>
                  </a:cubicBezTo>
                  <a:cubicBezTo>
                    <a:pt x="3494" y="5147"/>
                    <a:pt x="3829" y="4875"/>
                    <a:pt x="3871" y="4415"/>
                  </a:cubicBezTo>
                  <a:cubicBezTo>
                    <a:pt x="3934" y="3934"/>
                    <a:pt x="3976" y="3432"/>
                    <a:pt x="3766" y="2930"/>
                  </a:cubicBezTo>
                  <a:cubicBezTo>
                    <a:pt x="3724" y="2825"/>
                    <a:pt x="3662" y="2720"/>
                    <a:pt x="3641" y="2616"/>
                  </a:cubicBezTo>
                  <a:cubicBezTo>
                    <a:pt x="3599" y="2009"/>
                    <a:pt x="3243" y="1590"/>
                    <a:pt x="2804" y="1235"/>
                  </a:cubicBezTo>
                  <a:cubicBezTo>
                    <a:pt x="2720" y="1172"/>
                    <a:pt x="2678" y="1130"/>
                    <a:pt x="2616" y="1109"/>
                  </a:cubicBezTo>
                  <a:cubicBezTo>
                    <a:pt x="3118" y="168"/>
                    <a:pt x="3452" y="0"/>
                    <a:pt x="4771" y="189"/>
                  </a:cubicBezTo>
                  <a:cubicBezTo>
                    <a:pt x="4771" y="230"/>
                    <a:pt x="4771" y="314"/>
                    <a:pt x="4750" y="335"/>
                  </a:cubicBezTo>
                  <a:cubicBezTo>
                    <a:pt x="4164" y="1005"/>
                    <a:pt x="4289" y="1800"/>
                    <a:pt x="4269" y="2574"/>
                  </a:cubicBezTo>
                  <a:cubicBezTo>
                    <a:pt x="4269" y="3264"/>
                    <a:pt x="4457" y="3955"/>
                    <a:pt x="4813" y="4562"/>
                  </a:cubicBezTo>
                  <a:cubicBezTo>
                    <a:pt x="4917" y="4708"/>
                    <a:pt x="5022" y="4896"/>
                    <a:pt x="5189" y="5001"/>
                  </a:cubicBezTo>
                  <a:cubicBezTo>
                    <a:pt x="5503" y="5252"/>
                    <a:pt x="5901" y="5189"/>
                    <a:pt x="6131" y="4834"/>
                  </a:cubicBezTo>
                  <a:cubicBezTo>
                    <a:pt x="6235" y="4708"/>
                    <a:pt x="6277" y="4562"/>
                    <a:pt x="6424" y="4415"/>
                  </a:cubicBezTo>
                  <a:cubicBezTo>
                    <a:pt x="6633" y="4206"/>
                    <a:pt x="6696" y="3955"/>
                    <a:pt x="6675" y="3662"/>
                  </a:cubicBezTo>
                  <a:cubicBezTo>
                    <a:pt x="6654" y="2825"/>
                    <a:pt x="6779" y="1988"/>
                    <a:pt x="6486" y="1172"/>
                  </a:cubicBezTo>
                  <a:cubicBezTo>
                    <a:pt x="6445" y="1151"/>
                    <a:pt x="6465" y="1088"/>
                    <a:pt x="6486" y="10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33"/>
            <p:cNvSpPr/>
            <p:nvPr/>
          </p:nvSpPr>
          <p:spPr>
            <a:xfrm>
              <a:off x="743525" y="3150300"/>
              <a:ext cx="118750" cy="51275"/>
            </a:xfrm>
            <a:custGeom>
              <a:avLst/>
              <a:gdLst/>
              <a:ahLst/>
              <a:cxnLst/>
              <a:rect l="l" t="t" r="r" b="b"/>
              <a:pathLst>
                <a:path w="4750" h="2051" extrusionOk="0">
                  <a:moveTo>
                    <a:pt x="4394" y="0"/>
                  </a:moveTo>
                  <a:cubicBezTo>
                    <a:pt x="4499" y="189"/>
                    <a:pt x="4624" y="398"/>
                    <a:pt x="4729" y="628"/>
                  </a:cubicBezTo>
                  <a:cubicBezTo>
                    <a:pt x="4750" y="691"/>
                    <a:pt x="4729" y="795"/>
                    <a:pt x="4708" y="879"/>
                  </a:cubicBezTo>
                  <a:cubicBezTo>
                    <a:pt x="4331" y="1172"/>
                    <a:pt x="3955" y="1339"/>
                    <a:pt x="3494" y="1402"/>
                  </a:cubicBezTo>
                  <a:cubicBezTo>
                    <a:pt x="3285" y="1423"/>
                    <a:pt x="3076" y="1507"/>
                    <a:pt x="2846" y="1549"/>
                  </a:cubicBezTo>
                  <a:cubicBezTo>
                    <a:pt x="2615" y="1591"/>
                    <a:pt x="2385" y="1674"/>
                    <a:pt x="2113" y="1695"/>
                  </a:cubicBezTo>
                  <a:cubicBezTo>
                    <a:pt x="1779" y="1695"/>
                    <a:pt x="1465" y="1758"/>
                    <a:pt x="1151" y="1884"/>
                  </a:cubicBezTo>
                  <a:cubicBezTo>
                    <a:pt x="732" y="2051"/>
                    <a:pt x="607" y="2009"/>
                    <a:pt x="21" y="1863"/>
                  </a:cubicBezTo>
                  <a:cubicBezTo>
                    <a:pt x="0" y="1570"/>
                    <a:pt x="188" y="1381"/>
                    <a:pt x="418" y="1277"/>
                  </a:cubicBezTo>
                  <a:cubicBezTo>
                    <a:pt x="1235" y="921"/>
                    <a:pt x="2030" y="565"/>
                    <a:pt x="2846" y="210"/>
                  </a:cubicBezTo>
                  <a:cubicBezTo>
                    <a:pt x="2971" y="168"/>
                    <a:pt x="3118" y="147"/>
                    <a:pt x="3243" y="105"/>
                  </a:cubicBezTo>
                  <a:cubicBezTo>
                    <a:pt x="3599" y="105"/>
                    <a:pt x="3955" y="63"/>
                    <a:pt x="43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33"/>
            <p:cNvSpPr/>
            <p:nvPr/>
          </p:nvSpPr>
          <p:spPr>
            <a:xfrm>
              <a:off x="769150" y="3232950"/>
              <a:ext cx="110400" cy="34550"/>
            </a:xfrm>
            <a:custGeom>
              <a:avLst/>
              <a:gdLst/>
              <a:ahLst/>
              <a:cxnLst/>
              <a:rect l="l" t="t" r="r" b="b"/>
              <a:pathLst>
                <a:path w="4416" h="1382" extrusionOk="0">
                  <a:moveTo>
                    <a:pt x="21" y="1381"/>
                  </a:moveTo>
                  <a:cubicBezTo>
                    <a:pt x="0" y="1193"/>
                    <a:pt x="0" y="1046"/>
                    <a:pt x="0" y="900"/>
                  </a:cubicBezTo>
                  <a:cubicBezTo>
                    <a:pt x="63" y="858"/>
                    <a:pt x="105" y="795"/>
                    <a:pt x="147" y="795"/>
                  </a:cubicBezTo>
                  <a:cubicBezTo>
                    <a:pt x="377" y="733"/>
                    <a:pt x="628" y="670"/>
                    <a:pt x="858" y="586"/>
                  </a:cubicBezTo>
                  <a:cubicBezTo>
                    <a:pt x="1109" y="523"/>
                    <a:pt x="1381" y="377"/>
                    <a:pt x="1632" y="356"/>
                  </a:cubicBezTo>
                  <a:cubicBezTo>
                    <a:pt x="2511" y="251"/>
                    <a:pt x="3369" y="21"/>
                    <a:pt x="4248" y="0"/>
                  </a:cubicBezTo>
                  <a:cubicBezTo>
                    <a:pt x="4311" y="0"/>
                    <a:pt x="4331" y="42"/>
                    <a:pt x="4415" y="105"/>
                  </a:cubicBezTo>
                  <a:cubicBezTo>
                    <a:pt x="4080" y="544"/>
                    <a:pt x="3515" y="523"/>
                    <a:pt x="3076" y="649"/>
                  </a:cubicBezTo>
                  <a:cubicBezTo>
                    <a:pt x="2574" y="774"/>
                    <a:pt x="2093" y="963"/>
                    <a:pt x="1590" y="1088"/>
                  </a:cubicBezTo>
                  <a:cubicBezTo>
                    <a:pt x="1109" y="1172"/>
                    <a:pt x="628" y="1256"/>
                    <a:pt x="21" y="13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33"/>
            <p:cNvSpPr/>
            <p:nvPr/>
          </p:nvSpPr>
          <p:spPr>
            <a:xfrm>
              <a:off x="754500" y="3196850"/>
              <a:ext cx="112475" cy="35600"/>
            </a:xfrm>
            <a:custGeom>
              <a:avLst/>
              <a:gdLst/>
              <a:ahLst/>
              <a:cxnLst/>
              <a:rect l="l" t="t" r="r" b="b"/>
              <a:pathLst>
                <a:path w="4499" h="1424" extrusionOk="0">
                  <a:moveTo>
                    <a:pt x="0" y="1256"/>
                  </a:moveTo>
                  <a:cubicBezTo>
                    <a:pt x="105" y="1151"/>
                    <a:pt x="168" y="1026"/>
                    <a:pt x="231" y="1026"/>
                  </a:cubicBezTo>
                  <a:cubicBezTo>
                    <a:pt x="858" y="963"/>
                    <a:pt x="1444" y="607"/>
                    <a:pt x="2093" y="670"/>
                  </a:cubicBezTo>
                  <a:cubicBezTo>
                    <a:pt x="2197" y="712"/>
                    <a:pt x="2302" y="649"/>
                    <a:pt x="2407" y="628"/>
                  </a:cubicBezTo>
                  <a:cubicBezTo>
                    <a:pt x="3097" y="419"/>
                    <a:pt x="3767" y="210"/>
                    <a:pt x="4499" y="1"/>
                  </a:cubicBezTo>
                  <a:lnTo>
                    <a:pt x="4499" y="566"/>
                  </a:lnTo>
                  <a:cubicBezTo>
                    <a:pt x="3788" y="670"/>
                    <a:pt x="3097" y="754"/>
                    <a:pt x="2428" y="879"/>
                  </a:cubicBezTo>
                  <a:cubicBezTo>
                    <a:pt x="1967" y="963"/>
                    <a:pt x="1528" y="1130"/>
                    <a:pt x="1068" y="1256"/>
                  </a:cubicBezTo>
                  <a:cubicBezTo>
                    <a:pt x="733" y="1382"/>
                    <a:pt x="398" y="1423"/>
                    <a:pt x="0" y="12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33"/>
            <p:cNvSpPr/>
            <p:nvPr/>
          </p:nvSpPr>
          <p:spPr>
            <a:xfrm>
              <a:off x="787450" y="2933225"/>
              <a:ext cx="20950" cy="67500"/>
            </a:xfrm>
            <a:custGeom>
              <a:avLst/>
              <a:gdLst/>
              <a:ahLst/>
              <a:cxnLst/>
              <a:rect l="l" t="t" r="r" b="b"/>
              <a:pathLst>
                <a:path w="838" h="2700" extrusionOk="0">
                  <a:moveTo>
                    <a:pt x="419" y="84"/>
                  </a:moveTo>
                  <a:cubicBezTo>
                    <a:pt x="838" y="900"/>
                    <a:pt x="649" y="1758"/>
                    <a:pt x="670" y="2574"/>
                  </a:cubicBezTo>
                  <a:cubicBezTo>
                    <a:pt x="461" y="2699"/>
                    <a:pt x="335" y="2616"/>
                    <a:pt x="273" y="2490"/>
                  </a:cubicBezTo>
                  <a:cubicBezTo>
                    <a:pt x="1" y="1758"/>
                    <a:pt x="22" y="1025"/>
                    <a:pt x="105" y="272"/>
                  </a:cubicBezTo>
                  <a:cubicBezTo>
                    <a:pt x="126" y="147"/>
                    <a:pt x="231" y="0"/>
                    <a:pt x="419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33"/>
            <p:cNvSpPr/>
            <p:nvPr/>
          </p:nvSpPr>
          <p:spPr>
            <a:xfrm>
              <a:off x="809950" y="3270075"/>
              <a:ext cx="46575" cy="23575"/>
            </a:xfrm>
            <a:custGeom>
              <a:avLst/>
              <a:gdLst/>
              <a:ahLst/>
              <a:cxnLst/>
              <a:rect l="l" t="t" r="r" b="b"/>
              <a:pathLst>
                <a:path w="1863" h="943" extrusionOk="0">
                  <a:moveTo>
                    <a:pt x="1863" y="1"/>
                  </a:moveTo>
                  <a:cubicBezTo>
                    <a:pt x="1632" y="566"/>
                    <a:pt x="1632" y="566"/>
                    <a:pt x="1005" y="942"/>
                  </a:cubicBezTo>
                  <a:cubicBezTo>
                    <a:pt x="691" y="838"/>
                    <a:pt x="377" y="712"/>
                    <a:pt x="0" y="566"/>
                  </a:cubicBezTo>
                  <a:cubicBezTo>
                    <a:pt x="586" y="189"/>
                    <a:pt x="942" y="85"/>
                    <a:pt x="18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33"/>
            <p:cNvSpPr/>
            <p:nvPr/>
          </p:nvSpPr>
          <p:spPr>
            <a:xfrm>
              <a:off x="719975" y="2958325"/>
              <a:ext cx="18325" cy="57575"/>
            </a:xfrm>
            <a:custGeom>
              <a:avLst/>
              <a:gdLst/>
              <a:ahLst/>
              <a:cxnLst/>
              <a:rect l="l" t="t" r="r" b="b"/>
              <a:pathLst>
                <a:path w="733" h="2303" extrusionOk="0">
                  <a:moveTo>
                    <a:pt x="524" y="2302"/>
                  </a:moveTo>
                  <a:cubicBezTo>
                    <a:pt x="21" y="1549"/>
                    <a:pt x="0" y="837"/>
                    <a:pt x="63" y="0"/>
                  </a:cubicBezTo>
                  <a:cubicBezTo>
                    <a:pt x="210" y="147"/>
                    <a:pt x="335" y="210"/>
                    <a:pt x="356" y="314"/>
                  </a:cubicBezTo>
                  <a:cubicBezTo>
                    <a:pt x="419" y="649"/>
                    <a:pt x="482" y="963"/>
                    <a:pt x="628" y="1277"/>
                  </a:cubicBezTo>
                  <a:cubicBezTo>
                    <a:pt x="733" y="1549"/>
                    <a:pt x="712" y="1863"/>
                    <a:pt x="524" y="23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33"/>
            <p:cNvSpPr/>
            <p:nvPr/>
          </p:nvSpPr>
          <p:spPr>
            <a:xfrm>
              <a:off x="611700" y="2870450"/>
              <a:ext cx="264700" cy="305500"/>
            </a:xfrm>
            <a:custGeom>
              <a:avLst/>
              <a:gdLst/>
              <a:ahLst/>
              <a:cxnLst/>
              <a:rect l="l" t="t" r="r" b="b"/>
              <a:pathLst>
                <a:path w="10588" h="12220" extrusionOk="0">
                  <a:moveTo>
                    <a:pt x="10525" y="3243"/>
                  </a:moveTo>
                  <a:cubicBezTo>
                    <a:pt x="10441" y="2093"/>
                    <a:pt x="9897" y="816"/>
                    <a:pt x="8558" y="774"/>
                  </a:cubicBezTo>
                  <a:cubicBezTo>
                    <a:pt x="8202" y="733"/>
                    <a:pt x="7826" y="816"/>
                    <a:pt x="7491" y="942"/>
                  </a:cubicBezTo>
                  <a:cubicBezTo>
                    <a:pt x="6508" y="0"/>
                    <a:pt x="4896" y="628"/>
                    <a:pt x="3997" y="1402"/>
                  </a:cubicBezTo>
                  <a:cubicBezTo>
                    <a:pt x="2762" y="879"/>
                    <a:pt x="1172" y="1235"/>
                    <a:pt x="670" y="2553"/>
                  </a:cubicBezTo>
                  <a:cubicBezTo>
                    <a:pt x="0" y="4269"/>
                    <a:pt x="691" y="6235"/>
                    <a:pt x="1402" y="7826"/>
                  </a:cubicBezTo>
                  <a:cubicBezTo>
                    <a:pt x="2239" y="9730"/>
                    <a:pt x="3662" y="11487"/>
                    <a:pt x="5691" y="12136"/>
                  </a:cubicBezTo>
                  <a:cubicBezTo>
                    <a:pt x="5964" y="12220"/>
                    <a:pt x="6173" y="11906"/>
                    <a:pt x="6047" y="11676"/>
                  </a:cubicBezTo>
                  <a:cubicBezTo>
                    <a:pt x="5712" y="11090"/>
                    <a:pt x="5210" y="10755"/>
                    <a:pt x="4855" y="10211"/>
                  </a:cubicBezTo>
                  <a:cubicBezTo>
                    <a:pt x="4269" y="9416"/>
                    <a:pt x="3704" y="8642"/>
                    <a:pt x="3202" y="7805"/>
                  </a:cubicBezTo>
                  <a:cubicBezTo>
                    <a:pt x="2741" y="6989"/>
                    <a:pt x="1026" y="2574"/>
                    <a:pt x="3097" y="2888"/>
                  </a:cubicBezTo>
                  <a:cubicBezTo>
                    <a:pt x="2888" y="3829"/>
                    <a:pt x="3097" y="4875"/>
                    <a:pt x="3432" y="5691"/>
                  </a:cubicBezTo>
                  <a:cubicBezTo>
                    <a:pt x="3976" y="6905"/>
                    <a:pt x="6256" y="7156"/>
                    <a:pt x="6340" y="5503"/>
                  </a:cubicBezTo>
                  <a:cubicBezTo>
                    <a:pt x="6382" y="4478"/>
                    <a:pt x="6005" y="3306"/>
                    <a:pt x="5315" y="2406"/>
                  </a:cubicBezTo>
                  <a:cubicBezTo>
                    <a:pt x="5608" y="2155"/>
                    <a:pt x="5964" y="1988"/>
                    <a:pt x="6256" y="2093"/>
                  </a:cubicBezTo>
                  <a:cubicBezTo>
                    <a:pt x="6173" y="2302"/>
                    <a:pt x="6131" y="2553"/>
                    <a:pt x="6110" y="2783"/>
                  </a:cubicBezTo>
                  <a:cubicBezTo>
                    <a:pt x="6026" y="3955"/>
                    <a:pt x="6256" y="5587"/>
                    <a:pt x="7637" y="5817"/>
                  </a:cubicBezTo>
                  <a:cubicBezTo>
                    <a:pt x="7993" y="5859"/>
                    <a:pt x="8349" y="5754"/>
                    <a:pt x="8558" y="5482"/>
                  </a:cubicBezTo>
                  <a:cubicBezTo>
                    <a:pt x="8307" y="6340"/>
                    <a:pt x="8098" y="7219"/>
                    <a:pt x="8160" y="8119"/>
                  </a:cubicBezTo>
                  <a:cubicBezTo>
                    <a:pt x="8119" y="8223"/>
                    <a:pt x="8056" y="8349"/>
                    <a:pt x="8035" y="8474"/>
                  </a:cubicBezTo>
                  <a:cubicBezTo>
                    <a:pt x="7888" y="9039"/>
                    <a:pt x="7930" y="9897"/>
                    <a:pt x="8119" y="10420"/>
                  </a:cubicBezTo>
                  <a:cubicBezTo>
                    <a:pt x="8349" y="11048"/>
                    <a:pt x="9165" y="11048"/>
                    <a:pt x="9395" y="10420"/>
                  </a:cubicBezTo>
                  <a:cubicBezTo>
                    <a:pt x="9583" y="9897"/>
                    <a:pt x="9521" y="9353"/>
                    <a:pt x="9521" y="8830"/>
                  </a:cubicBezTo>
                  <a:cubicBezTo>
                    <a:pt x="9583" y="8746"/>
                    <a:pt x="9646" y="8642"/>
                    <a:pt x="9667" y="8537"/>
                  </a:cubicBezTo>
                  <a:cubicBezTo>
                    <a:pt x="9834" y="7616"/>
                    <a:pt x="9897" y="6675"/>
                    <a:pt x="10169" y="5754"/>
                  </a:cubicBezTo>
                  <a:cubicBezTo>
                    <a:pt x="10399" y="4980"/>
                    <a:pt x="10588" y="4164"/>
                    <a:pt x="10525" y="3243"/>
                  </a:cubicBezTo>
                  <a:close/>
                  <a:moveTo>
                    <a:pt x="8349" y="2281"/>
                  </a:moveTo>
                  <a:cubicBezTo>
                    <a:pt x="8600" y="2281"/>
                    <a:pt x="8851" y="2386"/>
                    <a:pt x="8935" y="2658"/>
                  </a:cubicBezTo>
                  <a:cubicBezTo>
                    <a:pt x="9081" y="3181"/>
                    <a:pt x="9123" y="3725"/>
                    <a:pt x="8956" y="4248"/>
                  </a:cubicBezTo>
                  <a:cubicBezTo>
                    <a:pt x="8872" y="4499"/>
                    <a:pt x="8830" y="4750"/>
                    <a:pt x="8746" y="5001"/>
                  </a:cubicBezTo>
                  <a:cubicBezTo>
                    <a:pt x="8851" y="4185"/>
                    <a:pt x="8704" y="3181"/>
                    <a:pt x="8349" y="22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33"/>
            <p:cNvSpPr/>
            <p:nvPr/>
          </p:nvSpPr>
          <p:spPr>
            <a:xfrm>
              <a:off x="504450" y="2734450"/>
              <a:ext cx="428450" cy="582225"/>
            </a:xfrm>
            <a:custGeom>
              <a:avLst/>
              <a:gdLst/>
              <a:ahLst/>
              <a:cxnLst/>
              <a:rect l="l" t="t" r="r" b="b"/>
              <a:pathLst>
                <a:path w="17138" h="23289" extrusionOk="0">
                  <a:moveTo>
                    <a:pt x="14627" y="16174"/>
                  </a:moveTo>
                  <a:cubicBezTo>
                    <a:pt x="14982" y="16718"/>
                    <a:pt x="15171" y="17220"/>
                    <a:pt x="15212" y="17848"/>
                  </a:cubicBezTo>
                  <a:cubicBezTo>
                    <a:pt x="15233" y="18308"/>
                    <a:pt x="15505" y="18810"/>
                    <a:pt x="15735" y="19229"/>
                  </a:cubicBezTo>
                  <a:cubicBezTo>
                    <a:pt x="15966" y="19668"/>
                    <a:pt x="15882" y="20087"/>
                    <a:pt x="15861" y="20547"/>
                  </a:cubicBezTo>
                  <a:cubicBezTo>
                    <a:pt x="15861" y="20652"/>
                    <a:pt x="15735" y="20777"/>
                    <a:pt x="15631" y="20861"/>
                  </a:cubicBezTo>
                  <a:cubicBezTo>
                    <a:pt x="15505" y="20924"/>
                    <a:pt x="15317" y="20986"/>
                    <a:pt x="15171" y="21028"/>
                  </a:cubicBezTo>
                  <a:cubicBezTo>
                    <a:pt x="15066" y="21321"/>
                    <a:pt x="14940" y="21551"/>
                    <a:pt x="14919" y="21844"/>
                  </a:cubicBezTo>
                  <a:cubicBezTo>
                    <a:pt x="14836" y="22347"/>
                    <a:pt x="14480" y="22598"/>
                    <a:pt x="14124" y="22870"/>
                  </a:cubicBezTo>
                  <a:cubicBezTo>
                    <a:pt x="13769" y="23142"/>
                    <a:pt x="13329" y="23288"/>
                    <a:pt x="12890" y="23183"/>
                  </a:cubicBezTo>
                  <a:cubicBezTo>
                    <a:pt x="12492" y="23079"/>
                    <a:pt x="12074" y="22932"/>
                    <a:pt x="11781" y="22619"/>
                  </a:cubicBezTo>
                  <a:cubicBezTo>
                    <a:pt x="11655" y="22493"/>
                    <a:pt x="11509" y="22347"/>
                    <a:pt x="11404" y="22179"/>
                  </a:cubicBezTo>
                  <a:cubicBezTo>
                    <a:pt x="11028" y="22179"/>
                    <a:pt x="10714" y="22221"/>
                    <a:pt x="10358" y="22179"/>
                  </a:cubicBezTo>
                  <a:cubicBezTo>
                    <a:pt x="10044" y="22158"/>
                    <a:pt x="9919" y="22012"/>
                    <a:pt x="9898" y="21719"/>
                  </a:cubicBezTo>
                  <a:cubicBezTo>
                    <a:pt x="9877" y="21405"/>
                    <a:pt x="9898" y="21112"/>
                    <a:pt x="9898" y="20819"/>
                  </a:cubicBezTo>
                  <a:cubicBezTo>
                    <a:pt x="9709" y="20694"/>
                    <a:pt x="9521" y="20610"/>
                    <a:pt x="9396" y="20484"/>
                  </a:cubicBezTo>
                  <a:cubicBezTo>
                    <a:pt x="9291" y="20401"/>
                    <a:pt x="9186" y="20275"/>
                    <a:pt x="9186" y="20150"/>
                  </a:cubicBezTo>
                  <a:cubicBezTo>
                    <a:pt x="9165" y="19773"/>
                    <a:pt x="9207" y="19375"/>
                    <a:pt x="8935" y="19062"/>
                  </a:cubicBezTo>
                  <a:cubicBezTo>
                    <a:pt x="8956" y="18685"/>
                    <a:pt x="8977" y="18308"/>
                    <a:pt x="8998" y="17869"/>
                  </a:cubicBezTo>
                  <a:cubicBezTo>
                    <a:pt x="8412" y="18015"/>
                    <a:pt x="7889" y="17639"/>
                    <a:pt x="7282" y="17471"/>
                  </a:cubicBezTo>
                  <a:cubicBezTo>
                    <a:pt x="7115" y="17429"/>
                    <a:pt x="6989" y="17325"/>
                    <a:pt x="6864" y="17241"/>
                  </a:cubicBezTo>
                  <a:cubicBezTo>
                    <a:pt x="6383" y="16906"/>
                    <a:pt x="5922" y="16551"/>
                    <a:pt x="5420" y="16237"/>
                  </a:cubicBezTo>
                  <a:cubicBezTo>
                    <a:pt x="5085" y="16028"/>
                    <a:pt x="4813" y="15777"/>
                    <a:pt x="4583" y="15463"/>
                  </a:cubicBezTo>
                  <a:cubicBezTo>
                    <a:pt x="3955" y="14647"/>
                    <a:pt x="3349" y="13789"/>
                    <a:pt x="2616" y="13077"/>
                  </a:cubicBezTo>
                  <a:cubicBezTo>
                    <a:pt x="2386" y="12868"/>
                    <a:pt x="2261" y="12533"/>
                    <a:pt x="2135" y="12240"/>
                  </a:cubicBezTo>
                  <a:cubicBezTo>
                    <a:pt x="1968" y="11843"/>
                    <a:pt x="1821" y="11466"/>
                    <a:pt x="1528" y="11152"/>
                  </a:cubicBezTo>
                  <a:cubicBezTo>
                    <a:pt x="922" y="10441"/>
                    <a:pt x="670" y="9604"/>
                    <a:pt x="461" y="8746"/>
                  </a:cubicBezTo>
                  <a:cubicBezTo>
                    <a:pt x="357" y="8265"/>
                    <a:pt x="252" y="7826"/>
                    <a:pt x="147" y="7344"/>
                  </a:cubicBezTo>
                  <a:cubicBezTo>
                    <a:pt x="85" y="7093"/>
                    <a:pt x="43" y="6800"/>
                    <a:pt x="43" y="6507"/>
                  </a:cubicBezTo>
                  <a:cubicBezTo>
                    <a:pt x="1" y="5963"/>
                    <a:pt x="43" y="5398"/>
                    <a:pt x="43" y="4833"/>
                  </a:cubicBezTo>
                  <a:cubicBezTo>
                    <a:pt x="43" y="4143"/>
                    <a:pt x="273" y="3536"/>
                    <a:pt x="796" y="3055"/>
                  </a:cubicBezTo>
                  <a:cubicBezTo>
                    <a:pt x="1528" y="2385"/>
                    <a:pt x="2365" y="1800"/>
                    <a:pt x="3286" y="1381"/>
                  </a:cubicBezTo>
                  <a:cubicBezTo>
                    <a:pt x="3307" y="1381"/>
                    <a:pt x="3328" y="1360"/>
                    <a:pt x="3349" y="1360"/>
                  </a:cubicBezTo>
                  <a:cubicBezTo>
                    <a:pt x="4981" y="544"/>
                    <a:pt x="6738" y="272"/>
                    <a:pt x="8517" y="63"/>
                  </a:cubicBezTo>
                  <a:cubicBezTo>
                    <a:pt x="8998" y="0"/>
                    <a:pt x="9500" y="0"/>
                    <a:pt x="10002" y="84"/>
                  </a:cubicBezTo>
                  <a:cubicBezTo>
                    <a:pt x="10735" y="188"/>
                    <a:pt x="11488" y="335"/>
                    <a:pt x="12220" y="481"/>
                  </a:cubicBezTo>
                  <a:cubicBezTo>
                    <a:pt x="12597" y="523"/>
                    <a:pt x="12911" y="691"/>
                    <a:pt x="13225" y="900"/>
                  </a:cubicBezTo>
                  <a:cubicBezTo>
                    <a:pt x="13643" y="1172"/>
                    <a:pt x="14062" y="1444"/>
                    <a:pt x="14501" y="1674"/>
                  </a:cubicBezTo>
                  <a:cubicBezTo>
                    <a:pt x="14794" y="1841"/>
                    <a:pt x="15045" y="2051"/>
                    <a:pt x="15233" y="2323"/>
                  </a:cubicBezTo>
                  <a:cubicBezTo>
                    <a:pt x="15380" y="2595"/>
                    <a:pt x="15568" y="2846"/>
                    <a:pt x="15756" y="3097"/>
                  </a:cubicBezTo>
                  <a:cubicBezTo>
                    <a:pt x="16217" y="3662"/>
                    <a:pt x="16489" y="4310"/>
                    <a:pt x="16677" y="5022"/>
                  </a:cubicBezTo>
                  <a:cubicBezTo>
                    <a:pt x="16991" y="6152"/>
                    <a:pt x="17137" y="7302"/>
                    <a:pt x="17137" y="8474"/>
                  </a:cubicBezTo>
                  <a:cubicBezTo>
                    <a:pt x="17137" y="9604"/>
                    <a:pt x="16907" y="10671"/>
                    <a:pt x="16698" y="11780"/>
                  </a:cubicBezTo>
                  <a:cubicBezTo>
                    <a:pt x="16426" y="13245"/>
                    <a:pt x="15756" y="14500"/>
                    <a:pt x="15024" y="15756"/>
                  </a:cubicBezTo>
                  <a:cubicBezTo>
                    <a:pt x="14836" y="15839"/>
                    <a:pt x="14731" y="15986"/>
                    <a:pt x="14627" y="16174"/>
                  </a:cubicBezTo>
                  <a:close/>
                  <a:moveTo>
                    <a:pt x="13622" y="15442"/>
                  </a:moveTo>
                  <a:cubicBezTo>
                    <a:pt x="13957" y="15337"/>
                    <a:pt x="14062" y="15065"/>
                    <a:pt x="14187" y="14856"/>
                  </a:cubicBezTo>
                  <a:cubicBezTo>
                    <a:pt x="15212" y="13245"/>
                    <a:pt x="15735" y="11466"/>
                    <a:pt x="15924" y="9583"/>
                  </a:cubicBezTo>
                  <a:cubicBezTo>
                    <a:pt x="16049" y="8118"/>
                    <a:pt x="16070" y="6633"/>
                    <a:pt x="15547" y="5189"/>
                  </a:cubicBezTo>
                  <a:cubicBezTo>
                    <a:pt x="15443" y="4248"/>
                    <a:pt x="14773" y="3620"/>
                    <a:pt x="14292" y="2846"/>
                  </a:cubicBezTo>
                  <a:cubicBezTo>
                    <a:pt x="14062" y="2469"/>
                    <a:pt x="13622" y="2385"/>
                    <a:pt x="13267" y="2176"/>
                  </a:cubicBezTo>
                  <a:cubicBezTo>
                    <a:pt x="13162" y="2092"/>
                    <a:pt x="13036" y="2051"/>
                    <a:pt x="12932" y="1946"/>
                  </a:cubicBezTo>
                  <a:cubicBezTo>
                    <a:pt x="12471" y="1486"/>
                    <a:pt x="11886" y="1339"/>
                    <a:pt x="11279" y="1235"/>
                  </a:cubicBezTo>
                  <a:cubicBezTo>
                    <a:pt x="10839" y="1151"/>
                    <a:pt x="10400" y="1109"/>
                    <a:pt x="9981" y="1025"/>
                  </a:cubicBezTo>
                  <a:cubicBezTo>
                    <a:pt x="9396" y="921"/>
                    <a:pt x="8810" y="921"/>
                    <a:pt x="8224" y="1025"/>
                  </a:cubicBezTo>
                  <a:cubicBezTo>
                    <a:pt x="7513" y="1151"/>
                    <a:pt x="6780" y="1256"/>
                    <a:pt x="6069" y="1402"/>
                  </a:cubicBezTo>
                  <a:cubicBezTo>
                    <a:pt x="5797" y="1444"/>
                    <a:pt x="5483" y="1528"/>
                    <a:pt x="5190" y="1632"/>
                  </a:cubicBezTo>
                  <a:cubicBezTo>
                    <a:pt x="4646" y="1841"/>
                    <a:pt x="4081" y="2051"/>
                    <a:pt x="3558" y="2281"/>
                  </a:cubicBezTo>
                  <a:cubicBezTo>
                    <a:pt x="2805" y="2616"/>
                    <a:pt x="2093" y="3097"/>
                    <a:pt x="1466" y="3662"/>
                  </a:cubicBezTo>
                  <a:cubicBezTo>
                    <a:pt x="1110" y="3976"/>
                    <a:pt x="942" y="4373"/>
                    <a:pt x="942" y="4854"/>
                  </a:cubicBezTo>
                  <a:cubicBezTo>
                    <a:pt x="942" y="5838"/>
                    <a:pt x="901" y="6863"/>
                    <a:pt x="1214" y="7826"/>
                  </a:cubicBezTo>
                  <a:cubicBezTo>
                    <a:pt x="1298" y="8035"/>
                    <a:pt x="1298" y="8265"/>
                    <a:pt x="1340" y="8474"/>
                  </a:cubicBezTo>
                  <a:cubicBezTo>
                    <a:pt x="1528" y="9165"/>
                    <a:pt x="1738" y="9813"/>
                    <a:pt x="2177" y="10399"/>
                  </a:cubicBezTo>
                  <a:cubicBezTo>
                    <a:pt x="2512" y="10818"/>
                    <a:pt x="2784" y="11257"/>
                    <a:pt x="2930" y="11780"/>
                  </a:cubicBezTo>
                  <a:cubicBezTo>
                    <a:pt x="3035" y="12073"/>
                    <a:pt x="3181" y="12324"/>
                    <a:pt x="3411" y="12533"/>
                  </a:cubicBezTo>
                  <a:cubicBezTo>
                    <a:pt x="3955" y="13036"/>
                    <a:pt x="4395" y="13580"/>
                    <a:pt x="4792" y="14186"/>
                  </a:cubicBezTo>
                  <a:cubicBezTo>
                    <a:pt x="5232" y="14856"/>
                    <a:pt x="5818" y="15442"/>
                    <a:pt x="6529" y="15839"/>
                  </a:cubicBezTo>
                  <a:cubicBezTo>
                    <a:pt x="6676" y="15902"/>
                    <a:pt x="6801" y="16007"/>
                    <a:pt x="6906" y="16111"/>
                  </a:cubicBezTo>
                  <a:cubicBezTo>
                    <a:pt x="7324" y="16593"/>
                    <a:pt x="7889" y="16844"/>
                    <a:pt x="8433" y="17137"/>
                  </a:cubicBezTo>
                  <a:cubicBezTo>
                    <a:pt x="8559" y="17095"/>
                    <a:pt x="8663" y="17032"/>
                    <a:pt x="8789" y="16948"/>
                  </a:cubicBezTo>
                  <a:cubicBezTo>
                    <a:pt x="8893" y="16906"/>
                    <a:pt x="9082" y="17011"/>
                    <a:pt x="9103" y="16885"/>
                  </a:cubicBezTo>
                  <a:cubicBezTo>
                    <a:pt x="8726" y="16362"/>
                    <a:pt x="8370" y="15881"/>
                    <a:pt x="8015" y="15379"/>
                  </a:cubicBezTo>
                  <a:cubicBezTo>
                    <a:pt x="7910" y="15233"/>
                    <a:pt x="7826" y="15023"/>
                    <a:pt x="7701" y="14919"/>
                  </a:cubicBezTo>
                  <a:cubicBezTo>
                    <a:pt x="7261" y="14500"/>
                    <a:pt x="7052" y="13977"/>
                    <a:pt x="6843" y="13391"/>
                  </a:cubicBezTo>
                  <a:cubicBezTo>
                    <a:pt x="6487" y="12408"/>
                    <a:pt x="6132" y="11403"/>
                    <a:pt x="5797" y="10420"/>
                  </a:cubicBezTo>
                  <a:cubicBezTo>
                    <a:pt x="5546" y="9730"/>
                    <a:pt x="5441" y="8997"/>
                    <a:pt x="5504" y="8265"/>
                  </a:cubicBezTo>
                  <a:cubicBezTo>
                    <a:pt x="5525" y="7888"/>
                    <a:pt x="5713" y="7616"/>
                    <a:pt x="6048" y="7512"/>
                  </a:cubicBezTo>
                  <a:cubicBezTo>
                    <a:pt x="6320" y="7428"/>
                    <a:pt x="6592" y="7386"/>
                    <a:pt x="6864" y="7386"/>
                  </a:cubicBezTo>
                  <a:cubicBezTo>
                    <a:pt x="8203" y="7323"/>
                    <a:pt x="7847" y="7491"/>
                    <a:pt x="8684" y="6654"/>
                  </a:cubicBezTo>
                  <a:cubicBezTo>
                    <a:pt x="9061" y="6277"/>
                    <a:pt x="9500" y="6068"/>
                    <a:pt x="10044" y="6110"/>
                  </a:cubicBezTo>
                  <a:cubicBezTo>
                    <a:pt x="10316" y="6131"/>
                    <a:pt x="10546" y="6131"/>
                    <a:pt x="10818" y="6110"/>
                  </a:cubicBezTo>
                  <a:cubicBezTo>
                    <a:pt x="11195" y="6068"/>
                    <a:pt x="11509" y="6173"/>
                    <a:pt x="11781" y="6486"/>
                  </a:cubicBezTo>
                  <a:cubicBezTo>
                    <a:pt x="11990" y="6758"/>
                    <a:pt x="12241" y="6863"/>
                    <a:pt x="12597" y="6842"/>
                  </a:cubicBezTo>
                  <a:cubicBezTo>
                    <a:pt x="12974" y="6779"/>
                    <a:pt x="13287" y="6947"/>
                    <a:pt x="13559" y="7219"/>
                  </a:cubicBezTo>
                  <a:cubicBezTo>
                    <a:pt x="13685" y="7386"/>
                    <a:pt x="13852" y="7491"/>
                    <a:pt x="13978" y="7637"/>
                  </a:cubicBezTo>
                  <a:cubicBezTo>
                    <a:pt x="14606" y="8307"/>
                    <a:pt x="15003" y="9018"/>
                    <a:pt x="14919" y="9981"/>
                  </a:cubicBezTo>
                  <a:cubicBezTo>
                    <a:pt x="14899" y="10315"/>
                    <a:pt x="14919" y="10650"/>
                    <a:pt x="14919" y="10964"/>
                  </a:cubicBezTo>
                  <a:cubicBezTo>
                    <a:pt x="14919" y="11152"/>
                    <a:pt x="14899" y="11362"/>
                    <a:pt x="14836" y="11550"/>
                  </a:cubicBezTo>
                  <a:cubicBezTo>
                    <a:pt x="14606" y="12199"/>
                    <a:pt x="14396" y="12868"/>
                    <a:pt x="14103" y="13496"/>
                  </a:cubicBezTo>
                  <a:cubicBezTo>
                    <a:pt x="13831" y="14082"/>
                    <a:pt x="13643" y="14709"/>
                    <a:pt x="13622" y="15442"/>
                  </a:cubicBezTo>
                  <a:close/>
                  <a:moveTo>
                    <a:pt x="12743" y="7805"/>
                  </a:moveTo>
                  <a:cubicBezTo>
                    <a:pt x="12722" y="7888"/>
                    <a:pt x="12702" y="7930"/>
                    <a:pt x="12722" y="7993"/>
                  </a:cubicBezTo>
                  <a:cubicBezTo>
                    <a:pt x="13015" y="8788"/>
                    <a:pt x="12911" y="9625"/>
                    <a:pt x="12911" y="10462"/>
                  </a:cubicBezTo>
                  <a:cubicBezTo>
                    <a:pt x="12911" y="10755"/>
                    <a:pt x="12848" y="11027"/>
                    <a:pt x="12639" y="11236"/>
                  </a:cubicBezTo>
                  <a:cubicBezTo>
                    <a:pt x="12534" y="11341"/>
                    <a:pt x="12471" y="11508"/>
                    <a:pt x="12367" y="11655"/>
                  </a:cubicBezTo>
                  <a:cubicBezTo>
                    <a:pt x="12116" y="11989"/>
                    <a:pt x="11739" y="12073"/>
                    <a:pt x="11425" y="11801"/>
                  </a:cubicBezTo>
                  <a:cubicBezTo>
                    <a:pt x="11258" y="11675"/>
                    <a:pt x="11153" y="11508"/>
                    <a:pt x="11049" y="11362"/>
                  </a:cubicBezTo>
                  <a:cubicBezTo>
                    <a:pt x="10714" y="10734"/>
                    <a:pt x="10505" y="10064"/>
                    <a:pt x="10505" y="9374"/>
                  </a:cubicBezTo>
                  <a:cubicBezTo>
                    <a:pt x="10505" y="8579"/>
                    <a:pt x="10400" y="7805"/>
                    <a:pt x="10965" y="7156"/>
                  </a:cubicBezTo>
                  <a:cubicBezTo>
                    <a:pt x="11007" y="7114"/>
                    <a:pt x="10965" y="7051"/>
                    <a:pt x="11007" y="6989"/>
                  </a:cubicBezTo>
                  <a:cubicBezTo>
                    <a:pt x="9668" y="6842"/>
                    <a:pt x="9354" y="6968"/>
                    <a:pt x="8852" y="7909"/>
                  </a:cubicBezTo>
                  <a:cubicBezTo>
                    <a:pt x="8914" y="7951"/>
                    <a:pt x="8977" y="7993"/>
                    <a:pt x="9040" y="8035"/>
                  </a:cubicBezTo>
                  <a:cubicBezTo>
                    <a:pt x="9500" y="8370"/>
                    <a:pt x="9814" y="8830"/>
                    <a:pt x="9877" y="9416"/>
                  </a:cubicBezTo>
                  <a:cubicBezTo>
                    <a:pt x="9877" y="9520"/>
                    <a:pt x="9961" y="9625"/>
                    <a:pt x="10002" y="9730"/>
                  </a:cubicBezTo>
                  <a:cubicBezTo>
                    <a:pt x="10212" y="10211"/>
                    <a:pt x="10170" y="10734"/>
                    <a:pt x="10107" y="11236"/>
                  </a:cubicBezTo>
                  <a:cubicBezTo>
                    <a:pt x="10065" y="11675"/>
                    <a:pt x="9709" y="11968"/>
                    <a:pt x="9333" y="12136"/>
                  </a:cubicBezTo>
                  <a:cubicBezTo>
                    <a:pt x="9061" y="12240"/>
                    <a:pt x="8747" y="12199"/>
                    <a:pt x="8559" y="11989"/>
                  </a:cubicBezTo>
                  <a:cubicBezTo>
                    <a:pt x="8412" y="11801"/>
                    <a:pt x="8245" y="11592"/>
                    <a:pt x="8140" y="11362"/>
                  </a:cubicBezTo>
                  <a:cubicBezTo>
                    <a:pt x="7910" y="10839"/>
                    <a:pt x="7785" y="10315"/>
                    <a:pt x="7785" y="9730"/>
                  </a:cubicBezTo>
                  <a:lnTo>
                    <a:pt x="7785" y="8642"/>
                  </a:lnTo>
                  <a:cubicBezTo>
                    <a:pt x="7785" y="8474"/>
                    <a:pt x="7701" y="8328"/>
                    <a:pt x="7680" y="8202"/>
                  </a:cubicBezTo>
                  <a:cubicBezTo>
                    <a:pt x="6885" y="8118"/>
                    <a:pt x="6885" y="8118"/>
                    <a:pt x="6424" y="8265"/>
                  </a:cubicBezTo>
                  <a:cubicBezTo>
                    <a:pt x="6236" y="8976"/>
                    <a:pt x="6362" y="9416"/>
                    <a:pt x="6571" y="10085"/>
                  </a:cubicBezTo>
                  <a:cubicBezTo>
                    <a:pt x="6927" y="11069"/>
                    <a:pt x="7303" y="12073"/>
                    <a:pt x="7659" y="13056"/>
                  </a:cubicBezTo>
                  <a:cubicBezTo>
                    <a:pt x="7826" y="13559"/>
                    <a:pt x="8015" y="14061"/>
                    <a:pt x="8412" y="14416"/>
                  </a:cubicBezTo>
                  <a:cubicBezTo>
                    <a:pt x="8559" y="14584"/>
                    <a:pt x="8663" y="14793"/>
                    <a:pt x="8768" y="14960"/>
                  </a:cubicBezTo>
                  <a:cubicBezTo>
                    <a:pt x="9186" y="15693"/>
                    <a:pt x="9689" y="16362"/>
                    <a:pt x="10484" y="16781"/>
                  </a:cubicBezTo>
                  <a:cubicBezTo>
                    <a:pt x="11111" y="16383"/>
                    <a:pt x="11886" y="16279"/>
                    <a:pt x="12471" y="15777"/>
                  </a:cubicBezTo>
                  <a:cubicBezTo>
                    <a:pt x="12492" y="15567"/>
                    <a:pt x="12492" y="15337"/>
                    <a:pt x="12576" y="15128"/>
                  </a:cubicBezTo>
                  <a:cubicBezTo>
                    <a:pt x="12953" y="13956"/>
                    <a:pt x="13371" y="12764"/>
                    <a:pt x="13831" y="11592"/>
                  </a:cubicBezTo>
                  <a:cubicBezTo>
                    <a:pt x="13957" y="11257"/>
                    <a:pt x="14041" y="10922"/>
                    <a:pt x="14041" y="10546"/>
                  </a:cubicBezTo>
                  <a:cubicBezTo>
                    <a:pt x="14041" y="10315"/>
                    <a:pt x="13999" y="10106"/>
                    <a:pt x="14041" y="9876"/>
                  </a:cubicBezTo>
                  <a:cubicBezTo>
                    <a:pt x="14083" y="9269"/>
                    <a:pt x="13831" y="8767"/>
                    <a:pt x="13434" y="8349"/>
                  </a:cubicBezTo>
                  <a:cubicBezTo>
                    <a:pt x="13246" y="8139"/>
                    <a:pt x="13057" y="7846"/>
                    <a:pt x="12743" y="7805"/>
                  </a:cubicBezTo>
                  <a:close/>
                  <a:moveTo>
                    <a:pt x="13957" y="16634"/>
                  </a:moveTo>
                  <a:cubicBezTo>
                    <a:pt x="13476" y="16697"/>
                    <a:pt x="13162" y="16718"/>
                    <a:pt x="12827" y="16781"/>
                  </a:cubicBezTo>
                  <a:cubicBezTo>
                    <a:pt x="12702" y="16802"/>
                    <a:pt x="12534" y="16823"/>
                    <a:pt x="12430" y="16885"/>
                  </a:cubicBezTo>
                  <a:cubicBezTo>
                    <a:pt x="11634" y="17220"/>
                    <a:pt x="10818" y="17576"/>
                    <a:pt x="10002" y="17953"/>
                  </a:cubicBezTo>
                  <a:cubicBezTo>
                    <a:pt x="9772" y="18057"/>
                    <a:pt x="9584" y="18204"/>
                    <a:pt x="9605" y="18518"/>
                  </a:cubicBezTo>
                  <a:cubicBezTo>
                    <a:pt x="10191" y="18685"/>
                    <a:pt x="10337" y="18706"/>
                    <a:pt x="10735" y="18559"/>
                  </a:cubicBezTo>
                  <a:cubicBezTo>
                    <a:pt x="11049" y="18413"/>
                    <a:pt x="11362" y="18371"/>
                    <a:pt x="11697" y="18371"/>
                  </a:cubicBezTo>
                  <a:cubicBezTo>
                    <a:pt x="11948" y="18371"/>
                    <a:pt x="12199" y="18287"/>
                    <a:pt x="12430" y="18204"/>
                  </a:cubicBezTo>
                  <a:cubicBezTo>
                    <a:pt x="12639" y="18162"/>
                    <a:pt x="12848" y="18078"/>
                    <a:pt x="13099" y="18057"/>
                  </a:cubicBezTo>
                  <a:cubicBezTo>
                    <a:pt x="13539" y="17994"/>
                    <a:pt x="13957" y="17827"/>
                    <a:pt x="14292" y="17534"/>
                  </a:cubicBezTo>
                  <a:cubicBezTo>
                    <a:pt x="14292" y="17450"/>
                    <a:pt x="14355" y="17346"/>
                    <a:pt x="14313" y="17304"/>
                  </a:cubicBezTo>
                  <a:cubicBezTo>
                    <a:pt x="14208" y="17032"/>
                    <a:pt x="14083" y="16844"/>
                    <a:pt x="13957" y="16634"/>
                  </a:cubicBezTo>
                  <a:close/>
                  <a:moveTo>
                    <a:pt x="10609" y="21321"/>
                  </a:moveTo>
                  <a:cubicBezTo>
                    <a:pt x="11216" y="21196"/>
                    <a:pt x="11676" y="21112"/>
                    <a:pt x="12178" y="21007"/>
                  </a:cubicBezTo>
                  <a:cubicBezTo>
                    <a:pt x="12681" y="20903"/>
                    <a:pt x="13162" y="20694"/>
                    <a:pt x="13664" y="20568"/>
                  </a:cubicBezTo>
                  <a:cubicBezTo>
                    <a:pt x="14103" y="20442"/>
                    <a:pt x="14668" y="20463"/>
                    <a:pt x="15003" y="20024"/>
                  </a:cubicBezTo>
                  <a:cubicBezTo>
                    <a:pt x="14919" y="19961"/>
                    <a:pt x="14899" y="19919"/>
                    <a:pt x="14836" y="19919"/>
                  </a:cubicBezTo>
                  <a:cubicBezTo>
                    <a:pt x="13957" y="19919"/>
                    <a:pt x="13120" y="20170"/>
                    <a:pt x="12220" y="20275"/>
                  </a:cubicBezTo>
                  <a:cubicBezTo>
                    <a:pt x="11969" y="20296"/>
                    <a:pt x="11697" y="20442"/>
                    <a:pt x="11446" y="20505"/>
                  </a:cubicBezTo>
                  <a:cubicBezTo>
                    <a:pt x="11216" y="20589"/>
                    <a:pt x="10965" y="20652"/>
                    <a:pt x="10735" y="20714"/>
                  </a:cubicBezTo>
                  <a:cubicBezTo>
                    <a:pt x="10693" y="20756"/>
                    <a:pt x="10651" y="20777"/>
                    <a:pt x="10588" y="20819"/>
                  </a:cubicBezTo>
                  <a:cubicBezTo>
                    <a:pt x="10588" y="20966"/>
                    <a:pt x="10609" y="21112"/>
                    <a:pt x="10609" y="21321"/>
                  </a:cubicBezTo>
                  <a:close/>
                  <a:moveTo>
                    <a:pt x="10002" y="19752"/>
                  </a:moveTo>
                  <a:cubicBezTo>
                    <a:pt x="10421" y="19940"/>
                    <a:pt x="10735" y="19878"/>
                    <a:pt x="11111" y="19773"/>
                  </a:cubicBezTo>
                  <a:cubicBezTo>
                    <a:pt x="11551" y="19647"/>
                    <a:pt x="11990" y="19480"/>
                    <a:pt x="12471" y="19417"/>
                  </a:cubicBezTo>
                  <a:cubicBezTo>
                    <a:pt x="13141" y="19271"/>
                    <a:pt x="13831" y="19208"/>
                    <a:pt x="14522" y="19103"/>
                  </a:cubicBezTo>
                  <a:lnTo>
                    <a:pt x="14522" y="18518"/>
                  </a:lnTo>
                  <a:cubicBezTo>
                    <a:pt x="13790" y="18769"/>
                    <a:pt x="13120" y="18957"/>
                    <a:pt x="12430" y="19145"/>
                  </a:cubicBezTo>
                  <a:cubicBezTo>
                    <a:pt x="12325" y="19187"/>
                    <a:pt x="12220" y="19229"/>
                    <a:pt x="12116" y="19208"/>
                  </a:cubicBezTo>
                  <a:cubicBezTo>
                    <a:pt x="11467" y="19103"/>
                    <a:pt x="10902" y="19480"/>
                    <a:pt x="10274" y="19543"/>
                  </a:cubicBezTo>
                  <a:cubicBezTo>
                    <a:pt x="10170" y="19522"/>
                    <a:pt x="10086" y="19647"/>
                    <a:pt x="10002" y="19752"/>
                  </a:cubicBezTo>
                  <a:close/>
                  <a:moveTo>
                    <a:pt x="11739" y="8035"/>
                  </a:moveTo>
                  <a:cubicBezTo>
                    <a:pt x="11551" y="7951"/>
                    <a:pt x="11446" y="8118"/>
                    <a:pt x="11446" y="8223"/>
                  </a:cubicBezTo>
                  <a:cubicBezTo>
                    <a:pt x="11362" y="8976"/>
                    <a:pt x="11342" y="9709"/>
                    <a:pt x="11634" y="10441"/>
                  </a:cubicBezTo>
                  <a:cubicBezTo>
                    <a:pt x="11676" y="10567"/>
                    <a:pt x="11802" y="10650"/>
                    <a:pt x="12011" y="10525"/>
                  </a:cubicBezTo>
                  <a:cubicBezTo>
                    <a:pt x="11990" y="9709"/>
                    <a:pt x="12178" y="8851"/>
                    <a:pt x="11739" y="8035"/>
                  </a:cubicBezTo>
                  <a:close/>
                  <a:moveTo>
                    <a:pt x="14083" y="21426"/>
                  </a:moveTo>
                  <a:cubicBezTo>
                    <a:pt x="13162" y="21510"/>
                    <a:pt x="12806" y="21614"/>
                    <a:pt x="12220" y="21991"/>
                  </a:cubicBezTo>
                  <a:cubicBezTo>
                    <a:pt x="12597" y="22137"/>
                    <a:pt x="12911" y="22263"/>
                    <a:pt x="13225" y="22367"/>
                  </a:cubicBezTo>
                  <a:cubicBezTo>
                    <a:pt x="13852" y="22012"/>
                    <a:pt x="13852" y="22012"/>
                    <a:pt x="14083" y="21426"/>
                  </a:cubicBezTo>
                  <a:close/>
                  <a:moveTo>
                    <a:pt x="9145" y="11257"/>
                  </a:moveTo>
                  <a:cubicBezTo>
                    <a:pt x="9354" y="10839"/>
                    <a:pt x="9375" y="10504"/>
                    <a:pt x="9249" y="10232"/>
                  </a:cubicBezTo>
                  <a:cubicBezTo>
                    <a:pt x="9124" y="9918"/>
                    <a:pt x="9040" y="9604"/>
                    <a:pt x="8977" y="9269"/>
                  </a:cubicBezTo>
                  <a:cubicBezTo>
                    <a:pt x="8956" y="9165"/>
                    <a:pt x="8831" y="9081"/>
                    <a:pt x="8705" y="8955"/>
                  </a:cubicBezTo>
                  <a:cubicBezTo>
                    <a:pt x="8601" y="9771"/>
                    <a:pt x="8642" y="10462"/>
                    <a:pt x="9145" y="1125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33"/>
            <p:cNvSpPr/>
            <p:nvPr/>
          </p:nvSpPr>
          <p:spPr>
            <a:xfrm>
              <a:off x="437500" y="2678475"/>
              <a:ext cx="84775" cy="66450"/>
            </a:xfrm>
            <a:custGeom>
              <a:avLst/>
              <a:gdLst/>
              <a:ahLst/>
              <a:cxnLst/>
              <a:rect l="l" t="t" r="r" b="b"/>
              <a:pathLst>
                <a:path w="3391" h="2658" extrusionOk="0">
                  <a:moveTo>
                    <a:pt x="712" y="0"/>
                  </a:moveTo>
                  <a:cubicBezTo>
                    <a:pt x="1089" y="42"/>
                    <a:pt x="1486" y="147"/>
                    <a:pt x="1675" y="461"/>
                  </a:cubicBezTo>
                  <a:cubicBezTo>
                    <a:pt x="1926" y="858"/>
                    <a:pt x="2281" y="1088"/>
                    <a:pt x="2637" y="1381"/>
                  </a:cubicBezTo>
                  <a:cubicBezTo>
                    <a:pt x="2825" y="1549"/>
                    <a:pt x="3014" y="1716"/>
                    <a:pt x="3181" y="1904"/>
                  </a:cubicBezTo>
                  <a:cubicBezTo>
                    <a:pt x="3369" y="2093"/>
                    <a:pt x="3390" y="2281"/>
                    <a:pt x="3286" y="2427"/>
                  </a:cubicBezTo>
                  <a:cubicBezTo>
                    <a:pt x="3160" y="2595"/>
                    <a:pt x="2909" y="2658"/>
                    <a:pt x="2700" y="2595"/>
                  </a:cubicBezTo>
                  <a:cubicBezTo>
                    <a:pt x="2616" y="2553"/>
                    <a:pt x="2532" y="2511"/>
                    <a:pt x="2491" y="2448"/>
                  </a:cubicBezTo>
                  <a:cubicBezTo>
                    <a:pt x="2135" y="2197"/>
                    <a:pt x="1779" y="1904"/>
                    <a:pt x="1444" y="1653"/>
                  </a:cubicBezTo>
                  <a:cubicBezTo>
                    <a:pt x="1361" y="1570"/>
                    <a:pt x="1256" y="1507"/>
                    <a:pt x="1193" y="1402"/>
                  </a:cubicBezTo>
                  <a:cubicBezTo>
                    <a:pt x="1026" y="1046"/>
                    <a:pt x="733" y="879"/>
                    <a:pt x="356" y="816"/>
                  </a:cubicBezTo>
                  <a:cubicBezTo>
                    <a:pt x="315" y="774"/>
                    <a:pt x="252" y="774"/>
                    <a:pt x="210" y="733"/>
                  </a:cubicBezTo>
                  <a:cubicBezTo>
                    <a:pt x="22" y="628"/>
                    <a:pt x="1" y="251"/>
                    <a:pt x="210" y="189"/>
                  </a:cubicBezTo>
                  <a:cubicBezTo>
                    <a:pt x="356" y="105"/>
                    <a:pt x="545" y="42"/>
                    <a:pt x="7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33"/>
            <p:cNvSpPr/>
            <p:nvPr/>
          </p:nvSpPr>
          <p:spPr>
            <a:xfrm>
              <a:off x="853350" y="3366325"/>
              <a:ext cx="72750" cy="94200"/>
            </a:xfrm>
            <a:custGeom>
              <a:avLst/>
              <a:gdLst/>
              <a:ahLst/>
              <a:cxnLst/>
              <a:rect l="l" t="t" r="r" b="b"/>
              <a:pathLst>
                <a:path w="2910" h="3768" extrusionOk="0">
                  <a:moveTo>
                    <a:pt x="2909" y="3265"/>
                  </a:moveTo>
                  <a:cubicBezTo>
                    <a:pt x="2847" y="3370"/>
                    <a:pt x="2826" y="3453"/>
                    <a:pt x="2784" y="3537"/>
                  </a:cubicBezTo>
                  <a:cubicBezTo>
                    <a:pt x="2679" y="3704"/>
                    <a:pt x="2449" y="3767"/>
                    <a:pt x="2303" y="3600"/>
                  </a:cubicBezTo>
                  <a:cubicBezTo>
                    <a:pt x="2261" y="3558"/>
                    <a:pt x="2219" y="3537"/>
                    <a:pt x="2198" y="3474"/>
                  </a:cubicBezTo>
                  <a:cubicBezTo>
                    <a:pt x="1528" y="2595"/>
                    <a:pt x="880" y="1675"/>
                    <a:pt x="252" y="775"/>
                  </a:cubicBezTo>
                  <a:cubicBezTo>
                    <a:pt x="22" y="461"/>
                    <a:pt x="1" y="210"/>
                    <a:pt x="147" y="126"/>
                  </a:cubicBezTo>
                  <a:cubicBezTo>
                    <a:pt x="378" y="1"/>
                    <a:pt x="566" y="147"/>
                    <a:pt x="754" y="294"/>
                  </a:cubicBezTo>
                  <a:cubicBezTo>
                    <a:pt x="838" y="336"/>
                    <a:pt x="880" y="398"/>
                    <a:pt x="943" y="440"/>
                  </a:cubicBezTo>
                  <a:cubicBezTo>
                    <a:pt x="1528" y="1193"/>
                    <a:pt x="2198" y="1926"/>
                    <a:pt x="2679" y="2763"/>
                  </a:cubicBezTo>
                  <a:cubicBezTo>
                    <a:pt x="2805" y="2930"/>
                    <a:pt x="2847" y="3118"/>
                    <a:pt x="2909" y="326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33"/>
            <p:cNvSpPr/>
            <p:nvPr/>
          </p:nvSpPr>
          <p:spPr>
            <a:xfrm>
              <a:off x="347000" y="2867825"/>
              <a:ext cx="103600" cy="43975"/>
            </a:xfrm>
            <a:custGeom>
              <a:avLst/>
              <a:gdLst/>
              <a:ahLst/>
              <a:cxnLst/>
              <a:rect l="l" t="t" r="r" b="b"/>
              <a:pathLst>
                <a:path w="4144" h="1759" extrusionOk="0">
                  <a:moveTo>
                    <a:pt x="106" y="1"/>
                  </a:moveTo>
                  <a:cubicBezTo>
                    <a:pt x="566" y="252"/>
                    <a:pt x="984" y="210"/>
                    <a:pt x="1403" y="252"/>
                  </a:cubicBezTo>
                  <a:cubicBezTo>
                    <a:pt x="2177" y="294"/>
                    <a:pt x="2909" y="524"/>
                    <a:pt x="3642" y="796"/>
                  </a:cubicBezTo>
                  <a:cubicBezTo>
                    <a:pt x="3809" y="838"/>
                    <a:pt x="3955" y="1026"/>
                    <a:pt x="4060" y="1193"/>
                  </a:cubicBezTo>
                  <a:cubicBezTo>
                    <a:pt x="4123" y="1256"/>
                    <a:pt x="4144" y="1423"/>
                    <a:pt x="4123" y="1507"/>
                  </a:cubicBezTo>
                  <a:cubicBezTo>
                    <a:pt x="4060" y="1612"/>
                    <a:pt x="3935" y="1675"/>
                    <a:pt x="3809" y="1737"/>
                  </a:cubicBezTo>
                  <a:cubicBezTo>
                    <a:pt x="3746" y="1758"/>
                    <a:pt x="3621" y="1737"/>
                    <a:pt x="3558" y="1716"/>
                  </a:cubicBezTo>
                  <a:cubicBezTo>
                    <a:pt x="2784" y="1319"/>
                    <a:pt x="1947" y="1214"/>
                    <a:pt x="1110" y="984"/>
                  </a:cubicBezTo>
                  <a:cubicBezTo>
                    <a:pt x="796" y="900"/>
                    <a:pt x="482" y="733"/>
                    <a:pt x="189" y="586"/>
                  </a:cubicBezTo>
                  <a:cubicBezTo>
                    <a:pt x="106" y="524"/>
                    <a:pt x="64" y="398"/>
                    <a:pt x="43" y="314"/>
                  </a:cubicBezTo>
                  <a:cubicBezTo>
                    <a:pt x="1" y="273"/>
                    <a:pt x="64" y="189"/>
                    <a:pt x="1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33"/>
            <p:cNvSpPr/>
            <p:nvPr/>
          </p:nvSpPr>
          <p:spPr>
            <a:xfrm>
              <a:off x="617450" y="2571750"/>
              <a:ext cx="30350" cy="88950"/>
            </a:xfrm>
            <a:custGeom>
              <a:avLst/>
              <a:gdLst/>
              <a:ahLst/>
              <a:cxnLst/>
              <a:rect l="l" t="t" r="r" b="b"/>
              <a:pathLst>
                <a:path w="1214" h="3558" extrusionOk="0">
                  <a:moveTo>
                    <a:pt x="628" y="1"/>
                  </a:moveTo>
                  <a:cubicBezTo>
                    <a:pt x="1026" y="315"/>
                    <a:pt x="1088" y="691"/>
                    <a:pt x="1151" y="1047"/>
                  </a:cubicBezTo>
                  <a:cubicBezTo>
                    <a:pt x="1172" y="1319"/>
                    <a:pt x="1151" y="1591"/>
                    <a:pt x="1151" y="1884"/>
                  </a:cubicBezTo>
                  <a:cubicBezTo>
                    <a:pt x="1172" y="2282"/>
                    <a:pt x="1172" y="2679"/>
                    <a:pt x="1193" y="3035"/>
                  </a:cubicBezTo>
                  <a:cubicBezTo>
                    <a:pt x="1214" y="3223"/>
                    <a:pt x="1172" y="3370"/>
                    <a:pt x="1005" y="3453"/>
                  </a:cubicBezTo>
                  <a:cubicBezTo>
                    <a:pt x="858" y="3558"/>
                    <a:pt x="670" y="3516"/>
                    <a:pt x="544" y="3411"/>
                  </a:cubicBezTo>
                  <a:cubicBezTo>
                    <a:pt x="419" y="3265"/>
                    <a:pt x="231" y="3118"/>
                    <a:pt x="210" y="2951"/>
                  </a:cubicBezTo>
                  <a:cubicBezTo>
                    <a:pt x="126" y="2072"/>
                    <a:pt x="0" y="1173"/>
                    <a:pt x="356" y="336"/>
                  </a:cubicBezTo>
                  <a:cubicBezTo>
                    <a:pt x="440" y="252"/>
                    <a:pt x="482" y="189"/>
                    <a:pt x="6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33"/>
            <p:cNvSpPr/>
            <p:nvPr/>
          </p:nvSpPr>
          <p:spPr>
            <a:xfrm>
              <a:off x="772275" y="2583800"/>
              <a:ext cx="44500" cy="72200"/>
            </a:xfrm>
            <a:custGeom>
              <a:avLst/>
              <a:gdLst/>
              <a:ahLst/>
              <a:cxnLst/>
              <a:rect l="l" t="t" r="r" b="b"/>
              <a:pathLst>
                <a:path w="1780" h="2888" extrusionOk="0">
                  <a:moveTo>
                    <a:pt x="1" y="2092"/>
                  </a:moveTo>
                  <a:cubicBezTo>
                    <a:pt x="147" y="1423"/>
                    <a:pt x="147" y="753"/>
                    <a:pt x="754" y="272"/>
                  </a:cubicBezTo>
                  <a:cubicBezTo>
                    <a:pt x="838" y="230"/>
                    <a:pt x="880" y="167"/>
                    <a:pt x="963" y="126"/>
                  </a:cubicBezTo>
                  <a:cubicBezTo>
                    <a:pt x="1173" y="0"/>
                    <a:pt x="1465" y="0"/>
                    <a:pt x="1591" y="126"/>
                  </a:cubicBezTo>
                  <a:cubicBezTo>
                    <a:pt x="1717" y="251"/>
                    <a:pt x="1779" y="544"/>
                    <a:pt x="1612" y="753"/>
                  </a:cubicBezTo>
                  <a:cubicBezTo>
                    <a:pt x="1193" y="1214"/>
                    <a:pt x="1047" y="1737"/>
                    <a:pt x="963" y="2344"/>
                  </a:cubicBezTo>
                  <a:cubicBezTo>
                    <a:pt x="963" y="2427"/>
                    <a:pt x="921" y="2511"/>
                    <a:pt x="880" y="2574"/>
                  </a:cubicBezTo>
                  <a:cubicBezTo>
                    <a:pt x="817" y="2741"/>
                    <a:pt x="712" y="2888"/>
                    <a:pt x="524" y="2867"/>
                  </a:cubicBezTo>
                  <a:cubicBezTo>
                    <a:pt x="398" y="2846"/>
                    <a:pt x="231" y="2720"/>
                    <a:pt x="147" y="2574"/>
                  </a:cubicBezTo>
                  <a:cubicBezTo>
                    <a:pt x="43" y="2427"/>
                    <a:pt x="22" y="2260"/>
                    <a:pt x="1" y="20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33"/>
            <p:cNvSpPr/>
            <p:nvPr/>
          </p:nvSpPr>
          <p:spPr>
            <a:xfrm>
              <a:off x="373175" y="3021100"/>
              <a:ext cx="71675" cy="30875"/>
            </a:xfrm>
            <a:custGeom>
              <a:avLst/>
              <a:gdLst/>
              <a:ahLst/>
              <a:cxnLst/>
              <a:rect l="l" t="t" r="r" b="b"/>
              <a:pathLst>
                <a:path w="2867" h="1235" extrusionOk="0">
                  <a:moveTo>
                    <a:pt x="900" y="1235"/>
                  </a:moveTo>
                  <a:cubicBezTo>
                    <a:pt x="670" y="1193"/>
                    <a:pt x="481" y="1193"/>
                    <a:pt x="314" y="1130"/>
                  </a:cubicBezTo>
                  <a:cubicBezTo>
                    <a:pt x="209" y="1067"/>
                    <a:pt x="105" y="942"/>
                    <a:pt x="63" y="837"/>
                  </a:cubicBezTo>
                  <a:cubicBezTo>
                    <a:pt x="0" y="649"/>
                    <a:pt x="147" y="523"/>
                    <a:pt x="293" y="440"/>
                  </a:cubicBezTo>
                  <a:cubicBezTo>
                    <a:pt x="356" y="419"/>
                    <a:pt x="398" y="398"/>
                    <a:pt x="460" y="398"/>
                  </a:cubicBezTo>
                  <a:cubicBezTo>
                    <a:pt x="1130" y="251"/>
                    <a:pt x="1820" y="126"/>
                    <a:pt x="2490" y="21"/>
                  </a:cubicBezTo>
                  <a:cubicBezTo>
                    <a:pt x="2595" y="0"/>
                    <a:pt x="2783" y="105"/>
                    <a:pt x="2804" y="209"/>
                  </a:cubicBezTo>
                  <a:cubicBezTo>
                    <a:pt x="2867" y="314"/>
                    <a:pt x="2804" y="502"/>
                    <a:pt x="2720" y="565"/>
                  </a:cubicBezTo>
                  <a:cubicBezTo>
                    <a:pt x="2616" y="712"/>
                    <a:pt x="2490" y="816"/>
                    <a:pt x="2344" y="858"/>
                  </a:cubicBezTo>
                  <a:cubicBezTo>
                    <a:pt x="1862" y="1026"/>
                    <a:pt x="1339" y="1130"/>
                    <a:pt x="900" y="12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7" name="Google Shape;227;p33"/>
          <p:cNvGrpSpPr/>
          <p:nvPr/>
        </p:nvGrpSpPr>
        <p:grpSpPr>
          <a:xfrm>
            <a:off x="8491234" y="4236651"/>
            <a:ext cx="3163733" cy="2411500"/>
            <a:chOff x="6368425" y="3177488"/>
            <a:chExt cx="2372800" cy="1808625"/>
          </a:xfrm>
        </p:grpSpPr>
        <p:sp>
          <p:nvSpPr>
            <p:cNvPr id="228" name="Google Shape;228;p33"/>
            <p:cNvSpPr/>
            <p:nvPr/>
          </p:nvSpPr>
          <p:spPr>
            <a:xfrm>
              <a:off x="6790225" y="4710413"/>
              <a:ext cx="177350" cy="192000"/>
            </a:xfrm>
            <a:custGeom>
              <a:avLst/>
              <a:gdLst/>
              <a:ahLst/>
              <a:cxnLst/>
              <a:rect l="l" t="t" r="r" b="b"/>
              <a:pathLst>
                <a:path w="7094" h="7680" extrusionOk="0">
                  <a:moveTo>
                    <a:pt x="1423" y="1"/>
                  </a:moveTo>
                  <a:cubicBezTo>
                    <a:pt x="1946" y="398"/>
                    <a:pt x="2197" y="900"/>
                    <a:pt x="2490" y="1361"/>
                  </a:cubicBezTo>
                  <a:cubicBezTo>
                    <a:pt x="2616" y="1570"/>
                    <a:pt x="2699" y="1821"/>
                    <a:pt x="2888" y="1988"/>
                  </a:cubicBezTo>
                  <a:cubicBezTo>
                    <a:pt x="3473" y="2595"/>
                    <a:pt x="4059" y="3244"/>
                    <a:pt x="4520" y="3955"/>
                  </a:cubicBezTo>
                  <a:cubicBezTo>
                    <a:pt x="4771" y="4269"/>
                    <a:pt x="5001" y="4583"/>
                    <a:pt x="5231" y="4918"/>
                  </a:cubicBezTo>
                  <a:cubicBezTo>
                    <a:pt x="5524" y="5315"/>
                    <a:pt x="5775" y="5713"/>
                    <a:pt x="6173" y="6027"/>
                  </a:cubicBezTo>
                  <a:cubicBezTo>
                    <a:pt x="6549" y="6320"/>
                    <a:pt x="6779" y="6759"/>
                    <a:pt x="7093" y="7115"/>
                  </a:cubicBezTo>
                  <a:cubicBezTo>
                    <a:pt x="6445" y="7680"/>
                    <a:pt x="5670" y="7470"/>
                    <a:pt x="4938" y="7596"/>
                  </a:cubicBezTo>
                  <a:cubicBezTo>
                    <a:pt x="4248" y="6947"/>
                    <a:pt x="3557" y="6257"/>
                    <a:pt x="3034" y="5441"/>
                  </a:cubicBezTo>
                  <a:cubicBezTo>
                    <a:pt x="2323" y="4374"/>
                    <a:pt x="1548" y="3349"/>
                    <a:pt x="816" y="2302"/>
                  </a:cubicBezTo>
                  <a:cubicBezTo>
                    <a:pt x="691" y="2135"/>
                    <a:pt x="544" y="1988"/>
                    <a:pt x="398" y="1821"/>
                  </a:cubicBezTo>
                  <a:cubicBezTo>
                    <a:pt x="0" y="1361"/>
                    <a:pt x="0" y="1235"/>
                    <a:pt x="230" y="775"/>
                  </a:cubicBezTo>
                  <a:cubicBezTo>
                    <a:pt x="439" y="356"/>
                    <a:pt x="711" y="64"/>
                    <a:pt x="1235" y="210"/>
                  </a:cubicBezTo>
                  <a:cubicBezTo>
                    <a:pt x="1235" y="189"/>
                    <a:pt x="1318" y="84"/>
                    <a:pt x="14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33"/>
            <p:cNvSpPr/>
            <p:nvPr/>
          </p:nvSpPr>
          <p:spPr>
            <a:xfrm>
              <a:off x="6928825" y="4913388"/>
              <a:ext cx="55475" cy="45525"/>
            </a:xfrm>
            <a:custGeom>
              <a:avLst/>
              <a:gdLst/>
              <a:ahLst/>
              <a:cxnLst/>
              <a:rect l="l" t="t" r="r" b="b"/>
              <a:pathLst>
                <a:path w="2219" h="1821" extrusionOk="0">
                  <a:moveTo>
                    <a:pt x="1863" y="1820"/>
                  </a:moveTo>
                  <a:cubicBezTo>
                    <a:pt x="1319" y="1235"/>
                    <a:pt x="503" y="1025"/>
                    <a:pt x="1" y="314"/>
                  </a:cubicBezTo>
                  <a:cubicBezTo>
                    <a:pt x="629" y="188"/>
                    <a:pt x="1173" y="105"/>
                    <a:pt x="1737" y="0"/>
                  </a:cubicBezTo>
                  <a:cubicBezTo>
                    <a:pt x="1758" y="0"/>
                    <a:pt x="1779" y="21"/>
                    <a:pt x="1800" y="21"/>
                  </a:cubicBezTo>
                  <a:cubicBezTo>
                    <a:pt x="1905" y="356"/>
                    <a:pt x="2051" y="712"/>
                    <a:pt x="2156" y="1046"/>
                  </a:cubicBezTo>
                  <a:cubicBezTo>
                    <a:pt x="2219" y="1297"/>
                    <a:pt x="2219" y="1569"/>
                    <a:pt x="1863" y="18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33"/>
            <p:cNvSpPr/>
            <p:nvPr/>
          </p:nvSpPr>
          <p:spPr>
            <a:xfrm>
              <a:off x="6763025" y="4681638"/>
              <a:ext cx="244825" cy="304475"/>
            </a:xfrm>
            <a:custGeom>
              <a:avLst/>
              <a:gdLst/>
              <a:ahLst/>
              <a:cxnLst/>
              <a:rect l="l" t="t" r="r" b="b"/>
              <a:pathLst>
                <a:path w="9793" h="12179" extrusionOk="0">
                  <a:moveTo>
                    <a:pt x="1883" y="1"/>
                  </a:moveTo>
                  <a:cubicBezTo>
                    <a:pt x="2783" y="419"/>
                    <a:pt x="3473" y="1089"/>
                    <a:pt x="3976" y="1884"/>
                  </a:cubicBezTo>
                  <a:cubicBezTo>
                    <a:pt x="4289" y="2407"/>
                    <a:pt x="4708" y="2826"/>
                    <a:pt x="5126" y="3286"/>
                  </a:cubicBezTo>
                  <a:cubicBezTo>
                    <a:pt x="5775" y="3956"/>
                    <a:pt x="6403" y="4667"/>
                    <a:pt x="6905" y="5483"/>
                  </a:cubicBezTo>
                  <a:cubicBezTo>
                    <a:pt x="7135" y="5860"/>
                    <a:pt x="7365" y="6257"/>
                    <a:pt x="7805" y="6466"/>
                  </a:cubicBezTo>
                  <a:cubicBezTo>
                    <a:pt x="7909" y="6529"/>
                    <a:pt x="7993" y="6634"/>
                    <a:pt x="8077" y="6696"/>
                  </a:cubicBezTo>
                  <a:cubicBezTo>
                    <a:pt x="8537" y="7324"/>
                    <a:pt x="9018" y="7952"/>
                    <a:pt x="9458" y="8580"/>
                  </a:cubicBezTo>
                  <a:cubicBezTo>
                    <a:pt x="9332" y="9249"/>
                    <a:pt x="9332" y="9835"/>
                    <a:pt x="9625" y="10421"/>
                  </a:cubicBezTo>
                  <a:cubicBezTo>
                    <a:pt x="9792" y="10818"/>
                    <a:pt x="9750" y="11258"/>
                    <a:pt x="9750" y="11676"/>
                  </a:cubicBezTo>
                  <a:cubicBezTo>
                    <a:pt x="9750" y="11990"/>
                    <a:pt x="9478" y="12178"/>
                    <a:pt x="9165" y="12116"/>
                  </a:cubicBezTo>
                  <a:cubicBezTo>
                    <a:pt x="8955" y="12074"/>
                    <a:pt x="8746" y="11990"/>
                    <a:pt x="8621" y="11823"/>
                  </a:cubicBezTo>
                  <a:cubicBezTo>
                    <a:pt x="8411" y="11593"/>
                    <a:pt x="8160" y="11488"/>
                    <a:pt x="7867" y="11362"/>
                  </a:cubicBezTo>
                  <a:cubicBezTo>
                    <a:pt x="6905" y="10944"/>
                    <a:pt x="6173" y="10191"/>
                    <a:pt x="5461" y="9458"/>
                  </a:cubicBezTo>
                  <a:cubicBezTo>
                    <a:pt x="5356" y="9354"/>
                    <a:pt x="5294" y="9186"/>
                    <a:pt x="5231" y="9061"/>
                  </a:cubicBezTo>
                  <a:cubicBezTo>
                    <a:pt x="5168" y="8956"/>
                    <a:pt x="5126" y="8831"/>
                    <a:pt x="5022" y="8768"/>
                  </a:cubicBezTo>
                  <a:cubicBezTo>
                    <a:pt x="4394" y="8412"/>
                    <a:pt x="4017" y="7805"/>
                    <a:pt x="3620" y="7220"/>
                  </a:cubicBezTo>
                  <a:cubicBezTo>
                    <a:pt x="3369" y="6864"/>
                    <a:pt x="3139" y="6466"/>
                    <a:pt x="2846" y="6111"/>
                  </a:cubicBezTo>
                  <a:cubicBezTo>
                    <a:pt x="2574" y="5734"/>
                    <a:pt x="2260" y="5399"/>
                    <a:pt x="1988" y="5064"/>
                  </a:cubicBezTo>
                  <a:cubicBezTo>
                    <a:pt x="1486" y="4458"/>
                    <a:pt x="963" y="3851"/>
                    <a:pt x="460" y="3223"/>
                  </a:cubicBezTo>
                  <a:cubicBezTo>
                    <a:pt x="105" y="2763"/>
                    <a:pt x="0" y="2177"/>
                    <a:pt x="167" y="1654"/>
                  </a:cubicBezTo>
                  <a:cubicBezTo>
                    <a:pt x="335" y="1194"/>
                    <a:pt x="628" y="733"/>
                    <a:pt x="1067" y="461"/>
                  </a:cubicBezTo>
                  <a:cubicBezTo>
                    <a:pt x="1318" y="315"/>
                    <a:pt x="1569" y="189"/>
                    <a:pt x="1883" y="1"/>
                  </a:cubicBezTo>
                  <a:close/>
                  <a:moveTo>
                    <a:pt x="2511" y="1152"/>
                  </a:moveTo>
                  <a:cubicBezTo>
                    <a:pt x="2406" y="1235"/>
                    <a:pt x="2323" y="1340"/>
                    <a:pt x="2260" y="1340"/>
                  </a:cubicBezTo>
                  <a:cubicBezTo>
                    <a:pt x="1737" y="1194"/>
                    <a:pt x="1486" y="1466"/>
                    <a:pt x="1276" y="1884"/>
                  </a:cubicBezTo>
                  <a:cubicBezTo>
                    <a:pt x="1046" y="2365"/>
                    <a:pt x="1046" y="2512"/>
                    <a:pt x="1423" y="2930"/>
                  </a:cubicBezTo>
                  <a:cubicBezTo>
                    <a:pt x="1569" y="3098"/>
                    <a:pt x="1716" y="3244"/>
                    <a:pt x="1841" y="3432"/>
                  </a:cubicBezTo>
                  <a:cubicBezTo>
                    <a:pt x="2615" y="4479"/>
                    <a:pt x="3369" y="5504"/>
                    <a:pt x="4080" y="6571"/>
                  </a:cubicBezTo>
                  <a:cubicBezTo>
                    <a:pt x="4624" y="7408"/>
                    <a:pt x="5294" y="8098"/>
                    <a:pt x="5984" y="8726"/>
                  </a:cubicBezTo>
                  <a:cubicBezTo>
                    <a:pt x="6717" y="8580"/>
                    <a:pt x="7470" y="8768"/>
                    <a:pt x="8118" y="8245"/>
                  </a:cubicBezTo>
                  <a:cubicBezTo>
                    <a:pt x="7825" y="7889"/>
                    <a:pt x="7595" y="7408"/>
                    <a:pt x="7198" y="7157"/>
                  </a:cubicBezTo>
                  <a:cubicBezTo>
                    <a:pt x="6779" y="6843"/>
                    <a:pt x="6549" y="6445"/>
                    <a:pt x="6256" y="6048"/>
                  </a:cubicBezTo>
                  <a:cubicBezTo>
                    <a:pt x="6026" y="5734"/>
                    <a:pt x="5796" y="5420"/>
                    <a:pt x="5566" y="5085"/>
                  </a:cubicBezTo>
                  <a:cubicBezTo>
                    <a:pt x="5064" y="4374"/>
                    <a:pt x="4520" y="3746"/>
                    <a:pt x="3913" y="3119"/>
                  </a:cubicBezTo>
                  <a:cubicBezTo>
                    <a:pt x="3766" y="2972"/>
                    <a:pt x="3662" y="2700"/>
                    <a:pt x="3515" y="2491"/>
                  </a:cubicBezTo>
                  <a:cubicBezTo>
                    <a:pt x="3264" y="2051"/>
                    <a:pt x="2992" y="1549"/>
                    <a:pt x="2511" y="1152"/>
                  </a:cubicBezTo>
                  <a:close/>
                  <a:moveTo>
                    <a:pt x="8495" y="11090"/>
                  </a:moveTo>
                  <a:cubicBezTo>
                    <a:pt x="8851" y="10860"/>
                    <a:pt x="8851" y="10567"/>
                    <a:pt x="8788" y="10316"/>
                  </a:cubicBezTo>
                  <a:cubicBezTo>
                    <a:pt x="8683" y="9982"/>
                    <a:pt x="8579" y="9626"/>
                    <a:pt x="8432" y="9291"/>
                  </a:cubicBezTo>
                  <a:cubicBezTo>
                    <a:pt x="8411" y="9291"/>
                    <a:pt x="8390" y="9249"/>
                    <a:pt x="8349" y="9270"/>
                  </a:cubicBezTo>
                  <a:cubicBezTo>
                    <a:pt x="7805" y="9375"/>
                    <a:pt x="7261" y="9479"/>
                    <a:pt x="6633" y="9584"/>
                  </a:cubicBezTo>
                  <a:cubicBezTo>
                    <a:pt x="7135" y="10295"/>
                    <a:pt x="7972" y="10505"/>
                    <a:pt x="8495" y="1109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231" name="Google Shape;231;p33"/>
            <p:cNvGrpSpPr/>
            <p:nvPr/>
          </p:nvGrpSpPr>
          <p:grpSpPr>
            <a:xfrm>
              <a:off x="6368425" y="3177488"/>
              <a:ext cx="2372800" cy="1786375"/>
              <a:chOff x="6368425" y="3177488"/>
              <a:chExt cx="2372800" cy="1786375"/>
            </a:xfrm>
          </p:grpSpPr>
          <p:grpSp>
            <p:nvGrpSpPr>
              <p:cNvPr id="232" name="Google Shape;232;p33"/>
              <p:cNvGrpSpPr/>
              <p:nvPr/>
            </p:nvGrpSpPr>
            <p:grpSpPr>
              <a:xfrm>
                <a:off x="6546825" y="3177488"/>
                <a:ext cx="2194400" cy="1786375"/>
                <a:chOff x="6546825" y="3177488"/>
                <a:chExt cx="2194400" cy="1786375"/>
              </a:xfrm>
            </p:grpSpPr>
            <p:sp>
              <p:nvSpPr>
                <p:cNvPr id="233" name="Google Shape;233;p33"/>
                <p:cNvSpPr/>
                <p:nvPr/>
              </p:nvSpPr>
              <p:spPr>
                <a:xfrm rot="2382685">
                  <a:off x="6973189" y="4291753"/>
                  <a:ext cx="79967" cy="65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9" h="1821" extrusionOk="0">
                      <a:moveTo>
                        <a:pt x="1863" y="1820"/>
                      </a:moveTo>
                      <a:cubicBezTo>
                        <a:pt x="1319" y="1235"/>
                        <a:pt x="503" y="1025"/>
                        <a:pt x="1" y="314"/>
                      </a:cubicBezTo>
                      <a:cubicBezTo>
                        <a:pt x="629" y="188"/>
                        <a:pt x="1173" y="105"/>
                        <a:pt x="1737" y="0"/>
                      </a:cubicBezTo>
                      <a:cubicBezTo>
                        <a:pt x="1758" y="0"/>
                        <a:pt x="1779" y="21"/>
                        <a:pt x="1800" y="21"/>
                      </a:cubicBezTo>
                      <a:cubicBezTo>
                        <a:pt x="1905" y="356"/>
                        <a:pt x="2051" y="712"/>
                        <a:pt x="2156" y="1046"/>
                      </a:cubicBezTo>
                      <a:cubicBezTo>
                        <a:pt x="2219" y="1297"/>
                        <a:pt x="2219" y="1569"/>
                        <a:pt x="1863" y="182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34" name="Google Shape;234;p33"/>
                <p:cNvGrpSpPr/>
                <p:nvPr/>
              </p:nvGrpSpPr>
              <p:grpSpPr>
                <a:xfrm>
                  <a:off x="6546825" y="3177488"/>
                  <a:ext cx="2194400" cy="1786375"/>
                  <a:chOff x="-2749400" y="3146350"/>
                  <a:chExt cx="2194400" cy="1786375"/>
                </a:xfrm>
              </p:grpSpPr>
              <p:sp>
                <p:nvSpPr>
                  <p:cNvPr id="235" name="Google Shape;235;p33"/>
                  <p:cNvSpPr/>
                  <p:nvPr/>
                </p:nvSpPr>
                <p:spPr>
                  <a:xfrm>
                    <a:off x="-2324650" y="3925750"/>
                    <a:ext cx="95750" cy="31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30" h="12786" extrusionOk="0">
                        <a:moveTo>
                          <a:pt x="3662" y="12723"/>
                        </a:moveTo>
                        <a:cubicBezTo>
                          <a:pt x="2700" y="12785"/>
                          <a:pt x="1863" y="12764"/>
                          <a:pt x="1026" y="12723"/>
                        </a:cubicBezTo>
                        <a:cubicBezTo>
                          <a:pt x="921" y="12723"/>
                          <a:pt x="817" y="12660"/>
                          <a:pt x="670" y="12597"/>
                        </a:cubicBezTo>
                        <a:cubicBezTo>
                          <a:pt x="607" y="12158"/>
                          <a:pt x="607" y="11676"/>
                          <a:pt x="524" y="11258"/>
                        </a:cubicBezTo>
                        <a:cubicBezTo>
                          <a:pt x="461" y="10818"/>
                          <a:pt x="252" y="10400"/>
                          <a:pt x="398" y="9877"/>
                        </a:cubicBezTo>
                        <a:cubicBezTo>
                          <a:pt x="670" y="9814"/>
                          <a:pt x="984" y="9793"/>
                          <a:pt x="1235" y="9710"/>
                        </a:cubicBezTo>
                        <a:cubicBezTo>
                          <a:pt x="1340" y="9689"/>
                          <a:pt x="1465" y="9563"/>
                          <a:pt x="1465" y="9479"/>
                        </a:cubicBezTo>
                        <a:cubicBezTo>
                          <a:pt x="1444" y="9354"/>
                          <a:pt x="1340" y="9186"/>
                          <a:pt x="1235" y="9145"/>
                        </a:cubicBezTo>
                        <a:cubicBezTo>
                          <a:pt x="984" y="9061"/>
                          <a:pt x="712" y="9040"/>
                          <a:pt x="419" y="8998"/>
                        </a:cubicBezTo>
                        <a:cubicBezTo>
                          <a:pt x="252" y="8705"/>
                          <a:pt x="294" y="8370"/>
                          <a:pt x="335" y="7994"/>
                        </a:cubicBezTo>
                        <a:cubicBezTo>
                          <a:pt x="524" y="7973"/>
                          <a:pt x="691" y="7973"/>
                          <a:pt x="858" y="7952"/>
                        </a:cubicBezTo>
                        <a:lnTo>
                          <a:pt x="1319" y="7952"/>
                        </a:lnTo>
                        <a:cubicBezTo>
                          <a:pt x="1570" y="7952"/>
                          <a:pt x="1758" y="7785"/>
                          <a:pt x="1758" y="7596"/>
                        </a:cubicBezTo>
                        <a:cubicBezTo>
                          <a:pt x="1758" y="7387"/>
                          <a:pt x="1654" y="7261"/>
                          <a:pt x="1465" y="7220"/>
                        </a:cubicBezTo>
                        <a:cubicBezTo>
                          <a:pt x="1382" y="7178"/>
                          <a:pt x="1277" y="7157"/>
                          <a:pt x="1214" y="7136"/>
                        </a:cubicBezTo>
                        <a:cubicBezTo>
                          <a:pt x="900" y="7031"/>
                          <a:pt x="586" y="6927"/>
                          <a:pt x="231" y="6801"/>
                        </a:cubicBezTo>
                        <a:cubicBezTo>
                          <a:pt x="168" y="6299"/>
                          <a:pt x="22" y="5818"/>
                          <a:pt x="22" y="5357"/>
                        </a:cubicBezTo>
                        <a:cubicBezTo>
                          <a:pt x="1" y="3725"/>
                          <a:pt x="22" y="2093"/>
                          <a:pt x="22" y="378"/>
                        </a:cubicBezTo>
                        <a:cubicBezTo>
                          <a:pt x="273" y="168"/>
                          <a:pt x="586" y="22"/>
                          <a:pt x="942" y="22"/>
                        </a:cubicBezTo>
                        <a:cubicBezTo>
                          <a:pt x="1570" y="1"/>
                          <a:pt x="2198" y="22"/>
                          <a:pt x="2846" y="22"/>
                        </a:cubicBezTo>
                        <a:cubicBezTo>
                          <a:pt x="3139" y="629"/>
                          <a:pt x="3474" y="1173"/>
                          <a:pt x="3474" y="1821"/>
                        </a:cubicBezTo>
                        <a:cubicBezTo>
                          <a:pt x="3474" y="1947"/>
                          <a:pt x="3453" y="2093"/>
                          <a:pt x="3516" y="2198"/>
                        </a:cubicBezTo>
                        <a:cubicBezTo>
                          <a:pt x="3830" y="3035"/>
                          <a:pt x="3725" y="3914"/>
                          <a:pt x="3725" y="4772"/>
                        </a:cubicBezTo>
                        <a:cubicBezTo>
                          <a:pt x="3725" y="5441"/>
                          <a:pt x="3746" y="6090"/>
                          <a:pt x="3683" y="6759"/>
                        </a:cubicBezTo>
                        <a:cubicBezTo>
                          <a:pt x="3348" y="6822"/>
                          <a:pt x="3055" y="6843"/>
                          <a:pt x="2783" y="6927"/>
                        </a:cubicBezTo>
                        <a:cubicBezTo>
                          <a:pt x="2679" y="6948"/>
                          <a:pt x="2532" y="7136"/>
                          <a:pt x="2532" y="7241"/>
                        </a:cubicBezTo>
                        <a:cubicBezTo>
                          <a:pt x="2532" y="7345"/>
                          <a:pt x="2700" y="7492"/>
                          <a:pt x="2804" y="7533"/>
                        </a:cubicBezTo>
                        <a:cubicBezTo>
                          <a:pt x="3055" y="7596"/>
                          <a:pt x="3327" y="7596"/>
                          <a:pt x="3641" y="7638"/>
                        </a:cubicBezTo>
                        <a:cubicBezTo>
                          <a:pt x="3830" y="8475"/>
                          <a:pt x="3725" y="9333"/>
                          <a:pt x="3725" y="10170"/>
                        </a:cubicBezTo>
                        <a:cubicBezTo>
                          <a:pt x="3725" y="11007"/>
                          <a:pt x="3725" y="11802"/>
                          <a:pt x="3662" y="12723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Arial"/>
                      <a:cs typeface="Arial"/>
                      <a:sym typeface="Arial"/>
                    </a:endParaRPr>
                  </a:p>
                </p:txBody>
              </p:sp>
              <p:grpSp>
                <p:nvGrpSpPr>
                  <p:cNvPr id="236" name="Google Shape;236;p33"/>
                  <p:cNvGrpSpPr/>
                  <p:nvPr/>
                </p:nvGrpSpPr>
                <p:grpSpPr>
                  <a:xfrm>
                    <a:off x="-2749400" y="3146350"/>
                    <a:ext cx="2194400" cy="1786375"/>
                    <a:chOff x="-2749400" y="3146350"/>
                    <a:chExt cx="2194400" cy="1786375"/>
                  </a:xfrm>
                </p:grpSpPr>
                <p:sp>
                  <p:nvSpPr>
                    <p:cNvPr id="237" name="Google Shape;237;p33"/>
                    <p:cNvSpPr/>
                    <p:nvPr/>
                  </p:nvSpPr>
                  <p:spPr>
                    <a:xfrm>
                      <a:off x="-2119075" y="3352450"/>
                      <a:ext cx="874625" cy="6743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4985" h="26972" extrusionOk="0">
                          <a:moveTo>
                            <a:pt x="1" y="19439"/>
                          </a:moveTo>
                          <a:cubicBezTo>
                            <a:pt x="1235" y="19334"/>
                            <a:pt x="2114" y="18727"/>
                            <a:pt x="3035" y="18246"/>
                          </a:cubicBezTo>
                          <a:cubicBezTo>
                            <a:pt x="3809" y="17828"/>
                            <a:pt x="4374" y="17116"/>
                            <a:pt x="4750" y="16300"/>
                          </a:cubicBezTo>
                          <a:cubicBezTo>
                            <a:pt x="4897" y="16007"/>
                            <a:pt x="4855" y="15652"/>
                            <a:pt x="4918" y="15338"/>
                          </a:cubicBezTo>
                          <a:cubicBezTo>
                            <a:pt x="5273" y="15170"/>
                            <a:pt x="5629" y="15003"/>
                            <a:pt x="5985" y="14919"/>
                          </a:cubicBezTo>
                          <a:cubicBezTo>
                            <a:pt x="6612" y="14731"/>
                            <a:pt x="7094" y="14312"/>
                            <a:pt x="7554" y="13894"/>
                          </a:cubicBezTo>
                          <a:cubicBezTo>
                            <a:pt x="8684" y="12952"/>
                            <a:pt x="9186" y="11676"/>
                            <a:pt x="9751" y="10421"/>
                          </a:cubicBezTo>
                          <a:cubicBezTo>
                            <a:pt x="9877" y="10149"/>
                            <a:pt x="9981" y="9877"/>
                            <a:pt x="10086" y="9626"/>
                          </a:cubicBezTo>
                          <a:cubicBezTo>
                            <a:pt x="10190" y="9584"/>
                            <a:pt x="10253" y="9563"/>
                            <a:pt x="10337" y="9563"/>
                          </a:cubicBezTo>
                          <a:cubicBezTo>
                            <a:pt x="11718" y="9563"/>
                            <a:pt x="12806" y="8914"/>
                            <a:pt x="13726" y="7931"/>
                          </a:cubicBezTo>
                          <a:cubicBezTo>
                            <a:pt x="15379" y="6236"/>
                            <a:pt x="15379" y="6236"/>
                            <a:pt x="16467" y="4144"/>
                          </a:cubicBezTo>
                          <a:cubicBezTo>
                            <a:pt x="17095" y="2930"/>
                            <a:pt x="17514" y="1716"/>
                            <a:pt x="17472" y="315"/>
                          </a:cubicBezTo>
                          <a:cubicBezTo>
                            <a:pt x="17472" y="210"/>
                            <a:pt x="17514" y="105"/>
                            <a:pt x="17514" y="1"/>
                          </a:cubicBezTo>
                          <a:cubicBezTo>
                            <a:pt x="17723" y="1"/>
                            <a:pt x="17744" y="147"/>
                            <a:pt x="17807" y="252"/>
                          </a:cubicBezTo>
                          <a:cubicBezTo>
                            <a:pt x="18100" y="942"/>
                            <a:pt x="18644" y="1423"/>
                            <a:pt x="19188" y="1884"/>
                          </a:cubicBezTo>
                          <a:cubicBezTo>
                            <a:pt x="19460" y="2093"/>
                            <a:pt x="19752" y="2260"/>
                            <a:pt x="20004" y="2491"/>
                          </a:cubicBezTo>
                          <a:cubicBezTo>
                            <a:pt x="20715" y="3097"/>
                            <a:pt x="21552" y="3432"/>
                            <a:pt x="22431" y="3683"/>
                          </a:cubicBezTo>
                          <a:cubicBezTo>
                            <a:pt x="22703" y="3746"/>
                            <a:pt x="22954" y="3788"/>
                            <a:pt x="23247" y="3809"/>
                          </a:cubicBezTo>
                          <a:cubicBezTo>
                            <a:pt x="24021" y="3913"/>
                            <a:pt x="24586" y="3537"/>
                            <a:pt x="24983" y="2909"/>
                          </a:cubicBezTo>
                          <a:cubicBezTo>
                            <a:pt x="25067" y="2763"/>
                            <a:pt x="25151" y="2595"/>
                            <a:pt x="25297" y="2428"/>
                          </a:cubicBezTo>
                          <a:cubicBezTo>
                            <a:pt x="25423" y="2553"/>
                            <a:pt x="25548" y="2658"/>
                            <a:pt x="25632" y="2763"/>
                          </a:cubicBezTo>
                          <a:cubicBezTo>
                            <a:pt x="26050" y="3474"/>
                            <a:pt x="26636" y="4018"/>
                            <a:pt x="27243" y="4583"/>
                          </a:cubicBezTo>
                          <a:cubicBezTo>
                            <a:pt x="27829" y="5148"/>
                            <a:pt x="28561" y="5483"/>
                            <a:pt x="29315" y="5692"/>
                          </a:cubicBezTo>
                          <a:cubicBezTo>
                            <a:pt x="30863" y="6110"/>
                            <a:pt x="30863" y="6048"/>
                            <a:pt x="32767" y="6006"/>
                          </a:cubicBezTo>
                          <a:cubicBezTo>
                            <a:pt x="33102" y="5776"/>
                            <a:pt x="33416" y="5566"/>
                            <a:pt x="33771" y="5315"/>
                          </a:cubicBezTo>
                          <a:cubicBezTo>
                            <a:pt x="34106" y="6194"/>
                            <a:pt x="34462" y="6968"/>
                            <a:pt x="34734" y="7805"/>
                          </a:cubicBezTo>
                          <a:cubicBezTo>
                            <a:pt x="34880" y="8286"/>
                            <a:pt x="34943" y="8830"/>
                            <a:pt x="34964" y="9333"/>
                          </a:cubicBezTo>
                          <a:cubicBezTo>
                            <a:pt x="34985" y="9877"/>
                            <a:pt x="34922" y="10400"/>
                            <a:pt x="34859" y="10944"/>
                          </a:cubicBezTo>
                          <a:cubicBezTo>
                            <a:pt x="34838" y="11446"/>
                            <a:pt x="34713" y="11969"/>
                            <a:pt x="34859" y="12471"/>
                          </a:cubicBezTo>
                          <a:cubicBezTo>
                            <a:pt x="34922" y="12639"/>
                            <a:pt x="34859" y="12890"/>
                            <a:pt x="34817" y="13099"/>
                          </a:cubicBezTo>
                          <a:cubicBezTo>
                            <a:pt x="34608" y="13957"/>
                            <a:pt x="34399" y="14794"/>
                            <a:pt x="34190" y="15652"/>
                          </a:cubicBezTo>
                          <a:cubicBezTo>
                            <a:pt x="34127" y="15882"/>
                            <a:pt x="34001" y="16091"/>
                            <a:pt x="33918" y="16342"/>
                          </a:cubicBezTo>
                          <a:cubicBezTo>
                            <a:pt x="33771" y="16698"/>
                            <a:pt x="33562" y="17033"/>
                            <a:pt x="33395" y="17388"/>
                          </a:cubicBezTo>
                          <a:cubicBezTo>
                            <a:pt x="32641" y="19083"/>
                            <a:pt x="31574" y="20569"/>
                            <a:pt x="30319" y="21929"/>
                          </a:cubicBezTo>
                          <a:cubicBezTo>
                            <a:pt x="30068" y="22159"/>
                            <a:pt x="29900" y="22452"/>
                            <a:pt x="29691" y="22682"/>
                          </a:cubicBezTo>
                          <a:cubicBezTo>
                            <a:pt x="29377" y="23059"/>
                            <a:pt x="29084" y="23435"/>
                            <a:pt x="28561" y="23540"/>
                          </a:cubicBezTo>
                          <a:cubicBezTo>
                            <a:pt x="28457" y="23582"/>
                            <a:pt x="28352" y="23644"/>
                            <a:pt x="28247" y="23728"/>
                          </a:cubicBezTo>
                          <a:cubicBezTo>
                            <a:pt x="27557" y="24230"/>
                            <a:pt x="26887" y="24732"/>
                            <a:pt x="26176" y="25193"/>
                          </a:cubicBezTo>
                          <a:cubicBezTo>
                            <a:pt x="25925" y="25381"/>
                            <a:pt x="25611" y="25507"/>
                            <a:pt x="25297" y="25653"/>
                          </a:cubicBezTo>
                          <a:cubicBezTo>
                            <a:pt x="24816" y="25820"/>
                            <a:pt x="24356" y="26030"/>
                            <a:pt x="23854" y="26197"/>
                          </a:cubicBezTo>
                          <a:cubicBezTo>
                            <a:pt x="23561" y="26302"/>
                            <a:pt x="23268" y="26323"/>
                            <a:pt x="22996" y="26385"/>
                          </a:cubicBezTo>
                          <a:cubicBezTo>
                            <a:pt x="22786" y="26406"/>
                            <a:pt x="22577" y="26406"/>
                            <a:pt x="22368" y="26490"/>
                          </a:cubicBezTo>
                          <a:cubicBezTo>
                            <a:pt x="21175" y="26846"/>
                            <a:pt x="19983" y="26762"/>
                            <a:pt x="18769" y="26636"/>
                          </a:cubicBezTo>
                          <a:cubicBezTo>
                            <a:pt x="18518" y="26616"/>
                            <a:pt x="18246" y="26553"/>
                            <a:pt x="17974" y="26636"/>
                          </a:cubicBezTo>
                          <a:cubicBezTo>
                            <a:pt x="17032" y="26929"/>
                            <a:pt x="16049" y="26971"/>
                            <a:pt x="15087" y="26908"/>
                          </a:cubicBezTo>
                          <a:cubicBezTo>
                            <a:pt x="14208" y="26825"/>
                            <a:pt x="13287" y="26929"/>
                            <a:pt x="12387" y="26636"/>
                          </a:cubicBezTo>
                          <a:cubicBezTo>
                            <a:pt x="12325" y="26616"/>
                            <a:pt x="12220" y="26636"/>
                            <a:pt x="12136" y="26657"/>
                          </a:cubicBezTo>
                          <a:cubicBezTo>
                            <a:pt x="10965" y="26846"/>
                            <a:pt x="9814" y="26720"/>
                            <a:pt x="8663" y="26344"/>
                          </a:cubicBezTo>
                          <a:cubicBezTo>
                            <a:pt x="7261" y="25904"/>
                            <a:pt x="5964" y="25339"/>
                            <a:pt x="4750" y="24502"/>
                          </a:cubicBezTo>
                          <a:cubicBezTo>
                            <a:pt x="4060" y="24021"/>
                            <a:pt x="3390" y="23498"/>
                            <a:pt x="2804" y="22891"/>
                          </a:cubicBezTo>
                          <a:cubicBezTo>
                            <a:pt x="1884" y="22012"/>
                            <a:pt x="1026" y="21092"/>
                            <a:pt x="335" y="20004"/>
                          </a:cubicBezTo>
                          <a:cubicBezTo>
                            <a:pt x="231" y="19836"/>
                            <a:pt x="147" y="19711"/>
                            <a:pt x="1" y="19439"/>
                          </a:cubicBezTo>
                          <a:close/>
                          <a:moveTo>
                            <a:pt x="18037" y="24983"/>
                          </a:moveTo>
                          <a:lnTo>
                            <a:pt x="18037" y="25046"/>
                          </a:lnTo>
                          <a:cubicBezTo>
                            <a:pt x="18727" y="24963"/>
                            <a:pt x="19418" y="24921"/>
                            <a:pt x="20108" y="24816"/>
                          </a:cubicBezTo>
                          <a:cubicBezTo>
                            <a:pt x="21238" y="24628"/>
                            <a:pt x="22263" y="24188"/>
                            <a:pt x="23142" y="23477"/>
                          </a:cubicBezTo>
                          <a:cubicBezTo>
                            <a:pt x="23309" y="23351"/>
                            <a:pt x="23477" y="23205"/>
                            <a:pt x="23665" y="23142"/>
                          </a:cubicBezTo>
                          <a:cubicBezTo>
                            <a:pt x="24188" y="22849"/>
                            <a:pt x="24544" y="22431"/>
                            <a:pt x="24837" y="21908"/>
                          </a:cubicBezTo>
                          <a:cubicBezTo>
                            <a:pt x="25234" y="21196"/>
                            <a:pt x="25569" y="20464"/>
                            <a:pt x="25506" y="19606"/>
                          </a:cubicBezTo>
                          <a:cubicBezTo>
                            <a:pt x="25465" y="19397"/>
                            <a:pt x="25527" y="19188"/>
                            <a:pt x="25569" y="18978"/>
                          </a:cubicBezTo>
                          <a:cubicBezTo>
                            <a:pt x="25883" y="18037"/>
                            <a:pt x="25695" y="17074"/>
                            <a:pt x="25695" y="16091"/>
                          </a:cubicBezTo>
                          <a:cubicBezTo>
                            <a:pt x="25695" y="16049"/>
                            <a:pt x="25674" y="15965"/>
                            <a:pt x="25632" y="15944"/>
                          </a:cubicBezTo>
                          <a:cubicBezTo>
                            <a:pt x="25548" y="15861"/>
                            <a:pt x="25423" y="15756"/>
                            <a:pt x="25339" y="15777"/>
                          </a:cubicBezTo>
                          <a:cubicBezTo>
                            <a:pt x="24900" y="15861"/>
                            <a:pt x="24418" y="15882"/>
                            <a:pt x="24021" y="16070"/>
                          </a:cubicBezTo>
                          <a:cubicBezTo>
                            <a:pt x="23351" y="16384"/>
                            <a:pt x="22661" y="16677"/>
                            <a:pt x="21929" y="16865"/>
                          </a:cubicBezTo>
                          <a:cubicBezTo>
                            <a:pt x="21594" y="16970"/>
                            <a:pt x="21259" y="17033"/>
                            <a:pt x="20882" y="17033"/>
                          </a:cubicBezTo>
                          <a:cubicBezTo>
                            <a:pt x="20569" y="17033"/>
                            <a:pt x="20296" y="17012"/>
                            <a:pt x="19983" y="17033"/>
                          </a:cubicBezTo>
                          <a:cubicBezTo>
                            <a:pt x="19564" y="17074"/>
                            <a:pt x="19083" y="17074"/>
                            <a:pt x="18748" y="17242"/>
                          </a:cubicBezTo>
                          <a:cubicBezTo>
                            <a:pt x="18162" y="17535"/>
                            <a:pt x="17597" y="17556"/>
                            <a:pt x="16991" y="17597"/>
                          </a:cubicBezTo>
                          <a:cubicBezTo>
                            <a:pt x="16363" y="17618"/>
                            <a:pt x="15714" y="17618"/>
                            <a:pt x="15087" y="17639"/>
                          </a:cubicBezTo>
                          <a:cubicBezTo>
                            <a:pt x="14856" y="17639"/>
                            <a:pt x="14605" y="17618"/>
                            <a:pt x="14375" y="17556"/>
                          </a:cubicBezTo>
                          <a:cubicBezTo>
                            <a:pt x="13768" y="17430"/>
                            <a:pt x="13517" y="17597"/>
                            <a:pt x="13434" y="18162"/>
                          </a:cubicBezTo>
                          <a:cubicBezTo>
                            <a:pt x="13413" y="18434"/>
                            <a:pt x="13496" y="18748"/>
                            <a:pt x="13392" y="18978"/>
                          </a:cubicBezTo>
                          <a:cubicBezTo>
                            <a:pt x="13099" y="19627"/>
                            <a:pt x="13141" y="20276"/>
                            <a:pt x="13224" y="20945"/>
                          </a:cubicBezTo>
                          <a:cubicBezTo>
                            <a:pt x="13308" y="21887"/>
                            <a:pt x="13559" y="22766"/>
                            <a:pt x="14354" y="23414"/>
                          </a:cubicBezTo>
                          <a:cubicBezTo>
                            <a:pt x="14605" y="23665"/>
                            <a:pt x="14877" y="23916"/>
                            <a:pt x="15107" y="24188"/>
                          </a:cubicBezTo>
                          <a:cubicBezTo>
                            <a:pt x="15589" y="24732"/>
                            <a:pt x="16216" y="24921"/>
                            <a:pt x="16886" y="24963"/>
                          </a:cubicBezTo>
                          <a:cubicBezTo>
                            <a:pt x="17263" y="25025"/>
                            <a:pt x="17660" y="24983"/>
                            <a:pt x="18037" y="24983"/>
                          </a:cubicBezTo>
                          <a:close/>
                          <a:moveTo>
                            <a:pt x="14668" y="13622"/>
                          </a:moveTo>
                          <a:cubicBezTo>
                            <a:pt x="14668" y="13120"/>
                            <a:pt x="14270" y="12722"/>
                            <a:pt x="13831" y="12743"/>
                          </a:cubicBezTo>
                          <a:cubicBezTo>
                            <a:pt x="13434" y="12785"/>
                            <a:pt x="13120" y="13141"/>
                            <a:pt x="13141" y="13643"/>
                          </a:cubicBezTo>
                          <a:cubicBezTo>
                            <a:pt x="13141" y="14187"/>
                            <a:pt x="13350" y="14375"/>
                            <a:pt x="13936" y="14375"/>
                          </a:cubicBezTo>
                          <a:cubicBezTo>
                            <a:pt x="14480" y="14375"/>
                            <a:pt x="14668" y="14166"/>
                            <a:pt x="14668" y="13622"/>
                          </a:cubicBezTo>
                          <a:close/>
                          <a:moveTo>
                            <a:pt x="26699" y="10902"/>
                          </a:moveTo>
                          <a:cubicBezTo>
                            <a:pt x="26678" y="10734"/>
                            <a:pt x="26678" y="10588"/>
                            <a:pt x="26615" y="10442"/>
                          </a:cubicBezTo>
                          <a:cubicBezTo>
                            <a:pt x="26511" y="10128"/>
                            <a:pt x="26239" y="10002"/>
                            <a:pt x="25883" y="10107"/>
                          </a:cubicBezTo>
                          <a:cubicBezTo>
                            <a:pt x="25506" y="10232"/>
                            <a:pt x="25339" y="10504"/>
                            <a:pt x="25360" y="10839"/>
                          </a:cubicBezTo>
                          <a:cubicBezTo>
                            <a:pt x="25423" y="11195"/>
                            <a:pt x="25820" y="11592"/>
                            <a:pt x="26155" y="11571"/>
                          </a:cubicBezTo>
                          <a:cubicBezTo>
                            <a:pt x="26302" y="11571"/>
                            <a:pt x="26469" y="11446"/>
                            <a:pt x="26574" y="11299"/>
                          </a:cubicBezTo>
                          <a:cubicBezTo>
                            <a:pt x="26678" y="11195"/>
                            <a:pt x="26678" y="11027"/>
                            <a:pt x="26699" y="10902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8" name="Google Shape;238;p33"/>
                    <p:cNvSpPr/>
                    <p:nvPr/>
                  </p:nvSpPr>
                  <p:spPr>
                    <a:xfrm>
                      <a:off x="-2180800" y="3167275"/>
                      <a:ext cx="912825" cy="645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6513" h="25800" extrusionOk="0">
                          <a:moveTo>
                            <a:pt x="11676" y="16781"/>
                          </a:moveTo>
                          <a:cubicBezTo>
                            <a:pt x="11237" y="17702"/>
                            <a:pt x="10860" y="18602"/>
                            <a:pt x="10337" y="19397"/>
                          </a:cubicBezTo>
                          <a:cubicBezTo>
                            <a:pt x="9918" y="20025"/>
                            <a:pt x="9353" y="20548"/>
                            <a:pt x="8768" y="21029"/>
                          </a:cubicBezTo>
                          <a:cubicBezTo>
                            <a:pt x="8433" y="21280"/>
                            <a:pt x="7952" y="21385"/>
                            <a:pt x="7491" y="21552"/>
                          </a:cubicBezTo>
                          <a:lnTo>
                            <a:pt x="7094" y="21071"/>
                          </a:lnTo>
                          <a:cubicBezTo>
                            <a:pt x="6905" y="20882"/>
                            <a:pt x="6696" y="20820"/>
                            <a:pt x="6445" y="20820"/>
                          </a:cubicBezTo>
                          <a:cubicBezTo>
                            <a:pt x="6110" y="20820"/>
                            <a:pt x="5859" y="21029"/>
                            <a:pt x="5838" y="21364"/>
                          </a:cubicBezTo>
                          <a:cubicBezTo>
                            <a:pt x="5817" y="21699"/>
                            <a:pt x="5922" y="22033"/>
                            <a:pt x="6131" y="22305"/>
                          </a:cubicBezTo>
                          <a:cubicBezTo>
                            <a:pt x="6571" y="22828"/>
                            <a:pt x="6424" y="23289"/>
                            <a:pt x="6048" y="23770"/>
                          </a:cubicBezTo>
                          <a:cubicBezTo>
                            <a:pt x="5692" y="24230"/>
                            <a:pt x="5273" y="24691"/>
                            <a:pt x="4667" y="24921"/>
                          </a:cubicBezTo>
                          <a:cubicBezTo>
                            <a:pt x="4353" y="25046"/>
                            <a:pt x="4060" y="25214"/>
                            <a:pt x="3767" y="25360"/>
                          </a:cubicBezTo>
                          <a:cubicBezTo>
                            <a:pt x="3181" y="25674"/>
                            <a:pt x="2511" y="25800"/>
                            <a:pt x="1821" y="25758"/>
                          </a:cubicBezTo>
                          <a:cubicBezTo>
                            <a:pt x="1570" y="25423"/>
                            <a:pt x="1465" y="25004"/>
                            <a:pt x="1298" y="24628"/>
                          </a:cubicBezTo>
                          <a:cubicBezTo>
                            <a:pt x="566" y="23247"/>
                            <a:pt x="294" y="21699"/>
                            <a:pt x="147" y="20192"/>
                          </a:cubicBezTo>
                          <a:cubicBezTo>
                            <a:pt x="1" y="18958"/>
                            <a:pt x="147" y="17702"/>
                            <a:pt x="147" y="16468"/>
                          </a:cubicBezTo>
                          <a:cubicBezTo>
                            <a:pt x="147" y="15108"/>
                            <a:pt x="482" y="13852"/>
                            <a:pt x="1047" y="12618"/>
                          </a:cubicBezTo>
                          <a:cubicBezTo>
                            <a:pt x="1340" y="11990"/>
                            <a:pt x="1654" y="11362"/>
                            <a:pt x="1821" y="10714"/>
                          </a:cubicBezTo>
                          <a:cubicBezTo>
                            <a:pt x="1926" y="10295"/>
                            <a:pt x="2156" y="9960"/>
                            <a:pt x="2407" y="9626"/>
                          </a:cubicBezTo>
                          <a:cubicBezTo>
                            <a:pt x="2721" y="9228"/>
                            <a:pt x="3035" y="8810"/>
                            <a:pt x="3348" y="8391"/>
                          </a:cubicBezTo>
                          <a:cubicBezTo>
                            <a:pt x="3537" y="8119"/>
                            <a:pt x="3537" y="8119"/>
                            <a:pt x="3411" y="7638"/>
                          </a:cubicBezTo>
                          <a:cubicBezTo>
                            <a:pt x="3537" y="7450"/>
                            <a:pt x="3704" y="7261"/>
                            <a:pt x="3809" y="7052"/>
                          </a:cubicBezTo>
                          <a:cubicBezTo>
                            <a:pt x="4039" y="6696"/>
                            <a:pt x="4332" y="6403"/>
                            <a:pt x="4708" y="6194"/>
                          </a:cubicBezTo>
                          <a:cubicBezTo>
                            <a:pt x="5001" y="6027"/>
                            <a:pt x="5294" y="5859"/>
                            <a:pt x="5504" y="5587"/>
                          </a:cubicBezTo>
                          <a:cubicBezTo>
                            <a:pt x="5587" y="5483"/>
                            <a:pt x="5650" y="5399"/>
                            <a:pt x="5755" y="5357"/>
                          </a:cubicBezTo>
                          <a:cubicBezTo>
                            <a:pt x="7491" y="4227"/>
                            <a:pt x="8998" y="2825"/>
                            <a:pt x="10818" y="1842"/>
                          </a:cubicBezTo>
                          <a:cubicBezTo>
                            <a:pt x="11446" y="1507"/>
                            <a:pt x="12074" y="1152"/>
                            <a:pt x="12701" y="775"/>
                          </a:cubicBezTo>
                          <a:cubicBezTo>
                            <a:pt x="13350" y="377"/>
                            <a:pt x="14103" y="252"/>
                            <a:pt x="14815" y="43"/>
                          </a:cubicBezTo>
                          <a:cubicBezTo>
                            <a:pt x="15024" y="1"/>
                            <a:pt x="15233" y="22"/>
                            <a:pt x="15442" y="22"/>
                          </a:cubicBezTo>
                          <a:lnTo>
                            <a:pt x="19711" y="22"/>
                          </a:lnTo>
                          <a:cubicBezTo>
                            <a:pt x="20087" y="22"/>
                            <a:pt x="20485" y="63"/>
                            <a:pt x="20882" y="126"/>
                          </a:cubicBezTo>
                          <a:cubicBezTo>
                            <a:pt x="21405" y="168"/>
                            <a:pt x="21908" y="231"/>
                            <a:pt x="22431" y="273"/>
                          </a:cubicBezTo>
                          <a:cubicBezTo>
                            <a:pt x="22786" y="336"/>
                            <a:pt x="23121" y="377"/>
                            <a:pt x="23498" y="440"/>
                          </a:cubicBezTo>
                          <a:cubicBezTo>
                            <a:pt x="23686" y="461"/>
                            <a:pt x="23854" y="545"/>
                            <a:pt x="24021" y="545"/>
                          </a:cubicBezTo>
                          <a:cubicBezTo>
                            <a:pt x="24690" y="482"/>
                            <a:pt x="25318" y="754"/>
                            <a:pt x="25946" y="963"/>
                          </a:cubicBezTo>
                          <a:cubicBezTo>
                            <a:pt x="26448" y="1110"/>
                            <a:pt x="26887" y="1361"/>
                            <a:pt x="27411" y="1424"/>
                          </a:cubicBezTo>
                          <a:cubicBezTo>
                            <a:pt x="27620" y="1465"/>
                            <a:pt x="27871" y="1633"/>
                            <a:pt x="28017" y="1800"/>
                          </a:cubicBezTo>
                          <a:cubicBezTo>
                            <a:pt x="28352" y="2135"/>
                            <a:pt x="28750" y="2344"/>
                            <a:pt x="29168" y="2512"/>
                          </a:cubicBezTo>
                          <a:cubicBezTo>
                            <a:pt x="29545" y="2637"/>
                            <a:pt x="29817" y="2784"/>
                            <a:pt x="30089" y="3056"/>
                          </a:cubicBezTo>
                          <a:cubicBezTo>
                            <a:pt x="30214" y="3181"/>
                            <a:pt x="30382" y="3286"/>
                            <a:pt x="30528" y="3369"/>
                          </a:cubicBezTo>
                          <a:cubicBezTo>
                            <a:pt x="30926" y="3558"/>
                            <a:pt x="31260" y="3767"/>
                            <a:pt x="31491" y="4144"/>
                          </a:cubicBezTo>
                          <a:cubicBezTo>
                            <a:pt x="31574" y="4311"/>
                            <a:pt x="31763" y="4395"/>
                            <a:pt x="31909" y="4499"/>
                          </a:cubicBezTo>
                          <a:cubicBezTo>
                            <a:pt x="32495" y="4939"/>
                            <a:pt x="33039" y="5399"/>
                            <a:pt x="33353" y="6089"/>
                          </a:cubicBezTo>
                          <a:cubicBezTo>
                            <a:pt x="33416" y="6194"/>
                            <a:pt x="33457" y="6320"/>
                            <a:pt x="33541" y="6403"/>
                          </a:cubicBezTo>
                          <a:cubicBezTo>
                            <a:pt x="34211" y="7031"/>
                            <a:pt x="34566" y="7889"/>
                            <a:pt x="35048" y="8642"/>
                          </a:cubicBezTo>
                          <a:cubicBezTo>
                            <a:pt x="35257" y="8935"/>
                            <a:pt x="35362" y="9312"/>
                            <a:pt x="35508" y="9647"/>
                          </a:cubicBezTo>
                          <a:cubicBezTo>
                            <a:pt x="35654" y="10107"/>
                            <a:pt x="35864" y="10525"/>
                            <a:pt x="36178" y="10923"/>
                          </a:cubicBezTo>
                          <a:cubicBezTo>
                            <a:pt x="36345" y="11111"/>
                            <a:pt x="36387" y="11341"/>
                            <a:pt x="36512" y="11551"/>
                          </a:cubicBezTo>
                          <a:cubicBezTo>
                            <a:pt x="36052" y="11990"/>
                            <a:pt x="35550" y="12262"/>
                            <a:pt x="34943" y="12262"/>
                          </a:cubicBezTo>
                          <a:cubicBezTo>
                            <a:pt x="34504" y="12262"/>
                            <a:pt x="34064" y="12346"/>
                            <a:pt x="33583" y="12388"/>
                          </a:cubicBezTo>
                          <a:cubicBezTo>
                            <a:pt x="33457" y="12388"/>
                            <a:pt x="33332" y="12450"/>
                            <a:pt x="33227" y="12408"/>
                          </a:cubicBezTo>
                          <a:cubicBezTo>
                            <a:pt x="32056" y="12136"/>
                            <a:pt x="30905" y="11823"/>
                            <a:pt x="30005" y="10902"/>
                          </a:cubicBezTo>
                          <a:cubicBezTo>
                            <a:pt x="29294" y="10191"/>
                            <a:pt x="28750" y="9354"/>
                            <a:pt x="28101" y="8621"/>
                          </a:cubicBezTo>
                          <a:cubicBezTo>
                            <a:pt x="27996" y="8517"/>
                            <a:pt x="27913" y="8370"/>
                            <a:pt x="27808" y="8286"/>
                          </a:cubicBezTo>
                          <a:cubicBezTo>
                            <a:pt x="27452" y="7994"/>
                            <a:pt x="26929" y="8182"/>
                            <a:pt x="26825" y="8621"/>
                          </a:cubicBezTo>
                          <a:cubicBezTo>
                            <a:pt x="26783" y="8726"/>
                            <a:pt x="26783" y="8851"/>
                            <a:pt x="26783" y="8998"/>
                          </a:cubicBezTo>
                          <a:cubicBezTo>
                            <a:pt x="26783" y="9144"/>
                            <a:pt x="26783" y="9312"/>
                            <a:pt x="26762" y="9437"/>
                          </a:cubicBezTo>
                          <a:cubicBezTo>
                            <a:pt x="26678" y="9877"/>
                            <a:pt x="26406" y="10316"/>
                            <a:pt x="25778" y="10274"/>
                          </a:cubicBezTo>
                          <a:cubicBezTo>
                            <a:pt x="25109" y="10211"/>
                            <a:pt x="24523" y="10044"/>
                            <a:pt x="23958" y="9730"/>
                          </a:cubicBezTo>
                          <a:cubicBezTo>
                            <a:pt x="23163" y="9249"/>
                            <a:pt x="22368" y="8726"/>
                            <a:pt x="21719" y="8056"/>
                          </a:cubicBezTo>
                          <a:cubicBezTo>
                            <a:pt x="21531" y="7868"/>
                            <a:pt x="21385" y="7638"/>
                            <a:pt x="21238" y="7387"/>
                          </a:cubicBezTo>
                          <a:cubicBezTo>
                            <a:pt x="20924" y="6906"/>
                            <a:pt x="20589" y="6382"/>
                            <a:pt x="20297" y="5859"/>
                          </a:cubicBezTo>
                          <a:cubicBezTo>
                            <a:pt x="20087" y="5504"/>
                            <a:pt x="19941" y="5169"/>
                            <a:pt x="19732" y="4834"/>
                          </a:cubicBezTo>
                          <a:cubicBezTo>
                            <a:pt x="19606" y="4604"/>
                            <a:pt x="19313" y="4562"/>
                            <a:pt x="19125" y="4771"/>
                          </a:cubicBezTo>
                          <a:cubicBezTo>
                            <a:pt x="18916" y="5043"/>
                            <a:pt x="18895" y="5336"/>
                            <a:pt x="19041" y="5608"/>
                          </a:cubicBezTo>
                          <a:cubicBezTo>
                            <a:pt x="19229" y="5922"/>
                            <a:pt x="19418" y="6236"/>
                            <a:pt x="19564" y="6508"/>
                          </a:cubicBezTo>
                          <a:cubicBezTo>
                            <a:pt x="19501" y="6843"/>
                            <a:pt x="19334" y="7136"/>
                            <a:pt x="19355" y="7429"/>
                          </a:cubicBezTo>
                          <a:cubicBezTo>
                            <a:pt x="19439" y="8642"/>
                            <a:pt x="18978" y="9730"/>
                            <a:pt x="18476" y="10797"/>
                          </a:cubicBezTo>
                          <a:cubicBezTo>
                            <a:pt x="18413" y="10923"/>
                            <a:pt x="18351" y="11048"/>
                            <a:pt x="18267" y="11195"/>
                          </a:cubicBezTo>
                          <a:cubicBezTo>
                            <a:pt x="17095" y="13308"/>
                            <a:pt x="17095" y="13308"/>
                            <a:pt x="15317" y="14919"/>
                          </a:cubicBezTo>
                          <a:cubicBezTo>
                            <a:pt x="14835" y="15380"/>
                            <a:pt x="14229" y="15589"/>
                            <a:pt x="13664" y="15840"/>
                          </a:cubicBezTo>
                          <a:cubicBezTo>
                            <a:pt x="13434" y="15945"/>
                            <a:pt x="13141" y="15945"/>
                            <a:pt x="12827" y="15819"/>
                          </a:cubicBezTo>
                          <a:cubicBezTo>
                            <a:pt x="12743" y="15191"/>
                            <a:pt x="12659" y="14543"/>
                            <a:pt x="12555" y="13873"/>
                          </a:cubicBezTo>
                          <a:cubicBezTo>
                            <a:pt x="12492" y="13434"/>
                            <a:pt x="12346" y="12994"/>
                            <a:pt x="12199" y="12576"/>
                          </a:cubicBezTo>
                          <a:cubicBezTo>
                            <a:pt x="12032" y="12178"/>
                            <a:pt x="11258" y="12053"/>
                            <a:pt x="10944" y="12367"/>
                          </a:cubicBezTo>
                          <a:cubicBezTo>
                            <a:pt x="10839" y="12471"/>
                            <a:pt x="10755" y="12618"/>
                            <a:pt x="10755" y="12764"/>
                          </a:cubicBezTo>
                          <a:cubicBezTo>
                            <a:pt x="10734" y="13434"/>
                            <a:pt x="10713" y="14145"/>
                            <a:pt x="10755" y="14815"/>
                          </a:cubicBezTo>
                          <a:cubicBezTo>
                            <a:pt x="10839" y="15463"/>
                            <a:pt x="11048" y="16154"/>
                            <a:pt x="11676" y="1678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9" name="Google Shape;239;p33"/>
                    <p:cNvSpPr/>
                    <p:nvPr/>
                  </p:nvSpPr>
                  <p:spPr>
                    <a:xfrm>
                      <a:off x="-1988300" y="4020975"/>
                      <a:ext cx="536725" cy="507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9" h="20317" extrusionOk="0">
                          <a:moveTo>
                            <a:pt x="21405" y="19250"/>
                          </a:moveTo>
                          <a:cubicBezTo>
                            <a:pt x="20715" y="19417"/>
                            <a:pt x="20045" y="19585"/>
                            <a:pt x="19376" y="19710"/>
                          </a:cubicBezTo>
                          <a:cubicBezTo>
                            <a:pt x="18246" y="19919"/>
                            <a:pt x="17095" y="20087"/>
                            <a:pt x="15986" y="20275"/>
                          </a:cubicBezTo>
                          <a:cubicBezTo>
                            <a:pt x="15651" y="20317"/>
                            <a:pt x="15317" y="20296"/>
                            <a:pt x="14982" y="20296"/>
                          </a:cubicBezTo>
                          <a:lnTo>
                            <a:pt x="12806" y="20296"/>
                          </a:lnTo>
                          <a:cubicBezTo>
                            <a:pt x="11864" y="20296"/>
                            <a:pt x="10964" y="20275"/>
                            <a:pt x="10023" y="20170"/>
                          </a:cubicBezTo>
                          <a:cubicBezTo>
                            <a:pt x="9102" y="20045"/>
                            <a:pt x="8161" y="20003"/>
                            <a:pt x="7219" y="20045"/>
                          </a:cubicBezTo>
                          <a:cubicBezTo>
                            <a:pt x="5001" y="20087"/>
                            <a:pt x="2825" y="19794"/>
                            <a:pt x="628" y="19480"/>
                          </a:cubicBezTo>
                          <a:cubicBezTo>
                            <a:pt x="545" y="19459"/>
                            <a:pt x="440" y="19459"/>
                            <a:pt x="356" y="19438"/>
                          </a:cubicBezTo>
                          <a:cubicBezTo>
                            <a:pt x="126" y="19354"/>
                            <a:pt x="0" y="19187"/>
                            <a:pt x="42" y="18957"/>
                          </a:cubicBezTo>
                          <a:cubicBezTo>
                            <a:pt x="147" y="18413"/>
                            <a:pt x="210" y="17806"/>
                            <a:pt x="440" y="17283"/>
                          </a:cubicBezTo>
                          <a:cubicBezTo>
                            <a:pt x="963" y="16174"/>
                            <a:pt x="1402" y="15002"/>
                            <a:pt x="1800" y="13831"/>
                          </a:cubicBezTo>
                          <a:cubicBezTo>
                            <a:pt x="1905" y="13517"/>
                            <a:pt x="2030" y="13203"/>
                            <a:pt x="2197" y="12910"/>
                          </a:cubicBezTo>
                          <a:cubicBezTo>
                            <a:pt x="4060" y="9290"/>
                            <a:pt x="5545" y="5482"/>
                            <a:pt x="6947" y="1674"/>
                          </a:cubicBezTo>
                          <a:cubicBezTo>
                            <a:pt x="7010" y="1548"/>
                            <a:pt x="7094" y="1402"/>
                            <a:pt x="7135" y="1276"/>
                          </a:cubicBezTo>
                          <a:cubicBezTo>
                            <a:pt x="7240" y="1255"/>
                            <a:pt x="7324" y="1193"/>
                            <a:pt x="7428" y="1193"/>
                          </a:cubicBezTo>
                          <a:cubicBezTo>
                            <a:pt x="8558" y="1235"/>
                            <a:pt x="9646" y="1255"/>
                            <a:pt x="10797" y="1276"/>
                          </a:cubicBezTo>
                          <a:cubicBezTo>
                            <a:pt x="11027" y="1674"/>
                            <a:pt x="11278" y="2030"/>
                            <a:pt x="11488" y="2427"/>
                          </a:cubicBezTo>
                          <a:cubicBezTo>
                            <a:pt x="11864" y="3139"/>
                            <a:pt x="12534" y="3536"/>
                            <a:pt x="13182" y="3871"/>
                          </a:cubicBezTo>
                          <a:cubicBezTo>
                            <a:pt x="13622" y="4101"/>
                            <a:pt x="14166" y="4080"/>
                            <a:pt x="14626" y="3683"/>
                          </a:cubicBezTo>
                          <a:cubicBezTo>
                            <a:pt x="15086" y="3264"/>
                            <a:pt x="15505" y="2804"/>
                            <a:pt x="16028" y="2427"/>
                          </a:cubicBezTo>
                          <a:cubicBezTo>
                            <a:pt x="16342" y="2197"/>
                            <a:pt x="16467" y="1716"/>
                            <a:pt x="16446" y="1276"/>
                          </a:cubicBezTo>
                          <a:cubicBezTo>
                            <a:pt x="16446" y="1067"/>
                            <a:pt x="16363" y="858"/>
                            <a:pt x="16342" y="649"/>
                          </a:cubicBezTo>
                          <a:cubicBezTo>
                            <a:pt x="17158" y="147"/>
                            <a:pt x="18120" y="356"/>
                            <a:pt x="18978" y="0"/>
                          </a:cubicBezTo>
                          <a:cubicBezTo>
                            <a:pt x="19062" y="105"/>
                            <a:pt x="19167" y="147"/>
                            <a:pt x="19167" y="230"/>
                          </a:cubicBezTo>
                          <a:cubicBezTo>
                            <a:pt x="19250" y="1779"/>
                            <a:pt x="19711" y="3264"/>
                            <a:pt x="20024" y="4750"/>
                          </a:cubicBezTo>
                          <a:cubicBezTo>
                            <a:pt x="20338" y="6403"/>
                            <a:pt x="20736" y="8077"/>
                            <a:pt x="20694" y="9771"/>
                          </a:cubicBezTo>
                          <a:lnTo>
                            <a:pt x="20694" y="9960"/>
                          </a:lnTo>
                          <a:cubicBezTo>
                            <a:pt x="21008" y="11822"/>
                            <a:pt x="20903" y="13705"/>
                            <a:pt x="21112" y="15567"/>
                          </a:cubicBezTo>
                          <a:cubicBezTo>
                            <a:pt x="21175" y="16132"/>
                            <a:pt x="21175" y="16718"/>
                            <a:pt x="21175" y="17283"/>
                          </a:cubicBezTo>
                          <a:cubicBezTo>
                            <a:pt x="21217" y="17764"/>
                            <a:pt x="21154" y="18266"/>
                            <a:pt x="21384" y="18706"/>
                          </a:cubicBezTo>
                          <a:cubicBezTo>
                            <a:pt x="21468" y="18810"/>
                            <a:pt x="21405" y="19020"/>
                            <a:pt x="21405" y="1925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0" name="Google Shape;240;p33"/>
                    <p:cNvSpPr/>
                    <p:nvPr/>
                  </p:nvSpPr>
                  <p:spPr>
                    <a:xfrm>
                      <a:off x="-1090675" y="3486900"/>
                      <a:ext cx="504800" cy="6078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192" h="24314" extrusionOk="0">
                          <a:moveTo>
                            <a:pt x="3369" y="16320"/>
                          </a:moveTo>
                          <a:cubicBezTo>
                            <a:pt x="3725" y="16237"/>
                            <a:pt x="4039" y="16153"/>
                            <a:pt x="4353" y="16090"/>
                          </a:cubicBezTo>
                          <a:cubicBezTo>
                            <a:pt x="4394" y="16048"/>
                            <a:pt x="4499" y="15944"/>
                            <a:pt x="4478" y="15881"/>
                          </a:cubicBezTo>
                          <a:cubicBezTo>
                            <a:pt x="4457" y="15776"/>
                            <a:pt x="4394" y="15630"/>
                            <a:pt x="4290" y="15588"/>
                          </a:cubicBezTo>
                          <a:cubicBezTo>
                            <a:pt x="4143" y="15504"/>
                            <a:pt x="3955" y="15504"/>
                            <a:pt x="3767" y="15484"/>
                          </a:cubicBezTo>
                          <a:cubicBezTo>
                            <a:pt x="3516" y="15463"/>
                            <a:pt x="3244" y="15463"/>
                            <a:pt x="2909" y="15421"/>
                          </a:cubicBezTo>
                          <a:cubicBezTo>
                            <a:pt x="2992" y="15274"/>
                            <a:pt x="3013" y="15149"/>
                            <a:pt x="3055" y="15065"/>
                          </a:cubicBezTo>
                          <a:cubicBezTo>
                            <a:pt x="3202" y="14898"/>
                            <a:pt x="3348" y="14751"/>
                            <a:pt x="3474" y="14584"/>
                          </a:cubicBezTo>
                          <a:cubicBezTo>
                            <a:pt x="3578" y="14458"/>
                            <a:pt x="3746" y="14312"/>
                            <a:pt x="3578" y="14123"/>
                          </a:cubicBezTo>
                          <a:cubicBezTo>
                            <a:pt x="3453" y="13998"/>
                            <a:pt x="3327" y="14123"/>
                            <a:pt x="3202" y="14165"/>
                          </a:cubicBezTo>
                          <a:lnTo>
                            <a:pt x="2888" y="14333"/>
                          </a:lnTo>
                          <a:cubicBezTo>
                            <a:pt x="2616" y="14228"/>
                            <a:pt x="2428" y="14103"/>
                            <a:pt x="2386" y="13831"/>
                          </a:cubicBezTo>
                          <a:cubicBezTo>
                            <a:pt x="2365" y="13747"/>
                            <a:pt x="2365" y="13642"/>
                            <a:pt x="2302" y="13579"/>
                          </a:cubicBezTo>
                          <a:cubicBezTo>
                            <a:pt x="2009" y="12952"/>
                            <a:pt x="2093" y="12387"/>
                            <a:pt x="2595" y="11927"/>
                          </a:cubicBezTo>
                          <a:cubicBezTo>
                            <a:pt x="2637" y="11864"/>
                            <a:pt x="2720" y="11801"/>
                            <a:pt x="2741" y="11717"/>
                          </a:cubicBezTo>
                          <a:cubicBezTo>
                            <a:pt x="2783" y="11592"/>
                            <a:pt x="2804" y="11403"/>
                            <a:pt x="2741" y="11299"/>
                          </a:cubicBezTo>
                          <a:cubicBezTo>
                            <a:pt x="2679" y="11194"/>
                            <a:pt x="2490" y="11110"/>
                            <a:pt x="2386" y="11131"/>
                          </a:cubicBezTo>
                          <a:cubicBezTo>
                            <a:pt x="2156" y="11173"/>
                            <a:pt x="1946" y="11236"/>
                            <a:pt x="1653" y="11320"/>
                          </a:cubicBezTo>
                          <a:cubicBezTo>
                            <a:pt x="858" y="9625"/>
                            <a:pt x="649" y="7763"/>
                            <a:pt x="0" y="5984"/>
                          </a:cubicBezTo>
                          <a:lnTo>
                            <a:pt x="628" y="5524"/>
                          </a:lnTo>
                          <a:cubicBezTo>
                            <a:pt x="1068" y="5168"/>
                            <a:pt x="1528" y="4750"/>
                            <a:pt x="1988" y="4478"/>
                          </a:cubicBezTo>
                          <a:cubicBezTo>
                            <a:pt x="2469" y="4206"/>
                            <a:pt x="3013" y="4101"/>
                            <a:pt x="3474" y="3871"/>
                          </a:cubicBezTo>
                          <a:cubicBezTo>
                            <a:pt x="4101" y="3578"/>
                            <a:pt x="4708" y="3243"/>
                            <a:pt x="5420" y="3118"/>
                          </a:cubicBezTo>
                          <a:cubicBezTo>
                            <a:pt x="5650" y="3076"/>
                            <a:pt x="5880" y="2929"/>
                            <a:pt x="6047" y="2762"/>
                          </a:cubicBezTo>
                          <a:cubicBezTo>
                            <a:pt x="6361" y="2448"/>
                            <a:pt x="6717" y="2281"/>
                            <a:pt x="7114" y="2113"/>
                          </a:cubicBezTo>
                          <a:cubicBezTo>
                            <a:pt x="7951" y="1716"/>
                            <a:pt x="8809" y="1339"/>
                            <a:pt x="9646" y="942"/>
                          </a:cubicBezTo>
                          <a:cubicBezTo>
                            <a:pt x="9855" y="837"/>
                            <a:pt x="10107" y="753"/>
                            <a:pt x="10337" y="711"/>
                          </a:cubicBezTo>
                          <a:cubicBezTo>
                            <a:pt x="10881" y="544"/>
                            <a:pt x="11425" y="398"/>
                            <a:pt x="11990" y="209"/>
                          </a:cubicBezTo>
                          <a:cubicBezTo>
                            <a:pt x="12534" y="0"/>
                            <a:pt x="13099" y="0"/>
                            <a:pt x="13664" y="42"/>
                          </a:cubicBezTo>
                          <a:cubicBezTo>
                            <a:pt x="14563" y="1193"/>
                            <a:pt x="15044" y="2511"/>
                            <a:pt x="15379" y="3850"/>
                          </a:cubicBezTo>
                          <a:cubicBezTo>
                            <a:pt x="15693" y="5147"/>
                            <a:pt x="16070" y="6403"/>
                            <a:pt x="16656" y="7616"/>
                          </a:cubicBezTo>
                          <a:cubicBezTo>
                            <a:pt x="16844" y="8621"/>
                            <a:pt x="17367" y="9520"/>
                            <a:pt x="17660" y="10504"/>
                          </a:cubicBezTo>
                          <a:cubicBezTo>
                            <a:pt x="17765" y="10859"/>
                            <a:pt x="17869" y="11215"/>
                            <a:pt x="18057" y="11529"/>
                          </a:cubicBezTo>
                          <a:cubicBezTo>
                            <a:pt x="18288" y="12010"/>
                            <a:pt x="18434" y="12471"/>
                            <a:pt x="18518" y="12994"/>
                          </a:cubicBezTo>
                          <a:cubicBezTo>
                            <a:pt x="18706" y="13935"/>
                            <a:pt x="18936" y="14877"/>
                            <a:pt x="19313" y="15776"/>
                          </a:cubicBezTo>
                          <a:cubicBezTo>
                            <a:pt x="19752" y="16823"/>
                            <a:pt x="19857" y="17911"/>
                            <a:pt x="20192" y="19041"/>
                          </a:cubicBezTo>
                          <a:cubicBezTo>
                            <a:pt x="19899" y="19187"/>
                            <a:pt x="19669" y="19396"/>
                            <a:pt x="19418" y="19501"/>
                          </a:cubicBezTo>
                          <a:cubicBezTo>
                            <a:pt x="18706" y="19773"/>
                            <a:pt x="17995" y="20024"/>
                            <a:pt x="17262" y="20233"/>
                          </a:cubicBezTo>
                          <a:cubicBezTo>
                            <a:pt x="15819" y="20652"/>
                            <a:pt x="14354" y="21070"/>
                            <a:pt x="12889" y="21468"/>
                          </a:cubicBezTo>
                          <a:cubicBezTo>
                            <a:pt x="12471" y="21572"/>
                            <a:pt x="12115" y="21761"/>
                            <a:pt x="11739" y="21970"/>
                          </a:cubicBezTo>
                          <a:cubicBezTo>
                            <a:pt x="11174" y="22284"/>
                            <a:pt x="10567" y="22577"/>
                            <a:pt x="9960" y="22849"/>
                          </a:cubicBezTo>
                          <a:cubicBezTo>
                            <a:pt x="9730" y="22995"/>
                            <a:pt x="9437" y="23058"/>
                            <a:pt x="9228" y="23225"/>
                          </a:cubicBezTo>
                          <a:cubicBezTo>
                            <a:pt x="8809" y="23539"/>
                            <a:pt x="8328" y="23686"/>
                            <a:pt x="7847" y="23853"/>
                          </a:cubicBezTo>
                          <a:cubicBezTo>
                            <a:pt x="7449" y="23979"/>
                            <a:pt x="7031" y="24083"/>
                            <a:pt x="6612" y="24062"/>
                          </a:cubicBezTo>
                          <a:cubicBezTo>
                            <a:pt x="6194" y="24041"/>
                            <a:pt x="5775" y="24083"/>
                            <a:pt x="5357" y="24313"/>
                          </a:cubicBezTo>
                          <a:cubicBezTo>
                            <a:pt x="4917" y="23686"/>
                            <a:pt x="4604" y="23100"/>
                            <a:pt x="4687" y="22305"/>
                          </a:cubicBezTo>
                          <a:cubicBezTo>
                            <a:pt x="4708" y="22054"/>
                            <a:pt x="4687" y="21761"/>
                            <a:pt x="4583" y="21530"/>
                          </a:cubicBezTo>
                          <a:cubicBezTo>
                            <a:pt x="4248" y="20756"/>
                            <a:pt x="4081" y="19982"/>
                            <a:pt x="3934" y="19166"/>
                          </a:cubicBezTo>
                          <a:cubicBezTo>
                            <a:pt x="3746" y="18308"/>
                            <a:pt x="3557" y="17471"/>
                            <a:pt x="3369" y="16613"/>
                          </a:cubicBezTo>
                          <a:cubicBezTo>
                            <a:pt x="3348" y="16509"/>
                            <a:pt x="3369" y="16404"/>
                            <a:pt x="3369" y="16320"/>
                          </a:cubicBezTo>
                          <a:close/>
                          <a:moveTo>
                            <a:pt x="3285" y="6800"/>
                          </a:moveTo>
                          <a:cubicBezTo>
                            <a:pt x="3139" y="6800"/>
                            <a:pt x="2951" y="6779"/>
                            <a:pt x="2867" y="6821"/>
                          </a:cubicBezTo>
                          <a:cubicBezTo>
                            <a:pt x="2762" y="6926"/>
                            <a:pt x="2679" y="7135"/>
                            <a:pt x="2679" y="7302"/>
                          </a:cubicBezTo>
                          <a:cubicBezTo>
                            <a:pt x="2679" y="7721"/>
                            <a:pt x="2741" y="8181"/>
                            <a:pt x="3055" y="8474"/>
                          </a:cubicBezTo>
                          <a:cubicBezTo>
                            <a:pt x="3432" y="8830"/>
                            <a:pt x="3474" y="9248"/>
                            <a:pt x="3453" y="9709"/>
                          </a:cubicBezTo>
                          <a:cubicBezTo>
                            <a:pt x="3453" y="9834"/>
                            <a:pt x="3453" y="9939"/>
                            <a:pt x="3474" y="10064"/>
                          </a:cubicBezTo>
                          <a:cubicBezTo>
                            <a:pt x="3516" y="10274"/>
                            <a:pt x="3641" y="10399"/>
                            <a:pt x="3809" y="10441"/>
                          </a:cubicBezTo>
                          <a:cubicBezTo>
                            <a:pt x="3997" y="10462"/>
                            <a:pt x="4185" y="10483"/>
                            <a:pt x="4373" y="10441"/>
                          </a:cubicBezTo>
                          <a:cubicBezTo>
                            <a:pt x="5022" y="10232"/>
                            <a:pt x="5754" y="10274"/>
                            <a:pt x="6382" y="9918"/>
                          </a:cubicBezTo>
                          <a:cubicBezTo>
                            <a:pt x="6591" y="9813"/>
                            <a:pt x="6822" y="9750"/>
                            <a:pt x="7073" y="9667"/>
                          </a:cubicBezTo>
                          <a:cubicBezTo>
                            <a:pt x="8140" y="9290"/>
                            <a:pt x="9207" y="8893"/>
                            <a:pt x="10316" y="8516"/>
                          </a:cubicBezTo>
                          <a:cubicBezTo>
                            <a:pt x="10588" y="8411"/>
                            <a:pt x="10881" y="8369"/>
                            <a:pt x="11174" y="8286"/>
                          </a:cubicBezTo>
                          <a:cubicBezTo>
                            <a:pt x="11843" y="8139"/>
                            <a:pt x="12513" y="7972"/>
                            <a:pt x="13057" y="7553"/>
                          </a:cubicBezTo>
                          <a:cubicBezTo>
                            <a:pt x="13161" y="7198"/>
                            <a:pt x="13140" y="6905"/>
                            <a:pt x="12973" y="6570"/>
                          </a:cubicBezTo>
                          <a:cubicBezTo>
                            <a:pt x="12785" y="6214"/>
                            <a:pt x="12617" y="5838"/>
                            <a:pt x="12617" y="5461"/>
                          </a:cubicBezTo>
                          <a:cubicBezTo>
                            <a:pt x="12617" y="4938"/>
                            <a:pt x="12345" y="4478"/>
                            <a:pt x="12304" y="3976"/>
                          </a:cubicBezTo>
                          <a:cubicBezTo>
                            <a:pt x="12241" y="3641"/>
                            <a:pt x="12052" y="3536"/>
                            <a:pt x="11718" y="3536"/>
                          </a:cubicBezTo>
                          <a:cubicBezTo>
                            <a:pt x="11487" y="3536"/>
                            <a:pt x="11320" y="3599"/>
                            <a:pt x="11153" y="3724"/>
                          </a:cubicBezTo>
                          <a:cubicBezTo>
                            <a:pt x="10881" y="3934"/>
                            <a:pt x="10567" y="4080"/>
                            <a:pt x="10232" y="4080"/>
                          </a:cubicBezTo>
                          <a:cubicBezTo>
                            <a:pt x="10065" y="4080"/>
                            <a:pt x="9939" y="4122"/>
                            <a:pt x="9772" y="4185"/>
                          </a:cubicBezTo>
                          <a:cubicBezTo>
                            <a:pt x="8558" y="4603"/>
                            <a:pt x="7324" y="5043"/>
                            <a:pt x="6089" y="5461"/>
                          </a:cubicBezTo>
                          <a:cubicBezTo>
                            <a:pt x="5733" y="5587"/>
                            <a:pt x="5357" y="5712"/>
                            <a:pt x="5001" y="5880"/>
                          </a:cubicBezTo>
                          <a:cubicBezTo>
                            <a:pt x="4583" y="6068"/>
                            <a:pt x="4206" y="6298"/>
                            <a:pt x="3704" y="6298"/>
                          </a:cubicBezTo>
                          <a:cubicBezTo>
                            <a:pt x="3411" y="6298"/>
                            <a:pt x="3285" y="6528"/>
                            <a:pt x="3285" y="680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1" name="Google Shape;241;p33"/>
                    <p:cNvSpPr/>
                    <p:nvPr/>
                  </p:nvSpPr>
                  <p:spPr>
                    <a:xfrm>
                      <a:off x="-2641650" y="3214350"/>
                      <a:ext cx="476050" cy="4525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042" h="18100" extrusionOk="0">
                          <a:moveTo>
                            <a:pt x="1" y="16551"/>
                          </a:moveTo>
                          <a:cubicBezTo>
                            <a:pt x="587" y="16279"/>
                            <a:pt x="1110" y="16028"/>
                            <a:pt x="1633" y="15819"/>
                          </a:cubicBezTo>
                          <a:cubicBezTo>
                            <a:pt x="2072" y="15610"/>
                            <a:pt x="2428" y="15317"/>
                            <a:pt x="2721" y="14898"/>
                          </a:cubicBezTo>
                          <a:cubicBezTo>
                            <a:pt x="3160" y="14250"/>
                            <a:pt x="3600" y="13601"/>
                            <a:pt x="4060" y="12973"/>
                          </a:cubicBezTo>
                          <a:cubicBezTo>
                            <a:pt x="4269" y="12660"/>
                            <a:pt x="4353" y="12346"/>
                            <a:pt x="4374" y="11948"/>
                          </a:cubicBezTo>
                          <a:cubicBezTo>
                            <a:pt x="4416" y="11090"/>
                            <a:pt x="4290" y="10274"/>
                            <a:pt x="3893" y="9479"/>
                          </a:cubicBezTo>
                          <a:cubicBezTo>
                            <a:pt x="3663" y="9019"/>
                            <a:pt x="3516" y="8475"/>
                            <a:pt x="3349" y="7973"/>
                          </a:cubicBezTo>
                          <a:cubicBezTo>
                            <a:pt x="3223" y="7492"/>
                            <a:pt x="3244" y="7031"/>
                            <a:pt x="3432" y="6550"/>
                          </a:cubicBezTo>
                          <a:cubicBezTo>
                            <a:pt x="3663" y="5901"/>
                            <a:pt x="4039" y="5295"/>
                            <a:pt x="4499" y="4771"/>
                          </a:cubicBezTo>
                          <a:cubicBezTo>
                            <a:pt x="4834" y="4395"/>
                            <a:pt x="5190" y="4018"/>
                            <a:pt x="5504" y="3600"/>
                          </a:cubicBezTo>
                          <a:cubicBezTo>
                            <a:pt x="5734" y="3307"/>
                            <a:pt x="5985" y="3077"/>
                            <a:pt x="6299" y="2888"/>
                          </a:cubicBezTo>
                          <a:cubicBezTo>
                            <a:pt x="6885" y="2512"/>
                            <a:pt x="7429" y="2093"/>
                            <a:pt x="8015" y="1696"/>
                          </a:cubicBezTo>
                          <a:cubicBezTo>
                            <a:pt x="8287" y="1486"/>
                            <a:pt x="8601" y="1277"/>
                            <a:pt x="8914" y="1089"/>
                          </a:cubicBezTo>
                          <a:cubicBezTo>
                            <a:pt x="10358" y="315"/>
                            <a:pt x="11927" y="64"/>
                            <a:pt x="13559" y="22"/>
                          </a:cubicBezTo>
                          <a:cubicBezTo>
                            <a:pt x="13873" y="1"/>
                            <a:pt x="14208" y="64"/>
                            <a:pt x="14543" y="147"/>
                          </a:cubicBezTo>
                          <a:cubicBezTo>
                            <a:pt x="14940" y="231"/>
                            <a:pt x="15296" y="357"/>
                            <a:pt x="15694" y="377"/>
                          </a:cubicBezTo>
                          <a:cubicBezTo>
                            <a:pt x="16823" y="482"/>
                            <a:pt x="17660" y="1152"/>
                            <a:pt x="18497" y="1779"/>
                          </a:cubicBezTo>
                          <a:cubicBezTo>
                            <a:pt x="19000" y="2135"/>
                            <a:pt x="19041" y="2407"/>
                            <a:pt x="18748" y="2951"/>
                          </a:cubicBezTo>
                          <a:cubicBezTo>
                            <a:pt x="18581" y="3307"/>
                            <a:pt x="18393" y="3704"/>
                            <a:pt x="18100" y="4018"/>
                          </a:cubicBezTo>
                          <a:cubicBezTo>
                            <a:pt x="17556" y="4667"/>
                            <a:pt x="17347" y="5462"/>
                            <a:pt x="17137" y="6236"/>
                          </a:cubicBezTo>
                          <a:cubicBezTo>
                            <a:pt x="16761" y="7638"/>
                            <a:pt x="16489" y="9061"/>
                            <a:pt x="15819" y="10358"/>
                          </a:cubicBezTo>
                          <a:cubicBezTo>
                            <a:pt x="15171" y="11655"/>
                            <a:pt x="14438" y="12890"/>
                            <a:pt x="13580" y="14062"/>
                          </a:cubicBezTo>
                          <a:cubicBezTo>
                            <a:pt x="13015" y="14794"/>
                            <a:pt x="12534" y="15526"/>
                            <a:pt x="11844" y="16154"/>
                          </a:cubicBezTo>
                          <a:cubicBezTo>
                            <a:pt x="11237" y="16740"/>
                            <a:pt x="10588" y="17200"/>
                            <a:pt x="9919" y="17639"/>
                          </a:cubicBezTo>
                          <a:cubicBezTo>
                            <a:pt x="9479" y="17932"/>
                            <a:pt x="8977" y="18058"/>
                            <a:pt x="8454" y="18058"/>
                          </a:cubicBezTo>
                          <a:cubicBezTo>
                            <a:pt x="7303" y="18100"/>
                            <a:pt x="6152" y="18058"/>
                            <a:pt x="5002" y="18058"/>
                          </a:cubicBezTo>
                          <a:cubicBezTo>
                            <a:pt x="4834" y="18058"/>
                            <a:pt x="4688" y="18058"/>
                            <a:pt x="4562" y="18016"/>
                          </a:cubicBezTo>
                          <a:cubicBezTo>
                            <a:pt x="3139" y="17702"/>
                            <a:pt x="1758" y="17284"/>
                            <a:pt x="398" y="16782"/>
                          </a:cubicBezTo>
                          <a:cubicBezTo>
                            <a:pt x="231" y="16761"/>
                            <a:pt x="168" y="16677"/>
                            <a:pt x="1" y="1655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2" name="Google Shape;242;p33"/>
                    <p:cNvSpPr/>
                    <p:nvPr/>
                  </p:nvSpPr>
                  <p:spPr>
                    <a:xfrm>
                      <a:off x="-2045850" y="4526275"/>
                      <a:ext cx="636625" cy="1302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5465" h="5211" extrusionOk="0">
                          <a:moveTo>
                            <a:pt x="24461" y="84"/>
                          </a:moveTo>
                          <a:cubicBezTo>
                            <a:pt x="24795" y="712"/>
                            <a:pt x="25109" y="1339"/>
                            <a:pt x="25465" y="2051"/>
                          </a:cubicBezTo>
                          <a:lnTo>
                            <a:pt x="25465" y="4394"/>
                          </a:lnTo>
                          <a:cubicBezTo>
                            <a:pt x="24816" y="4645"/>
                            <a:pt x="24272" y="4583"/>
                            <a:pt x="23791" y="4080"/>
                          </a:cubicBezTo>
                          <a:cubicBezTo>
                            <a:pt x="23456" y="3725"/>
                            <a:pt x="23121" y="3411"/>
                            <a:pt x="22640" y="3243"/>
                          </a:cubicBezTo>
                          <a:cubicBezTo>
                            <a:pt x="22326" y="3139"/>
                            <a:pt x="22054" y="3139"/>
                            <a:pt x="21803" y="3369"/>
                          </a:cubicBezTo>
                          <a:cubicBezTo>
                            <a:pt x="21552" y="3620"/>
                            <a:pt x="21322" y="3892"/>
                            <a:pt x="21071" y="4185"/>
                          </a:cubicBezTo>
                          <a:cubicBezTo>
                            <a:pt x="20820" y="4499"/>
                            <a:pt x="20715" y="4520"/>
                            <a:pt x="20297" y="4394"/>
                          </a:cubicBezTo>
                          <a:cubicBezTo>
                            <a:pt x="20129" y="4352"/>
                            <a:pt x="19962" y="4290"/>
                            <a:pt x="19774" y="4248"/>
                          </a:cubicBezTo>
                          <a:cubicBezTo>
                            <a:pt x="19146" y="4039"/>
                            <a:pt x="18518" y="3850"/>
                            <a:pt x="18079" y="3264"/>
                          </a:cubicBezTo>
                          <a:cubicBezTo>
                            <a:pt x="17765" y="2846"/>
                            <a:pt x="17347" y="2825"/>
                            <a:pt x="16865" y="3055"/>
                          </a:cubicBezTo>
                          <a:cubicBezTo>
                            <a:pt x="16238" y="3348"/>
                            <a:pt x="15777" y="3787"/>
                            <a:pt x="15401" y="4352"/>
                          </a:cubicBezTo>
                          <a:cubicBezTo>
                            <a:pt x="14857" y="5147"/>
                            <a:pt x="14668" y="5210"/>
                            <a:pt x="13769" y="4792"/>
                          </a:cubicBezTo>
                          <a:cubicBezTo>
                            <a:pt x="13246" y="4520"/>
                            <a:pt x="12785" y="4206"/>
                            <a:pt x="12492" y="3683"/>
                          </a:cubicBezTo>
                          <a:cubicBezTo>
                            <a:pt x="12388" y="3474"/>
                            <a:pt x="12262" y="3264"/>
                            <a:pt x="12137" y="3055"/>
                          </a:cubicBezTo>
                          <a:cubicBezTo>
                            <a:pt x="11823" y="2595"/>
                            <a:pt x="11300" y="2469"/>
                            <a:pt x="10777" y="2699"/>
                          </a:cubicBezTo>
                          <a:cubicBezTo>
                            <a:pt x="10442" y="2846"/>
                            <a:pt x="10107" y="2992"/>
                            <a:pt x="9793" y="3160"/>
                          </a:cubicBezTo>
                          <a:cubicBezTo>
                            <a:pt x="9647" y="3243"/>
                            <a:pt x="9458" y="3348"/>
                            <a:pt x="9375" y="3515"/>
                          </a:cubicBezTo>
                          <a:cubicBezTo>
                            <a:pt x="9124" y="3997"/>
                            <a:pt x="8601" y="4248"/>
                            <a:pt x="8203" y="4603"/>
                          </a:cubicBezTo>
                          <a:cubicBezTo>
                            <a:pt x="7889" y="4896"/>
                            <a:pt x="7533" y="4980"/>
                            <a:pt x="7136" y="5001"/>
                          </a:cubicBezTo>
                          <a:cubicBezTo>
                            <a:pt x="6655" y="5022"/>
                            <a:pt x="6424" y="4834"/>
                            <a:pt x="6299" y="4373"/>
                          </a:cubicBezTo>
                          <a:cubicBezTo>
                            <a:pt x="6111" y="3725"/>
                            <a:pt x="5964" y="3034"/>
                            <a:pt x="5755" y="2365"/>
                          </a:cubicBezTo>
                          <a:cubicBezTo>
                            <a:pt x="5588" y="1758"/>
                            <a:pt x="5148" y="1570"/>
                            <a:pt x="4667" y="1946"/>
                          </a:cubicBezTo>
                          <a:cubicBezTo>
                            <a:pt x="4102" y="2386"/>
                            <a:pt x="3474" y="2720"/>
                            <a:pt x="2826" y="3055"/>
                          </a:cubicBezTo>
                          <a:cubicBezTo>
                            <a:pt x="2554" y="3202"/>
                            <a:pt x="2323" y="3411"/>
                            <a:pt x="2093" y="3578"/>
                          </a:cubicBezTo>
                          <a:lnTo>
                            <a:pt x="168" y="3578"/>
                          </a:lnTo>
                          <a:cubicBezTo>
                            <a:pt x="1" y="3160"/>
                            <a:pt x="43" y="2804"/>
                            <a:pt x="252" y="2427"/>
                          </a:cubicBezTo>
                          <a:cubicBezTo>
                            <a:pt x="691" y="1590"/>
                            <a:pt x="1173" y="816"/>
                            <a:pt x="1842" y="189"/>
                          </a:cubicBezTo>
                          <a:cubicBezTo>
                            <a:pt x="3600" y="398"/>
                            <a:pt x="5357" y="607"/>
                            <a:pt x="7073" y="816"/>
                          </a:cubicBezTo>
                          <a:cubicBezTo>
                            <a:pt x="7471" y="858"/>
                            <a:pt x="7868" y="858"/>
                            <a:pt x="8266" y="858"/>
                          </a:cubicBezTo>
                          <a:cubicBezTo>
                            <a:pt x="9835" y="900"/>
                            <a:pt x="11404" y="795"/>
                            <a:pt x="12974" y="1067"/>
                          </a:cubicBezTo>
                          <a:cubicBezTo>
                            <a:pt x="13287" y="1130"/>
                            <a:pt x="13622" y="1130"/>
                            <a:pt x="13957" y="1130"/>
                          </a:cubicBezTo>
                          <a:cubicBezTo>
                            <a:pt x="14564" y="1130"/>
                            <a:pt x="15171" y="1109"/>
                            <a:pt x="15756" y="1130"/>
                          </a:cubicBezTo>
                          <a:cubicBezTo>
                            <a:pt x="18225" y="1235"/>
                            <a:pt x="20632" y="837"/>
                            <a:pt x="23038" y="293"/>
                          </a:cubicBezTo>
                          <a:cubicBezTo>
                            <a:pt x="23477" y="189"/>
                            <a:pt x="23917" y="105"/>
                            <a:pt x="24377" y="0"/>
                          </a:cubicBezTo>
                          <a:cubicBezTo>
                            <a:pt x="24377" y="63"/>
                            <a:pt x="24398" y="84"/>
                            <a:pt x="24461" y="84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3" name="Google Shape;243;p33"/>
                    <p:cNvSpPr/>
                    <p:nvPr/>
                  </p:nvSpPr>
                  <p:spPr>
                    <a:xfrm>
                      <a:off x="-2194925" y="3244175"/>
                      <a:ext cx="177875" cy="2029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15" h="8119" extrusionOk="0">
                          <a:moveTo>
                            <a:pt x="7115" y="691"/>
                          </a:moveTo>
                          <a:cubicBezTo>
                            <a:pt x="6215" y="1172"/>
                            <a:pt x="5525" y="1946"/>
                            <a:pt x="4604" y="2386"/>
                          </a:cubicBezTo>
                          <a:cubicBezTo>
                            <a:pt x="3432" y="2930"/>
                            <a:pt x="2532" y="3830"/>
                            <a:pt x="1988" y="5022"/>
                          </a:cubicBezTo>
                          <a:cubicBezTo>
                            <a:pt x="1947" y="5106"/>
                            <a:pt x="1926" y="5190"/>
                            <a:pt x="1905" y="5294"/>
                          </a:cubicBezTo>
                          <a:lnTo>
                            <a:pt x="1905" y="5399"/>
                          </a:lnTo>
                          <a:cubicBezTo>
                            <a:pt x="2093" y="5545"/>
                            <a:pt x="2302" y="5713"/>
                            <a:pt x="2532" y="5880"/>
                          </a:cubicBezTo>
                          <a:cubicBezTo>
                            <a:pt x="1905" y="6466"/>
                            <a:pt x="1675" y="7219"/>
                            <a:pt x="1319" y="7910"/>
                          </a:cubicBezTo>
                          <a:cubicBezTo>
                            <a:pt x="942" y="8119"/>
                            <a:pt x="670" y="7931"/>
                            <a:pt x="419" y="7721"/>
                          </a:cubicBezTo>
                          <a:cubicBezTo>
                            <a:pt x="168" y="7533"/>
                            <a:pt x="105" y="7303"/>
                            <a:pt x="63" y="7010"/>
                          </a:cubicBezTo>
                          <a:cubicBezTo>
                            <a:pt x="1" y="5985"/>
                            <a:pt x="315" y="5043"/>
                            <a:pt x="566" y="4081"/>
                          </a:cubicBezTo>
                          <a:cubicBezTo>
                            <a:pt x="587" y="3955"/>
                            <a:pt x="733" y="3830"/>
                            <a:pt x="796" y="3683"/>
                          </a:cubicBezTo>
                          <a:cubicBezTo>
                            <a:pt x="1110" y="3160"/>
                            <a:pt x="1423" y="2679"/>
                            <a:pt x="1737" y="2156"/>
                          </a:cubicBezTo>
                          <a:cubicBezTo>
                            <a:pt x="1842" y="1967"/>
                            <a:pt x="1988" y="1779"/>
                            <a:pt x="2114" y="1653"/>
                          </a:cubicBezTo>
                          <a:cubicBezTo>
                            <a:pt x="2323" y="1444"/>
                            <a:pt x="2532" y="1235"/>
                            <a:pt x="2763" y="1026"/>
                          </a:cubicBezTo>
                          <a:cubicBezTo>
                            <a:pt x="3369" y="482"/>
                            <a:pt x="3997" y="0"/>
                            <a:pt x="4918" y="84"/>
                          </a:cubicBezTo>
                          <a:cubicBezTo>
                            <a:pt x="5441" y="105"/>
                            <a:pt x="5985" y="0"/>
                            <a:pt x="6529" y="105"/>
                          </a:cubicBezTo>
                          <a:cubicBezTo>
                            <a:pt x="6801" y="210"/>
                            <a:pt x="6989" y="335"/>
                            <a:pt x="7115" y="691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4" name="Google Shape;244;p33"/>
                    <p:cNvSpPr/>
                    <p:nvPr/>
                  </p:nvSpPr>
                  <p:spPr>
                    <a:xfrm>
                      <a:off x="-2217425" y="3823750"/>
                      <a:ext cx="135000" cy="1161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00" h="4646" extrusionOk="0">
                          <a:moveTo>
                            <a:pt x="1110" y="1"/>
                          </a:moveTo>
                          <a:cubicBezTo>
                            <a:pt x="1424" y="315"/>
                            <a:pt x="1779" y="545"/>
                            <a:pt x="2240" y="649"/>
                          </a:cubicBezTo>
                          <a:cubicBezTo>
                            <a:pt x="2470" y="691"/>
                            <a:pt x="2658" y="880"/>
                            <a:pt x="2784" y="1089"/>
                          </a:cubicBezTo>
                          <a:cubicBezTo>
                            <a:pt x="2993" y="1403"/>
                            <a:pt x="3202" y="1696"/>
                            <a:pt x="3412" y="1989"/>
                          </a:cubicBezTo>
                          <a:cubicBezTo>
                            <a:pt x="3935" y="2742"/>
                            <a:pt x="4458" y="3516"/>
                            <a:pt x="5190" y="4144"/>
                          </a:cubicBezTo>
                          <a:cubicBezTo>
                            <a:pt x="5274" y="4227"/>
                            <a:pt x="5316" y="4332"/>
                            <a:pt x="5399" y="4437"/>
                          </a:cubicBezTo>
                          <a:cubicBezTo>
                            <a:pt x="4751" y="4625"/>
                            <a:pt x="4541" y="4646"/>
                            <a:pt x="3976" y="4437"/>
                          </a:cubicBezTo>
                          <a:cubicBezTo>
                            <a:pt x="3244" y="4186"/>
                            <a:pt x="2512" y="3914"/>
                            <a:pt x="1779" y="3621"/>
                          </a:cubicBezTo>
                          <a:cubicBezTo>
                            <a:pt x="1298" y="3432"/>
                            <a:pt x="943" y="3035"/>
                            <a:pt x="671" y="2616"/>
                          </a:cubicBezTo>
                          <a:cubicBezTo>
                            <a:pt x="419" y="2240"/>
                            <a:pt x="273" y="1800"/>
                            <a:pt x="168" y="1361"/>
                          </a:cubicBezTo>
                          <a:cubicBezTo>
                            <a:pt x="1" y="712"/>
                            <a:pt x="273" y="377"/>
                            <a:pt x="1110" y="1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5" name="Google Shape;245;p33"/>
                    <p:cNvSpPr/>
                    <p:nvPr/>
                  </p:nvSpPr>
                  <p:spPr>
                    <a:xfrm>
                      <a:off x="-1581325" y="4840125"/>
                      <a:ext cx="161125" cy="65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45" h="2637" extrusionOk="0">
                          <a:moveTo>
                            <a:pt x="6445" y="1779"/>
                          </a:moveTo>
                          <a:cubicBezTo>
                            <a:pt x="6131" y="1946"/>
                            <a:pt x="5942" y="2156"/>
                            <a:pt x="5712" y="2156"/>
                          </a:cubicBezTo>
                          <a:cubicBezTo>
                            <a:pt x="4666" y="2218"/>
                            <a:pt x="3641" y="2637"/>
                            <a:pt x="2574" y="2511"/>
                          </a:cubicBezTo>
                          <a:cubicBezTo>
                            <a:pt x="2113" y="2469"/>
                            <a:pt x="1695" y="2365"/>
                            <a:pt x="1339" y="2030"/>
                          </a:cubicBezTo>
                          <a:cubicBezTo>
                            <a:pt x="1151" y="1842"/>
                            <a:pt x="900" y="1695"/>
                            <a:pt x="670" y="1549"/>
                          </a:cubicBezTo>
                          <a:cubicBezTo>
                            <a:pt x="105" y="1193"/>
                            <a:pt x="63" y="1088"/>
                            <a:pt x="0" y="252"/>
                          </a:cubicBezTo>
                          <a:lnTo>
                            <a:pt x="921" y="252"/>
                          </a:lnTo>
                          <a:cubicBezTo>
                            <a:pt x="1381" y="252"/>
                            <a:pt x="1841" y="272"/>
                            <a:pt x="2260" y="84"/>
                          </a:cubicBezTo>
                          <a:cubicBezTo>
                            <a:pt x="2385" y="21"/>
                            <a:pt x="2553" y="0"/>
                            <a:pt x="2699" y="0"/>
                          </a:cubicBezTo>
                          <a:cubicBezTo>
                            <a:pt x="3620" y="105"/>
                            <a:pt x="4561" y="147"/>
                            <a:pt x="5357" y="796"/>
                          </a:cubicBezTo>
                          <a:cubicBezTo>
                            <a:pt x="5587" y="984"/>
                            <a:pt x="5817" y="1151"/>
                            <a:pt x="6047" y="1360"/>
                          </a:cubicBezTo>
                          <a:cubicBezTo>
                            <a:pt x="6173" y="1465"/>
                            <a:pt x="6256" y="1570"/>
                            <a:pt x="6445" y="1779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6" name="Google Shape;246;p33"/>
                    <p:cNvSpPr/>
                    <p:nvPr/>
                  </p:nvSpPr>
                  <p:spPr>
                    <a:xfrm>
                      <a:off x="-1245000" y="3450275"/>
                      <a:ext cx="70125" cy="1438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805" h="5755" extrusionOk="0">
                          <a:moveTo>
                            <a:pt x="963" y="5754"/>
                          </a:moveTo>
                          <a:cubicBezTo>
                            <a:pt x="859" y="5294"/>
                            <a:pt x="775" y="5001"/>
                            <a:pt x="733" y="4666"/>
                          </a:cubicBezTo>
                          <a:cubicBezTo>
                            <a:pt x="608" y="3767"/>
                            <a:pt x="503" y="2825"/>
                            <a:pt x="189" y="1925"/>
                          </a:cubicBezTo>
                          <a:cubicBezTo>
                            <a:pt x="1" y="1402"/>
                            <a:pt x="210" y="858"/>
                            <a:pt x="294" y="335"/>
                          </a:cubicBezTo>
                          <a:cubicBezTo>
                            <a:pt x="315" y="126"/>
                            <a:pt x="545" y="0"/>
                            <a:pt x="775" y="0"/>
                          </a:cubicBezTo>
                          <a:cubicBezTo>
                            <a:pt x="1068" y="0"/>
                            <a:pt x="1382" y="0"/>
                            <a:pt x="1675" y="63"/>
                          </a:cubicBezTo>
                          <a:cubicBezTo>
                            <a:pt x="1863" y="126"/>
                            <a:pt x="2093" y="231"/>
                            <a:pt x="2198" y="398"/>
                          </a:cubicBezTo>
                          <a:cubicBezTo>
                            <a:pt x="2491" y="816"/>
                            <a:pt x="2721" y="1256"/>
                            <a:pt x="2742" y="1800"/>
                          </a:cubicBezTo>
                          <a:cubicBezTo>
                            <a:pt x="2805" y="2679"/>
                            <a:pt x="2658" y="3536"/>
                            <a:pt x="2093" y="4248"/>
                          </a:cubicBezTo>
                          <a:cubicBezTo>
                            <a:pt x="1738" y="4729"/>
                            <a:pt x="1382" y="5169"/>
                            <a:pt x="963" y="5754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7" name="Google Shape;247;p33"/>
                    <p:cNvSpPr/>
                    <p:nvPr/>
                  </p:nvSpPr>
                  <p:spPr>
                    <a:xfrm>
                      <a:off x="-2069900" y="4841700"/>
                      <a:ext cx="150150" cy="497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006" h="1988" extrusionOk="0">
                          <a:moveTo>
                            <a:pt x="6005" y="84"/>
                          </a:moveTo>
                          <a:cubicBezTo>
                            <a:pt x="5964" y="209"/>
                            <a:pt x="5964" y="293"/>
                            <a:pt x="5922" y="335"/>
                          </a:cubicBezTo>
                          <a:cubicBezTo>
                            <a:pt x="4938" y="1235"/>
                            <a:pt x="3871" y="1988"/>
                            <a:pt x="2428" y="1925"/>
                          </a:cubicBezTo>
                          <a:cubicBezTo>
                            <a:pt x="1946" y="1904"/>
                            <a:pt x="1465" y="1925"/>
                            <a:pt x="984" y="1925"/>
                          </a:cubicBezTo>
                          <a:cubicBezTo>
                            <a:pt x="544" y="1925"/>
                            <a:pt x="168" y="1758"/>
                            <a:pt x="0" y="1256"/>
                          </a:cubicBezTo>
                          <a:cubicBezTo>
                            <a:pt x="335" y="963"/>
                            <a:pt x="691" y="816"/>
                            <a:pt x="1109" y="733"/>
                          </a:cubicBezTo>
                          <a:cubicBezTo>
                            <a:pt x="2030" y="544"/>
                            <a:pt x="2930" y="335"/>
                            <a:pt x="3829" y="189"/>
                          </a:cubicBezTo>
                          <a:cubicBezTo>
                            <a:pt x="4457" y="84"/>
                            <a:pt x="5085" y="21"/>
                            <a:pt x="5713" y="21"/>
                          </a:cubicBezTo>
                          <a:cubicBezTo>
                            <a:pt x="5775" y="0"/>
                            <a:pt x="5859" y="21"/>
                            <a:pt x="6005" y="84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8" name="Google Shape;248;p33"/>
                    <p:cNvSpPr/>
                    <p:nvPr/>
                  </p:nvSpPr>
                  <p:spPr>
                    <a:xfrm>
                      <a:off x="-1689100" y="4037175"/>
                      <a:ext cx="95225" cy="58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09" h="2345" extrusionOk="0">
                          <a:moveTo>
                            <a:pt x="3809" y="1"/>
                          </a:moveTo>
                          <a:cubicBezTo>
                            <a:pt x="3453" y="942"/>
                            <a:pt x="2721" y="1549"/>
                            <a:pt x="2072" y="2177"/>
                          </a:cubicBezTo>
                          <a:cubicBezTo>
                            <a:pt x="1926" y="2344"/>
                            <a:pt x="1717" y="2344"/>
                            <a:pt x="1507" y="2240"/>
                          </a:cubicBezTo>
                          <a:cubicBezTo>
                            <a:pt x="796" y="1884"/>
                            <a:pt x="252" y="1423"/>
                            <a:pt x="1" y="670"/>
                          </a:cubicBezTo>
                          <a:cubicBezTo>
                            <a:pt x="64" y="607"/>
                            <a:pt x="84" y="566"/>
                            <a:pt x="126" y="524"/>
                          </a:cubicBezTo>
                          <a:cubicBezTo>
                            <a:pt x="921" y="315"/>
                            <a:pt x="1675" y="84"/>
                            <a:pt x="2512" y="84"/>
                          </a:cubicBezTo>
                          <a:cubicBezTo>
                            <a:pt x="2888" y="105"/>
                            <a:pt x="3307" y="22"/>
                            <a:pt x="3809" y="1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9" name="Google Shape;249;p33"/>
                    <p:cNvSpPr/>
                    <p:nvPr/>
                  </p:nvSpPr>
                  <p:spPr>
                    <a:xfrm>
                      <a:off x="-1762850" y="3769350"/>
                      <a:ext cx="269950" cy="1831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98" h="7325" extrusionOk="0">
                          <a:moveTo>
                            <a:pt x="10651" y="126"/>
                          </a:moveTo>
                          <a:cubicBezTo>
                            <a:pt x="10693" y="754"/>
                            <a:pt x="10797" y="1403"/>
                            <a:pt x="10525" y="2072"/>
                          </a:cubicBezTo>
                          <a:cubicBezTo>
                            <a:pt x="10462" y="2177"/>
                            <a:pt x="10421" y="2302"/>
                            <a:pt x="10421" y="2407"/>
                          </a:cubicBezTo>
                          <a:cubicBezTo>
                            <a:pt x="10483" y="3118"/>
                            <a:pt x="10128" y="3683"/>
                            <a:pt x="9918" y="4311"/>
                          </a:cubicBezTo>
                          <a:cubicBezTo>
                            <a:pt x="9730" y="4834"/>
                            <a:pt x="9416" y="5274"/>
                            <a:pt x="8914" y="5566"/>
                          </a:cubicBezTo>
                          <a:cubicBezTo>
                            <a:pt x="8747" y="5671"/>
                            <a:pt x="8558" y="5776"/>
                            <a:pt x="8391" y="5901"/>
                          </a:cubicBezTo>
                          <a:cubicBezTo>
                            <a:pt x="7554" y="6550"/>
                            <a:pt x="6592" y="7010"/>
                            <a:pt x="5524" y="7157"/>
                          </a:cubicBezTo>
                          <a:cubicBezTo>
                            <a:pt x="5211" y="7219"/>
                            <a:pt x="4876" y="7261"/>
                            <a:pt x="4520" y="7282"/>
                          </a:cubicBezTo>
                          <a:cubicBezTo>
                            <a:pt x="3997" y="7324"/>
                            <a:pt x="3516" y="7261"/>
                            <a:pt x="2993" y="7282"/>
                          </a:cubicBezTo>
                          <a:cubicBezTo>
                            <a:pt x="2323" y="7324"/>
                            <a:pt x="1800" y="7136"/>
                            <a:pt x="1361" y="6634"/>
                          </a:cubicBezTo>
                          <a:cubicBezTo>
                            <a:pt x="1068" y="6320"/>
                            <a:pt x="754" y="6027"/>
                            <a:pt x="482" y="5755"/>
                          </a:cubicBezTo>
                          <a:cubicBezTo>
                            <a:pt x="231" y="5504"/>
                            <a:pt x="126" y="5253"/>
                            <a:pt x="126" y="4939"/>
                          </a:cubicBezTo>
                          <a:cubicBezTo>
                            <a:pt x="126" y="4604"/>
                            <a:pt x="105" y="4290"/>
                            <a:pt x="84" y="3934"/>
                          </a:cubicBezTo>
                          <a:cubicBezTo>
                            <a:pt x="63" y="3579"/>
                            <a:pt x="1" y="3202"/>
                            <a:pt x="1" y="2867"/>
                          </a:cubicBezTo>
                          <a:cubicBezTo>
                            <a:pt x="21" y="2470"/>
                            <a:pt x="105" y="2114"/>
                            <a:pt x="189" y="1675"/>
                          </a:cubicBezTo>
                          <a:cubicBezTo>
                            <a:pt x="377" y="1633"/>
                            <a:pt x="545" y="1612"/>
                            <a:pt x="712" y="1612"/>
                          </a:cubicBezTo>
                          <a:cubicBezTo>
                            <a:pt x="1361" y="1612"/>
                            <a:pt x="2051" y="1633"/>
                            <a:pt x="2700" y="1675"/>
                          </a:cubicBezTo>
                          <a:cubicBezTo>
                            <a:pt x="3474" y="1717"/>
                            <a:pt x="4269" y="1612"/>
                            <a:pt x="5022" y="1361"/>
                          </a:cubicBezTo>
                          <a:cubicBezTo>
                            <a:pt x="5608" y="1152"/>
                            <a:pt x="6194" y="1047"/>
                            <a:pt x="6801" y="1110"/>
                          </a:cubicBezTo>
                          <a:cubicBezTo>
                            <a:pt x="7512" y="1193"/>
                            <a:pt x="8077" y="838"/>
                            <a:pt x="8705" y="670"/>
                          </a:cubicBezTo>
                          <a:cubicBezTo>
                            <a:pt x="9123" y="566"/>
                            <a:pt x="9542" y="336"/>
                            <a:pt x="9960" y="147"/>
                          </a:cubicBezTo>
                          <a:cubicBezTo>
                            <a:pt x="10232" y="43"/>
                            <a:pt x="10421" y="1"/>
                            <a:pt x="10651" y="126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0" name="Google Shape;250;p33"/>
                    <p:cNvSpPr/>
                    <p:nvPr/>
                  </p:nvSpPr>
                  <p:spPr>
                    <a:xfrm>
                      <a:off x="-1010125" y="3598825"/>
                      <a:ext cx="223400" cy="131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936" h="5253" extrusionOk="0">
                          <a:moveTo>
                            <a:pt x="43" y="2323"/>
                          </a:moveTo>
                          <a:cubicBezTo>
                            <a:pt x="733" y="2470"/>
                            <a:pt x="1340" y="2365"/>
                            <a:pt x="1967" y="2093"/>
                          </a:cubicBezTo>
                          <a:cubicBezTo>
                            <a:pt x="2658" y="1737"/>
                            <a:pt x="3432" y="1528"/>
                            <a:pt x="4164" y="1277"/>
                          </a:cubicBezTo>
                          <a:cubicBezTo>
                            <a:pt x="5001" y="984"/>
                            <a:pt x="5796" y="691"/>
                            <a:pt x="6633" y="419"/>
                          </a:cubicBezTo>
                          <a:cubicBezTo>
                            <a:pt x="7157" y="252"/>
                            <a:pt x="7680" y="147"/>
                            <a:pt x="8203" y="1"/>
                          </a:cubicBezTo>
                          <a:cubicBezTo>
                            <a:pt x="8454" y="105"/>
                            <a:pt x="8558" y="335"/>
                            <a:pt x="8579" y="566"/>
                          </a:cubicBezTo>
                          <a:cubicBezTo>
                            <a:pt x="8600" y="1089"/>
                            <a:pt x="8726" y="1591"/>
                            <a:pt x="8893" y="2051"/>
                          </a:cubicBezTo>
                          <a:cubicBezTo>
                            <a:pt x="8935" y="2240"/>
                            <a:pt x="8914" y="2470"/>
                            <a:pt x="8935" y="2742"/>
                          </a:cubicBezTo>
                          <a:cubicBezTo>
                            <a:pt x="8475" y="2867"/>
                            <a:pt x="8035" y="3035"/>
                            <a:pt x="7554" y="3160"/>
                          </a:cubicBezTo>
                          <a:cubicBezTo>
                            <a:pt x="7345" y="3202"/>
                            <a:pt x="7136" y="3265"/>
                            <a:pt x="6947" y="3348"/>
                          </a:cubicBezTo>
                          <a:cubicBezTo>
                            <a:pt x="5671" y="3788"/>
                            <a:pt x="4395" y="4206"/>
                            <a:pt x="3139" y="4729"/>
                          </a:cubicBezTo>
                          <a:cubicBezTo>
                            <a:pt x="2449" y="4981"/>
                            <a:pt x="1758" y="5064"/>
                            <a:pt x="1068" y="5253"/>
                          </a:cubicBezTo>
                          <a:cubicBezTo>
                            <a:pt x="1026" y="5169"/>
                            <a:pt x="963" y="5127"/>
                            <a:pt x="963" y="5064"/>
                          </a:cubicBezTo>
                          <a:cubicBezTo>
                            <a:pt x="963" y="4499"/>
                            <a:pt x="838" y="4018"/>
                            <a:pt x="419" y="3600"/>
                          </a:cubicBezTo>
                          <a:cubicBezTo>
                            <a:pt x="126" y="3265"/>
                            <a:pt x="1" y="2784"/>
                            <a:pt x="43" y="2323"/>
                          </a:cubicBezTo>
                          <a:cubicBezTo>
                            <a:pt x="63" y="2323"/>
                            <a:pt x="43" y="2323"/>
                            <a:pt x="43" y="2323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1" name="Google Shape;251;p33"/>
                    <p:cNvSpPr/>
                    <p:nvPr/>
                  </p:nvSpPr>
                  <p:spPr>
                    <a:xfrm>
                      <a:off x="-1069750" y="3418875"/>
                      <a:ext cx="313350" cy="183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534" h="7346" extrusionOk="0">
                          <a:moveTo>
                            <a:pt x="12303" y="963"/>
                          </a:moveTo>
                          <a:cubicBezTo>
                            <a:pt x="12220" y="901"/>
                            <a:pt x="12136" y="880"/>
                            <a:pt x="12052" y="880"/>
                          </a:cubicBezTo>
                          <a:cubicBezTo>
                            <a:pt x="12094" y="838"/>
                            <a:pt x="12136" y="775"/>
                            <a:pt x="12157" y="733"/>
                          </a:cubicBezTo>
                          <a:cubicBezTo>
                            <a:pt x="12366" y="336"/>
                            <a:pt x="12031" y="1"/>
                            <a:pt x="11634" y="43"/>
                          </a:cubicBezTo>
                          <a:cubicBezTo>
                            <a:pt x="10943" y="147"/>
                            <a:pt x="10169" y="608"/>
                            <a:pt x="9542" y="943"/>
                          </a:cubicBezTo>
                          <a:cubicBezTo>
                            <a:pt x="9437" y="984"/>
                            <a:pt x="9332" y="1047"/>
                            <a:pt x="9228" y="1131"/>
                          </a:cubicBezTo>
                          <a:cubicBezTo>
                            <a:pt x="9270" y="1089"/>
                            <a:pt x="9270" y="1068"/>
                            <a:pt x="9290" y="1047"/>
                          </a:cubicBezTo>
                          <a:cubicBezTo>
                            <a:pt x="9437" y="733"/>
                            <a:pt x="9207" y="419"/>
                            <a:pt x="8851" y="461"/>
                          </a:cubicBezTo>
                          <a:cubicBezTo>
                            <a:pt x="7847" y="629"/>
                            <a:pt x="6842" y="1403"/>
                            <a:pt x="5985" y="1905"/>
                          </a:cubicBezTo>
                          <a:cubicBezTo>
                            <a:pt x="4896" y="2533"/>
                            <a:pt x="3641" y="3160"/>
                            <a:pt x="2720" y="4060"/>
                          </a:cubicBezTo>
                          <a:cubicBezTo>
                            <a:pt x="2009" y="4751"/>
                            <a:pt x="1047" y="5337"/>
                            <a:pt x="440" y="6111"/>
                          </a:cubicBezTo>
                          <a:cubicBezTo>
                            <a:pt x="147" y="6487"/>
                            <a:pt x="0" y="7199"/>
                            <a:pt x="628" y="7303"/>
                          </a:cubicBezTo>
                          <a:cubicBezTo>
                            <a:pt x="963" y="7345"/>
                            <a:pt x="1214" y="7115"/>
                            <a:pt x="1172" y="6843"/>
                          </a:cubicBezTo>
                          <a:cubicBezTo>
                            <a:pt x="1214" y="6822"/>
                            <a:pt x="1256" y="6738"/>
                            <a:pt x="1319" y="6697"/>
                          </a:cubicBezTo>
                          <a:lnTo>
                            <a:pt x="1339" y="6655"/>
                          </a:lnTo>
                          <a:cubicBezTo>
                            <a:pt x="1883" y="6613"/>
                            <a:pt x="2428" y="6404"/>
                            <a:pt x="2951" y="6194"/>
                          </a:cubicBezTo>
                          <a:cubicBezTo>
                            <a:pt x="3055" y="6215"/>
                            <a:pt x="3202" y="6194"/>
                            <a:pt x="3264" y="6090"/>
                          </a:cubicBezTo>
                          <a:lnTo>
                            <a:pt x="3327" y="6027"/>
                          </a:lnTo>
                          <a:cubicBezTo>
                            <a:pt x="4415" y="5567"/>
                            <a:pt x="5503" y="4960"/>
                            <a:pt x="6570" y="4437"/>
                          </a:cubicBezTo>
                          <a:cubicBezTo>
                            <a:pt x="7617" y="3914"/>
                            <a:pt x="8642" y="3391"/>
                            <a:pt x="9625" y="2826"/>
                          </a:cubicBezTo>
                          <a:cubicBezTo>
                            <a:pt x="10462" y="2344"/>
                            <a:pt x="11676" y="2303"/>
                            <a:pt x="12366" y="1570"/>
                          </a:cubicBezTo>
                          <a:cubicBezTo>
                            <a:pt x="12534" y="1382"/>
                            <a:pt x="12513" y="1089"/>
                            <a:pt x="12303" y="963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2" name="Google Shape;252;p33"/>
                    <p:cNvSpPr/>
                    <p:nvPr/>
                  </p:nvSpPr>
                  <p:spPr>
                    <a:xfrm>
                      <a:off x="-1499200" y="3660625"/>
                      <a:ext cx="245350" cy="186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814" h="7447" extrusionOk="0">
                          <a:moveTo>
                            <a:pt x="5235" y="0"/>
                          </a:moveTo>
                          <a:cubicBezTo>
                            <a:pt x="4342" y="0"/>
                            <a:pt x="3421" y="248"/>
                            <a:pt x="2699" y="584"/>
                          </a:cubicBezTo>
                          <a:cubicBezTo>
                            <a:pt x="628" y="1462"/>
                            <a:pt x="0" y="3827"/>
                            <a:pt x="1276" y="5626"/>
                          </a:cubicBezTo>
                          <a:cubicBezTo>
                            <a:pt x="1548" y="5982"/>
                            <a:pt x="1800" y="6275"/>
                            <a:pt x="2113" y="6505"/>
                          </a:cubicBezTo>
                          <a:cubicBezTo>
                            <a:pt x="2601" y="7169"/>
                            <a:pt x="3404" y="7446"/>
                            <a:pt x="4211" y="7446"/>
                          </a:cubicBezTo>
                          <a:cubicBezTo>
                            <a:pt x="4650" y="7446"/>
                            <a:pt x="5091" y="7364"/>
                            <a:pt x="5482" y="7216"/>
                          </a:cubicBezTo>
                          <a:cubicBezTo>
                            <a:pt x="5629" y="7174"/>
                            <a:pt x="5754" y="7112"/>
                            <a:pt x="5880" y="7028"/>
                          </a:cubicBezTo>
                          <a:cubicBezTo>
                            <a:pt x="6277" y="6923"/>
                            <a:pt x="6675" y="6777"/>
                            <a:pt x="7030" y="6589"/>
                          </a:cubicBezTo>
                          <a:cubicBezTo>
                            <a:pt x="8997" y="5626"/>
                            <a:pt x="9813" y="2822"/>
                            <a:pt x="8202" y="1107"/>
                          </a:cubicBezTo>
                          <a:cubicBezTo>
                            <a:pt x="7867" y="730"/>
                            <a:pt x="7428" y="500"/>
                            <a:pt x="6947" y="395"/>
                          </a:cubicBezTo>
                          <a:cubicBezTo>
                            <a:pt x="6438" y="115"/>
                            <a:pt x="5843" y="0"/>
                            <a:pt x="5235" y="0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3" name="Google Shape;253;p33"/>
                    <p:cNvSpPr/>
                    <p:nvPr/>
                  </p:nvSpPr>
                  <p:spPr>
                    <a:xfrm>
                      <a:off x="-2042700" y="3748600"/>
                      <a:ext cx="232800" cy="213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312" h="8537" extrusionOk="0">
                          <a:moveTo>
                            <a:pt x="4998" y="0"/>
                          </a:moveTo>
                          <a:cubicBezTo>
                            <a:pt x="4420" y="0"/>
                            <a:pt x="3868" y="166"/>
                            <a:pt x="3453" y="559"/>
                          </a:cubicBezTo>
                          <a:cubicBezTo>
                            <a:pt x="3181" y="810"/>
                            <a:pt x="3013" y="1061"/>
                            <a:pt x="2888" y="1354"/>
                          </a:cubicBezTo>
                          <a:cubicBezTo>
                            <a:pt x="2386" y="1563"/>
                            <a:pt x="1925" y="1877"/>
                            <a:pt x="1591" y="2275"/>
                          </a:cubicBezTo>
                          <a:cubicBezTo>
                            <a:pt x="628" y="3070"/>
                            <a:pt x="0" y="4220"/>
                            <a:pt x="84" y="5643"/>
                          </a:cubicBezTo>
                          <a:cubicBezTo>
                            <a:pt x="168" y="6815"/>
                            <a:pt x="900" y="7861"/>
                            <a:pt x="1988" y="8280"/>
                          </a:cubicBezTo>
                          <a:cubicBezTo>
                            <a:pt x="2422" y="8457"/>
                            <a:pt x="2860" y="8537"/>
                            <a:pt x="3289" y="8537"/>
                          </a:cubicBezTo>
                          <a:cubicBezTo>
                            <a:pt x="3772" y="8537"/>
                            <a:pt x="4244" y="8436"/>
                            <a:pt x="4687" y="8259"/>
                          </a:cubicBezTo>
                          <a:cubicBezTo>
                            <a:pt x="4774" y="8266"/>
                            <a:pt x="4860" y="8270"/>
                            <a:pt x="4945" y="8270"/>
                          </a:cubicBezTo>
                          <a:cubicBezTo>
                            <a:pt x="6254" y="8270"/>
                            <a:pt x="7501" y="7393"/>
                            <a:pt x="8286" y="6313"/>
                          </a:cubicBezTo>
                          <a:cubicBezTo>
                            <a:pt x="8600" y="5894"/>
                            <a:pt x="8788" y="5434"/>
                            <a:pt x="8872" y="4932"/>
                          </a:cubicBezTo>
                          <a:cubicBezTo>
                            <a:pt x="8914" y="4785"/>
                            <a:pt x="8998" y="4639"/>
                            <a:pt x="9019" y="4492"/>
                          </a:cubicBezTo>
                          <a:cubicBezTo>
                            <a:pt x="9311" y="3425"/>
                            <a:pt x="8872" y="2107"/>
                            <a:pt x="7889" y="1459"/>
                          </a:cubicBezTo>
                          <a:cubicBezTo>
                            <a:pt x="7826" y="1354"/>
                            <a:pt x="7742" y="1270"/>
                            <a:pt x="7658" y="1166"/>
                          </a:cubicBezTo>
                          <a:cubicBezTo>
                            <a:pt x="7063" y="491"/>
                            <a:pt x="5991" y="0"/>
                            <a:pt x="4998" y="0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" name="Google Shape;254;p33"/>
                    <p:cNvSpPr/>
                    <p:nvPr/>
                  </p:nvSpPr>
                  <p:spPr>
                    <a:xfrm>
                      <a:off x="-2749400" y="3146350"/>
                      <a:ext cx="2194400" cy="1786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7776" h="71455" extrusionOk="0">
                          <a:moveTo>
                            <a:pt x="59005" y="10797"/>
                          </a:moveTo>
                          <a:cubicBezTo>
                            <a:pt x="59507" y="10986"/>
                            <a:pt x="59821" y="11320"/>
                            <a:pt x="59926" y="11927"/>
                          </a:cubicBezTo>
                          <a:cubicBezTo>
                            <a:pt x="60407" y="11404"/>
                            <a:pt x="61014" y="11404"/>
                            <a:pt x="61621" y="11404"/>
                          </a:cubicBezTo>
                          <a:cubicBezTo>
                            <a:pt x="62332" y="11404"/>
                            <a:pt x="62897" y="11676"/>
                            <a:pt x="63274" y="12304"/>
                          </a:cubicBezTo>
                          <a:cubicBezTo>
                            <a:pt x="63608" y="12890"/>
                            <a:pt x="63818" y="13497"/>
                            <a:pt x="63818" y="14187"/>
                          </a:cubicBezTo>
                          <a:cubicBezTo>
                            <a:pt x="63818" y="15108"/>
                            <a:pt x="63755" y="15965"/>
                            <a:pt x="63169" y="16761"/>
                          </a:cubicBezTo>
                          <a:cubicBezTo>
                            <a:pt x="62688" y="17388"/>
                            <a:pt x="62353" y="18100"/>
                            <a:pt x="61914" y="18748"/>
                          </a:cubicBezTo>
                          <a:cubicBezTo>
                            <a:pt x="61746" y="18978"/>
                            <a:pt x="61432" y="19104"/>
                            <a:pt x="61139" y="19313"/>
                          </a:cubicBezTo>
                          <a:cubicBezTo>
                            <a:pt x="61014" y="19606"/>
                            <a:pt x="61098" y="19983"/>
                            <a:pt x="61098" y="20339"/>
                          </a:cubicBezTo>
                          <a:cubicBezTo>
                            <a:pt x="61098" y="20841"/>
                            <a:pt x="61035" y="21301"/>
                            <a:pt x="60930" y="21782"/>
                          </a:cubicBezTo>
                          <a:cubicBezTo>
                            <a:pt x="60574" y="23540"/>
                            <a:pt x="60030" y="25214"/>
                            <a:pt x="59110" y="26783"/>
                          </a:cubicBezTo>
                          <a:cubicBezTo>
                            <a:pt x="58378" y="28038"/>
                            <a:pt x="57687" y="29315"/>
                            <a:pt x="56997" y="30570"/>
                          </a:cubicBezTo>
                          <a:cubicBezTo>
                            <a:pt x="56913" y="30696"/>
                            <a:pt x="56829" y="30863"/>
                            <a:pt x="56725" y="30926"/>
                          </a:cubicBezTo>
                          <a:cubicBezTo>
                            <a:pt x="55846" y="31533"/>
                            <a:pt x="55072" y="32370"/>
                            <a:pt x="53984" y="32663"/>
                          </a:cubicBezTo>
                          <a:cubicBezTo>
                            <a:pt x="53816" y="32683"/>
                            <a:pt x="53691" y="32767"/>
                            <a:pt x="53565" y="32851"/>
                          </a:cubicBezTo>
                          <a:cubicBezTo>
                            <a:pt x="52644" y="33541"/>
                            <a:pt x="51598" y="34023"/>
                            <a:pt x="50573" y="34525"/>
                          </a:cubicBezTo>
                          <a:cubicBezTo>
                            <a:pt x="50531" y="34546"/>
                            <a:pt x="50510" y="34629"/>
                            <a:pt x="50447" y="34692"/>
                          </a:cubicBezTo>
                          <a:cubicBezTo>
                            <a:pt x="51033" y="34901"/>
                            <a:pt x="51598" y="35090"/>
                            <a:pt x="52142" y="35362"/>
                          </a:cubicBezTo>
                          <a:cubicBezTo>
                            <a:pt x="52665" y="35613"/>
                            <a:pt x="53147" y="35927"/>
                            <a:pt x="53691" y="36094"/>
                          </a:cubicBezTo>
                          <a:cubicBezTo>
                            <a:pt x="54193" y="36220"/>
                            <a:pt x="54653" y="36429"/>
                            <a:pt x="55155" y="36575"/>
                          </a:cubicBezTo>
                          <a:cubicBezTo>
                            <a:pt x="55992" y="36847"/>
                            <a:pt x="56829" y="36847"/>
                            <a:pt x="57666" y="36680"/>
                          </a:cubicBezTo>
                          <a:cubicBezTo>
                            <a:pt x="57959" y="36638"/>
                            <a:pt x="58273" y="36554"/>
                            <a:pt x="58566" y="36512"/>
                          </a:cubicBezTo>
                          <a:cubicBezTo>
                            <a:pt x="59528" y="36408"/>
                            <a:pt x="60302" y="35906"/>
                            <a:pt x="61077" y="35362"/>
                          </a:cubicBezTo>
                          <a:cubicBezTo>
                            <a:pt x="61411" y="35090"/>
                            <a:pt x="61746" y="34860"/>
                            <a:pt x="62060" y="34567"/>
                          </a:cubicBezTo>
                          <a:cubicBezTo>
                            <a:pt x="63023" y="33625"/>
                            <a:pt x="63985" y="32663"/>
                            <a:pt x="64927" y="31700"/>
                          </a:cubicBezTo>
                          <a:cubicBezTo>
                            <a:pt x="65492" y="31114"/>
                            <a:pt x="65952" y="30507"/>
                            <a:pt x="66475" y="29880"/>
                          </a:cubicBezTo>
                          <a:cubicBezTo>
                            <a:pt x="66056" y="28373"/>
                            <a:pt x="66642" y="27013"/>
                            <a:pt x="67375" y="25674"/>
                          </a:cubicBezTo>
                          <a:cubicBezTo>
                            <a:pt x="67165" y="25004"/>
                            <a:pt x="66956" y="24314"/>
                            <a:pt x="66705" y="23603"/>
                          </a:cubicBezTo>
                          <a:cubicBezTo>
                            <a:pt x="66663" y="23456"/>
                            <a:pt x="66559" y="23268"/>
                            <a:pt x="66454" y="23142"/>
                          </a:cubicBezTo>
                          <a:cubicBezTo>
                            <a:pt x="66036" y="22619"/>
                            <a:pt x="65701" y="22096"/>
                            <a:pt x="65492" y="21406"/>
                          </a:cubicBezTo>
                          <a:cubicBezTo>
                            <a:pt x="65387" y="21029"/>
                            <a:pt x="65303" y="20652"/>
                            <a:pt x="65324" y="20255"/>
                          </a:cubicBezTo>
                          <a:cubicBezTo>
                            <a:pt x="65324" y="20192"/>
                            <a:pt x="65345" y="20087"/>
                            <a:pt x="65345" y="20004"/>
                          </a:cubicBezTo>
                          <a:cubicBezTo>
                            <a:pt x="65450" y="19481"/>
                            <a:pt x="65199" y="18874"/>
                            <a:pt x="65701" y="18455"/>
                          </a:cubicBezTo>
                          <a:cubicBezTo>
                            <a:pt x="66077" y="18121"/>
                            <a:pt x="66224" y="17577"/>
                            <a:pt x="66705" y="17305"/>
                          </a:cubicBezTo>
                          <a:cubicBezTo>
                            <a:pt x="66893" y="17200"/>
                            <a:pt x="66998" y="16991"/>
                            <a:pt x="67124" y="16844"/>
                          </a:cubicBezTo>
                          <a:cubicBezTo>
                            <a:pt x="68379" y="15170"/>
                            <a:pt x="69948" y="13852"/>
                            <a:pt x="71664" y="12680"/>
                          </a:cubicBezTo>
                          <a:lnTo>
                            <a:pt x="72041" y="12450"/>
                          </a:lnTo>
                          <a:cubicBezTo>
                            <a:pt x="73087" y="11927"/>
                            <a:pt x="74133" y="11362"/>
                            <a:pt x="75221" y="10839"/>
                          </a:cubicBezTo>
                          <a:cubicBezTo>
                            <a:pt x="75598" y="10630"/>
                            <a:pt x="75995" y="10630"/>
                            <a:pt x="76372" y="10944"/>
                          </a:cubicBezTo>
                          <a:cubicBezTo>
                            <a:pt x="76309" y="11028"/>
                            <a:pt x="76309" y="11111"/>
                            <a:pt x="76267" y="11111"/>
                          </a:cubicBezTo>
                          <a:cubicBezTo>
                            <a:pt x="75765" y="11237"/>
                            <a:pt x="75326" y="11509"/>
                            <a:pt x="74865" y="11760"/>
                          </a:cubicBezTo>
                          <a:cubicBezTo>
                            <a:pt x="74196" y="12157"/>
                            <a:pt x="73505" y="12513"/>
                            <a:pt x="72815" y="12911"/>
                          </a:cubicBezTo>
                          <a:cubicBezTo>
                            <a:pt x="71706" y="13517"/>
                            <a:pt x="70764" y="14292"/>
                            <a:pt x="69823" y="15129"/>
                          </a:cubicBezTo>
                          <a:cubicBezTo>
                            <a:pt x="69718" y="15233"/>
                            <a:pt x="69634" y="15338"/>
                            <a:pt x="69488" y="15526"/>
                          </a:cubicBezTo>
                          <a:cubicBezTo>
                            <a:pt x="69927" y="15526"/>
                            <a:pt x="70158" y="15338"/>
                            <a:pt x="70367" y="15129"/>
                          </a:cubicBezTo>
                          <a:cubicBezTo>
                            <a:pt x="70869" y="14564"/>
                            <a:pt x="71518" y="14271"/>
                            <a:pt x="72187" y="13936"/>
                          </a:cubicBezTo>
                          <a:cubicBezTo>
                            <a:pt x="73359" y="13308"/>
                            <a:pt x="74510" y="12660"/>
                            <a:pt x="75681" y="12053"/>
                          </a:cubicBezTo>
                          <a:cubicBezTo>
                            <a:pt x="76204" y="11760"/>
                            <a:pt x="76748" y="11530"/>
                            <a:pt x="77313" y="11258"/>
                          </a:cubicBezTo>
                          <a:cubicBezTo>
                            <a:pt x="77439" y="11216"/>
                            <a:pt x="77606" y="11237"/>
                            <a:pt x="77899" y="11216"/>
                          </a:cubicBezTo>
                          <a:cubicBezTo>
                            <a:pt x="77585" y="11467"/>
                            <a:pt x="77439" y="11655"/>
                            <a:pt x="77251" y="11781"/>
                          </a:cubicBezTo>
                          <a:cubicBezTo>
                            <a:pt x="76539" y="12241"/>
                            <a:pt x="75807" y="12701"/>
                            <a:pt x="75075" y="13120"/>
                          </a:cubicBezTo>
                          <a:cubicBezTo>
                            <a:pt x="74091" y="13706"/>
                            <a:pt x="73066" y="14229"/>
                            <a:pt x="72082" y="14794"/>
                          </a:cubicBezTo>
                          <a:cubicBezTo>
                            <a:pt x="71831" y="14919"/>
                            <a:pt x="71580" y="15024"/>
                            <a:pt x="71371" y="15212"/>
                          </a:cubicBezTo>
                          <a:cubicBezTo>
                            <a:pt x="71162" y="15380"/>
                            <a:pt x="70974" y="15610"/>
                            <a:pt x="70681" y="15924"/>
                          </a:cubicBezTo>
                          <a:cubicBezTo>
                            <a:pt x="70953" y="15840"/>
                            <a:pt x="71078" y="15840"/>
                            <a:pt x="71204" y="15798"/>
                          </a:cubicBezTo>
                          <a:cubicBezTo>
                            <a:pt x="72334" y="15275"/>
                            <a:pt x="73463" y="14773"/>
                            <a:pt x="74593" y="14229"/>
                          </a:cubicBezTo>
                          <a:cubicBezTo>
                            <a:pt x="74949" y="14061"/>
                            <a:pt x="75284" y="13852"/>
                            <a:pt x="75640" y="13664"/>
                          </a:cubicBezTo>
                          <a:cubicBezTo>
                            <a:pt x="76602" y="13078"/>
                            <a:pt x="77564" y="12471"/>
                            <a:pt x="78569" y="11844"/>
                          </a:cubicBezTo>
                          <a:cubicBezTo>
                            <a:pt x="78820" y="11676"/>
                            <a:pt x="79050" y="11509"/>
                            <a:pt x="79469" y="11613"/>
                          </a:cubicBezTo>
                          <a:cubicBezTo>
                            <a:pt x="79029" y="12053"/>
                            <a:pt x="78506" y="12304"/>
                            <a:pt x="78150" y="12785"/>
                          </a:cubicBezTo>
                          <a:cubicBezTo>
                            <a:pt x="78820" y="12764"/>
                            <a:pt x="79448" y="12722"/>
                            <a:pt x="80075" y="12701"/>
                          </a:cubicBezTo>
                          <a:cubicBezTo>
                            <a:pt x="80557" y="12680"/>
                            <a:pt x="80829" y="12890"/>
                            <a:pt x="81080" y="13308"/>
                          </a:cubicBezTo>
                          <a:cubicBezTo>
                            <a:pt x="81728" y="14396"/>
                            <a:pt x="82147" y="15610"/>
                            <a:pt x="82691" y="16740"/>
                          </a:cubicBezTo>
                          <a:cubicBezTo>
                            <a:pt x="82754" y="16844"/>
                            <a:pt x="82774" y="16970"/>
                            <a:pt x="82774" y="17074"/>
                          </a:cubicBezTo>
                          <a:cubicBezTo>
                            <a:pt x="82774" y="17681"/>
                            <a:pt x="82984" y="18204"/>
                            <a:pt x="83214" y="18727"/>
                          </a:cubicBezTo>
                          <a:cubicBezTo>
                            <a:pt x="83611" y="19690"/>
                            <a:pt x="83904" y="20652"/>
                            <a:pt x="84051" y="21678"/>
                          </a:cubicBezTo>
                          <a:cubicBezTo>
                            <a:pt x="84072" y="21824"/>
                            <a:pt x="84114" y="21971"/>
                            <a:pt x="84155" y="22117"/>
                          </a:cubicBezTo>
                          <a:cubicBezTo>
                            <a:pt x="84532" y="23080"/>
                            <a:pt x="84888" y="24021"/>
                            <a:pt x="85264" y="25004"/>
                          </a:cubicBezTo>
                          <a:cubicBezTo>
                            <a:pt x="85411" y="25381"/>
                            <a:pt x="85578" y="25779"/>
                            <a:pt x="85641" y="26197"/>
                          </a:cubicBezTo>
                          <a:cubicBezTo>
                            <a:pt x="85913" y="27369"/>
                            <a:pt x="86227" y="28562"/>
                            <a:pt x="86666" y="29670"/>
                          </a:cubicBezTo>
                          <a:cubicBezTo>
                            <a:pt x="86875" y="30173"/>
                            <a:pt x="86980" y="30696"/>
                            <a:pt x="87106" y="31240"/>
                          </a:cubicBezTo>
                          <a:cubicBezTo>
                            <a:pt x="87210" y="31658"/>
                            <a:pt x="87357" y="32056"/>
                            <a:pt x="87566" y="32432"/>
                          </a:cubicBezTo>
                          <a:cubicBezTo>
                            <a:pt x="87775" y="32767"/>
                            <a:pt x="87775" y="33102"/>
                            <a:pt x="87712" y="33479"/>
                          </a:cubicBezTo>
                          <a:cubicBezTo>
                            <a:pt x="87671" y="33751"/>
                            <a:pt x="87503" y="33918"/>
                            <a:pt x="87231" y="33855"/>
                          </a:cubicBezTo>
                          <a:cubicBezTo>
                            <a:pt x="86938" y="33792"/>
                            <a:pt x="86708" y="33918"/>
                            <a:pt x="86457" y="34002"/>
                          </a:cubicBezTo>
                          <a:cubicBezTo>
                            <a:pt x="85139" y="34462"/>
                            <a:pt x="83779" y="34901"/>
                            <a:pt x="82440" y="35320"/>
                          </a:cubicBezTo>
                          <a:cubicBezTo>
                            <a:pt x="81477" y="35634"/>
                            <a:pt x="80452" y="35843"/>
                            <a:pt x="79448" y="36136"/>
                          </a:cubicBezTo>
                          <a:cubicBezTo>
                            <a:pt x="79217" y="36199"/>
                            <a:pt x="79008" y="36303"/>
                            <a:pt x="78799" y="36429"/>
                          </a:cubicBezTo>
                          <a:cubicBezTo>
                            <a:pt x="78150" y="36847"/>
                            <a:pt x="77439" y="37203"/>
                            <a:pt x="76707" y="37475"/>
                          </a:cubicBezTo>
                          <a:cubicBezTo>
                            <a:pt x="76560" y="37517"/>
                            <a:pt x="76372" y="37601"/>
                            <a:pt x="76204" y="37705"/>
                          </a:cubicBezTo>
                          <a:cubicBezTo>
                            <a:pt x="75619" y="38186"/>
                            <a:pt x="74907" y="38333"/>
                            <a:pt x="74217" y="38563"/>
                          </a:cubicBezTo>
                          <a:cubicBezTo>
                            <a:pt x="73945" y="38668"/>
                            <a:pt x="73631" y="38709"/>
                            <a:pt x="73338" y="38709"/>
                          </a:cubicBezTo>
                          <a:cubicBezTo>
                            <a:pt x="72961" y="38730"/>
                            <a:pt x="72627" y="38709"/>
                            <a:pt x="72292" y="38877"/>
                          </a:cubicBezTo>
                          <a:cubicBezTo>
                            <a:pt x="71999" y="39044"/>
                            <a:pt x="71748" y="38919"/>
                            <a:pt x="71476" y="38709"/>
                          </a:cubicBezTo>
                          <a:cubicBezTo>
                            <a:pt x="70953" y="38291"/>
                            <a:pt x="70743" y="37684"/>
                            <a:pt x="70450" y="37140"/>
                          </a:cubicBezTo>
                          <a:cubicBezTo>
                            <a:pt x="70325" y="36889"/>
                            <a:pt x="70430" y="36533"/>
                            <a:pt x="70409" y="36240"/>
                          </a:cubicBezTo>
                          <a:cubicBezTo>
                            <a:pt x="70388" y="35989"/>
                            <a:pt x="70409" y="35676"/>
                            <a:pt x="70304" y="35466"/>
                          </a:cubicBezTo>
                          <a:cubicBezTo>
                            <a:pt x="69865" y="34546"/>
                            <a:pt x="69697" y="33541"/>
                            <a:pt x="69509" y="32579"/>
                          </a:cubicBezTo>
                          <a:cubicBezTo>
                            <a:pt x="69362" y="31826"/>
                            <a:pt x="69195" y="31030"/>
                            <a:pt x="68860" y="30298"/>
                          </a:cubicBezTo>
                          <a:cubicBezTo>
                            <a:pt x="68525" y="30256"/>
                            <a:pt x="68212" y="30173"/>
                            <a:pt x="67877" y="30131"/>
                          </a:cubicBezTo>
                          <a:cubicBezTo>
                            <a:pt x="67312" y="30570"/>
                            <a:pt x="66893" y="31114"/>
                            <a:pt x="66454" y="31637"/>
                          </a:cubicBezTo>
                          <a:cubicBezTo>
                            <a:pt x="65157" y="33290"/>
                            <a:pt x="63692" y="34755"/>
                            <a:pt x="62060" y="36052"/>
                          </a:cubicBezTo>
                          <a:cubicBezTo>
                            <a:pt x="61537" y="36471"/>
                            <a:pt x="60972" y="36784"/>
                            <a:pt x="60386" y="37161"/>
                          </a:cubicBezTo>
                          <a:cubicBezTo>
                            <a:pt x="60240" y="37266"/>
                            <a:pt x="60072" y="37349"/>
                            <a:pt x="59884" y="37370"/>
                          </a:cubicBezTo>
                          <a:cubicBezTo>
                            <a:pt x="59005" y="37559"/>
                            <a:pt x="58106" y="37747"/>
                            <a:pt x="57227" y="37893"/>
                          </a:cubicBezTo>
                          <a:cubicBezTo>
                            <a:pt x="56306" y="38019"/>
                            <a:pt x="55427" y="37852"/>
                            <a:pt x="54548" y="37496"/>
                          </a:cubicBezTo>
                          <a:cubicBezTo>
                            <a:pt x="53649" y="37140"/>
                            <a:pt x="52665" y="36847"/>
                            <a:pt x="51870" y="36240"/>
                          </a:cubicBezTo>
                          <a:cubicBezTo>
                            <a:pt x="51515" y="36010"/>
                            <a:pt x="51138" y="35906"/>
                            <a:pt x="50636" y="35780"/>
                          </a:cubicBezTo>
                          <a:cubicBezTo>
                            <a:pt x="50657" y="36010"/>
                            <a:pt x="50678" y="36199"/>
                            <a:pt x="50719" y="36366"/>
                          </a:cubicBezTo>
                          <a:cubicBezTo>
                            <a:pt x="50845" y="36868"/>
                            <a:pt x="50971" y="37370"/>
                            <a:pt x="51138" y="37873"/>
                          </a:cubicBezTo>
                          <a:cubicBezTo>
                            <a:pt x="51661" y="39588"/>
                            <a:pt x="51933" y="41346"/>
                            <a:pt x="52226" y="43103"/>
                          </a:cubicBezTo>
                          <a:cubicBezTo>
                            <a:pt x="52226" y="43145"/>
                            <a:pt x="52247" y="43229"/>
                            <a:pt x="52247" y="43271"/>
                          </a:cubicBezTo>
                          <a:cubicBezTo>
                            <a:pt x="52142" y="44840"/>
                            <a:pt x="52561" y="46388"/>
                            <a:pt x="52540" y="47979"/>
                          </a:cubicBezTo>
                          <a:cubicBezTo>
                            <a:pt x="52540" y="48606"/>
                            <a:pt x="52644" y="49234"/>
                            <a:pt x="52665" y="49904"/>
                          </a:cubicBezTo>
                          <a:cubicBezTo>
                            <a:pt x="52728" y="50761"/>
                            <a:pt x="52770" y="51640"/>
                            <a:pt x="52833" y="52519"/>
                          </a:cubicBezTo>
                          <a:cubicBezTo>
                            <a:pt x="52833" y="52686"/>
                            <a:pt x="52875" y="52854"/>
                            <a:pt x="52916" y="53063"/>
                          </a:cubicBezTo>
                          <a:lnTo>
                            <a:pt x="53481" y="53063"/>
                          </a:lnTo>
                          <a:cubicBezTo>
                            <a:pt x="53816" y="53607"/>
                            <a:pt x="53460" y="54088"/>
                            <a:pt x="53272" y="54528"/>
                          </a:cubicBezTo>
                          <a:cubicBezTo>
                            <a:pt x="53481" y="54967"/>
                            <a:pt x="53649" y="55344"/>
                            <a:pt x="53816" y="55720"/>
                          </a:cubicBezTo>
                          <a:cubicBezTo>
                            <a:pt x="53900" y="55909"/>
                            <a:pt x="53984" y="56139"/>
                            <a:pt x="54109" y="56285"/>
                          </a:cubicBezTo>
                          <a:cubicBezTo>
                            <a:pt x="54590" y="56725"/>
                            <a:pt x="54632" y="57269"/>
                            <a:pt x="54611" y="57855"/>
                          </a:cubicBezTo>
                          <a:cubicBezTo>
                            <a:pt x="54590" y="58440"/>
                            <a:pt x="54632" y="59047"/>
                            <a:pt x="54611" y="59654"/>
                          </a:cubicBezTo>
                          <a:cubicBezTo>
                            <a:pt x="54590" y="60324"/>
                            <a:pt x="54297" y="60637"/>
                            <a:pt x="53607" y="60700"/>
                          </a:cubicBezTo>
                          <a:cubicBezTo>
                            <a:pt x="53398" y="60721"/>
                            <a:pt x="53188" y="60700"/>
                            <a:pt x="52979" y="60700"/>
                          </a:cubicBezTo>
                          <a:cubicBezTo>
                            <a:pt x="52393" y="60721"/>
                            <a:pt x="51870" y="60491"/>
                            <a:pt x="51452" y="60072"/>
                          </a:cubicBezTo>
                          <a:cubicBezTo>
                            <a:pt x="51180" y="59842"/>
                            <a:pt x="50971" y="59487"/>
                            <a:pt x="50531" y="59424"/>
                          </a:cubicBezTo>
                          <a:cubicBezTo>
                            <a:pt x="50427" y="59549"/>
                            <a:pt x="50238" y="59675"/>
                            <a:pt x="50134" y="59842"/>
                          </a:cubicBezTo>
                          <a:cubicBezTo>
                            <a:pt x="49527" y="60700"/>
                            <a:pt x="49046" y="60888"/>
                            <a:pt x="48062" y="60533"/>
                          </a:cubicBezTo>
                          <a:cubicBezTo>
                            <a:pt x="47727" y="60407"/>
                            <a:pt x="47393" y="60303"/>
                            <a:pt x="47058" y="60198"/>
                          </a:cubicBezTo>
                          <a:cubicBezTo>
                            <a:pt x="46911" y="60177"/>
                            <a:pt x="46765" y="60198"/>
                            <a:pt x="46639" y="60198"/>
                          </a:cubicBezTo>
                          <a:cubicBezTo>
                            <a:pt x="46577" y="60282"/>
                            <a:pt x="46535" y="60324"/>
                            <a:pt x="46493" y="60386"/>
                          </a:cubicBezTo>
                          <a:cubicBezTo>
                            <a:pt x="46451" y="61119"/>
                            <a:pt x="46346" y="61830"/>
                            <a:pt x="46179" y="62521"/>
                          </a:cubicBezTo>
                          <a:cubicBezTo>
                            <a:pt x="46158" y="62625"/>
                            <a:pt x="46158" y="62772"/>
                            <a:pt x="46158" y="62897"/>
                          </a:cubicBezTo>
                          <a:cubicBezTo>
                            <a:pt x="46179" y="64132"/>
                            <a:pt x="46221" y="65387"/>
                            <a:pt x="46242" y="66601"/>
                          </a:cubicBezTo>
                          <a:cubicBezTo>
                            <a:pt x="46242" y="66747"/>
                            <a:pt x="46284" y="66894"/>
                            <a:pt x="46326" y="67082"/>
                          </a:cubicBezTo>
                          <a:cubicBezTo>
                            <a:pt x="47204" y="67103"/>
                            <a:pt x="48020" y="67207"/>
                            <a:pt x="48857" y="66956"/>
                          </a:cubicBezTo>
                          <a:cubicBezTo>
                            <a:pt x="49380" y="66768"/>
                            <a:pt x="49924" y="66768"/>
                            <a:pt x="50447" y="66956"/>
                          </a:cubicBezTo>
                          <a:cubicBezTo>
                            <a:pt x="50636" y="66998"/>
                            <a:pt x="50782" y="67103"/>
                            <a:pt x="50971" y="67103"/>
                          </a:cubicBezTo>
                          <a:cubicBezTo>
                            <a:pt x="51724" y="67082"/>
                            <a:pt x="52310" y="67479"/>
                            <a:pt x="52833" y="67919"/>
                          </a:cubicBezTo>
                          <a:cubicBezTo>
                            <a:pt x="53251" y="68254"/>
                            <a:pt x="53670" y="68630"/>
                            <a:pt x="54025" y="68986"/>
                          </a:cubicBezTo>
                          <a:cubicBezTo>
                            <a:pt x="54528" y="69488"/>
                            <a:pt x="54486" y="70032"/>
                            <a:pt x="53879" y="70430"/>
                          </a:cubicBezTo>
                          <a:cubicBezTo>
                            <a:pt x="53335" y="70785"/>
                            <a:pt x="52749" y="71162"/>
                            <a:pt x="52038" y="71099"/>
                          </a:cubicBezTo>
                          <a:cubicBezTo>
                            <a:pt x="51912" y="71099"/>
                            <a:pt x="51787" y="71099"/>
                            <a:pt x="51682" y="71141"/>
                          </a:cubicBezTo>
                          <a:cubicBezTo>
                            <a:pt x="50929" y="71455"/>
                            <a:pt x="50134" y="71371"/>
                            <a:pt x="49359" y="71350"/>
                          </a:cubicBezTo>
                          <a:cubicBezTo>
                            <a:pt x="48648" y="71350"/>
                            <a:pt x="48020" y="71141"/>
                            <a:pt x="47476" y="70618"/>
                          </a:cubicBezTo>
                          <a:cubicBezTo>
                            <a:pt x="46953" y="70116"/>
                            <a:pt x="46346" y="69718"/>
                            <a:pt x="45802" y="69258"/>
                          </a:cubicBezTo>
                          <a:cubicBezTo>
                            <a:pt x="45656" y="69153"/>
                            <a:pt x="45551" y="68965"/>
                            <a:pt x="45551" y="68798"/>
                          </a:cubicBezTo>
                          <a:cubicBezTo>
                            <a:pt x="45530" y="68421"/>
                            <a:pt x="45530" y="68023"/>
                            <a:pt x="45300" y="67689"/>
                          </a:cubicBezTo>
                          <a:cubicBezTo>
                            <a:pt x="45196" y="67542"/>
                            <a:pt x="45217" y="67333"/>
                            <a:pt x="45217" y="67166"/>
                          </a:cubicBezTo>
                          <a:cubicBezTo>
                            <a:pt x="45217" y="65659"/>
                            <a:pt x="45237" y="64194"/>
                            <a:pt x="45279" y="62709"/>
                          </a:cubicBezTo>
                          <a:cubicBezTo>
                            <a:pt x="45279" y="62500"/>
                            <a:pt x="45321" y="62290"/>
                            <a:pt x="45342" y="62081"/>
                          </a:cubicBezTo>
                          <a:cubicBezTo>
                            <a:pt x="45489" y="61328"/>
                            <a:pt x="45635" y="60533"/>
                            <a:pt x="45802" y="59780"/>
                          </a:cubicBezTo>
                          <a:cubicBezTo>
                            <a:pt x="45823" y="59675"/>
                            <a:pt x="45844" y="59528"/>
                            <a:pt x="45802" y="59445"/>
                          </a:cubicBezTo>
                          <a:cubicBezTo>
                            <a:pt x="45761" y="59361"/>
                            <a:pt x="45614" y="59236"/>
                            <a:pt x="45530" y="59256"/>
                          </a:cubicBezTo>
                          <a:cubicBezTo>
                            <a:pt x="45321" y="59319"/>
                            <a:pt x="45112" y="59382"/>
                            <a:pt x="44965" y="59528"/>
                          </a:cubicBezTo>
                          <a:cubicBezTo>
                            <a:pt x="44756" y="59696"/>
                            <a:pt x="44589" y="59905"/>
                            <a:pt x="44401" y="60114"/>
                          </a:cubicBezTo>
                          <a:cubicBezTo>
                            <a:pt x="44296" y="60261"/>
                            <a:pt x="44233" y="60428"/>
                            <a:pt x="44129" y="60596"/>
                          </a:cubicBezTo>
                          <a:cubicBezTo>
                            <a:pt x="43564" y="61328"/>
                            <a:pt x="42915" y="61558"/>
                            <a:pt x="41869" y="61140"/>
                          </a:cubicBezTo>
                          <a:cubicBezTo>
                            <a:pt x="41095" y="60826"/>
                            <a:pt x="40362" y="60386"/>
                            <a:pt x="39944" y="59570"/>
                          </a:cubicBezTo>
                          <a:cubicBezTo>
                            <a:pt x="39797" y="59340"/>
                            <a:pt x="39630" y="59131"/>
                            <a:pt x="39442" y="58901"/>
                          </a:cubicBezTo>
                          <a:cubicBezTo>
                            <a:pt x="39211" y="59005"/>
                            <a:pt x="38960" y="59110"/>
                            <a:pt x="38730" y="59173"/>
                          </a:cubicBezTo>
                          <a:cubicBezTo>
                            <a:pt x="38437" y="59277"/>
                            <a:pt x="38207" y="59445"/>
                            <a:pt x="38061" y="59738"/>
                          </a:cubicBezTo>
                          <a:cubicBezTo>
                            <a:pt x="37977" y="59884"/>
                            <a:pt x="37851" y="60052"/>
                            <a:pt x="37705" y="60156"/>
                          </a:cubicBezTo>
                          <a:cubicBezTo>
                            <a:pt x="37224" y="60512"/>
                            <a:pt x="36701" y="60888"/>
                            <a:pt x="36115" y="61265"/>
                          </a:cubicBezTo>
                          <a:cubicBezTo>
                            <a:pt x="36136" y="62458"/>
                            <a:pt x="35759" y="63671"/>
                            <a:pt x="35864" y="64906"/>
                          </a:cubicBezTo>
                          <a:cubicBezTo>
                            <a:pt x="35885" y="65094"/>
                            <a:pt x="35906" y="65303"/>
                            <a:pt x="35822" y="65450"/>
                          </a:cubicBezTo>
                          <a:cubicBezTo>
                            <a:pt x="35592" y="66036"/>
                            <a:pt x="35592" y="66642"/>
                            <a:pt x="35571" y="67228"/>
                          </a:cubicBezTo>
                          <a:cubicBezTo>
                            <a:pt x="35550" y="67647"/>
                            <a:pt x="35362" y="67814"/>
                            <a:pt x="34943" y="67856"/>
                          </a:cubicBezTo>
                          <a:cubicBezTo>
                            <a:pt x="34734" y="67898"/>
                            <a:pt x="34525" y="67856"/>
                            <a:pt x="34253" y="67856"/>
                          </a:cubicBezTo>
                          <a:cubicBezTo>
                            <a:pt x="34232" y="68128"/>
                            <a:pt x="34253" y="68358"/>
                            <a:pt x="34148" y="68567"/>
                          </a:cubicBezTo>
                          <a:cubicBezTo>
                            <a:pt x="34085" y="68777"/>
                            <a:pt x="33897" y="68986"/>
                            <a:pt x="33730" y="69153"/>
                          </a:cubicBezTo>
                          <a:cubicBezTo>
                            <a:pt x="33562" y="69300"/>
                            <a:pt x="33353" y="69425"/>
                            <a:pt x="33165" y="69572"/>
                          </a:cubicBezTo>
                          <a:cubicBezTo>
                            <a:pt x="33081" y="69614"/>
                            <a:pt x="32997" y="69635"/>
                            <a:pt x="32934" y="69718"/>
                          </a:cubicBezTo>
                          <a:cubicBezTo>
                            <a:pt x="31951" y="70639"/>
                            <a:pt x="30779" y="70869"/>
                            <a:pt x="29503" y="70869"/>
                          </a:cubicBezTo>
                          <a:lnTo>
                            <a:pt x="28059" y="70869"/>
                          </a:lnTo>
                          <a:cubicBezTo>
                            <a:pt x="27306" y="70869"/>
                            <a:pt x="26720" y="70472"/>
                            <a:pt x="26302" y="69907"/>
                          </a:cubicBezTo>
                          <a:cubicBezTo>
                            <a:pt x="25779" y="69195"/>
                            <a:pt x="26134" y="68170"/>
                            <a:pt x="26929" y="67898"/>
                          </a:cubicBezTo>
                          <a:cubicBezTo>
                            <a:pt x="28080" y="67500"/>
                            <a:pt x="29231" y="67166"/>
                            <a:pt x="30444" y="67061"/>
                          </a:cubicBezTo>
                          <a:lnTo>
                            <a:pt x="30528" y="67061"/>
                          </a:lnTo>
                          <a:cubicBezTo>
                            <a:pt x="31574" y="66663"/>
                            <a:pt x="32662" y="66810"/>
                            <a:pt x="33771" y="66789"/>
                          </a:cubicBezTo>
                          <a:lnTo>
                            <a:pt x="34441" y="66789"/>
                          </a:lnTo>
                          <a:cubicBezTo>
                            <a:pt x="34504" y="66580"/>
                            <a:pt x="34525" y="66433"/>
                            <a:pt x="34566" y="66266"/>
                          </a:cubicBezTo>
                          <a:lnTo>
                            <a:pt x="34734" y="65554"/>
                          </a:lnTo>
                          <a:cubicBezTo>
                            <a:pt x="34776" y="65324"/>
                            <a:pt x="34859" y="65094"/>
                            <a:pt x="34859" y="64864"/>
                          </a:cubicBezTo>
                          <a:cubicBezTo>
                            <a:pt x="34859" y="64069"/>
                            <a:pt x="34985" y="63295"/>
                            <a:pt x="35131" y="62521"/>
                          </a:cubicBezTo>
                          <a:cubicBezTo>
                            <a:pt x="35173" y="62186"/>
                            <a:pt x="35194" y="61830"/>
                            <a:pt x="35236" y="61433"/>
                          </a:cubicBezTo>
                          <a:cubicBezTo>
                            <a:pt x="34943" y="61328"/>
                            <a:pt x="34671" y="61244"/>
                            <a:pt x="34441" y="61119"/>
                          </a:cubicBezTo>
                          <a:cubicBezTo>
                            <a:pt x="33981" y="60847"/>
                            <a:pt x="33520" y="60575"/>
                            <a:pt x="33499" y="59884"/>
                          </a:cubicBezTo>
                          <a:cubicBezTo>
                            <a:pt x="33478" y="59382"/>
                            <a:pt x="33269" y="58901"/>
                            <a:pt x="33102" y="58378"/>
                          </a:cubicBezTo>
                          <a:cubicBezTo>
                            <a:pt x="32976" y="58420"/>
                            <a:pt x="32851" y="58440"/>
                            <a:pt x="32725" y="58524"/>
                          </a:cubicBezTo>
                          <a:cubicBezTo>
                            <a:pt x="32411" y="58692"/>
                            <a:pt x="32097" y="58901"/>
                            <a:pt x="31784" y="59047"/>
                          </a:cubicBezTo>
                          <a:cubicBezTo>
                            <a:pt x="31616" y="59131"/>
                            <a:pt x="31407" y="59173"/>
                            <a:pt x="31302" y="59319"/>
                          </a:cubicBezTo>
                          <a:cubicBezTo>
                            <a:pt x="30842" y="59905"/>
                            <a:pt x="30172" y="59905"/>
                            <a:pt x="29503" y="59905"/>
                          </a:cubicBezTo>
                          <a:lnTo>
                            <a:pt x="28499" y="59905"/>
                          </a:lnTo>
                          <a:cubicBezTo>
                            <a:pt x="28185" y="59905"/>
                            <a:pt x="27913" y="59842"/>
                            <a:pt x="27662" y="59633"/>
                          </a:cubicBezTo>
                          <a:cubicBezTo>
                            <a:pt x="27515" y="59487"/>
                            <a:pt x="27348" y="59319"/>
                            <a:pt x="27327" y="59131"/>
                          </a:cubicBezTo>
                          <a:cubicBezTo>
                            <a:pt x="27243" y="58587"/>
                            <a:pt x="27243" y="58064"/>
                            <a:pt x="27515" y="57541"/>
                          </a:cubicBezTo>
                          <a:cubicBezTo>
                            <a:pt x="27934" y="56725"/>
                            <a:pt x="28436" y="55971"/>
                            <a:pt x="29105" y="55365"/>
                          </a:cubicBezTo>
                          <a:lnTo>
                            <a:pt x="29440" y="55030"/>
                          </a:lnTo>
                          <a:cubicBezTo>
                            <a:pt x="29315" y="54235"/>
                            <a:pt x="29336" y="53461"/>
                            <a:pt x="29545" y="52686"/>
                          </a:cubicBezTo>
                          <a:cubicBezTo>
                            <a:pt x="29649" y="52352"/>
                            <a:pt x="29754" y="52017"/>
                            <a:pt x="29900" y="51682"/>
                          </a:cubicBezTo>
                          <a:cubicBezTo>
                            <a:pt x="30235" y="50845"/>
                            <a:pt x="30591" y="50008"/>
                            <a:pt x="30905" y="49171"/>
                          </a:cubicBezTo>
                          <a:cubicBezTo>
                            <a:pt x="31177" y="48439"/>
                            <a:pt x="31470" y="47707"/>
                            <a:pt x="31825" y="46995"/>
                          </a:cubicBezTo>
                          <a:cubicBezTo>
                            <a:pt x="33311" y="44212"/>
                            <a:pt x="34441" y="41262"/>
                            <a:pt x="35675" y="38396"/>
                          </a:cubicBezTo>
                          <a:cubicBezTo>
                            <a:pt x="35487" y="38207"/>
                            <a:pt x="35382" y="38354"/>
                            <a:pt x="35257" y="38417"/>
                          </a:cubicBezTo>
                          <a:cubicBezTo>
                            <a:pt x="34022" y="38981"/>
                            <a:pt x="32788" y="39588"/>
                            <a:pt x="31574" y="40174"/>
                          </a:cubicBezTo>
                          <a:cubicBezTo>
                            <a:pt x="31428" y="40216"/>
                            <a:pt x="31281" y="40300"/>
                            <a:pt x="31156" y="40321"/>
                          </a:cubicBezTo>
                          <a:cubicBezTo>
                            <a:pt x="29817" y="40593"/>
                            <a:pt x="28478" y="40906"/>
                            <a:pt x="27118" y="40948"/>
                          </a:cubicBezTo>
                          <a:cubicBezTo>
                            <a:pt x="26511" y="40969"/>
                            <a:pt x="25925" y="40927"/>
                            <a:pt x="25318" y="40948"/>
                          </a:cubicBezTo>
                          <a:cubicBezTo>
                            <a:pt x="24251" y="41011"/>
                            <a:pt x="23310" y="40593"/>
                            <a:pt x="22431" y="40007"/>
                          </a:cubicBezTo>
                          <a:cubicBezTo>
                            <a:pt x="22263" y="39902"/>
                            <a:pt x="22096" y="39777"/>
                            <a:pt x="21908" y="39672"/>
                          </a:cubicBezTo>
                          <a:cubicBezTo>
                            <a:pt x="21887" y="39672"/>
                            <a:pt x="21866" y="39672"/>
                            <a:pt x="21761" y="39693"/>
                          </a:cubicBezTo>
                          <a:cubicBezTo>
                            <a:pt x="21740" y="39881"/>
                            <a:pt x="21698" y="40070"/>
                            <a:pt x="21698" y="40279"/>
                          </a:cubicBezTo>
                          <a:lnTo>
                            <a:pt x="21698" y="43794"/>
                          </a:lnTo>
                          <a:cubicBezTo>
                            <a:pt x="21698" y="44171"/>
                            <a:pt x="21678" y="44505"/>
                            <a:pt x="21489" y="44840"/>
                          </a:cubicBezTo>
                          <a:cubicBezTo>
                            <a:pt x="21322" y="45196"/>
                            <a:pt x="21259" y="45572"/>
                            <a:pt x="21154" y="45949"/>
                          </a:cubicBezTo>
                          <a:cubicBezTo>
                            <a:pt x="21113" y="46137"/>
                            <a:pt x="21050" y="46305"/>
                            <a:pt x="20945" y="46451"/>
                          </a:cubicBezTo>
                          <a:cubicBezTo>
                            <a:pt x="20422" y="46974"/>
                            <a:pt x="20108" y="47623"/>
                            <a:pt x="19794" y="48272"/>
                          </a:cubicBezTo>
                          <a:cubicBezTo>
                            <a:pt x="19606" y="48606"/>
                            <a:pt x="19355" y="48753"/>
                            <a:pt x="18978" y="48711"/>
                          </a:cubicBezTo>
                          <a:cubicBezTo>
                            <a:pt x="18727" y="48711"/>
                            <a:pt x="18518" y="48606"/>
                            <a:pt x="18392" y="48376"/>
                          </a:cubicBezTo>
                          <a:cubicBezTo>
                            <a:pt x="18330" y="48292"/>
                            <a:pt x="18309" y="48230"/>
                            <a:pt x="18288" y="48146"/>
                          </a:cubicBezTo>
                          <a:cubicBezTo>
                            <a:pt x="17995" y="47414"/>
                            <a:pt x="17681" y="46702"/>
                            <a:pt x="17200" y="46054"/>
                          </a:cubicBezTo>
                          <a:cubicBezTo>
                            <a:pt x="17095" y="45928"/>
                            <a:pt x="17032" y="45719"/>
                            <a:pt x="17032" y="45551"/>
                          </a:cubicBezTo>
                          <a:cubicBezTo>
                            <a:pt x="17032" y="45154"/>
                            <a:pt x="16844" y="44882"/>
                            <a:pt x="16530" y="44610"/>
                          </a:cubicBezTo>
                          <a:cubicBezTo>
                            <a:pt x="16781" y="43773"/>
                            <a:pt x="16719" y="42936"/>
                            <a:pt x="16509" y="42099"/>
                          </a:cubicBezTo>
                          <a:cubicBezTo>
                            <a:pt x="16447" y="41911"/>
                            <a:pt x="16405" y="41743"/>
                            <a:pt x="16426" y="41576"/>
                          </a:cubicBezTo>
                          <a:cubicBezTo>
                            <a:pt x="16447" y="41053"/>
                            <a:pt x="16363" y="40551"/>
                            <a:pt x="16007" y="40132"/>
                          </a:cubicBezTo>
                          <a:cubicBezTo>
                            <a:pt x="16049" y="40007"/>
                            <a:pt x="16091" y="39881"/>
                            <a:pt x="16133" y="39797"/>
                          </a:cubicBezTo>
                          <a:cubicBezTo>
                            <a:pt x="16509" y="39400"/>
                            <a:pt x="16468" y="38981"/>
                            <a:pt x="16258" y="38542"/>
                          </a:cubicBezTo>
                          <a:cubicBezTo>
                            <a:pt x="16216" y="38417"/>
                            <a:pt x="16154" y="38228"/>
                            <a:pt x="16216" y="38124"/>
                          </a:cubicBezTo>
                          <a:cubicBezTo>
                            <a:pt x="16363" y="37789"/>
                            <a:pt x="16258" y="37475"/>
                            <a:pt x="16237" y="37161"/>
                          </a:cubicBezTo>
                          <a:cubicBezTo>
                            <a:pt x="16196" y="36826"/>
                            <a:pt x="16154" y="36512"/>
                            <a:pt x="16196" y="36157"/>
                          </a:cubicBezTo>
                          <a:cubicBezTo>
                            <a:pt x="16196" y="34964"/>
                            <a:pt x="16216" y="33751"/>
                            <a:pt x="16216" y="32537"/>
                          </a:cubicBezTo>
                          <a:cubicBezTo>
                            <a:pt x="16216" y="32286"/>
                            <a:pt x="16216" y="32056"/>
                            <a:pt x="16091" y="31847"/>
                          </a:cubicBezTo>
                          <a:cubicBezTo>
                            <a:pt x="15903" y="31533"/>
                            <a:pt x="15986" y="31344"/>
                            <a:pt x="16258" y="31177"/>
                          </a:cubicBezTo>
                          <a:cubicBezTo>
                            <a:pt x="16865" y="30800"/>
                            <a:pt x="17493" y="30549"/>
                            <a:pt x="18204" y="30507"/>
                          </a:cubicBezTo>
                          <a:cubicBezTo>
                            <a:pt x="18748" y="30486"/>
                            <a:pt x="19292" y="30507"/>
                            <a:pt x="19815" y="30486"/>
                          </a:cubicBezTo>
                          <a:cubicBezTo>
                            <a:pt x="20338" y="30466"/>
                            <a:pt x="20694" y="30696"/>
                            <a:pt x="20861" y="31177"/>
                          </a:cubicBezTo>
                          <a:cubicBezTo>
                            <a:pt x="21113" y="31826"/>
                            <a:pt x="21531" y="32432"/>
                            <a:pt x="21426" y="33165"/>
                          </a:cubicBezTo>
                          <a:cubicBezTo>
                            <a:pt x="21866" y="34483"/>
                            <a:pt x="21657" y="35843"/>
                            <a:pt x="21698" y="37203"/>
                          </a:cubicBezTo>
                          <a:lnTo>
                            <a:pt x="21698" y="37977"/>
                          </a:lnTo>
                          <a:cubicBezTo>
                            <a:pt x="22117" y="38312"/>
                            <a:pt x="22514" y="38668"/>
                            <a:pt x="22933" y="39023"/>
                          </a:cubicBezTo>
                          <a:cubicBezTo>
                            <a:pt x="23665" y="39588"/>
                            <a:pt x="24502" y="39860"/>
                            <a:pt x="25444" y="39881"/>
                          </a:cubicBezTo>
                          <a:cubicBezTo>
                            <a:pt x="27118" y="39902"/>
                            <a:pt x="28771" y="39756"/>
                            <a:pt x="30382" y="39442"/>
                          </a:cubicBezTo>
                          <a:cubicBezTo>
                            <a:pt x="30696" y="39379"/>
                            <a:pt x="31051" y="39274"/>
                            <a:pt x="31323" y="39149"/>
                          </a:cubicBezTo>
                          <a:lnTo>
                            <a:pt x="34462" y="37726"/>
                          </a:lnTo>
                          <a:cubicBezTo>
                            <a:pt x="35173" y="37391"/>
                            <a:pt x="35822" y="36973"/>
                            <a:pt x="36303" y="36345"/>
                          </a:cubicBezTo>
                          <a:cubicBezTo>
                            <a:pt x="36240" y="36115"/>
                            <a:pt x="36073" y="36136"/>
                            <a:pt x="35926" y="36157"/>
                          </a:cubicBezTo>
                          <a:cubicBezTo>
                            <a:pt x="35027" y="36220"/>
                            <a:pt x="34148" y="35927"/>
                            <a:pt x="33290" y="35676"/>
                          </a:cubicBezTo>
                          <a:cubicBezTo>
                            <a:pt x="31909" y="35278"/>
                            <a:pt x="30654" y="34671"/>
                            <a:pt x="29482" y="33834"/>
                          </a:cubicBezTo>
                          <a:cubicBezTo>
                            <a:pt x="29168" y="33604"/>
                            <a:pt x="28792" y="33416"/>
                            <a:pt x="28478" y="33207"/>
                          </a:cubicBezTo>
                          <a:cubicBezTo>
                            <a:pt x="28164" y="32976"/>
                            <a:pt x="27871" y="32704"/>
                            <a:pt x="27536" y="32453"/>
                          </a:cubicBezTo>
                          <a:cubicBezTo>
                            <a:pt x="26699" y="32997"/>
                            <a:pt x="25779" y="32914"/>
                            <a:pt x="24879" y="32600"/>
                          </a:cubicBezTo>
                          <a:cubicBezTo>
                            <a:pt x="24105" y="32349"/>
                            <a:pt x="23351" y="32035"/>
                            <a:pt x="22577" y="31742"/>
                          </a:cubicBezTo>
                          <a:cubicBezTo>
                            <a:pt x="22473" y="31700"/>
                            <a:pt x="22326" y="31658"/>
                            <a:pt x="22263" y="31595"/>
                          </a:cubicBezTo>
                          <a:cubicBezTo>
                            <a:pt x="21050" y="30654"/>
                            <a:pt x="20317" y="29461"/>
                            <a:pt x="20422" y="27871"/>
                          </a:cubicBezTo>
                          <a:cubicBezTo>
                            <a:pt x="20443" y="27557"/>
                            <a:pt x="20548" y="27306"/>
                            <a:pt x="20799" y="27055"/>
                          </a:cubicBezTo>
                          <a:cubicBezTo>
                            <a:pt x="21154" y="26678"/>
                            <a:pt x="21594" y="26365"/>
                            <a:pt x="22075" y="26176"/>
                          </a:cubicBezTo>
                          <a:cubicBezTo>
                            <a:pt x="22096" y="25360"/>
                            <a:pt x="22180" y="24628"/>
                            <a:pt x="22117" y="23875"/>
                          </a:cubicBezTo>
                          <a:cubicBezTo>
                            <a:pt x="22096" y="23268"/>
                            <a:pt x="21950" y="22661"/>
                            <a:pt x="21866" y="22075"/>
                          </a:cubicBezTo>
                          <a:cubicBezTo>
                            <a:pt x="21782" y="21510"/>
                            <a:pt x="21740" y="20987"/>
                            <a:pt x="21698" y="20443"/>
                          </a:cubicBezTo>
                          <a:cubicBezTo>
                            <a:pt x="21698" y="19146"/>
                            <a:pt x="21678" y="17849"/>
                            <a:pt x="21887" y="16551"/>
                          </a:cubicBezTo>
                          <a:cubicBezTo>
                            <a:pt x="22012" y="15756"/>
                            <a:pt x="22117" y="15003"/>
                            <a:pt x="22494" y="14271"/>
                          </a:cubicBezTo>
                          <a:cubicBezTo>
                            <a:pt x="22703" y="13873"/>
                            <a:pt x="22849" y="13434"/>
                            <a:pt x="23038" y="12994"/>
                          </a:cubicBezTo>
                          <a:cubicBezTo>
                            <a:pt x="22535" y="12764"/>
                            <a:pt x="22096" y="12576"/>
                            <a:pt x="21573" y="12346"/>
                          </a:cubicBezTo>
                          <a:cubicBezTo>
                            <a:pt x="21468" y="12576"/>
                            <a:pt x="21343" y="12806"/>
                            <a:pt x="21238" y="13036"/>
                          </a:cubicBezTo>
                          <a:cubicBezTo>
                            <a:pt x="20589" y="14585"/>
                            <a:pt x="19753" y="16007"/>
                            <a:pt x="18748" y="17367"/>
                          </a:cubicBezTo>
                          <a:cubicBezTo>
                            <a:pt x="18204" y="18121"/>
                            <a:pt x="17681" y="18874"/>
                            <a:pt x="16991" y="19564"/>
                          </a:cubicBezTo>
                          <a:cubicBezTo>
                            <a:pt x="16363" y="20150"/>
                            <a:pt x="15693" y="20715"/>
                            <a:pt x="14961" y="21196"/>
                          </a:cubicBezTo>
                          <a:cubicBezTo>
                            <a:pt x="14229" y="21699"/>
                            <a:pt x="13434" y="21908"/>
                            <a:pt x="12576" y="21929"/>
                          </a:cubicBezTo>
                          <a:cubicBezTo>
                            <a:pt x="11530" y="21971"/>
                            <a:pt x="10462" y="21971"/>
                            <a:pt x="9416" y="21929"/>
                          </a:cubicBezTo>
                          <a:cubicBezTo>
                            <a:pt x="9081" y="21929"/>
                            <a:pt x="8768" y="21887"/>
                            <a:pt x="8412" y="21803"/>
                          </a:cubicBezTo>
                          <a:cubicBezTo>
                            <a:pt x="6780" y="21447"/>
                            <a:pt x="5148" y="20945"/>
                            <a:pt x="3579" y="20255"/>
                          </a:cubicBezTo>
                          <a:cubicBezTo>
                            <a:pt x="3223" y="20108"/>
                            <a:pt x="2846" y="20004"/>
                            <a:pt x="2428" y="20025"/>
                          </a:cubicBezTo>
                          <a:cubicBezTo>
                            <a:pt x="1967" y="20046"/>
                            <a:pt x="1465" y="20025"/>
                            <a:pt x="984" y="20025"/>
                          </a:cubicBezTo>
                          <a:cubicBezTo>
                            <a:pt x="817" y="20025"/>
                            <a:pt x="628" y="20004"/>
                            <a:pt x="440" y="19983"/>
                          </a:cubicBezTo>
                          <a:cubicBezTo>
                            <a:pt x="231" y="19941"/>
                            <a:pt x="126" y="19815"/>
                            <a:pt x="84" y="19627"/>
                          </a:cubicBezTo>
                          <a:cubicBezTo>
                            <a:pt x="1" y="19397"/>
                            <a:pt x="84" y="19209"/>
                            <a:pt x="252" y="19083"/>
                          </a:cubicBezTo>
                          <a:cubicBezTo>
                            <a:pt x="545" y="18874"/>
                            <a:pt x="879" y="18727"/>
                            <a:pt x="1277" y="18727"/>
                          </a:cubicBezTo>
                          <a:cubicBezTo>
                            <a:pt x="1612" y="18727"/>
                            <a:pt x="1967" y="18665"/>
                            <a:pt x="2281" y="18748"/>
                          </a:cubicBezTo>
                          <a:cubicBezTo>
                            <a:pt x="2721" y="18832"/>
                            <a:pt x="3076" y="18686"/>
                            <a:pt x="3474" y="18518"/>
                          </a:cubicBezTo>
                          <a:cubicBezTo>
                            <a:pt x="4081" y="18225"/>
                            <a:pt x="4688" y="17995"/>
                            <a:pt x="5315" y="17723"/>
                          </a:cubicBezTo>
                          <a:cubicBezTo>
                            <a:pt x="5671" y="17577"/>
                            <a:pt x="5985" y="17326"/>
                            <a:pt x="6194" y="16991"/>
                          </a:cubicBezTo>
                          <a:cubicBezTo>
                            <a:pt x="6508" y="16551"/>
                            <a:pt x="6801" y="16070"/>
                            <a:pt x="7136" y="15652"/>
                          </a:cubicBezTo>
                          <a:cubicBezTo>
                            <a:pt x="7742" y="14877"/>
                            <a:pt x="7680" y="14041"/>
                            <a:pt x="7366" y="13183"/>
                          </a:cubicBezTo>
                          <a:cubicBezTo>
                            <a:pt x="7094" y="12450"/>
                            <a:pt x="6738" y="11739"/>
                            <a:pt x="6592" y="10944"/>
                          </a:cubicBezTo>
                          <a:cubicBezTo>
                            <a:pt x="6466" y="10274"/>
                            <a:pt x="6466" y="9647"/>
                            <a:pt x="6717" y="8998"/>
                          </a:cubicBezTo>
                          <a:cubicBezTo>
                            <a:pt x="7010" y="8224"/>
                            <a:pt x="7449" y="7533"/>
                            <a:pt x="8035" y="6926"/>
                          </a:cubicBezTo>
                          <a:cubicBezTo>
                            <a:pt x="8245" y="6717"/>
                            <a:pt x="8496" y="6529"/>
                            <a:pt x="8663" y="6278"/>
                          </a:cubicBezTo>
                          <a:cubicBezTo>
                            <a:pt x="9144" y="5483"/>
                            <a:pt x="9877" y="4960"/>
                            <a:pt x="10693" y="4520"/>
                          </a:cubicBezTo>
                          <a:cubicBezTo>
                            <a:pt x="11048" y="4311"/>
                            <a:pt x="11383" y="3997"/>
                            <a:pt x="11718" y="3767"/>
                          </a:cubicBezTo>
                          <a:cubicBezTo>
                            <a:pt x="12074" y="3495"/>
                            <a:pt x="12471" y="3244"/>
                            <a:pt x="12869" y="3035"/>
                          </a:cubicBezTo>
                          <a:cubicBezTo>
                            <a:pt x="14375" y="2198"/>
                            <a:pt x="16049" y="1905"/>
                            <a:pt x="17744" y="1926"/>
                          </a:cubicBezTo>
                          <a:cubicBezTo>
                            <a:pt x="18999" y="1947"/>
                            <a:pt x="20213" y="2261"/>
                            <a:pt x="21364" y="2742"/>
                          </a:cubicBezTo>
                          <a:cubicBezTo>
                            <a:pt x="22180" y="3077"/>
                            <a:pt x="22807" y="3725"/>
                            <a:pt x="23289" y="4458"/>
                          </a:cubicBezTo>
                          <a:cubicBezTo>
                            <a:pt x="23372" y="4604"/>
                            <a:pt x="23435" y="4730"/>
                            <a:pt x="23498" y="4834"/>
                          </a:cubicBezTo>
                          <a:cubicBezTo>
                            <a:pt x="23707" y="4918"/>
                            <a:pt x="23812" y="4771"/>
                            <a:pt x="23916" y="4667"/>
                          </a:cubicBezTo>
                          <a:lnTo>
                            <a:pt x="25255" y="3579"/>
                          </a:lnTo>
                          <a:cubicBezTo>
                            <a:pt x="25548" y="3349"/>
                            <a:pt x="25883" y="3244"/>
                            <a:pt x="26260" y="3265"/>
                          </a:cubicBezTo>
                          <a:cubicBezTo>
                            <a:pt x="26595" y="3286"/>
                            <a:pt x="26908" y="3286"/>
                            <a:pt x="27243" y="3307"/>
                          </a:cubicBezTo>
                          <a:cubicBezTo>
                            <a:pt x="27662" y="3369"/>
                            <a:pt x="28080" y="3390"/>
                            <a:pt x="28499" y="3307"/>
                          </a:cubicBezTo>
                          <a:cubicBezTo>
                            <a:pt x="28896" y="3244"/>
                            <a:pt x="29294" y="3286"/>
                            <a:pt x="29608" y="3600"/>
                          </a:cubicBezTo>
                          <a:cubicBezTo>
                            <a:pt x="29921" y="3913"/>
                            <a:pt x="30214" y="3893"/>
                            <a:pt x="30570" y="3662"/>
                          </a:cubicBezTo>
                          <a:cubicBezTo>
                            <a:pt x="31533" y="3035"/>
                            <a:pt x="32474" y="2407"/>
                            <a:pt x="33478" y="1821"/>
                          </a:cubicBezTo>
                          <a:cubicBezTo>
                            <a:pt x="34294" y="1361"/>
                            <a:pt x="35090" y="859"/>
                            <a:pt x="35968" y="524"/>
                          </a:cubicBezTo>
                          <a:cubicBezTo>
                            <a:pt x="36659" y="231"/>
                            <a:pt x="37433" y="1"/>
                            <a:pt x="38228" y="1"/>
                          </a:cubicBezTo>
                          <a:cubicBezTo>
                            <a:pt x="39170" y="22"/>
                            <a:pt x="40111" y="1"/>
                            <a:pt x="41053" y="1"/>
                          </a:cubicBezTo>
                          <a:cubicBezTo>
                            <a:pt x="42183" y="1"/>
                            <a:pt x="43292" y="22"/>
                            <a:pt x="44401" y="168"/>
                          </a:cubicBezTo>
                          <a:cubicBezTo>
                            <a:pt x="45489" y="336"/>
                            <a:pt x="46577" y="377"/>
                            <a:pt x="47623" y="566"/>
                          </a:cubicBezTo>
                          <a:cubicBezTo>
                            <a:pt x="48250" y="670"/>
                            <a:pt x="48815" y="942"/>
                            <a:pt x="49422" y="1152"/>
                          </a:cubicBezTo>
                          <a:cubicBezTo>
                            <a:pt x="49694" y="1214"/>
                            <a:pt x="49945" y="1319"/>
                            <a:pt x="50217" y="1382"/>
                          </a:cubicBezTo>
                          <a:cubicBezTo>
                            <a:pt x="50657" y="1424"/>
                            <a:pt x="51012" y="1612"/>
                            <a:pt x="51326" y="1926"/>
                          </a:cubicBezTo>
                          <a:cubicBezTo>
                            <a:pt x="51682" y="2261"/>
                            <a:pt x="52038" y="2470"/>
                            <a:pt x="52477" y="2574"/>
                          </a:cubicBezTo>
                          <a:cubicBezTo>
                            <a:pt x="52540" y="2616"/>
                            <a:pt x="52582" y="2637"/>
                            <a:pt x="52644" y="2637"/>
                          </a:cubicBezTo>
                          <a:cubicBezTo>
                            <a:pt x="53147" y="2742"/>
                            <a:pt x="53398" y="3244"/>
                            <a:pt x="53816" y="3453"/>
                          </a:cubicBezTo>
                          <a:cubicBezTo>
                            <a:pt x="54256" y="3662"/>
                            <a:pt x="54716" y="3809"/>
                            <a:pt x="54946" y="4311"/>
                          </a:cubicBezTo>
                          <a:cubicBezTo>
                            <a:pt x="54988" y="4437"/>
                            <a:pt x="55155" y="4499"/>
                            <a:pt x="55281" y="4604"/>
                          </a:cubicBezTo>
                          <a:cubicBezTo>
                            <a:pt x="56034" y="5169"/>
                            <a:pt x="56662" y="5818"/>
                            <a:pt x="57080" y="6717"/>
                          </a:cubicBezTo>
                          <a:cubicBezTo>
                            <a:pt x="57436" y="7450"/>
                            <a:pt x="57875" y="8119"/>
                            <a:pt x="58273" y="8831"/>
                          </a:cubicBezTo>
                          <a:cubicBezTo>
                            <a:pt x="58629" y="9354"/>
                            <a:pt x="58817" y="10044"/>
                            <a:pt x="59005" y="10797"/>
                          </a:cubicBezTo>
                          <a:close/>
                          <a:moveTo>
                            <a:pt x="25214" y="27683"/>
                          </a:moveTo>
                          <a:cubicBezTo>
                            <a:pt x="25360" y="27955"/>
                            <a:pt x="25444" y="28059"/>
                            <a:pt x="25527" y="28185"/>
                          </a:cubicBezTo>
                          <a:cubicBezTo>
                            <a:pt x="26197" y="29294"/>
                            <a:pt x="27055" y="30173"/>
                            <a:pt x="27976" y="31093"/>
                          </a:cubicBezTo>
                          <a:cubicBezTo>
                            <a:pt x="28582" y="31679"/>
                            <a:pt x="29252" y="32181"/>
                            <a:pt x="29942" y="32683"/>
                          </a:cubicBezTo>
                          <a:cubicBezTo>
                            <a:pt x="31156" y="33520"/>
                            <a:pt x="32453" y="34085"/>
                            <a:pt x="33834" y="34546"/>
                          </a:cubicBezTo>
                          <a:cubicBezTo>
                            <a:pt x="34985" y="34901"/>
                            <a:pt x="36136" y="35048"/>
                            <a:pt x="37307" y="34860"/>
                          </a:cubicBezTo>
                          <a:cubicBezTo>
                            <a:pt x="37391" y="34839"/>
                            <a:pt x="37496" y="34797"/>
                            <a:pt x="37579" y="34839"/>
                          </a:cubicBezTo>
                          <a:cubicBezTo>
                            <a:pt x="38458" y="35111"/>
                            <a:pt x="39379" y="35006"/>
                            <a:pt x="40279" y="35090"/>
                          </a:cubicBezTo>
                          <a:cubicBezTo>
                            <a:pt x="41241" y="35173"/>
                            <a:pt x="42204" y="35111"/>
                            <a:pt x="43145" y="34839"/>
                          </a:cubicBezTo>
                          <a:cubicBezTo>
                            <a:pt x="43417" y="34755"/>
                            <a:pt x="43668" y="34797"/>
                            <a:pt x="43961" y="34839"/>
                          </a:cubicBezTo>
                          <a:cubicBezTo>
                            <a:pt x="45154" y="34964"/>
                            <a:pt x="46367" y="35006"/>
                            <a:pt x="47539" y="34671"/>
                          </a:cubicBezTo>
                          <a:cubicBezTo>
                            <a:pt x="47748" y="34608"/>
                            <a:pt x="47958" y="34608"/>
                            <a:pt x="48167" y="34567"/>
                          </a:cubicBezTo>
                          <a:cubicBezTo>
                            <a:pt x="48460" y="34525"/>
                            <a:pt x="48774" y="34462"/>
                            <a:pt x="49025" y="34378"/>
                          </a:cubicBezTo>
                          <a:cubicBezTo>
                            <a:pt x="49527" y="34232"/>
                            <a:pt x="50008" y="34043"/>
                            <a:pt x="50468" y="33834"/>
                          </a:cubicBezTo>
                          <a:cubicBezTo>
                            <a:pt x="50782" y="33709"/>
                            <a:pt x="51096" y="33562"/>
                            <a:pt x="51368" y="33395"/>
                          </a:cubicBezTo>
                          <a:cubicBezTo>
                            <a:pt x="52059" y="32914"/>
                            <a:pt x="52749" y="32411"/>
                            <a:pt x="53419" y="31930"/>
                          </a:cubicBezTo>
                          <a:cubicBezTo>
                            <a:pt x="53523" y="31847"/>
                            <a:pt x="53628" y="31763"/>
                            <a:pt x="53732" y="31742"/>
                          </a:cubicBezTo>
                          <a:cubicBezTo>
                            <a:pt x="54235" y="31616"/>
                            <a:pt x="54548" y="31219"/>
                            <a:pt x="54862" y="30884"/>
                          </a:cubicBezTo>
                          <a:cubicBezTo>
                            <a:pt x="55072" y="30612"/>
                            <a:pt x="55281" y="30361"/>
                            <a:pt x="55490" y="30110"/>
                          </a:cubicBezTo>
                          <a:cubicBezTo>
                            <a:pt x="56745" y="28750"/>
                            <a:pt x="57813" y="27264"/>
                            <a:pt x="58587" y="25569"/>
                          </a:cubicBezTo>
                          <a:cubicBezTo>
                            <a:pt x="58733" y="25193"/>
                            <a:pt x="58942" y="24858"/>
                            <a:pt x="59110" y="24523"/>
                          </a:cubicBezTo>
                          <a:cubicBezTo>
                            <a:pt x="59214" y="24314"/>
                            <a:pt x="59319" y="24084"/>
                            <a:pt x="59361" y="23833"/>
                          </a:cubicBezTo>
                          <a:cubicBezTo>
                            <a:pt x="59591" y="22996"/>
                            <a:pt x="59800" y="22138"/>
                            <a:pt x="59989" y="21280"/>
                          </a:cubicBezTo>
                          <a:cubicBezTo>
                            <a:pt x="60051" y="21071"/>
                            <a:pt x="60093" y="20841"/>
                            <a:pt x="60051" y="20652"/>
                          </a:cubicBezTo>
                          <a:cubicBezTo>
                            <a:pt x="59884" y="20129"/>
                            <a:pt x="60010" y="19627"/>
                            <a:pt x="60051" y="19146"/>
                          </a:cubicBezTo>
                          <a:cubicBezTo>
                            <a:pt x="60072" y="18581"/>
                            <a:pt x="60156" y="18037"/>
                            <a:pt x="60156" y="17514"/>
                          </a:cubicBezTo>
                          <a:cubicBezTo>
                            <a:pt x="60114" y="17012"/>
                            <a:pt x="60072" y="16468"/>
                            <a:pt x="59905" y="16007"/>
                          </a:cubicBezTo>
                          <a:cubicBezTo>
                            <a:pt x="59654" y="15191"/>
                            <a:pt x="59277" y="14375"/>
                            <a:pt x="58942" y="13517"/>
                          </a:cubicBezTo>
                          <a:cubicBezTo>
                            <a:pt x="58587" y="13748"/>
                            <a:pt x="58273" y="13957"/>
                            <a:pt x="57959" y="14187"/>
                          </a:cubicBezTo>
                          <a:cubicBezTo>
                            <a:pt x="56034" y="14250"/>
                            <a:pt x="56034" y="14271"/>
                            <a:pt x="54507" y="13873"/>
                          </a:cubicBezTo>
                          <a:cubicBezTo>
                            <a:pt x="53732" y="13664"/>
                            <a:pt x="53000" y="13329"/>
                            <a:pt x="52435" y="12785"/>
                          </a:cubicBezTo>
                          <a:cubicBezTo>
                            <a:pt x="51828" y="12220"/>
                            <a:pt x="51222" y="11676"/>
                            <a:pt x="50803" y="10944"/>
                          </a:cubicBezTo>
                          <a:cubicBezTo>
                            <a:pt x="50740" y="10818"/>
                            <a:pt x="50594" y="10735"/>
                            <a:pt x="50468" y="10609"/>
                          </a:cubicBezTo>
                          <a:cubicBezTo>
                            <a:pt x="50343" y="10818"/>
                            <a:pt x="50259" y="10965"/>
                            <a:pt x="50155" y="11111"/>
                          </a:cubicBezTo>
                          <a:cubicBezTo>
                            <a:pt x="49757" y="11760"/>
                            <a:pt x="49213" y="12116"/>
                            <a:pt x="48439" y="11990"/>
                          </a:cubicBezTo>
                          <a:cubicBezTo>
                            <a:pt x="48167" y="11969"/>
                            <a:pt x="47874" y="11927"/>
                            <a:pt x="47623" y="11864"/>
                          </a:cubicBezTo>
                          <a:cubicBezTo>
                            <a:pt x="46723" y="11634"/>
                            <a:pt x="45928" y="11279"/>
                            <a:pt x="45196" y="10693"/>
                          </a:cubicBezTo>
                          <a:cubicBezTo>
                            <a:pt x="44924" y="10484"/>
                            <a:pt x="44631" y="10295"/>
                            <a:pt x="44380" y="10086"/>
                          </a:cubicBezTo>
                          <a:cubicBezTo>
                            <a:pt x="43836" y="9605"/>
                            <a:pt x="43271" y="9144"/>
                            <a:pt x="42999" y="8433"/>
                          </a:cubicBezTo>
                          <a:cubicBezTo>
                            <a:pt x="42936" y="8328"/>
                            <a:pt x="42915" y="8203"/>
                            <a:pt x="42706" y="8203"/>
                          </a:cubicBezTo>
                          <a:cubicBezTo>
                            <a:pt x="42685" y="8307"/>
                            <a:pt x="42622" y="8412"/>
                            <a:pt x="42643" y="8517"/>
                          </a:cubicBezTo>
                          <a:cubicBezTo>
                            <a:pt x="42706" y="9898"/>
                            <a:pt x="42287" y="11132"/>
                            <a:pt x="41660" y="12325"/>
                          </a:cubicBezTo>
                          <a:cubicBezTo>
                            <a:pt x="40592" y="14417"/>
                            <a:pt x="40592" y="14417"/>
                            <a:pt x="38919" y="16133"/>
                          </a:cubicBezTo>
                          <a:cubicBezTo>
                            <a:pt x="37977" y="17095"/>
                            <a:pt x="36889" y="17744"/>
                            <a:pt x="35508" y="17744"/>
                          </a:cubicBezTo>
                          <a:cubicBezTo>
                            <a:pt x="35466" y="17744"/>
                            <a:pt x="35403" y="17807"/>
                            <a:pt x="35278" y="17828"/>
                          </a:cubicBezTo>
                          <a:cubicBezTo>
                            <a:pt x="35173" y="18058"/>
                            <a:pt x="35069" y="18330"/>
                            <a:pt x="34943" y="18602"/>
                          </a:cubicBezTo>
                          <a:cubicBezTo>
                            <a:pt x="34357" y="19857"/>
                            <a:pt x="33834" y="21155"/>
                            <a:pt x="32746" y="22096"/>
                          </a:cubicBezTo>
                          <a:cubicBezTo>
                            <a:pt x="32244" y="22515"/>
                            <a:pt x="31805" y="22933"/>
                            <a:pt x="31177" y="23100"/>
                          </a:cubicBezTo>
                          <a:cubicBezTo>
                            <a:pt x="30800" y="23205"/>
                            <a:pt x="30444" y="23393"/>
                            <a:pt x="30089" y="23519"/>
                          </a:cubicBezTo>
                          <a:cubicBezTo>
                            <a:pt x="30047" y="23875"/>
                            <a:pt x="30068" y="24230"/>
                            <a:pt x="29942" y="24502"/>
                          </a:cubicBezTo>
                          <a:cubicBezTo>
                            <a:pt x="29545" y="25277"/>
                            <a:pt x="29001" y="25988"/>
                            <a:pt x="28206" y="26427"/>
                          </a:cubicBezTo>
                          <a:cubicBezTo>
                            <a:pt x="27327" y="26992"/>
                            <a:pt x="26448" y="27578"/>
                            <a:pt x="25214" y="27683"/>
                          </a:cubicBezTo>
                          <a:close/>
                          <a:moveTo>
                            <a:pt x="34420" y="17618"/>
                          </a:moveTo>
                          <a:cubicBezTo>
                            <a:pt x="33813" y="16991"/>
                            <a:pt x="33583" y="16279"/>
                            <a:pt x="33520" y="15589"/>
                          </a:cubicBezTo>
                          <a:cubicBezTo>
                            <a:pt x="33478" y="14898"/>
                            <a:pt x="33499" y="14187"/>
                            <a:pt x="33520" y="13517"/>
                          </a:cubicBezTo>
                          <a:cubicBezTo>
                            <a:pt x="33520" y="13392"/>
                            <a:pt x="33604" y="13225"/>
                            <a:pt x="33709" y="13120"/>
                          </a:cubicBezTo>
                          <a:cubicBezTo>
                            <a:pt x="34022" y="12827"/>
                            <a:pt x="34818" y="12932"/>
                            <a:pt x="34964" y="13329"/>
                          </a:cubicBezTo>
                          <a:cubicBezTo>
                            <a:pt x="35131" y="13748"/>
                            <a:pt x="35257" y="14187"/>
                            <a:pt x="35341" y="14647"/>
                          </a:cubicBezTo>
                          <a:cubicBezTo>
                            <a:pt x="35466" y="15296"/>
                            <a:pt x="35508" y="15945"/>
                            <a:pt x="35592" y="16572"/>
                          </a:cubicBezTo>
                          <a:cubicBezTo>
                            <a:pt x="35906" y="16740"/>
                            <a:pt x="36178" y="16740"/>
                            <a:pt x="36429" y="16593"/>
                          </a:cubicBezTo>
                          <a:cubicBezTo>
                            <a:pt x="37015" y="16342"/>
                            <a:pt x="37600" y="16133"/>
                            <a:pt x="38082" y="15693"/>
                          </a:cubicBezTo>
                          <a:cubicBezTo>
                            <a:pt x="39839" y="14041"/>
                            <a:pt x="39839" y="14061"/>
                            <a:pt x="41032" y="11948"/>
                          </a:cubicBezTo>
                          <a:cubicBezTo>
                            <a:pt x="41116" y="11823"/>
                            <a:pt x="41199" y="11676"/>
                            <a:pt x="41241" y="11551"/>
                          </a:cubicBezTo>
                          <a:cubicBezTo>
                            <a:pt x="41701" y="10484"/>
                            <a:pt x="42204" y="9416"/>
                            <a:pt x="42120" y="8182"/>
                          </a:cubicBezTo>
                          <a:cubicBezTo>
                            <a:pt x="42099" y="7889"/>
                            <a:pt x="42266" y="7596"/>
                            <a:pt x="42329" y="7261"/>
                          </a:cubicBezTo>
                          <a:cubicBezTo>
                            <a:pt x="42183" y="7010"/>
                            <a:pt x="41994" y="6717"/>
                            <a:pt x="41806" y="6382"/>
                          </a:cubicBezTo>
                          <a:cubicBezTo>
                            <a:pt x="41660" y="6090"/>
                            <a:pt x="41680" y="5797"/>
                            <a:pt x="41890" y="5546"/>
                          </a:cubicBezTo>
                          <a:cubicBezTo>
                            <a:pt x="42057" y="5336"/>
                            <a:pt x="42371" y="5357"/>
                            <a:pt x="42496" y="5587"/>
                          </a:cubicBezTo>
                          <a:cubicBezTo>
                            <a:pt x="42685" y="5922"/>
                            <a:pt x="42852" y="6278"/>
                            <a:pt x="43061" y="6613"/>
                          </a:cubicBezTo>
                          <a:cubicBezTo>
                            <a:pt x="43375" y="7136"/>
                            <a:pt x="43689" y="7638"/>
                            <a:pt x="44003" y="8161"/>
                          </a:cubicBezTo>
                          <a:cubicBezTo>
                            <a:pt x="44170" y="8391"/>
                            <a:pt x="44296" y="8600"/>
                            <a:pt x="44484" y="8810"/>
                          </a:cubicBezTo>
                          <a:cubicBezTo>
                            <a:pt x="45133" y="9479"/>
                            <a:pt x="45928" y="10002"/>
                            <a:pt x="46723" y="10484"/>
                          </a:cubicBezTo>
                          <a:cubicBezTo>
                            <a:pt x="47288" y="10797"/>
                            <a:pt x="47874" y="10986"/>
                            <a:pt x="48543" y="11028"/>
                          </a:cubicBezTo>
                          <a:cubicBezTo>
                            <a:pt x="49171" y="11090"/>
                            <a:pt x="49443" y="10630"/>
                            <a:pt x="49527" y="10191"/>
                          </a:cubicBezTo>
                          <a:cubicBezTo>
                            <a:pt x="49548" y="10044"/>
                            <a:pt x="49527" y="9877"/>
                            <a:pt x="49548" y="9751"/>
                          </a:cubicBezTo>
                          <a:cubicBezTo>
                            <a:pt x="49548" y="9626"/>
                            <a:pt x="49548" y="9521"/>
                            <a:pt x="49590" y="9375"/>
                          </a:cubicBezTo>
                          <a:cubicBezTo>
                            <a:pt x="49694" y="8935"/>
                            <a:pt x="50217" y="8747"/>
                            <a:pt x="50573" y="9040"/>
                          </a:cubicBezTo>
                          <a:cubicBezTo>
                            <a:pt x="50678" y="9144"/>
                            <a:pt x="50761" y="9270"/>
                            <a:pt x="50866" y="9375"/>
                          </a:cubicBezTo>
                          <a:cubicBezTo>
                            <a:pt x="51515" y="10149"/>
                            <a:pt x="52100" y="10944"/>
                            <a:pt x="52770" y="11655"/>
                          </a:cubicBezTo>
                          <a:cubicBezTo>
                            <a:pt x="53670" y="12576"/>
                            <a:pt x="54841" y="12869"/>
                            <a:pt x="55992" y="13183"/>
                          </a:cubicBezTo>
                          <a:cubicBezTo>
                            <a:pt x="56097" y="13204"/>
                            <a:pt x="56222" y="13183"/>
                            <a:pt x="56348" y="13141"/>
                          </a:cubicBezTo>
                          <a:cubicBezTo>
                            <a:pt x="56808" y="13099"/>
                            <a:pt x="57248" y="13015"/>
                            <a:pt x="57708" y="13015"/>
                          </a:cubicBezTo>
                          <a:cubicBezTo>
                            <a:pt x="58315" y="13015"/>
                            <a:pt x="58817" y="12764"/>
                            <a:pt x="59277" y="12304"/>
                          </a:cubicBezTo>
                          <a:cubicBezTo>
                            <a:pt x="59173" y="12095"/>
                            <a:pt x="59110" y="11864"/>
                            <a:pt x="58942" y="11676"/>
                          </a:cubicBezTo>
                          <a:cubicBezTo>
                            <a:pt x="58629" y="11300"/>
                            <a:pt x="58419" y="10881"/>
                            <a:pt x="58273" y="10400"/>
                          </a:cubicBezTo>
                          <a:cubicBezTo>
                            <a:pt x="58126" y="10065"/>
                            <a:pt x="58022" y="9688"/>
                            <a:pt x="57813" y="9416"/>
                          </a:cubicBezTo>
                          <a:cubicBezTo>
                            <a:pt x="57289" y="8684"/>
                            <a:pt x="56976" y="7784"/>
                            <a:pt x="56306" y="7157"/>
                          </a:cubicBezTo>
                          <a:cubicBezTo>
                            <a:pt x="56222" y="7073"/>
                            <a:pt x="56181" y="6947"/>
                            <a:pt x="56118" y="6843"/>
                          </a:cubicBezTo>
                          <a:cubicBezTo>
                            <a:pt x="55804" y="6173"/>
                            <a:pt x="55260" y="5692"/>
                            <a:pt x="54674" y="5253"/>
                          </a:cubicBezTo>
                          <a:cubicBezTo>
                            <a:pt x="54528" y="5148"/>
                            <a:pt x="54339" y="5064"/>
                            <a:pt x="54256" y="4918"/>
                          </a:cubicBezTo>
                          <a:cubicBezTo>
                            <a:pt x="54046" y="4520"/>
                            <a:pt x="53691" y="4311"/>
                            <a:pt x="53293" y="4123"/>
                          </a:cubicBezTo>
                          <a:cubicBezTo>
                            <a:pt x="53147" y="4039"/>
                            <a:pt x="52979" y="3934"/>
                            <a:pt x="52854" y="3809"/>
                          </a:cubicBezTo>
                          <a:cubicBezTo>
                            <a:pt x="52582" y="3558"/>
                            <a:pt x="52310" y="3369"/>
                            <a:pt x="51933" y="3265"/>
                          </a:cubicBezTo>
                          <a:cubicBezTo>
                            <a:pt x="51515" y="3139"/>
                            <a:pt x="51117" y="2888"/>
                            <a:pt x="50782" y="2553"/>
                          </a:cubicBezTo>
                          <a:cubicBezTo>
                            <a:pt x="50636" y="2407"/>
                            <a:pt x="50385" y="2219"/>
                            <a:pt x="50175" y="2198"/>
                          </a:cubicBezTo>
                          <a:cubicBezTo>
                            <a:pt x="49652" y="2114"/>
                            <a:pt x="49213" y="1884"/>
                            <a:pt x="48711" y="1717"/>
                          </a:cubicBezTo>
                          <a:cubicBezTo>
                            <a:pt x="48083" y="1507"/>
                            <a:pt x="47497" y="1256"/>
                            <a:pt x="46786" y="1298"/>
                          </a:cubicBezTo>
                          <a:cubicBezTo>
                            <a:pt x="46598" y="1319"/>
                            <a:pt x="46451" y="1214"/>
                            <a:pt x="46263" y="1193"/>
                          </a:cubicBezTo>
                          <a:cubicBezTo>
                            <a:pt x="45886" y="1152"/>
                            <a:pt x="45551" y="1089"/>
                            <a:pt x="45196" y="1047"/>
                          </a:cubicBezTo>
                          <a:cubicBezTo>
                            <a:pt x="44693" y="984"/>
                            <a:pt x="44170" y="942"/>
                            <a:pt x="43647" y="880"/>
                          </a:cubicBezTo>
                          <a:cubicBezTo>
                            <a:pt x="43250" y="838"/>
                            <a:pt x="42852" y="775"/>
                            <a:pt x="42476" y="775"/>
                          </a:cubicBezTo>
                          <a:cubicBezTo>
                            <a:pt x="41053" y="754"/>
                            <a:pt x="39609" y="775"/>
                            <a:pt x="38207" y="775"/>
                          </a:cubicBezTo>
                          <a:cubicBezTo>
                            <a:pt x="37998" y="775"/>
                            <a:pt x="37768" y="754"/>
                            <a:pt x="37579" y="796"/>
                          </a:cubicBezTo>
                          <a:cubicBezTo>
                            <a:pt x="36847" y="1005"/>
                            <a:pt x="36115" y="1152"/>
                            <a:pt x="35466" y="1528"/>
                          </a:cubicBezTo>
                          <a:cubicBezTo>
                            <a:pt x="34838" y="1905"/>
                            <a:pt x="34211" y="2261"/>
                            <a:pt x="33583" y="2616"/>
                          </a:cubicBezTo>
                          <a:cubicBezTo>
                            <a:pt x="31742" y="3579"/>
                            <a:pt x="30235" y="4981"/>
                            <a:pt x="28520" y="6110"/>
                          </a:cubicBezTo>
                          <a:cubicBezTo>
                            <a:pt x="28415" y="6173"/>
                            <a:pt x="28352" y="6278"/>
                            <a:pt x="28268" y="6341"/>
                          </a:cubicBezTo>
                          <a:cubicBezTo>
                            <a:pt x="28059" y="6613"/>
                            <a:pt x="27787" y="6801"/>
                            <a:pt x="27473" y="6947"/>
                          </a:cubicBezTo>
                          <a:cubicBezTo>
                            <a:pt x="27118" y="7157"/>
                            <a:pt x="26804" y="7450"/>
                            <a:pt x="26574" y="7805"/>
                          </a:cubicBezTo>
                          <a:cubicBezTo>
                            <a:pt x="26427" y="8015"/>
                            <a:pt x="26302" y="8203"/>
                            <a:pt x="26176" y="8391"/>
                          </a:cubicBezTo>
                          <a:cubicBezTo>
                            <a:pt x="26302" y="8893"/>
                            <a:pt x="26302" y="8914"/>
                            <a:pt x="26113" y="9144"/>
                          </a:cubicBezTo>
                          <a:cubicBezTo>
                            <a:pt x="25799" y="9563"/>
                            <a:pt x="25486" y="9960"/>
                            <a:pt x="25172" y="10379"/>
                          </a:cubicBezTo>
                          <a:cubicBezTo>
                            <a:pt x="24921" y="10714"/>
                            <a:pt x="24691" y="11048"/>
                            <a:pt x="24586" y="11467"/>
                          </a:cubicBezTo>
                          <a:cubicBezTo>
                            <a:pt x="24398" y="12157"/>
                            <a:pt x="24105" y="12743"/>
                            <a:pt x="23812" y="13371"/>
                          </a:cubicBezTo>
                          <a:cubicBezTo>
                            <a:pt x="23247" y="14605"/>
                            <a:pt x="22912" y="15861"/>
                            <a:pt x="22912" y="17221"/>
                          </a:cubicBezTo>
                          <a:cubicBezTo>
                            <a:pt x="22912" y="18455"/>
                            <a:pt x="22766" y="19711"/>
                            <a:pt x="22912" y="20945"/>
                          </a:cubicBezTo>
                          <a:cubicBezTo>
                            <a:pt x="23058" y="22452"/>
                            <a:pt x="23330" y="24000"/>
                            <a:pt x="24063" y="25381"/>
                          </a:cubicBezTo>
                          <a:cubicBezTo>
                            <a:pt x="24230" y="25758"/>
                            <a:pt x="24335" y="26176"/>
                            <a:pt x="24586" y="26511"/>
                          </a:cubicBezTo>
                          <a:cubicBezTo>
                            <a:pt x="25276" y="26574"/>
                            <a:pt x="25946" y="26448"/>
                            <a:pt x="26532" y="26113"/>
                          </a:cubicBezTo>
                          <a:cubicBezTo>
                            <a:pt x="26825" y="25967"/>
                            <a:pt x="27118" y="25800"/>
                            <a:pt x="27431" y="25674"/>
                          </a:cubicBezTo>
                          <a:cubicBezTo>
                            <a:pt x="27996" y="25444"/>
                            <a:pt x="28415" y="25025"/>
                            <a:pt x="28812" y="24523"/>
                          </a:cubicBezTo>
                          <a:cubicBezTo>
                            <a:pt x="29189" y="24063"/>
                            <a:pt x="29315" y="23582"/>
                            <a:pt x="28896" y="23059"/>
                          </a:cubicBezTo>
                          <a:cubicBezTo>
                            <a:pt x="28687" y="22787"/>
                            <a:pt x="28582" y="22473"/>
                            <a:pt x="28603" y="22117"/>
                          </a:cubicBezTo>
                          <a:cubicBezTo>
                            <a:pt x="28624" y="21782"/>
                            <a:pt x="28875" y="21573"/>
                            <a:pt x="29210" y="21573"/>
                          </a:cubicBezTo>
                          <a:cubicBezTo>
                            <a:pt x="29461" y="21573"/>
                            <a:pt x="29670" y="21636"/>
                            <a:pt x="29859" y="21824"/>
                          </a:cubicBezTo>
                          <a:lnTo>
                            <a:pt x="30256" y="22305"/>
                          </a:lnTo>
                          <a:cubicBezTo>
                            <a:pt x="30696" y="22117"/>
                            <a:pt x="31198" y="22033"/>
                            <a:pt x="31533" y="21782"/>
                          </a:cubicBezTo>
                          <a:cubicBezTo>
                            <a:pt x="32118" y="21301"/>
                            <a:pt x="32683" y="20778"/>
                            <a:pt x="33102" y="20150"/>
                          </a:cubicBezTo>
                          <a:cubicBezTo>
                            <a:pt x="33583" y="19439"/>
                            <a:pt x="33939" y="18539"/>
                            <a:pt x="34420" y="17618"/>
                          </a:cubicBezTo>
                          <a:close/>
                          <a:moveTo>
                            <a:pt x="51849" y="54235"/>
                          </a:moveTo>
                          <a:cubicBezTo>
                            <a:pt x="51849" y="54005"/>
                            <a:pt x="51912" y="53795"/>
                            <a:pt x="51849" y="53649"/>
                          </a:cubicBezTo>
                          <a:cubicBezTo>
                            <a:pt x="51619" y="53210"/>
                            <a:pt x="51661" y="52707"/>
                            <a:pt x="51661" y="52247"/>
                          </a:cubicBezTo>
                          <a:cubicBezTo>
                            <a:pt x="51619" y="51661"/>
                            <a:pt x="51619" y="51096"/>
                            <a:pt x="51577" y="50510"/>
                          </a:cubicBezTo>
                          <a:cubicBezTo>
                            <a:pt x="51368" y="48669"/>
                            <a:pt x="51452" y="46786"/>
                            <a:pt x="51159" y="44924"/>
                          </a:cubicBezTo>
                          <a:lnTo>
                            <a:pt x="51159" y="44735"/>
                          </a:lnTo>
                          <a:cubicBezTo>
                            <a:pt x="51201" y="43041"/>
                            <a:pt x="50845" y="41388"/>
                            <a:pt x="50510" y="39714"/>
                          </a:cubicBezTo>
                          <a:cubicBezTo>
                            <a:pt x="50217" y="38207"/>
                            <a:pt x="49715" y="36743"/>
                            <a:pt x="49631" y="35194"/>
                          </a:cubicBezTo>
                          <a:cubicBezTo>
                            <a:pt x="49631" y="35111"/>
                            <a:pt x="49527" y="35069"/>
                            <a:pt x="49464" y="34964"/>
                          </a:cubicBezTo>
                          <a:cubicBezTo>
                            <a:pt x="48585" y="35320"/>
                            <a:pt x="47623" y="35111"/>
                            <a:pt x="46807" y="35613"/>
                          </a:cubicBezTo>
                          <a:cubicBezTo>
                            <a:pt x="46870" y="35822"/>
                            <a:pt x="46911" y="36031"/>
                            <a:pt x="46911" y="36240"/>
                          </a:cubicBezTo>
                          <a:cubicBezTo>
                            <a:pt x="46953" y="36680"/>
                            <a:pt x="46807" y="37161"/>
                            <a:pt x="46493" y="37391"/>
                          </a:cubicBezTo>
                          <a:cubicBezTo>
                            <a:pt x="45970" y="37747"/>
                            <a:pt x="45551" y="38228"/>
                            <a:pt x="45091" y="38647"/>
                          </a:cubicBezTo>
                          <a:cubicBezTo>
                            <a:pt x="44631" y="39044"/>
                            <a:pt x="44087" y="39065"/>
                            <a:pt x="43647" y="38835"/>
                          </a:cubicBezTo>
                          <a:cubicBezTo>
                            <a:pt x="42999" y="38479"/>
                            <a:pt x="42308" y="38103"/>
                            <a:pt x="41952" y="37391"/>
                          </a:cubicBezTo>
                          <a:cubicBezTo>
                            <a:pt x="41743" y="36994"/>
                            <a:pt x="41492" y="36638"/>
                            <a:pt x="41262" y="36240"/>
                          </a:cubicBezTo>
                          <a:cubicBezTo>
                            <a:pt x="40111" y="36220"/>
                            <a:pt x="39023" y="36178"/>
                            <a:pt x="37893" y="36157"/>
                          </a:cubicBezTo>
                          <a:cubicBezTo>
                            <a:pt x="37810" y="36157"/>
                            <a:pt x="37705" y="36220"/>
                            <a:pt x="37600" y="36240"/>
                          </a:cubicBezTo>
                          <a:cubicBezTo>
                            <a:pt x="37559" y="36366"/>
                            <a:pt x="37475" y="36492"/>
                            <a:pt x="37412" y="36638"/>
                          </a:cubicBezTo>
                          <a:cubicBezTo>
                            <a:pt x="36010" y="40446"/>
                            <a:pt x="34525" y="44233"/>
                            <a:pt x="32662" y="47874"/>
                          </a:cubicBezTo>
                          <a:cubicBezTo>
                            <a:pt x="32495" y="48167"/>
                            <a:pt x="32369" y="48481"/>
                            <a:pt x="32265" y="48795"/>
                          </a:cubicBezTo>
                          <a:cubicBezTo>
                            <a:pt x="31867" y="49966"/>
                            <a:pt x="31428" y="51117"/>
                            <a:pt x="30905" y="52247"/>
                          </a:cubicBezTo>
                          <a:cubicBezTo>
                            <a:pt x="30675" y="52749"/>
                            <a:pt x="30612" y="53356"/>
                            <a:pt x="30507" y="53921"/>
                          </a:cubicBezTo>
                          <a:cubicBezTo>
                            <a:pt x="30465" y="54151"/>
                            <a:pt x="30612" y="54318"/>
                            <a:pt x="30821" y="54381"/>
                          </a:cubicBezTo>
                          <a:cubicBezTo>
                            <a:pt x="30905" y="54423"/>
                            <a:pt x="31009" y="54444"/>
                            <a:pt x="31093" y="54444"/>
                          </a:cubicBezTo>
                          <a:cubicBezTo>
                            <a:pt x="33269" y="54758"/>
                            <a:pt x="35466" y="55051"/>
                            <a:pt x="37684" y="54988"/>
                          </a:cubicBezTo>
                          <a:cubicBezTo>
                            <a:pt x="38626" y="54967"/>
                            <a:pt x="39567" y="54988"/>
                            <a:pt x="40488" y="55135"/>
                          </a:cubicBezTo>
                          <a:cubicBezTo>
                            <a:pt x="41429" y="55260"/>
                            <a:pt x="42350" y="55260"/>
                            <a:pt x="43292" y="55260"/>
                          </a:cubicBezTo>
                          <a:lnTo>
                            <a:pt x="45447" y="55260"/>
                          </a:lnTo>
                          <a:cubicBezTo>
                            <a:pt x="45782" y="55260"/>
                            <a:pt x="46137" y="55281"/>
                            <a:pt x="46451" y="55218"/>
                          </a:cubicBezTo>
                          <a:cubicBezTo>
                            <a:pt x="47560" y="55072"/>
                            <a:pt x="48711" y="54883"/>
                            <a:pt x="49841" y="54674"/>
                          </a:cubicBezTo>
                          <a:cubicBezTo>
                            <a:pt x="50510" y="54570"/>
                            <a:pt x="51159" y="54402"/>
                            <a:pt x="51849" y="54235"/>
                          </a:cubicBezTo>
                          <a:close/>
                          <a:moveTo>
                            <a:pt x="69718" y="29942"/>
                          </a:moveTo>
                          <a:cubicBezTo>
                            <a:pt x="69718" y="30047"/>
                            <a:pt x="69697" y="30131"/>
                            <a:pt x="69718" y="30194"/>
                          </a:cubicBezTo>
                          <a:cubicBezTo>
                            <a:pt x="69906" y="31051"/>
                            <a:pt x="70095" y="31909"/>
                            <a:pt x="70283" y="32767"/>
                          </a:cubicBezTo>
                          <a:cubicBezTo>
                            <a:pt x="70430" y="33562"/>
                            <a:pt x="70597" y="34357"/>
                            <a:pt x="70932" y="35111"/>
                          </a:cubicBezTo>
                          <a:cubicBezTo>
                            <a:pt x="71036" y="35341"/>
                            <a:pt x="71057" y="35634"/>
                            <a:pt x="71036" y="35906"/>
                          </a:cubicBezTo>
                          <a:cubicBezTo>
                            <a:pt x="70953" y="36680"/>
                            <a:pt x="71266" y="37287"/>
                            <a:pt x="71706" y="37914"/>
                          </a:cubicBezTo>
                          <a:cubicBezTo>
                            <a:pt x="72124" y="37684"/>
                            <a:pt x="72522" y="37621"/>
                            <a:pt x="72961" y="37663"/>
                          </a:cubicBezTo>
                          <a:cubicBezTo>
                            <a:pt x="73422" y="37684"/>
                            <a:pt x="73798" y="37601"/>
                            <a:pt x="74196" y="37454"/>
                          </a:cubicBezTo>
                          <a:cubicBezTo>
                            <a:pt x="74698" y="37266"/>
                            <a:pt x="75158" y="37140"/>
                            <a:pt x="75577" y="36826"/>
                          </a:cubicBezTo>
                          <a:cubicBezTo>
                            <a:pt x="75786" y="36659"/>
                            <a:pt x="76079" y="36575"/>
                            <a:pt x="76309" y="36450"/>
                          </a:cubicBezTo>
                          <a:cubicBezTo>
                            <a:pt x="76916" y="36157"/>
                            <a:pt x="77523" y="35906"/>
                            <a:pt x="78088" y="35571"/>
                          </a:cubicBezTo>
                          <a:cubicBezTo>
                            <a:pt x="78464" y="35362"/>
                            <a:pt x="78820" y="35173"/>
                            <a:pt x="79238" y="35069"/>
                          </a:cubicBezTo>
                          <a:cubicBezTo>
                            <a:pt x="80703" y="34671"/>
                            <a:pt x="82147" y="34253"/>
                            <a:pt x="83611" y="33834"/>
                          </a:cubicBezTo>
                          <a:cubicBezTo>
                            <a:pt x="84344" y="33625"/>
                            <a:pt x="85055" y="33374"/>
                            <a:pt x="85767" y="33102"/>
                          </a:cubicBezTo>
                          <a:cubicBezTo>
                            <a:pt x="86018" y="32997"/>
                            <a:pt x="86248" y="32809"/>
                            <a:pt x="86541" y="32642"/>
                          </a:cubicBezTo>
                          <a:cubicBezTo>
                            <a:pt x="86185" y="31533"/>
                            <a:pt x="86101" y="30403"/>
                            <a:pt x="85662" y="29357"/>
                          </a:cubicBezTo>
                          <a:cubicBezTo>
                            <a:pt x="85285" y="28478"/>
                            <a:pt x="85034" y="27536"/>
                            <a:pt x="84867" y="26595"/>
                          </a:cubicBezTo>
                          <a:cubicBezTo>
                            <a:pt x="84762" y="26093"/>
                            <a:pt x="84637" y="25590"/>
                            <a:pt x="84406" y="25130"/>
                          </a:cubicBezTo>
                          <a:cubicBezTo>
                            <a:pt x="84239" y="24816"/>
                            <a:pt x="84114" y="24440"/>
                            <a:pt x="84009" y="24105"/>
                          </a:cubicBezTo>
                          <a:cubicBezTo>
                            <a:pt x="83716" y="23121"/>
                            <a:pt x="83214" y="22222"/>
                            <a:pt x="83005" y="21196"/>
                          </a:cubicBezTo>
                          <a:cubicBezTo>
                            <a:pt x="82377" y="20025"/>
                            <a:pt x="82042" y="18748"/>
                            <a:pt x="81728" y="17430"/>
                          </a:cubicBezTo>
                          <a:cubicBezTo>
                            <a:pt x="81393" y="16070"/>
                            <a:pt x="80954" y="14773"/>
                            <a:pt x="80013" y="13643"/>
                          </a:cubicBezTo>
                          <a:cubicBezTo>
                            <a:pt x="79448" y="13601"/>
                            <a:pt x="78904" y="13601"/>
                            <a:pt x="78339" y="13810"/>
                          </a:cubicBezTo>
                          <a:cubicBezTo>
                            <a:pt x="77774" y="14020"/>
                            <a:pt x="77230" y="14145"/>
                            <a:pt x="76686" y="14292"/>
                          </a:cubicBezTo>
                          <a:cubicBezTo>
                            <a:pt x="76456" y="14375"/>
                            <a:pt x="76204" y="14459"/>
                            <a:pt x="75995" y="14543"/>
                          </a:cubicBezTo>
                          <a:cubicBezTo>
                            <a:pt x="75137" y="14919"/>
                            <a:pt x="74300" y="15317"/>
                            <a:pt x="73463" y="15714"/>
                          </a:cubicBezTo>
                          <a:cubicBezTo>
                            <a:pt x="73066" y="15903"/>
                            <a:pt x="72710" y="16070"/>
                            <a:pt x="72396" y="16363"/>
                          </a:cubicBezTo>
                          <a:cubicBezTo>
                            <a:pt x="72229" y="16530"/>
                            <a:pt x="71999" y="16677"/>
                            <a:pt x="71769" y="16698"/>
                          </a:cubicBezTo>
                          <a:cubicBezTo>
                            <a:pt x="71057" y="16844"/>
                            <a:pt x="70450" y="17179"/>
                            <a:pt x="69823" y="17472"/>
                          </a:cubicBezTo>
                          <a:cubicBezTo>
                            <a:pt x="69341" y="17702"/>
                            <a:pt x="68777" y="17807"/>
                            <a:pt x="68337" y="18058"/>
                          </a:cubicBezTo>
                          <a:cubicBezTo>
                            <a:pt x="67835" y="18351"/>
                            <a:pt x="67417" y="18748"/>
                            <a:pt x="66977" y="19104"/>
                          </a:cubicBezTo>
                          <a:lnTo>
                            <a:pt x="66349" y="19585"/>
                          </a:lnTo>
                          <a:cubicBezTo>
                            <a:pt x="66998" y="21364"/>
                            <a:pt x="67207" y="23205"/>
                            <a:pt x="68002" y="24921"/>
                          </a:cubicBezTo>
                          <a:cubicBezTo>
                            <a:pt x="68253" y="24837"/>
                            <a:pt x="68505" y="24753"/>
                            <a:pt x="68735" y="24732"/>
                          </a:cubicBezTo>
                          <a:cubicBezTo>
                            <a:pt x="68860" y="24732"/>
                            <a:pt x="69049" y="24816"/>
                            <a:pt x="69090" y="24879"/>
                          </a:cubicBezTo>
                          <a:cubicBezTo>
                            <a:pt x="69153" y="24984"/>
                            <a:pt x="69111" y="25172"/>
                            <a:pt x="69090" y="25297"/>
                          </a:cubicBezTo>
                          <a:cubicBezTo>
                            <a:pt x="69069" y="25381"/>
                            <a:pt x="69028" y="25465"/>
                            <a:pt x="68944" y="25507"/>
                          </a:cubicBezTo>
                          <a:cubicBezTo>
                            <a:pt x="68421" y="25988"/>
                            <a:pt x="68358" y="26532"/>
                            <a:pt x="68651" y="27160"/>
                          </a:cubicBezTo>
                          <a:cubicBezTo>
                            <a:pt x="68672" y="27243"/>
                            <a:pt x="68693" y="27348"/>
                            <a:pt x="68735" y="27432"/>
                          </a:cubicBezTo>
                          <a:cubicBezTo>
                            <a:pt x="68777" y="27683"/>
                            <a:pt x="68965" y="27808"/>
                            <a:pt x="69216" y="27913"/>
                          </a:cubicBezTo>
                          <a:cubicBezTo>
                            <a:pt x="69300" y="27871"/>
                            <a:pt x="69425" y="27808"/>
                            <a:pt x="69530" y="27766"/>
                          </a:cubicBezTo>
                          <a:cubicBezTo>
                            <a:pt x="69676" y="27683"/>
                            <a:pt x="69802" y="27557"/>
                            <a:pt x="69927" y="27704"/>
                          </a:cubicBezTo>
                          <a:cubicBezTo>
                            <a:pt x="70095" y="27892"/>
                            <a:pt x="69948" y="28059"/>
                            <a:pt x="69823" y="28185"/>
                          </a:cubicBezTo>
                          <a:cubicBezTo>
                            <a:pt x="69697" y="28331"/>
                            <a:pt x="69530" y="28499"/>
                            <a:pt x="69404" y="28645"/>
                          </a:cubicBezTo>
                          <a:cubicBezTo>
                            <a:pt x="69362" y="28729"/>
                            <a:pt x="69321" y="28834"/>
                            <a:pt x="69258" y="29022"/>
                          </a:cubicBezTo>
                          <a:cubicBezTo>
                            <a:pt x="69593" y="29043"/>
                            <a:pt x="69844" y="29043"/>
                            <a:pt x="70116" y="29064"/>
                          </a:cubicBezTo>
                          <a:cubicBezTo>
                            <a:pt x="70304" y="29106"/>
                            <a:pt x="70471" y="29106"/>
                            <a:pt x="70639" y="29168"/>
                          </a:cubicBezTo>
                          <a:cubicBezTo>
                            <a:pt x="70722" y="29210"/>
                            <a:pt x="70785" y="29357"/>
                            <a:pt x="70827" y="29461"/>
                          </a:cubicBezTo>
                          <a:cubicBezTo>
                            <a:pt x="70827" y="29524"/>
                            <a:pt x="70743" y="29650"/>
                            <a:pt x="70681" y="29670"/>
                          </a:cubicBezTo>
                          <a:cubicBezTo>
                            <a:pt x="70388" y="29775"/>
                            <a:pt x="70074" y="29859"/>
                            <a:pt x="69718" y="29942"/>
                          </a:cubicBezTo>
                          <a:close/>
                          <a:moveTo>
                            <a:pt x="4311" y="19271"/>
                          </a:moveTo>
                          <a:cubicBezTo>
                            <a:pt x="4478" y="19376"/>
                            <a:pt x="4541" y="19481"/>
                            <a:pt x="4646" y="19502"/>
                          </a:cubicBezTo>
                          <a:cubicBezTo>
                            <a:pt x="6006" y="20004"/>
                            <a:pt x="7408" y="20422"/>
                            <a:pt x="8809" y="20736"/>
                          </a:cubicBezTo>
                          <a:cubicBezTo>
                            <a:pt x="8977" y="20757"/>
                            <a:pt x="9102" y="20778"/>
                            <a:pt x="9249" y="20778"/>
                          </a:cubicBezTo>
                          <a:cubicBezTo>
                            <a:pt x="10400" y="20778"/>
                            <a:pt x="11550" y="20820"/>
                            <a:pt x="12701" y="20778"/>
                          </a:cubicBezTo>
                          <a:cubicBezTo>
                            <a:pt x="13224" y="20778"/>
                            <a:pt x="13727" y="20652"/>
                            <a:pt x="14166" y="20359"/>
                          </a:cubicBezTo>
                          <a:cubicBezTo>
                            <a:pt x="14856" y="19920"/>
                            <a:pt x="15505" y="19460"/>
                            <a:pt x="16112" y="18874"/>
                          </a:cubicBezTo>
                          <a:cubicBezTo>
                            <a:pt x="16760" y="18246"/>
                            <a:pt x="17284" y="17493"/>
                            <a:pt x="17828" y="16782"/>
                          </a:cubicBezTo>
                          <a:cubicBezTo>
                            <a:pt x="18727" y="15631"/>
                            <a:pt x="19439" y="14375"/>
                            <a:pt x="20087" y="13078"/>
                          </a:cubicBezTo>
                          <a:cubicBezTo>
                            <a:pt x="20736" y="11760"/>
                            <a:pt x="21029" y="10358"/>
                            <a:pt x="21385" y="8956"/>
                          </a:cubicBezTo>
                          <a:cubicBezTo>
                            <a:pt x="21594" y="8182"/>
                            <a:pt x="21803" y="7387"/>
                            <a:pt x="22368" y="6738"/>
                          </a:cubicBezTo>
                          <a:cubicBezTo>
                            <a:pt x="22619" y="6424"/>
                            <a:pt x="22807" y="6027"/>
                            <a:pt x="23017" y="5671"/>
                          </a:cubicBezTo>
                          <a:cubicBezTo>
                            <a:pt x="23268" y="5148"/>
                            <a:pt x="23226" y="4855"/>
                            <a:pt x="22745" y="4499"/>
                          </a:cubicBezTo>
                          <a:cubicBezTo>
                            <a:pt x="21908" y="3872"/>
                            <a:pt x="21071" y="3181"/>
                            <a:pt x="19962" y="3097"/>
                          </a:cubicBezTo>
                          <a:cubicBezTo>
                            <a:pt x="19564" y="3077"/>
                            <a:pt x="19188" y="2930"/>
                            <a:pt x="18811" y="2867"/>
                          </a:cubicBezTo>
                          <a:cubicBezTo>
                            <a:pt x="18497" y="2825"/>
                            <a:pt x="18141" y="2742"/>
                            <a:pt x="17807" y="2742"/>
                          </a:cubicBezTo>
                          <a:cubicBezTo>
                            <a:pt x="16216" y="2825"/>
                            <a:pt x="14626" y="3035"/>
                            <a:pt x="13183" y="3809"/>
                          </a:cubicBezTo>
                          <a:cubicBezTo>
                            <a:pt x="12869" y="3997"/>
                            <a:pt x="12576" y="4206"/>
                            <a:pt x="12262" y="4416"/>
                          </a:cubicBezTo>
                          <a:cubicBezTo>
                            <a:pt x="11697" y="4813"/>
                            <a:pt x="11132" y="5232"/>
                            <a:pt x="10567" y="5608"/>
                          </a:cubicBezTo>
                          <a:cubicBezTo>
                            <a:pt x="10253" y="5818"/>
                            <a:pt x="9981" y="6027"/>
                            <a:pt x="9751" y="6320"/>
                          </a:cubicBezTo>
                          <a:cubicBezTo>
                            <a:pt x="9437" y="6738"/>
                            <a:pt x="9102" y="7115"/>
                            <a:pt x="8768" y="7491"/>
                          </a:cubicBezTo>
                          <a:cubicBezTo>
                            <a:pt x="8286" y="8015"/>
                            <a:pt x="7931" y="8600"/>
                            <a:pt x="7680" y="9270"/>
                          </a:cubicBezTo>
                          <a:cubicBezTo>
                            <a:pt x="7533" y="9751"/>
                            <a:pt x="7470" y="10212"/>
                            <a:pt x="7617" y="10693"/>
                          </a:cubicBezTo>
                          <a:cubicBezTo>
                            <a:pt x="7763" y="11216"/>
                            <a:pt x="7910" y="11739"/>
                            <a:pt x="8161" y="12199"/>
                          </a:cubicBezTo>
                          <a:cubicBezTo>
                            <a:pt x="8558" y="12994"/>
                            <a:pt x="8684" y="13810"/>
                            <a:pt x="8621" y="14668"/>
                          </a:cubicBezTo>
                          <a:cubicBezTo>
                            <a:pt x="8600" y="15024"/>
                            <a:pt x="8517" y="15380"/>
                            <a:pt x="8307" y="15693"/>
                          </a:cubicBezTo>
                          <a:cubicBezTo>
                            <a:pt x="7868" y="16342"/>
                            <a:pt x="7429" y="16970"/>
                            <a:pt x="6989" y="17618"/>
                          </a:cubicBezTo>
                          <a:cubicBezTo>
                            <a:pt x="6696" y="18037"/>
                            <a:pt x="6361" y="18330"/>
                            <a:pt x="5880" y="18539"/>
                          </a:cubicBezTo>
                          <a:cubicBezTo>
                            <a:pt x="5420" y="18769"/>
                            <a:pt x="4918" y="18999"/>
                            <a:pt x="4311" y="19271"/>
                          </a:cubicBezTo>
                          <a:close/>
                          <a:moveTo>
                            <a:pt x="52603" y="55281"/>
                          </a:moveTo>
                          <a:cubicBezTo>
                            <a:pt x="52561" y="55281"/>
                            <a:pt x="52519" y="55260"/>
                            <a:pt x="52498" y="55260"/>
                          </a:cubicBezTo>
                          <a:cubicBezTo>
                            <a:pt x="52038" y="55365"/>
                            <a:pt x="51598" y="55448"/>
                            <a:pt x="51159" y="55553"/>
                          </a:cubicBezTo>
                          <a:cubicBezTo>
                            <a:pt x="48774" y="56097"/>
                            <a:pt x="46367" y="56495"/>
                            <a:pt x="43877" y="56390"/>
                          </a:cubicBezTo>
                          <a:cubicBezTo>
                            <a:pt x="43292" y="56348"/>
                            <a:pt x="42685" y="56390"/>
                            <a:pt x="42078" y="56390"/>
                          </a:cubicBezTo>
                          <a:cubicBezTo>
                            <a:pt x="41743" y="56390"/>
                            <a:pt x="41408" y="56411"/>
                            <a:pt x="41095" y="56327"/>
                          </a:cubicBezTo>
                          <a:cubicBezTo>
                            <a:pt x="39525" y="56076"/>
                            <a:pt x="37956" y="56139"/>
                            <a:pt x="36387" y="56118"/>
                          </a:cubicBezTo>
                          <a:cubicBezTo>
                            <a:pt x="35989" y="56118"/>
                            <a:pt x="35592" y="56118"/>
                            <a:pt x="35194" y="56076"/>
                          </a:cubicBezTo>
                          <a:cubicBezTo>
                            <a:pt x="33478" y="55867"/>
                            <a:pt x="31721" y="55658"/>
                            <a:pt x="29963" y="55448"/>
                          </a:cubicBezTo>
                          <a:cubicBezTo>
                            <a:pt x="29294" y="56076"/>
                            <a:pt x="28812" y="56850"/>
                            <a:pt x="28373" y="57687"/>
                          </a:cubicBezTo>
                          <a:cubicBezTo>
                            <a:pt x="28185" y="58064"/>
                            <a:pt x="28122" y="58420"/>
                            <a:pt x="28289" y="58838"/>
                          </a:cubicBezTo>
                          <a:lnTo>
                            <a:pt x="30214" y="58838"/>
                          </a:lnTo>
                          <a:cubicBezTo>
                            <a:pt x="30444" y="58650"/>
                            <a:pt x="30675" y="58440"/>
                            <a:pt x="30947" y="58315"/>
                          </a:cubicBezTo>
                          <a:cubicBezTo>
                            <a:pt x="31574" y="57980"/>
                            <a:pt x="32223" y="57645"/>
                            <a:pt x="32788" y="57185"/>
                          </a:cubicBezTo>
                          <a:cubicBezTo>
                            <a:pt x="33269" y="56829"/>
                            <a:pt x="33709" y="57018"/>
                            <a:pt x="33876" y="57603"/>
                          </a:cubicBezTo>
                          <a:cubicBezTo>
                            <a:pt x="34043" y="58273"/>
                            <a:pt x="34211" y="58943"/>
                            <a:pt x="34420" y="59633"/>
                          </a:cubicBezTo>
                          <a:cubicBezTo>
                            <a:pt x="34546" y="60093"/>
                            <a:pt x="34818" y="60282"/>
                            <a:pt x="35257" y="60261"/>
                          </a:cubicBezTo>
                          <a:cubicBezTo>
                            <a:pt x="35654" y="60219"/>
                            <a:pt x="36031" y="60156"/>
                            <a:pt x="36324" y="59863"/>
                          </a:cubicBezTo>
                          <a:cubicBezTo>
                            <a:pt x="36722" y="59487"/>
                            <a:pt x="37224" y="59256"/>
                            <a:pt x="37496" y="58754"/>
                          </a:cubicBezTo>
                          <a:cubicBezTo>
                            <a:pt x="37579" y="58608"/>
                            <a:pt x="37768" y="58503"/>
                            <a:pt x="37914" y="58420"/>
                          </a:cubicBezTo>
                          <a:cubicBezTo>
                            <a:pt x="38228" y="58231"/>
                            <a:pt x="38584" y="58106"/>
                            <a:pt x="38898" y="57959"/>
                          </a:cubicBezTo>
                          <a:cubicBezTo>
                            <a:pt x="39421" y="57708"/>
                            <a:pt x="39944" y="57855"/>
                            <a:pt x="40258" y="58315"/>
                          </a:cubicBezTo>
                          <a:cubicBezTo>
                            <a:pt x="40383" y="58524"/>
                            <a:pt x="40488" y="58733"/>
                            <a:pt x="40613" y="58943"/>
                          </a:cubicBezTo>
                          <a:cubicBezTo>
                            <a:pt x="40906" y="59466"/>
                            <a:pt x="41367" y="59780"/>
                            <a:pt x="41890" y="60052"/>
                          </a:cubicBezTo>
                          <a:cubicBezTo>
                            <a:pt x="42789" y="60470"/>
                            <a:pt x="42978" y="60407"/>
                            <a:pt x="43522" y="59591"/>
                          </a:cubicBezTo>
                          <a:cubicBezTo>
                            <a:pt x="43919" y="59047"/>
                            <a:pt x="44359" y="58587"/>
                            <a:pt x="44986" y="58315"/>
                          </a:cubicBezTo>
                          <a:cubicBezTo>
                            <a:pt x="45489" y="58106"/>
                            <a:pt x="45865" y="58127"/>
                            <a:pt x="46179" y="58524"/>
                          </a:cubicBezTo>
                          <a:cubicBezTo>
                            <a:pt x="46639" y="59110"/>
                            <a:pt x="47267" y="59277"/>
                            <a:pt x="47895" y="59487"/>
                          </a:cubicBezTo>
                          <a:cubicBezTo>
                            <a:pt x="48041" y="59549"/>
                            <a:pt x="48230" y="59591"/>
                            <a:pt x="48418" y="59654"/>
                          </a:cubicBezTo>
                          <a:cubicBezTo>
                            <a:pt x="48795" y="59780"/>
                            <a:pt x="48941" y="59738"/>
                            <a:pt x="49192" y="59445"/>
                          </a:cubicBezTo>
                          <a:cubicBezTo>
                            <a:pt x="49422" y="59152"/>
                            <a:pt x="49673" y="58901"/>
                            <a:pt x="49924" y="58629"/>
                          </a:cubicBezTo>
                          <a:cubicBezTo>
                            <a:pt x="50155" y="58399"/>
                            <a:pt x="50447" y="58399"/>
                            <a:pt x="50761" y="58503"/>
                          </a:cubicBezTo>
                          <a:cubicBezTo>
                            <a:pt x="51243" y="58692"/>
                            <a:pt x="51598" y="59005"/>
                            <a:pt x="51912" y="59340"/>
                          </a:cubicBezTo>
                          <a:cubicBezTo>
                            <a:pt x="52393" y="59842"/>
                            <a:pt x="52937" y="59884"/>
                            <a:pt x="53586" y="59654"/>
                          </a:cubicBezTo>
                          <a:lnTo>
                            <a:pt x="53586" y="57290"/>
                          </a:lnTo>
                          <a:cubicBezTo>
                            <a:pt x="53251" y="56557"/>
                            <a:pt x="52896" y="55909"/>
                            <a:pt x="52603" y="55281"/>
                          </a:cubicBezTo>
                          <a:close/>
                          <a:moveTo>
                            <a:pt x="20652" y="43899"/>
                          </a:moveTo>
                          <a:cubicBezTo>
                            <a:pt x="20715" y="42978"/>
                            <a:pt x="20715" y="42183"/>
                            <a:pt x="20694" y="41367"/>
                          </a:cubicBezTo>
                          <a:cubicBezTo>
                            <a:pt x="20652" y="40530"/>
                            <a:pt x="20799" y="39693"/>
                            <a:pt x="20610" y="38835"/>
                          </a:cubicBezTo>
                          <a:cubicBezTo>
                            <a:pt x="20297" y="38793"/>
                            <a:pt x="20025" y="38793"/>
                            <a:pt x="19773" y="38730"/>
                          </a:cubicBezTo>
                          <a:cubicBezTo>
                            <a:pt x="19669" y="38689"/>
                            <a:pt x="19501" y="38542"/>
                            <a:pt x="19501" y="38437"/>
                          </a:cubicBezTo>
                          <a:cubicBezTo>
                            <a:pt x="19501" y="38333"/>
                            <a:pt x="19648" y="38145"/>
                            <a:pt x="19753" y="38124"/>
                          </a:cubicBezTo>
                          <a:cubicBezTo>
                            <a:pt x="20025" y="38040"/>
                            <a:pt x="20317" y="38019"/>
                            <a:pt x="20652" y="37956"/>
                          </a:cubicBezTo>
                          <a:cubicBezTo>
                            <a:pt x="20736" y="37287"/>
                            <a:pt x="20715" y="36638"/>
                            <a:pt x="20694" y="35968"/>
                          </a:cubicBezTo>
                          <a:cubicBezTo>
                            <a:pt x="20694" y="35111"/>
                            <a:pt x="20799" y="34232"/>
                            <a:pt x="20485" y="33395"/>
                          </a:cubicBezTo>
                          <a:cubicBezTo>
                            <a:pt x="20422" y="33290"/>
                            <a:pt x="20443" y="33144"/>
                            <a:pt x="20443" y="33018"/>
                          </a:cubicBezTo>
                          <a:cubicBezTo>
                            <a:pt x="20443" y="32370"/>
                            <a:pt x="20129" y="31826"/>
                            <a:pt x="19815" y="31219"/>
                          </a:cubicBezTo>
                          <a:cubicBezTo>
                            <a:pt x="19167" y="31219"/>
                            <a:pt x="18539" y="31198"/>
                            <a:pt x="17911" y="31219"/>
                          </a:cubicBezTo>
                          <a:cubicBezTo>
                            <a:pt x="17556" y="31219"/>
                            <a:pt x="17242" y="31365"/>
                            <a:pt x="16991" y="31575"/>
                          </a:cubicBezTo>
                          <a:cubicBezTo>
                            <a:pt x="16991" y="33290"/>
                            <a:pt x="16970" y="34901"/>
                            <a:pt x="16991" y="36554"/>
                          </a:cubicBezTo>
                          <a:cubicBezTo>
                            <a:pt x="16991" y="37015"/>
                            <a:pt x="17137" y="37496"/>
                            <a:pt x="17200" y="37998"/>
                          </a:cubicBezTo>
                          <a:cubicBezTo>
                            <a:pt x="17556" y="38124"/>
                            <a:pt x="17869" y="38228"/>
                            <a:pt x="18183" y="38333"/>
                          </a:cubicBezTo>
                          <a:cubicBezTo>
                            <a:pt x="18246" y="38354"/>
                            <a:pt x="18351" y="38375"/>
                            <a:pt x="18434" y="38417"/>
                          </a:cubicBezTo>
                          <a:cubicBezTo>
                            <a:pt x="18623" y="38479"/>
                            <a:pt x="18727" y="38584"/>
                            <a:pt x="18727" y="38793"/>
                          </a:cubicBezTo>
                          <a:cubicBezTo>
                            <a:pt x="18727" y="39002"/>
                            <a:pt x="18539" y="39149"/>
                            <a:pt x="18288" y="39149"/>
                          </a:cubicBezTo>
                          <a:lnTo>
                            <a:pt x="17828" y="39149"/>
                          </a:lnTo>
                          <a:cubicBezTo>
                            <a:pt x="17660" y="39149"/>
                            <a:pt x="17493" y="39170"/>
                            <a:pt x="17304" y="39191"/>
                          </a:cubicBezTo>
                          <a:cubicBezTo>
                            <a:pt x="17263" y="39567"/>
                            <a:pt x="17179" y="39902"/>
                            <a:pt x="17388" y="40195"/>
                          </a:cubicBezTo>
                          <a:cubicBezTo>
                            <a:pt x="17681" y="40237"/>
                            <a:pt x="17932" y="40258"/>
                            <a:pt x="18204" y="40342"/>
                          </a:cubicBezTo>
                          <a:cubicBezTo>
                            <a:pt x="18309" y="40362"/>
                            <a:pt x="18413" y="40551"/>
                            <a:pt x="18434" y="40676"/>
                          </a:cubicBezTo>
                          <a:cubicBezTo>
                            <a:pt x="18434" y="40739"/>
                            <a:pt x="18309" y="40886"/>
                            <a:pt x="18204" y="40927"/>
                          </a:cubicBezTo>
                          <a:cubicBezTo>
                            <a:pt x="17911" y="40990"/>
                            <a:pt x="17618" y="41032"/>
                            <a:pt x="17367" y="41074"/>
                          </a:cubicBezTo>
                          <a:cubicBezTo>
                            <a:pt x="17200" y="41597"/>
                            <a:pt x="17409" y="42015"/>
                            <a:pt x="17493" y="42455"/>
                          </a:cubicBezTo>
                          <a:cubicBezTo>
                            <a:pt x="17576" y="42915"/>
                            <a:pt x="17576" y="43355"/>
                            <a:pt x="17618" y="43794"/>
                          </a:cubicBezTo>
                          <a:cubicBezTo>
                            <a:pt x="17786" y="43857"/>
                            <a:pt x="17890" y="43919"/>
                            <a:pt x="17995" y="43919"/>
                          </a:cubicBezTo>
                          <a:cubicBezTo>
                            <a:pt x="18853" y="43940"/>
                            <a:pt x="19690" y="43961"/>
                            <a:pt x="20652" y="43899"/>
                          </a:cubicBezTo>
                          <a:close/>
                          <a:moveTo>
                            <a:pt x="29294" y="4604"/>
                          </a:moveTo>
                          <a:cubicBezTo>
                            <a:pt x="29168" y="4248"/>
                            <a:pt x="28980" y="4102"/>
                            <a:pt x="28687" y="4039"/>
                          </a:cubicBezTo>
                          <a:cubicBezTo>
                            <a:pt x="28143" y="3934"/>
                            <a:pt x="27620" y="4039"/>
                            <a:pt x="27076" y="4018"/>
                          </a:cubicBezTo>
                          <a:cubicBezTo>
                            <a:pt x="26155" y="3976"/>
                            <a:pt x="25527" y="4416"/>
                            <a:pt x="24921" y="4960"/>
                          </a:cubicBezTo>
                          <a:cubicBezTo>
                            <a:pt x="24711" y="5169"/>
                            <a:pt x="24481" y="5378"/>
                            <a:pt x="24272" y="5587"/>
                          </a:cubicBezTo>
                          <a:cubicBezTo>
                            <a:pt x="24146" y="5755"/>
                            <a:pt x="24000" y="5922"/>
                            <a:pt x="23895" y="6090"/>
                          </a:cubicBezTo>
                          <a:cubicBezTo>
                            <a:pt x="23582" y="6571"/>
                            <a:pt x="23268" y="7094"/>
                            <a:pt x="22954" y="7617"/>
                          </a:cubicBezTo>
                          <a:cubicBezTo>
                            <a:pt x="22891" y="7763"/>
                            <a:pt x="22786" y="7868"/>
                            <a:pt x="22724" y="8015"/>
                          </a:cubicBezTo>
                          <a:cubicBezTo>
                            <a:pt x="22473" y="8977"/>
                            <a:pt x="22159" y="9919"/>
                            <a:pt x="22222" y="10944"/>
                          </a:cubicBezTo>
                          <a:cubicBezTo>
                            <a:pt x="22263" y="11237"/>
                            <a:pt x="22326" y="11467"/>
                            <a:pt x="22577" y="11655"/>
                          </a:cubicBezTo>
                          <a:cubicBezTo>
                            <a:pt x="22828" y="11864"/>
                            <a:pt x="23121" y="12053"/>
                            <a:pt x="23477" y="11844"/>
                          </a:cubicBezTo>
                          <a:cubicBezTo>
                            <a:pt x="23791" y="11153"/>
                            <a:pt x="24063" y="10400"/>
                            <a:pt x="24691" y="9814"/>
                          </a:cubicBezTo>
                          <a:cubicBezTo>
                            <a:pt x="24460" y="9647"/>
                            <a:pt x="24272" y="9458"/>
                            <a:pt x="24063" y="9333"/>
                          </a:cubicBezTo>
                          <a:cubicBezTo>
                            <a:pt x="24063" y="9270"/>
                            <a:pt x="24042" y="9249"/>
                            <a:pt x="24063" y="9228"/>
                          </a:cubicBezTo>
                          <a:cubicBezTo>
                            <a:pt x="24084" y="9144"/>
                            <a:pt x="24105" y="9040"/>
                            <a:pt x="24146" y="8956"/>
                          </a:cubicBezTo>
                          <a:cubicBezTo>
                            <a:pt x="24691" y="7763"/>
                            <a:pt x="25569" y="6864"/>
                            <a:pt x="26762" y="6320"/>
                          </a:cubicBezTo>
                          <a:cubicBezTo>
                            <a:pt x="27704" y="5859"/>
                            <a:pt x="28394" y="5085"/>
                            <a:pt x="29294" y="4604"/>
                          </a:cubicBezTo>
                          <a:close/>
                          <a:moveTo>
                            <a:pt x="22389" y="27097"/>
                          </a:moveTo>
                          <a:cubicBezTo>
                            <a:pt x="21552" y="27473"/>
                            <a:pt x="21280" y="27808"/>
                            <a:pt x="21447" y="28457"/>
                          </a:cubicBezTo>
                          <a:cubicBezTo>
                            <a:pt x="21552" y="28896"/>
                            <a:pt x="21698" y="29336"/>
                            <a:pt x="21950" y="29712"/>
                          </a:cubicBezTo>
                          <a:cubicBezTo>
                            <a:pt x="22222" y="30131"/>
                            <a:pt x="22556" y="30507"/>
                            <a:pt x="23058" y="30717"/>
                          </a:cubicBezTo>
                          <a:cubicBezTo>
                            <a:pt x="23791" y="31010"/>
                            <a:pt x="24523" y="31282"/>
                            <a:pt x="25255" y="31533"/>
                          </a:cubicBezTo>
                          <a:cubicBezTo>
                            <a:pt x="25779" y="31721"/>
                            <a:pt x="25988" y="31721"/>
                            <a:pt x="26678" y="31533"/>
                          </a:cubicBezTo>
                          <a:cubicBezTo>
                            <a:pt x="26595" y="31428"/>
                            <a:pt x="26532" y="31323"/>
                            <a:pt x="26469" y="31240"/>
                          </a:cubicBezTo>
                          <a:cubicBezTo>
                            <a:pt x="25758" y="30612"/>
                            <a:pt x="25235" y="29838"/>
                            <a:pt x="24691" y="29085"/>
                          </a:cubicBezTo>
                          <a:cubicBezTo>
                            <a:pt x="24481" y="28792"/>
                            <a:pt x="24272" y="28478"/>
                            <a:pt x="24063" y="28185"/>
                          </a:cubicBezTo>
                          <a:cubicBezTo>
                            <a:pt x="23916" y="27976"/>
                            <a:pt x="23749" y="27829"/>
                            <a:pt x="23498" y="27745"/>
                          </a:cubicBezTo>
                          <a:cubicBezTo>
                            <a:pt x="23058" y="27641"/>
                            <a:pt x="22703" y="27411"/>
                            <a:pt x="22389" y="27097"/>
                          </a:cubicBezTo>
                          <a:close/>
                          <a:moveTo>
                            <a:pt x="53168" y="69530"/>
                          </a:moveTo>
                          <a:cubicBezTo>
                            <a:pt x="52979" y="69321"/>
                            <a:pt x="52896" y="69216"/>
                            <a:pt x="52770" y="69111"/>
                          </a:cubicBezTo>
                          <a:cubicBezTo>
                            <a:pt x="52540" y="68902"/>
                            <a:pt x="52310" y="68756"/>
                            <a:pt x="52059" y="68547"/>
                          </a:cubicBezTo>
                          <a:cubicBezTo>
                            <a:pt x="51305" y="67877"/>
                            <a:pt x="50364" y="67856"/>
                            <a:pt x="49422" y="67751"/>
                          </a:cubicBezTo>
                          <a:cubicBezTo>
                            <a:pt x="49276" y="67731"/>
                            <a:pt x="49108" y="67772"/>
                            <a:pt x="48983" y="67835"/>
                          </a:cubicBezTo>
                          <a:cubicBezTo>
                            <a:pt x="48543" y="68023"/>
                            <a:pt x="48083" y="67982"/>
                            <a:pt x="47644" y="67982"/>
                          </a:cubicBezTo>
                          <a:lnTo>
                            <a:pt x="46723" y="67982"/>
                          </a:lnTo>
                          <a:cubicBezTo>
                            <a:pt x="46786" y="68819"/>
                            <a:pt x="46828" y="68923"/>
                            <a:pt x="47393" y="69300"/>
                          </a:cubicBezTo>
                          <a:cubicBezTo>
                            <a:pt x="47623" y="69446"/>
                            <a:pt x="47853" y="69551"/>
                            <a:pt x="48062" y="69760"/>
                          </a:cubicBezTo>
                          <a:cubicBezTo>
                            <a:pt x="48397" y="70116"/>
                            <a:pt x="48815" y="70220"/>
                            <a:pt x="49297" y="70262"/>
                          </a:cubicBezTo>
                          <a:cubicBezTo>
                            <a:pt x="50364" y="70388"/>
                            <a:pt x="51389" y="70011"/>
                            <a:pt x="52435" y="69907"/>
                          </a:cubicBezTo>
                          <a:cubicBezTo>
                            <a:pt x="52665" y="69907"/>
                            <a:pt x="52875" y="69697"/>
                            <a:pt x="53168" y="69530"/>
                          </a:cubicBezTo>
                          <a:close/>
                          <a:moveTo>
                            <a:pt x="61139" y="17911"/>
                          </a:moveTo>
                          <a:cubicBezTo>
                            <a:pt x="61558" y="17326"/>
                            <a:pt x="61893" y="16886"/>
                            <a:pt x="62248" y="16447"/>
                          </a:cubicBezTo>
                          <a:cubicBezTo>
                            <a:pt x="62813" y="15693"/>
                            <a:pt x="62960" y="14877"/>
                            <a:pt x="62897" y="13978"/>
                          </a:cubicBezTo>
                          <a:cubicBezTo>
                            <a:pt x="62876" y="13434"/>
                            <a:pt x="62646" y="12994"/>
                            <a:pt x="62353" y="12576"/>
                          </a:cubicBezTo>
                          <a:cubicBezTo>
                            <a:pt x="62248" y="12408"/>
                            <a:pt x="62018" y="12283"/>
                            <a:pt x="61830" y="12262"/>
                          </a:cubicBezTo>
                          <a:cubicBezTo>
                            <a:pt x="61537" y="12178"/>
                            <a:pt x="61223" y="12178"/>
                            <a:pt x="60930" y="12178"/>
                          </a:cubicBezTo>
                          <a:cubicBezTo>
                            <a:pt x="60700" y="12178"/>
                            <a:pt x="60470" y="12304"/>
                            <a:pt x="60449" y="12513"/>
                          </a:cubicBezTo>
                          <a:cubicBezTo>
                            <a:pt x="60365" y="13036"/>
                            <a:pt x="60156" y="13601"/>
                            <a:pt x="60344" y="14124"/>
                          </a:cubicBezTo>
                          <a:cubicBezTo>
                            <a:pt x="60658" y="15003"/>
                            <a:pt x="60763" y="15924"/>
                            <a:pt x="60888" y="16865"/>
                          </a:cubicBezTo>
                          <a:cubicBezTo>
                            <a:pt x="60972" y="17158"/>
                            <a:pt x="61035" y="17472"/>
                            <a:pt x="61139" y="17911"/>
                          </a:cubicBezTo>
                          <a:close/>
                          <a:moveTo>
                            <a:pt x="33185" y="67898"/>
                          </a:moveTo>
                          <a:cubicBezTo>
                            <a:pt x="33060" y="67835"/>
                            <a:pt x="32976" y="67814"/>
                            <a:pt x="32893" y="67814"/>
                          </a:cubicBezTo>
                          <a:cubicBezTo>
                            <a:pt x="32265" y="67814"/>
                            <a:pt x="31637" y="67856"/>
                            <a:pt x="31009" y="67961"/>
                          </a:cubicBezTo>
                          <a:cubicBezTo>
                            <a:pt x="30110" y="68128"/>
                            <a:pt x="29189" y="68358"/>
                            <a:pt x="28289" y="68526"/>
                          </a:cubicBezTo>
                          <a:cubicBezTo>
                            <a:pt x="27871" y="68588"/>
                            <a:pt x="27515" y="68735"/>
                            <a:pt x="27180" y="69049"/>
                          </a:cubicBezTo>
                          <a:cubicBezTo>
                            <a:pt x="27390" y="69530"/>
                            <a:pt x="27724" y="69697"/>
                            <a:pt x="28164" y="69718"/>
                          </a:cubicBezTo>
                          <a:cubicBezTo>
                            <a:pt x="28645" y="69739"/>
                            <a:pt x="29126" y="69718"/>
                            <a:pt x="29608" y="69718"/>
                          </a:cubicBezTo>
                          <a:cubicBezTo>
                            <a:pt x="31051" y="69781"/>
                            <a:pt x="32118" y="69049"/>
                            <a:pt x="33102" y="68128"/>
                          </a:cubicBezTo>
                          <a:cubicBezTo>
                            <a:pt x="33144" y="68107"/>
                            <a:pt x="33144" y="68023"/>
                            <a:pt x="33185" y="67898"/>
                          </a:cubicBezTo>
                          <a:close/>
                          <a:moveTo>
                            <a:pt x="46221" y="35634"/>
                          </a:moveTo>
                          <a:cubicBezTo>
                            <a:pt x="45719" y="35676"/>
                            <a:pt x="45300" y="35717"/>
                            <a:pt x="44882" y="35717"/>
                          </a:cubicBezTo>
                          <a:cubicBezTo>
                            <a:pt x="44045" y="35696"/>
                            <a:pt x="43292" y="35948"/>
                            <a:pt x="42496" y="36157"/>
                          </a:cubicBezTo>
                          <a:cubicBezTo>
                            <a:pt x="42434" y="36157"/>
                            <a:pt x="42413" y="36240"/>
                            <a:pt x="42371" y="36303"/>
                          </a:cubicBezTo>
                          <a:cubicBezTo>
                            <a:pt x="42601" y="37056"/>
                            <a:pt x="43187" y="37517"/>
                            <a:pt x="43857" y="37873"/>
                          </a:cubicBezTo>
                          <a:cubicBezTo>
                            <a:pt x="44066" y="37977"/>
                            <a:pt x="44275" y="37977"/>
                            <a:pt x="44442" y="37810"/>
                          </a:cubicBezTo>
                          <a:cubicBezTo>
                            <a:pt x="45133" y="37182"/>
                            <a:pt x="45865" y="36575"/>
                            <a:pt x="46221" y="35634"/>
                          </a:cubicBezTo>
                          <a:close/>
                          <a:moveTo>
                            <a:pt x="17828" y="44924"/>
                          </a:moveTo>
                          <a:cubicBezTo>
                            <a:pt x="17869" y="45154"/>
                            <a:pt x="17807" y="45321"/>
                            <a:pt x="17890" y="45447"/>
                          </a:cubicBezTo>
                          <a:cubicBezTo>
                            <a:pt x="18204" y="45991"/>
                            <a:pt x="18539" y="46514"/>
                            <a:pt x="18853" y="47016"/>
                          </a:cubicBezTo>
                          <a:cubicBezTo>
                            <a:pt x="19543" y="46974"/>
                            <a:pt x="19669" y="46368"/>
                            <a:pt x="20004" y="46033"/>
                          </a:cubicBezTo>
                          <a:cubicBezTo>
                            <a:pt x="20255" y="45740"/>
                            <a:pt x="20401" y="45363"/>
                            <a:pt x="20422" y="44945"/>
                          </a:cubicBezTo>
                          <a:cubicBezTo>
                            <a:pt x="19564" y="44924"/>
                            <a:pt x="18748" y="44924"/>
                            <a:pt x="17828" y="44924"/>
                          </a:cubicBezTo>
                          <a:close/>
                          <a:moveTo>
                            <a:pt x="67898" y="27473"/>
                          </a:moveTo>
                          <a:cubicBezTo>
                            <a:pt x="67458" y="28562"/>
                            <a:pt x="67458" y="28562"/>
                            <a:pt x="67563" y="28854"/>
                          </a:cubicBezTo>
                          <a:cubicBezTo>
                            <a:pt x="67730" y="28687"/>
                            <a:pt x="67919" y="28499"/>
                            <a:pt x="68149" y="28290"/>
                          </a:cubicBezTo>
                          <a:cubicBezTo>
                            <a:pt x="68065" y="28038"/>
                            <a:pt x="67981" y="27745"/>
                            <a:pt x="67898" y="27473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" name="Google Shape;255;p33"/>
                    <p:cNvSpPr/>
                    <p:nvPr/>
                  </p:nvSpPr>
                  <p:spPr>
                    <a:xfrm>
                      <a:off x="-1791625" y="3746875"/>
                      <a:ext cx="319125" cy="2322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65" h="9291" extrusionOk="0">
                          <a:moveTo>
                            <a:pt x="4939" y="9206"/>
                          </a:moveTo>
                          <a:cubicBezTo>
                            <a:pt x="4562" y="9206"/>
                            <a:pt x="4165" y="9248"/>
                            <a:pt x="3767" y="9206"/>
                          </a:cubicBezTo>
                          <a:cubicBezTo>
                            <a:pt x="3077" y="9165"/>
                            <a:pt x="2470" y="8976"/>
                            <a:pt x="1989" y="8432"/>
                          </a:cubicBezTo>
                          <a:cubicBezTo>
                            <a:pt x="1758" y="8160"/>
                            <a:pt x="1486" y="7909"/>
                            <a:pt x="1235" y="7679"/>
                          </a:cubicBezTo>
                          <a:cubicBezTo>
                            <a:pt x="482" y="7009"/>
                            <a:pt x="189" y="6131"/>
                            <a:pt x="105" y="5189"/>
                          </a:cubicBezTo>
                          <a:cubicBezTo>
                            <a:pt x="64" y="4541"/>
                            <a:pt x="1" y="3871"/>
                            <a:pt x="273" y="3222"/>
                          </a:cubicBezTo>
                          <a:cubicBezTo>
                            <a:pt x="377" y="2992"/>
                            <a:pt x="294" y="2678"/>
                            <a:pt x="315" y="2406"/>
                          </a:cubicBezTo>
                          <a:cubicBezTo>
                            <a:pt x="377" y="1841"/>
                            <a:pt x="649" y="1674"/>
                            <a:pt x="1256" y="1820"/>
                          </a:cubicBezTo>
                          <a:cubicBezTo>
                            <a:pt x="1486" y="1862"/>
                            <a:pt x="1737" y="1883"/>
                            <a:pt x="1968" y="1883"/>
                          </a:cubicBezTo>
                          <a:cubicBezTo>
                            <a:pt x="2595" y="1883"/>
                            <a:pt x="3244" y="1862"/>
                            <a:pt x="3872" y="1841"/>
                          </a:cubicBezTo>
                          <a:cubicBezTo>
                            <a:pt x="4478" y="1800"/>
                            <a:pt x="5043" y="1779"/>
                            <a:pt x="5629" y="1507"/>
                          </a:cubicBezTo>
                          <a:cubicBezTo>
                            <a:pt x="5985" y="1318"/>
                            <a:pt x="6445" y="1339"/>
                            <a:pt x="6864" y="1297"/>
                          </a:cubicBezTo>
                          <a:cubicBezTo>
                            <a:pt x="7136" y="1256"/>
                            <a:pt x="7450" y="1297"/>
                            <a:pt x="7763" y="1297"/>
                          </a:cubicBezTo>
                          <a:cubicBezTo>
                            <a:pt x="8140" y="1297"/>
                            <a:pt x="8475" y="1193"/>
                            <a:pt x="8810" y="1109"/>
                          </a:cubicBezTo>
                          <a:cubicBezTo>
                            <a:pt x="9542" y="921"/>
                            <a:pt x="10232" y="628"/>
                            <a:pt x="10902" y="314"/>
                          </a:cubicBezTo>
                          <a:cubicBezTo>
                            <a:pt x="11300" y="126"/>
                            <a:pt x="11781" y="105"/>
                            <a:pt x="12220" y="42"/>
                          </a:cubicBezTo>
                          <a:cubicBezTo>
                            <a:pt x="12304" y="0"/>
                            <a:pt x="12429" y="126"/>
                            <a:pt x="12513" y="188"/>
                          </a:cubicBezTo>
                          <a:cubicBezTo>
                            <a:pt x="12555" y="209"/>
                            <a:pt x="12576" y="293"/>
                            <a:pt x="12576" y="356"/>
                          </a:cubicBezTo>
                          <a:cubicBezTo>
                            <a:pt x="12576" y="1318"/>
                            <a:pt x="12764" y="2281"/>
                            <a:pt x="12450" y="3222"/>
                          </a:cubicBezTo>
                          <a:cubicBezTo>
                            <a:pt x="12408" y="3432"/>
                            <a:pt x="12346" y="3641"/>
                            <a:pt x="12367" y="3850"/>
                          </a:cubicBezTo>
                          <a:cubicBezTo>
                            <a:pt x="12450" y="4708"/>
                            <a:pt x="12116" y="5419"/>
                            <a:pt x="11718" y="6152"/>
                          </a:cubicBezTo>
                          <a:cubicBezTo>
                            <a:pt x="11425" y="6675"/>
                            <a:pt x="11069" y="7093"/>
                            <a:pt x="10546" y="7386"/>
                          </a:cubicBezTo>
                          <a:cubicBezTo>
                            <a:pt x="10358" y="7491"/>
                            <a:pt x="10170" y="7595"/>
                            <a:pt x="10023" y="7721"/>
                          </a:cubicBezTo>
                          <a:cubicBezTo>
                            <a:pt x="9123" y="8453"/>
                            <a:pt x="8119" y="8893"/>
                            <a:pt x="6989" y="9060"/>
                          </a:cubicBezTo>
                          <a:cubicBezTo>
                            <a:pt x="6299" y="9165"/>
                            <a:pt x="5608" y="9206"/>
                            <a:pt x="4918" y="9290"/>
                          </a:cubicBezTo>
                          <a:cubicBezTo>
                            <a:pt x="4939" y="9269"/>
                            <a:pt x="4939" y="9248"/>
                            <a:pt x="4939" y="9206"/>
                          </a:cubicBezTo>
                          <a:close/>
                          <a:moveTo>
                            <a:pt x="11802" y="1025"/>
                          </a:moveTo>
                          <a:cubicBezTo>
                            <a:pt x="11572" y="879"/>
                            <a:pt x="11383" y="942"/>
                            <a:pt x="11174" y="1025"/>
                          </a:cubicBezTo>
                          <a:cubicBezTo>
                            <a:pt x="10756" y="1214"/>
                            <a:pt x="10358" y="1444"/>
                            <a:pt x="9919" y="1548"/>
                          </a:cubicBezTo>
                          <a:cubicBezTo>
                            <a:pt x="9291" y="1716"/>
                            <a:pt x="8684" y="2072"/>
                            <a:pt x="8015" y="1988"/>
                          </a:cubicBezTo>
                          <a:cubicBezTo>
                            <a:pt x="7408" y="1925"/>
                            <a:pt x="6801" y="2051"/>
                            <a:pt x="6236" y="2239"/>
                          </a:cubicBezTo>
                          <a:cubicBezTo>
                            <a:pt x="5462" y="2490"/>
                            <a:pt x="4709" y="2595"/>
                            <a:pt x="3893" y="2553"/>
                          </a:cubicBezTo>
                          <a:cubicBezTo>
                            <a:pt x="3244" y="2511"/>
                            <a:pt x="2574" y="2490"/>
                            <a:pt x="1905" y="2490"/>
                          </a:cubicBezTo>
                          <a:cubicBezTo>
                            <a:pt x="1737" y="2490"/>
                            <a:pt x="1570" y="2511"/>
                            <a:pt x="1382" y="2553"/>
                          </a:cubicBezTo>
                          <a:cubicBezTo>
                            <a:pt x="1319" y="2971"/>
                            <a:pt x="1235" y="3348"/>
                            <a:pt x="1214" y="3745"/>
                          </a:cubicBezTo>
                          <a:cubicBezTo>
                            <a:pt x="1172" y="4122"/>
                            <a:pt x="1256" y="4478"/>
                            <a:pt x="1277" y="4813"/>
                          </a:cubicBezTo>
                          <a:cubicBezTo>
                            <a:pt x="1319" y="5168"/>
                            <a:pt x="1340" y="5482"/>
                            <a:pt x="1340" y="5817"/>
                          </a:cubicBezTo>
                          <a:cubicBezTo>
                            <a:pt x="1340" y="6131"/>
                            <a:pt x="1445" y="6382"/>
                            <a:pt x="1675" y="6633"/>
                          </a:cubicBezTo>
                          <a:cubicBezTo>
                            <a:pt x="1968" y="6905"/>
                            <a:pt x="2302" y="7198"/>
                            <a:pt x="2574" y="7512"/>
                          </a:cubicBezTo>
                          <a:cubicBezTo>
                            <a:pt x="3014" y="8014"/>
                            <a:pt x="3537" y="8202"/>
                            <a:pt x="4185" y="8160"/>
                          </a:cubicBezTo>
                          <a:cubicBezTo>
                            <a:pt x="4709" y="8139"/>
                            <a:pt x="5211" y="8160"/>
                            <a:pt x="5734" y="8160"/>
                          </a:cubicBezTo>
                          <a:cubicBezTo>
                            <a:pt x="6069" y="8160"/>
                            <a:pt x="6382" y="8098"/>
                            <a:pt x="6717" y="8035"/>
                          </a:cubicBezTo>
                          <a:cubicBezTo>
                            <a:pt x="7805" y="7888"/>
                            <a:pt x="8747" y="7428"/>
                            <a:pt x="9605" y="6779"/>
                          </a:cubicBezTo>
                          <a:cubicBezTo>
                            <a:pt x="9751" y="6654"/>
                            <a:pt x="9939" y="6549"/>
                            <a:pt x="10128" y="6445"/>
                          </a:cubicBezTo>
                          <a:cubicBezTo>
                            <a:pt x="10630" y="6152"/>
                            <a:pt x="10944" y="5712"/>
                            <a:pt x="11111" y="5189"/>
                          </a:cubicBezTo>
                          <a:cubicBezTo>
                            <a:pt x="11320" y="4561"/>
                            <a:pt x="11697" y="3976"/>
                            <a:pt x="11613" y="3285"/>
                          </a:cubicBezTo>
                          <a:cubicBezTo>
                            <a:pt x="11592" y="3180"/>
                            <a:pt x="11676" y="3034"/>
                            <a:pt x="11718" y="2929"/>
                          </a:cubicBezTo>
                          <a:cubicBezTo>
                            <a:pt x="11948" y="2344"/>
                            <a:pt x="11844" y="1674"/>
                            <a:pt x="11802" y="1025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" name="Google Shape;256;p33"/>
                    <p:cNvSpPr/>
                    <p:nvPr/>
                  </p:nvSpPr>
                  <p:spPr>
                    <a:xfrm>
                      <a:off x="-1790050" y="3670500"/>
                      <a:ext cx="37700" cy="413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08" h="1654" extrusionOk="0">
                          <a:moveTo>
                            <a:pt x="1507" y="900"/>
                          </a:moveTo>
                          <a:cubicBezTo>
                            <a:pt x="1507" y="1444"/>
                            <a:pt x="1319" y="1653"/>
                            <a:pt x="775" y="1653"/>
                          </a:cubicBezTo>
                          <a:cubicBezTo>
                            <a:pt x="231" y="1653"/>
                            <a:pt x="21" y="1465"/>
                            <a:pt x="1" y="921"/>
                          </a:cubicBezTo>
                          <a:cubicBezTo>
                            <a:pt x="1" y="419"/>
                            <a:pt x="273" y="63"/>
                            <a:pt x="670" y="21"/>
                          </a:cubicBezTo>
                          <a:cubicBezTo>
                            <a:pt x="1109" y="0"/>
                            <a:pt x="1507" y="398"/>
                            <a:pt x="1507" y="900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" name="Google Shape;257;p33"/>
                    <p:cNvSpPr/>
                    <p:nvPr/>
                  </p:nvSpPr>
                  <p:spPr>
                    <a:xfrm>
                      <a:off x="-1485075" y="3602500"/>
                      <a:ext cx="33500" cy="397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40" h="1591" extrusionOk="0">
                          <a:moveTo>
                            <a:pt x="1339" y="900"/>
                          </a:moveTo>
                          <a:cubicBezTo>
                            <a:pt x="1318" y="1025"/>
                            <a:pt x="1318" y="1214"/>
                            <a:pt x="1235" y="1318"/>
                          </a:cubicBezTo>
                          <a:cubicBezTo>
                            <a:pt x="1130" y="1444"/>
                            <a:pt x="942" y="1569"/>
                            <a:pt x="816" y="1569"/>
                          </a:cubicBezTo>
                          <a:cubicBezTo>
                            <a:pt x="481" y="1590"/>
                            <a:pt x="63" y="1172"/>
                            <a:pt x="42" y="837"/>
                          </a:cubicBezTo>
                          <a:cubicBezTo>
                            <a:pt x="0" y="502"/>
                            <a:pt x="167" y="230"/>
                            <a:pt x="565" y="105"/>
                          </a:cubicBezTo>
                          <a:cubicBezTo>
                            <a:pt x="879" y="0"/>
                            <a:pt x="1193" y="126"/>
                            <a:pt x="1276" y="440"/>
                          </a:cubicBezTo>
                          <a:cubicBezTo>
                            <a:pt x="1276" y="586"/>
                            <a:pt x="1318" y="732"/>
                            <a:pt x="1339" y="900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" name="Google Shape;258;p33"/>
                    <p:cNvSpPr/>
                    <p:nvPr/>
                  </p:nvSpPr>
                  <p:spPr>
                    <a:xfrm>
                      <a:off x="-1023725" y="3575300"/>
                      <a:ext cx="262100" cy="1736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484" h="6947" extrusionOk="0">
                          <a:moveTo>
                            <a:pt x="587" y="3264"/>
                          </a:moveTo>
                          <a:cubicBezTo>
                            <a:pt x="628" y="2992"/>
                            <a:pt x="733" y="2762"/>
                            <a:pt x="1047" y="2762"/>
                          </a:cubicBezTo>
                          <a:cubicBezTo>
                            <a:pt x="1507" y="2762"/>
                            <a:pt x="1905" y="2553"/>
                            <a:pt x="2323" y="2344"/>
                          </a:cubicBezTo>
                          <a:cubicBezTo>
                            <a:pt x="2658" y="2197"/>
                            <a:pt x="3055" y="2051"/>
                            <a:pt x="3411" y="1925"/>
                          </a:cubicBezTo>
                          <a:cubicBezTo>
                            <a:pt x="4646" y="1486"/>
                            <a:pt x="5880" y="1067"/>
                            <a:pt x="7115" y="649"/>
                          </a:cubicBezTo>
                          <a:cubicBezTo>
                            <a:pt x="7240" y="586"/>
                            <a:pt x="7387" y="544"/>
                            <a:pt x="7554" y="544"/>
                          </a:cubicBezTo>
                          <a:cubicBezTo>
                            <a:pt x="7889" y="544"/>
                            <a:pt x="8203" y="419"/>
                            <a:pt x="8475" y="209"/>
                          </a:cubicBezTo>
                          <a:cubicBezTo>
                            <a:pt x="8642" y="63"/>
                            <a:pt x="8830" y="0"/>
                            <a:pt x="9040" y="0"/>
                          </a:cubicBezTo>
                          <a:cubicBezTo>
                            <a:pt x="9374" y="0"/>
                            <a:pt x="9584" y="105"/>
                            <a:pt x="9626" y="440"/>
                          </a:cubicBezTo>
                          <a:cubicBezTo>
                            <a:pt x="9667" y="942"/>
                            <a:pt x="9939" y="1402"/>
                            <a:pt x="9939" y="1925"/>
                          </a:cubicBezTo>
                          <a:cubicBezTo>
                            <a:pt x="9939" y="2302"/>
                            <a:pt x="10107" y="2678"/>
                            <a:pt x="10295" y="3034"/>
                          </a:cubicBezTo>
                          <a:cubicBezTo>
                            <a:pt x="10462" y="3348"/>
                            <a:pt x="10483" y="3662"/>
                            <a:pt x="10379" y="4017"/>
                          </a:cubicBezTo>
                          <a:cubicBezTo>
                            <a:pt x="9835" y="4436"/>
                            <a:pt x="9144" y="4603"/>
                            <a:pt x="8496" y="4750"/>
                          </a:cubicBezTo>
                          <a:cubicBezTo>
                            <a:pt x="8203" y="4833"/>
                            <a:pt x="7889" y="4875"/>
                            <a:pt x="7638" y="4980"/>
                          </a:cubicBezTo>
                          <a:cubicBezTo>
                            <a:pt x="6550" y="5378"/>
                            <a:pt x="5462" y="5775"/>
                            <a:pt x="4395" y="6131"/>
                          </a:cubicBezTo>
                          <a:cubicBezTo>
                            <a:pt x="4144" y="6214"/>
                            <a:pt x="3913" y="6277"/>
                            <a:pt x="3704" y="6382"/>
                          </a:cubicBezTo>
                          <a:cubicBezTo>
                            <a:pt x="3076" y="6717"/>
                            <a:pt x="2344" y="6654"/>
                            <a:pt x="1695" y="6905"/>
                          </a:cubicBezTo>
                          <a:cubicBezTo>
                            <a:pt x="1528" y="6947"/>
                            <a:pt x="1319" y="6926"/>
                            <a:pt x="1151" y="6905"/>
                          </a:cubicBezTo>
                          <a:cubicBezTo>
                            <a:pt x="942" y="6863"/>
                            <a:pt x="838" y="6738"/>
                            <a:pt x="796" y="6528"/>
                          </a:cubicBezTo>
                          <a:cubicBezTo>
                            <a:pt x="775" y="6403"/>
                            <a:pt x="775" y="6298"/>
                            <a:pt x="775" y="6173"/>
                          </a:cubicBezTo>
                          <a:cubicBezTo>
                            <a:pt x="796" y="5691"/>
                            <a:pt x="754" y="5294"/>
                            <a:pt x="377" y="4938"/>
                          </a:cubicBezTo>
                          <a:cubicBezTo>
                            <a:pt x="105" y="4645"/>
                            <a:pt x="1" y="4185"/>
                            <a:pt x="1" y="3766"/>
                          </a:cubicBezTo>
                          <a:cubicBezTo>
                            <a:pt x="1" y="3599"/>
                            <a:pt x="63" y="3390"/>
                            <a:pt x="210" y="3285"/>
                          </a:cubicBezTo>
                          <a:cubicBezTo>
                            <a:pt x="273" y="3201"/>
                            <a:pt x="461" y="3264"/>
                            <a:pt x="587" y="3264"/>
                          </a:cubicBezTo>
                          <a:cubicBezTo>
                            <a:pt x="545" y="3725"/>
                            <a:pt x="649" y="4206"/>
                            <a:pt x="963" y="4520"/>
                          </a:cubicBezTo>
                          <a:cubicBezTo>
                            <a:pt x="1382" y="4959"/>
                            <a:pt x="1507" y="5419"/>
                            <a:pt x="1507" y="5984"/>
                          </a:cubicBezTo>
                          <a:cubicBezTo>
                            <a:pt x="1507" y="6026"/>
                            <a:pt x="1570" y="6089"/>
                            <a:pt x="1612" y="6173"/>
                          </a:cubicBezTo>
                          <a:cubicBezTo>
                            <a:pt x="2302" y="5984"/>
                            <a:pt x="2993" y="5901"/>
                            <a:pt x="3683" y="5650"/>
                          </a:cubicBezTo>
                          <a:cubicBezTo>
                            <a:pt x="4939" y="5147"/>
                            <a:pt x="6236" y="4729"/>
                            <a:pt x="7491" y="4248"/>
                          </a:cubicBezTo>
                          <a:cubicBezTo>
                            <a:pt x="7701" y="4185"/>
                            <a:pt x="7889" y="4122"/>
                            <a:pt x="8098" y="4080"/>
                          </a:cubicBezTo>
                          <a:cubicBezTo>
                            <a:pt x="8537" y="3934"/>
                            <a:pt x="9019" y="3808"/>
                            <a:pt x="9479" y="3662"/>
                          </a:cubicBezTo>
                          <a:cubicBezTo>
                            <a:pt x="9458" y="3390"/>
                            <a:pt x="9521" y="3181"/>
                            <a:pt x="9437" y="2971"/>
                          </a:cubicBezTo>
                          <a:cubicBezTo>
                            <a:pt x="9270" y="2469"/>
                            <a:pt x="9144" y="2009"/>
                            <a:pt x="9123" y="1486"/>
                          </a:cubicBezTo>
                          <a:cubicBezTo>
                            <a:pt x="9123" y="1235"/>
                            <a:pt x="9019" y="1004"/>
                            <a:pt x="8747" y="900"/>
                          </a:cubicBezTo>
                          <a:cubicBezTo>
                            <a:pt x="8224" y="1025"/>
                            <a:pt x="7680" y="1130"/>
                            <a:pt x="7177" y="1318"/>
                          </a:cubicBezTo>
                          <a:cubicBezTo>
                            <a:pt x="6340" y="1590"/>
                            <a:pt x="5524" y="1904"/>
                            <a:pt x="4688" y="2176"/>
                          </a:cubicBezTo>
                          <a:cubicBezTo>
                            <a:pt x="3955" y="2448"/>
                            <a:pt x="3202" y="2657"/>
                            <a:pt x="2491" y="2992"/>
                          </a:cubicBezTo>
                          <a:cubicBezTo>
                            <a:pt x="1884" y="3327"/>
                            <a:pt x="1277" y="3411"/>
                            <a:pt x="587" y="3264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pPr defTabSz="1219170">
                        <a:buClr>
                          <a:srgbClr val="000000"/>
                        </a:buClr>
                      </a:pPr>
                      <a:endParaRPr sz="1867" kern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sp>
            <p:nvSpPr>
              <p:cNvPr id="259" name="Google Shape;259;p33"/>
              <p:cNvSpPr/>
              <p:nvPr/>
            </p:nvSpPr>
            <p:spPr>
              <a:xfrm>
                <a:off x="6388825" y="4580688"/>
                <a:ext cx="131850" cy="225475"/>
              </a:xfrm>
              <a:custGeom>
                <a:avLst/>
                <a:gdLst/>
                <a:ahLst/>
                <a:cxnLst/>
                <a:rect l="l" t="t" r="r" b="b"/>
                <a:pathLst>
                  <a:path w="5274" h="9019" extrusionOk="0">
                    <a:moveTo>
                      <a:pt x="3976" y="1"/>
                    </a:moveTo>
                    <a:cubicBezTo>
                      <a:pt x="4311" y="1"/>
                      <a:pt x="4625" y="43"/>
                      <a:pt x="4855" y="335"/>
                    </a:cubicBezTo>
                    <a:cubicBezTo>
                      <a:pt x="5273" y="775"/>
                      <a:pt x="5210" y="1319"/>
                      <a:pt x="5001" y="1779"/>
                    </a:cubicBezTo>
                    <a:cubicBezTo>
                      <a:pt x="4792" y="2219"/>
                      <a:pt x="4729" y="2721"/>
                      <a:pt x="4541" y="3139"/>
                    </a:cubicBezTo>
                    <a:cubicBezTo>
                      <a:pt x="4311" y="3704"/>
                      <a:pt x="4227" y="4311"/>
                      <a:pt x="4081" y="4876"/>
                    </a:cubicBezTo>
                    <a:cubicBezTo>
                      <a:pt x="3913" y="5357"/>
                      <a:pt x="3662" y="5797"/>
                      <a:pt x="3432" y="6278"/>
                    </a:cubicBezTo>
                    <a:cubicBezTo>
                      <a:pt x="3265" y="6592"/>
                      <a:pt x="3118" y="6905"/>
                      <a:pt x="2972" y="7261"/>
                    </a:cubicBezTo>
                    <a:cubicBezTo>
                      <a:pt x="2804" y="7784"/>
                      <a:pt x="2658" y="8370"/>
                      <a:pt x="2114" y="8705"/>
                    </a:cubicBezTo>
                    <a:cubicBezTo>
                      <a:pt x="1863" y="8851"/>
                      <a:pt x="1591" y="9019"/>
                      <a:pt x="1277" y="8956"/>
                    </a:cubicBezTo>
                    <a:cubicBezTo>
                      <a:pt x="942" y="8914"/>
                      <a:pt x="628" y="8851"/>
                      <a:pt x="314" y="8789"/>
                    </a:cubicBezTo>
                    <a:cubicBezTo>
                      <a:pt x="105" y="8726"/>
                      <a:pt x="0" y="8433"/>
                      <a:pt x="126" y="8266"/>
                    </a:cubicBezTo>
                    <a:cubicBezTo>
                      <a:pt x="419" y="7868"/>
                      <a:pt x="461" y="7408"/>
                      <a:pt x="565" y="6968"/>
                    </a:cubicBezTo>
                    <a:cubicBezTo>
                      <a:pt x="586" y="6843"/>
                      <a:pt x="628" y="6738"/>
                      <a:pt x="670" y="6633"/>
                    </a:cubicBezTo>
                    <a:cubicBezTo>
                      <a:pt x="1360" y="4981"/>
                      <a:pt x="2030" y="3307"/>
                      <a:pt x="2741" y="1675"/>
                    </a:cubicBezTo>
                    <a:cubicBezTo>
                      <a:pt x="3076" y="670"/>
                      <a:pt x="3118" y="691"/>
                      <a:pt x="397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33"/>
              <p:cNvSpPr/>
              <p:nvPr/>
            </p:nvSpPr>
            <p:spPr>
              <a:xfrm>
                <a:off x="6501800" y="4539363"/>
                <a:ext cx="29325" cy="35075"/>
              </a:xfrm>
              <a:custGeom>
                <a:avLst/>
                <a:gdLst/>
                <a:ahLst/>
                <a:cxnLst/>
                <a:rect l="l" t="t" r="r" b="b"/>
                <a:pathLst>
                  <a:path w="1173" h="1403" extrusionOk="0">
                    <a:moveTo>
                      <a:pt x="942" y="1403"/>
                    </a:moveTo>
                    <a:cubicBezTo>
                      <a:pt x="608" y="1277"/>
                      <a:pt x="294" y="1152"/>
                      <a:pt x="1" y="1047"/>
                    </a:cubicBezTo>
                    <a:cubicBezTo>
                      <a:pt x="482" y="231"/>
                      <a:pt x="587" y="126"/>
                      <a:pt x="1068" y="1"/>
                    </a:cubicBezTo>
                    <a:cubicBezTo>
                      <a:pt x="1173" y="461"/>
                      <a:pt x="1026" y="921"/>
                      <a:pt x="942" y="140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61" name="Google Shape;261;p33"/>
              <p:cNvSpPr/>
              <p:nvPr/>
            </p:nvSpPr>
            <p:spPr>
              <a:xfrm>
                <a:off x="6368425" y="4496988"/>
                <a:ext cx="182575" cy="327500"/>
              </a:xfrm>
              <a:custGeom>
                <a:avLst/>
                <a:gdLst/>
                <a:ahLst/>
                <a:cxnLst/>
                <a:rect l="l" t="t" r="r" b="b"/>
                <a:pathLst>
                  <a:path w="7303" h="13100" extrusionOk="0">
                    <a:moveTo>
                      <a:pt x="7240" y="1173"/>
                    </a:moveTo>
                    <a:cubicBezTo>
                      <a:pt x="7135" y="2010"/>
                      <a:pt x="7073" y="2930"/>
                      <a:pt x="6968" y="3809"/>
                    </a:cubicBezTo>
                    <a:cubicBezTo>
                      <a:pt x="6926" y="4123"/>
                      <a:pt x="6884" y="4395"/>
                      <a:pt x="6654" y="4646"/>
                    </a:cubicBezTo>
                    <a:cubicBezTo>
                      <a:pt x="6508" y="4771"/>
                      <a:pt x="6570" y="5064"/>
                      <a:pt x="6466" y="5253"/>
                    </a:cubicBezTo>
                    <a:cubicBezTo>
                      <a:pt x="6047" y="5901"/>
                      <a:pt x="6194" y="6738"/>
                      <a:pt x="5754" y="7387"/>
                    </a:cubicBezTo>
                    <a:cubicBezTo>
                      <a:pt x="5713" y="7492"/>
                      <a:pt x="5650" y="7638"/>
                      <a:pt x="5671" y="7743"/>
                    </a:cubicBezTo>
                    <a:cubicBezTo>
                      <a:pt x="5754" y="8433"/>
                      <a:pt x="5252" y="8998"/>
                      <a:pt x="5148" y="9647"/>
                    </a:cubicBezTo>
                    <a:cubicBezTo>
                      <a:pt x="5127" y="9772"/>
                      <a:pt x="5001" y="9898"/>
                      <a:pt x="4917" y="10044"/>
                    </a:cubicBezTo>
                    <a:cubicBezTo>
                      <a:pt x="4729" y="10379"/>
                      <a:pt x="4541" y="10693"/>
                      <a:pt x="4457" y="11111"/>
                    </a:cubicBezTo>
                    <a:cubicBezTo>
                      <a:pt x="4206" y="11969"/>
                      <a:pt x="3767" y="12722"/>
                      <a:pt x="2804" y="12994"/>
                    </a:cubicBezTo>
                    <a:cubicBezTo>
                      <a:pt x="2616" y="13036"/>
                      <a:pt x="2428" y="13099"/>
                      <a:pt x="2281" y="13099"/>
                    </a:cubicBezTo>
                    <a:cubicBezTo>
                      <a:pt x="1779" y="13078"/>
                      <a:pt x="1319" y="13015"/>
                      <a:pt x="816" y="12974"/>
                    </a:cubicBezTo>
                    <a:cubicBezTo>
                      <a:pt x="419" y="12911"/>
                      <a:pt x="189" y="12681"/>
                      <a:pt x="168" y="12304"/>
                    </a:cubicBezTo>
                    <a:cubicBezTo>
                      <a:pt x="105" y="11865"/>
                      <a:pt x="0" y="11404"/>
                      <a:pt x="272" y="10986"/>
                    </a:cubicBezTo>
                    <a:cubicBezTo>
                      <a:pt x="335" y="10839"/>
                      <a:pt x="419" y="10693"/>
                      <a:pt x="419" y="10567"/>
                    </a:cubicBezTo>
                    <a:cubicBezTo>
                      <a:pt x="440" y="9898"/>
                      <a:pt x="796" y="9333"/>
                      <a:pt x="1047" y="8747"/>
                    </a:cubicBezTo>
                    <a:cubicBezTo>
                      <a:pt x="1444" y="7868"/>
                      <a:pt x="1800" y="6948"/>
                      <a:pt x="2197" y="6069"/>
                    </a:cubicBezTo>
                    <a:cubicBezTo>
                      <a:pt x="2469" y="5483"/>
                      <a:pt x="2720" y="4876"/>
                      <a:pt x="3013" y="4311"/>
                    </a:cubicBezTo>
                    <a:cubicBezTo>
                      <a:pt x="3160" y="3997"/>
                      <a:pt x="3411" y="3704"/>
                      <a:pt x="3641" y="3411"/>
                    </a:cubicBezTo>
                    <a:cubicBezTo>
                      <a:pt x="3850" y="3160"/>
                      <a:pt x="4101" y="2951"/>
                      <a:pt x="4206" y="2616"/>
                    </a:cubicBezTo>
                    <a:cubicBezTo>
                      <a:pt x="4269" y="2428"/>
                      <a:pt x="4499" y="2303"/>
                      <a:pt x="4625" y="2135"/>
                    </a:cubicBezTo>
                    <a:cubicBezTo>
                      <a:pt x="4897" y="1842"/>
                      <a:pt x="5210" y="1570"/>
                      <a:pt x="5399" y="1214"/>
                    </a:cubicBezTo>
                    <a:cubicBezTo>
                      <a:pt x="5629" y="754"/>
                      <a:pt x="6047" y="482"/>
                      <a:pt x="6466" y="252"/>
                    </a:cubicBezTo>
                    <a:cubicBezTo>
                      <a:pt x="6926" y="1"/>
                      <a:pt x="7303" y="231"/>
                      <a:pt x="7282" y="775"/>
                    </a:cubicBezTo>
                    <a:cubicBezTo>
                      <a:pt x="7282" y="901"/>
                      <a:pt x="7240" y="984"/>
                      <a:pt x="7240" y="1173"/>
                    </a:cubicBezTo>
                    <a:close/>
                    <a:moveTo>
                      <a:pt x="4792" y="3349"/>
                    </a:moveTo>
                    <a:cubicBezTo>
                      <a:pt x="3934" y="4039"/>
                      <a:pt x="3892" y="4039"/>
                      <a:pt x="3495" y="4960"/>
                    </a:cubicBezTo>
                    <a:cubicBezTo>
                      <a:pt x="2804" y="6613"/>
                      <a:pt x="2135" y="8287"/>
                      <a:pt x="1444" y="9940"/>
                    </a:cubicBezTo>
                    <a:cubicBezTo>
                      <a:pt x="1381" y="10044"/>
                      <a:pt x="1360" y="10170"/>
                      <a:pt x="1340" y="10274"/>
                    </a:cubicBezTo>
                    <a:cubicBezTo>
                      <a:pt x="1256" y="10714"/>
                      <a:pt x="1172" y="11153"/>
                      <a:pt x="879" y="11551"/>
                    </a:cubicBezTo>
                    <a:cubicBezTo>
                      <a:pt x="754" y="11739"/>
                      <a:pt x="858" y="12032"/>
                      <a:pt x="1068" y="12074"/>
                    </a:cubicBezTo>
                    <a:cubicBezTo>
                      <a:pt x="1381" y="12158"/>
                      <a:pt x="1716" y="12199"/>
                      <a:pt x="2030" y="12262"/>
                    </a:cubicBezTo>
                    <a:cubicBezTo>
                      <a:pt x="2344" y="12304"/>
                      <a:pt x="2616" y="12178"/>
                      <a:pt x="2867" y="11990"/>
                    </a:cubicBezTo>
                    <a:cubicBezTo>
                      <a:pt x="3432" y="11655"/>
                      <a:pt x="3557" y="11090"/>
                      <a:pt x="3746" y="10567"/>
                    </a:cubicBezTo>
                    <a:cubicBezTo>
                      <a:pt x="3871" y="10212"/>
                      <a:pt x="4018" y="9898"/>
                      <a:pt x="4185" y="9563"/>
                    </a:cubicBezTo>
                    <a:cubicBezTo>
                      <a:pt x="4415" y="9124"/>
                      <a:pt x="4708" y="8684"/>
                      <a:pt x="4834" y="8182"/>
                    </a:cubicBezTo>
                    <a:cubicBezTo>
                      <a:pt x="5022" y="7596"/>
                      <a:pt x="5064" y="7010"/>
                      <a:pt x="5315" y="6424"/>
                    </a:cubicBezTo>
                    <a:cubicBezTo>
                      <a:pt x="5482" y="6006"/>
                      <a:pt x="5545" y="5504"/>
                      <a:pt x="5754" y="5064"/>
                    </a:cubicBezTo>
                    <a:cubicBezTo>
                      <a:pt x="5985" y="4625"/>
                      <a:pt x="6068" y="4081"/>
                      <a:pt x="5629" y="3621"/>
                    </a:cubicBezTo>
                    <a:cubicBezTo>
                      <a:pt x="5420" y="3391"/>
                      <a:pt x="5106" y="3349"/>
                      <a:pt x="4792" y="3349"/>
                    </a:cubicBezTo>
                    <a:close/>
                    <a:moveTo>
                      <a:pt x="6277" y="3098"/>
                    </a:moveTo>
                    <a:cubicBezTo>
                      <a:pt x="6361" y="2637"/>
                      <a:pt x="6487" y="2198"/>
                      <a:pt x="6403" y="1696"/>
                    </a:cubicBezTo>
                    <a:cubicBezTo>
                      <a:pt x="5922" y="1821"/>
                      <a:pt x="5775" y="1926"/>
                      <a:pt x="5336" y="2742"/>
                    </a:cubicBezTo>
                    <a:cubicBezTo>
                      <a:pt x="5650" y="2847"/>
                      <a:pt x="5943" y="2972"/>
                      <a:pt x="6277" y="309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62" name="Google Shape;262;p33"/>
          <p:cNvSpPr/>
          <p:nvPr/>
        </p:nvSpPr>
        <p:spPr>
          <a:xfrm>
            <a:off x="2903100" y="3659900"/>
            <a:ext cx="5868322" cy="268283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63" name="Google Shape;263;p33"/>
          <p:cNvGrpSpPr/>
          <p:nvPr/>
        </p:nvGrpSpPr>
        <p:grpSpPr>
          <a:xfrm>
            <a:off x="55951" y="332167"/>
            <a:ext cx="811867" cy="543333"/>
            <a:chOff x="4137713" y="525925"/>
            <a:chExt cx="608900" cy="407500"/>
          </a:xfrm>
        </p:grpSpPr>
        <p:sp>
          <p:nvSpPr>
            <p:cNvPr id="264" name="Google Shape;264;p33"/>
            <p:cNvSpPr/>
            <p:nvPr/>
          </p:nvSpPr>
          <p:spPr>
            <a:xfrm>
              <a:off x="4168063" y="559925"/>
              <a:ext cx="556575" cy="353625"/>
            </a:xfrm>
            <a:custGeom>
              <a:avLst/>
              <a:gdLst/>
              <a:ahLst/>
              <a:cxnLst/>
              <a:rect l="l" t="t" r="r" b="b"/>
              <a:pathLst>
                <a:path w="22263" h="14145" extrusionOk="0">
                  <a:moveTo>
                    <a:pt x="8913" y="11257"/>
                  </a:moveTo>
                  <a:cubicBezTo>
                    <a:pt x="8495" y="11069"/>
                    <a:pt x="8160" y="11195"/>
                    <a:pt x="7825" y="11487"/>
                  </a:cubicBezTo>
                  <a:cubicBezTo>
                    <a:pt x="7302" y="11948"/>
                    <a:pt x="6696" y="12345"/>
                    <a:pt x="6110" y="12764"/>
                  </a:cubicBezTo>
                  <a:cubicBezTo>
                    <a:pt x="5670" y="13078"/>
                    <a:pt x="5147" y="13161"/>
                    <a:pt x="4603" y="13057"/>
                  </a:cubicBezTo>
                  <a:cubicBezTo>
                    <a:pt x="4101" y="12952"/>
                    <a:pt x="3599" y="12889"/>
                    <a:pt x="3118" y="12827"/>
                  </a:cubicBezTo>
                  <a:cubicBezTo>
                    <a:pt x="2825" y="12764"/>
                    <a:pt x="2678" y="12638"/>
                    <a:pt x="2657" y="12345"/>
                  </a:cubicBezTo>
                  <a:cubicBezTo>
                    <a:pt x="2657" y="12136"/>
                    <a:pt x="2615" y="11927"/>
                    <a:pt x="2678" y="11739"/>
                  </a:cubicBezTo>
                  <a:cubicBezTo>
                    <a:pt x="3013" y="10881"/>
                    <a:pt x="3139" y="9960"/>
                    <a:pt x="3724" y="9228"/>
                  </a:cubicBezTo>
                  <a:cubicBezTo>
                    <a:pt x="3829" y="9102"/>
                    <a:pt x="3913" y="8956"/>
                    <a:pt x="3996" y="8788"/>
                  </a:cubicBezTo>
                  <a:lnTo>
                    <a:pt x="3996" y="8684"/>
                  </a:lnTo>
                  <a:cubicBezTo>
                    <a:pt x="3913" y="8663"/>
                    <a:pt x="3829" y="8600"/>
                    <a:pt x="3766" y="8642"/>
                  </a:cubicBezTo>
                  <a:cubicBezTo>
                    <a:pt x="3578" y="8705"/>
                    <a:pt x="3369" y="8767"/>
                    <a:pt x="3201" y="8893"/>
                  </a:cubicBezTo>
                  <a:cubicBezTo>
                    <a:pt x="2762" y="9270"/>
                    <a:pt x="2323" y="9270"/>
                    <a:pt x="1799" y="9165"/>
                  </a:cubicBezTo>
                  <a:cubicBezTo>
                    <a:pt x="1193" y="9018"/>
                    <a:pt x="670" y="8809"/>
                    <a:pt x="251" y="8349"/>
                  </a:cubicBezTo>
                  <a:cubicBezTo>
                    <a:pt x="126" y="8182"/>
                    <a:pt x="63" y="7972"/>
                    <a:pt x="21" y="7805"/>
                  </a:cubicBezTo>
                  <a:cubicBezTo>
                    <a:pt x="0" y="7638"/>
                    <a:pt x="0" y="7449"/>
                    <a:pt x="21" y="7282"/>
                  </a:cubicBezTo>
                  <a:cubicBezTo>
                    <a:pt x="84" y="6591"/>
                    <a:pt x="356" y="5985"/>
                    <a:pt x="983" y="5671"/>
                  </a:cubicBezTo>
                  <a:cubicBezTo>
                    <a:pt x="1465" y="5441"/>
                    <a:pt x="2511" y="5566"/>
                    <a:pt x="3013" y="6236"/>
                  </a:cubicBezTo>
                  <a:cubicBezTo>
                    <a:pt x="3055" y="6298"/>
                    <a:pt x="3118" y="6403"/>
                    <a:pt x="3160" y="6403"/>
                  </a:cubicBezTo>
                  <a:cubicBezTo>
                    <a:pt x="3264" y="6445"/>
                    <a:pt x="3390" y="6403"/>
                    <a:pt x="3452" y="6361"/>
                  </a:cubicBezTo>
                  <a:cubicBezTo>
                    <a:pt x="3536" y="6277"/>
                    <a:pt x="3536" y="6152"/>
                    <a:pt x="3536" y="6026"/>
                  </a:cubicBezTo>
                  <a:cubicBezTo>
                    <a:pt x="3557" y="5566"/>
                    <a:pt x="3536" y="5127"/>
                    <a:pt x="3557" y="4687"/>
                  </a:cubicBezTo>
                  <a:cubicBezTo>
                    <a:pt x="3662" y="2951"/>
                    <a:pt x="4415" y="1591"/>
                    <a:pt x="5754" y="523"/>
                  </a:cubicBezTo>
                  <a:cubicBezTo>
                    <a:pt x="6193" y="168"/>
                    <a:pt x="6717" y="0"/>
                    <a:pt x="7323" y="0"/>
                  </a:cubicBezTo>
                  <a:cubicBezTo>
                    <a:pt x="8558" y="0"/>
                    <a:pt x="9520" y="900"/>
                    <a:pt x="9541" y="2156"/>
                  </a:cubicBezTo>
                  <a:lnTo>
                    <a:pt x="9541" y="3118"/>
                  </a:lnTo>
                  <a:cubicBezTo>
                    <a:pt x="9541" y="3327"/>
                    <a:pt x="9625" y="3536"/>
                    <a:pt x="9834" y="3620"/>
                  </a:cubicBezTo>
                  <a:cubicBezTo>
                    <a:pt x="10043" y="3725"/>
                    <a:pt x="10274" y="3620"/>
                    <a:pt x="10441" y="3390"/>
                  </a:cubicBezTo>
                  <a:cubicBezTo>
                    <a:pt x="10504" y="3285"/>
                    <a:pt x="10546" y="3181"/>
                    <a:pt x="10608" y="3097"/>
                  </a:cubicBezTo>
                  <a:cubicBezTo>
                    <a:pt x="10818" y="2804"/>
                    <a:pt x="11090" y="2532"/>
                    <a:pt x="11424" y="2428"/>
                  </a:cubicBezTo>
                  <a:cubicBezTo>
                    <a:pt x="12387" y="2156"/>
                    <a:pt x="13328" y="2176"/>
                    <a:pt x="14228" y="2783"/>
                  </a:cubicBezTo>
                  <a:cubicBezTo>
                    <a:pt x="14751" y="3139"/>
                    <a:pt x="15044" y="3641"/>
                    <a:pt x="15044" y="4269"/>
                  </a:cubicBezTo>
                  <a:lnTo>
                    <a:pt x="15044" y="5336"/>
                  </a:lnTo>
                  <a:cubicBezTo>
                    <a:pt x="15065" y="5775"/>
                    <a:pt x="15295" y="5964"/>
                    <a:pt x="15735" y="5943"/>
                  </a:cubicBezTo>
                  <a:cubicBezTo>
                    <a:pt x="15923" y="5922"/>
                    <a:pt x="16090" y="5880"/>
                    <a:pt x="16258" y="5817"/>
                  </a:cubicBezTo>
                  <a:cubicBezTo>
                    <a:pt x="16990" y="5545"/>
                    <a:pt x="17785" y="5503"/>
                    <a:pt x="18538" y="5587"/>
                  </a:cubicBezTo>
                  <a:cubicBezTo>
                    <a:pt x="19898" y="5754"/>
                    <a:pt x="21007" y="6424"/>
                    <a:pt x="21761" y="7554"/>
                  </a:cubicBezTo>
                  <a:cubicBezTo>
                    <a:pt x="22263" y="8286"/>
                    <a:pt x="22179" y="9186"/>
                    <a:pt x="21593" y="9855"/>
                  </a:cubicBezTo>
                  <a:cubicBezTo>
                    <a:pt x="20714" y="10943"/>
                    <a:pt x="19543" y="11508"/>
                    <a:pt x="18204" y="11780"/>
                  </a:cubicBezTo>
                  <a:cubicBezTo>
                    <a:pt x="17932" y="11822"/>
                    <a:pt x="17680" y="11843"/>
                    <a:pt x="17408" y="11906"/>
                  </a:cubicBezTo>
                  <a:cubicBezTo>
                    <a:pt x="16718" y="12052"/>
                    <a:pt x="16237" y="11801"/>
                    <a:pt x="15881" y="11195"/>
                  </a:cubicBezTo>
                  <a:cubicBezTo>
                    <a:pt x="15588" y="10734"/>
                    <a:pt x="15149" y="10755"/>
                    <a:pt x="14835" y="11195"/>
                  </a:cubicBezTo>
                  <a:cubicBezTo>
                    <a:pt x="14542" y="11634"/>
                    <a:pt x="14228" y="12052"/>
                    <a:pt x="13914" y="12513"/>
                  </a:cubicBezTo>
                  <a:cubicBezTo>
                    <a:pt x="13642" y="12889"/>
                    <a:pt x="13266" y="13182"/>
                    <a:pt x="12889" y="13475"/>
                  </a:cubicBezTo>
                  <a:cubicBezTo>
                    <a:pt x="12073" y="14145"/>
                    <a:pt x="10755" y="13915"/>
                    <a:pt x="10127" y="13308"/>
                  </a:cubicBezTo>
                  <a:cubicBezTo>
                    <a:pt x="9562" y="12764"/>
                    <a:pt x="9123" y="12094"/>
                    <a:pt x="8913" y="11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33"/>
            <p:cNvSpPr/>
            <p:nvPr/>
          </p:nvSpPr>
          <p:spPr>
            <a:xfrm>
              <a:off x="4137713" y="525925"/>
              <a:ext cx="608900" cy="407500"/>
            </a:xfrm>
            <a:custGeom>
              <a:avLst/>
              <a:gdLst/>
              <a:ahLst/>
              <a:cxnLst/>
              <a:rect l="l" t="t" r="r" b="b"/>
              <a:pathLst>
                <a:path w="24356" h="16300" extrusionOk="0">
                  <a:moveTo>
                    <a:pt x="3976" y="6194"/>
                  </a:moveTo>
                  <a:cubicBezTo>
                    <a:pt x="3913" y="4896"/>
                    <a:pt x="4353" y="3788"/>
                    <a:pt x="5001" y="2741"/>
                  </a:cubicBezTo>
                  <a:cubicBezTo>
                    <a:pt x="5336" y="2218"/>
                    <a:pt x="5713" y="1737"/>
                    <a:pt x="6215" y="1360"/>
                  </a:cubicBezTo>
                  <a:cubicBezTo>
                    <a:pt x="6529" y="1130"/>
                    <a:pt x="6884" y="858"/>
                    <a:pt x="7261" y="712"/>
                  </a:cubicBezTo>
                  <a:cubicBezTo>
                    <a:pt x="9081" y="0"/>
                    <a:pt x="10567" y="544"/>
                    <a:pt x="11488" y="2281"/>
                  </a:cubicBezTo>
                  <a:cubicBezTo>
                    <a:pt x="11613" y="2511"/>
                    <a:pt x="11697" y="2741"/>
                    <a:pt x="11780" y="2992"/>
                  </a:cubicBezTo>
                  <a:cubicBezTo>
                    <a:pt x="11864" y="3013"/>
                    <a:pt x="11927" y="3034"/>
                    <a:pt x="11969" y="3013"/>
                  </a:cubicBezTo>
                  <a:cubicBezTo>
                    <a:pt x="12806" y="2574"/>
                    <a:pt x="13685" y="2616"/>
                    <a:pt x="14542" y="2720"/>
                  </a:cubicBezTo>
                  <a:cubicBezTo>
                    <a:pt x="15944" y="2888"/>
                    <a:pt x="17032" y="3997"/>
                    <a:pt x="17221" y="5378"/>
                  </a:cubicBezTo>
                  <a:cubicBezTo>
                    <a:pt x="17242" y="5629"/>
                    <a:pt x="17262" y="5838"/>
                    <a:pt x="17304" y="6089"/>
                  </a:cubicBezTo>
                  <a:cubicBezTo>
                    <a:pt x="17723" y="6047"/>
                    <a:pt x="18099" y="5985"/>
                    <a:pt x="18476" y="5943"/>
                  </a:cubicBezTo>
                  <a:cubicBezTo>
                    <a:pt x="20464" y="5692"/>
                    <a:pt x="22117" y="6424"/>
                    <a:pt x="23435" y="7868"/>
                  </a:cubicBezTo>
                  <a:cubicBezTo>
                    <a:pt x="24230" y="8746"/>
                    <a:pt x="24356" y="9751"/>
                    <a:pt x="24125" y="10860"/>
                  </a:cubicBezTo>
                  <a:cubicBezTo>
                    <a:pt x="24042" y="11215"/>
                    <a:pt x="23812" y="11529"/>
                    <a:pt x="23581" y="11843"/>
                  </a:cubicBezTo>
                  <a:cubicBezTo>
                    <a:pt x="22786" y="12889"/>
                    <a:pt x="21719" y="13559"/>
                    <a:pt x="20464" y="13935"/>
                  </a:cubicBezTo>
                  <a:cubicBezTo>
                    <a:pt x="19941" y="14103"/>
                    <a:pt x="19418" y="14354"/>
                    <a:pt x="18832" y="14354"/>
                  </a:cubicBezTo>
                  <a:cubicBezTo>
                    <a:pt x="18204" y="14354"/>
                    <a:pt x="17618" y="14249"/>
                    <a:pt x="17095" y="13894"/>
                  </a:cubicBezTo>
                  <a:cubicBezTo>
                    <a:pt x="16949" y="13789"/>
                    <a:pt x="16802" y="13705"/>
                    <a:pt x="16614" y="13601"/>
                  </a:cubicBezTo>
                  <a:cubicBezTo>
                    <a:pt x="16321" y="13998"/>
                    <a:pt x="15840" y="14145"/>
                    <a:pt x="15756" y="14710"/>
                  </a:cubicBezTo>
                  <a:cubicBezTo>
                    <a:pt x="15756" y="14814"/>
                    <a:pt x="15589" y="14877"/>
                    <a:pt x="15526" y="14961"/>
                  </a:cubicBezTo>
                  <a:cubicBezTo>
                    <a:pt x="15317" y="15107"/>
                    <a:pt x="15107" y="15275"/>
                    <a:pt x="14898" y="15463"/>
                  </a:cubicBezTo>
                  <a:cubicBezTo>
                    <a:pt x="14082" y="16216"/>
                    <a:pt x="13120" y="16300"/>
                    <a:pt x="12073" y="16112"/>
                  </a:cubicBezTo>
                  <a:cubicBezTo>
                    <a:pt x="11718" y="16070"/>
                    <a:pt x="11383" y="15881"/>
                    <a:pt x="11090" y="15714"/>
                  </a:cubicBezTo>
                  <a:cubicBezTo>
                    <a:pt x="10567" y="15400"/>
                    <a:pt x="10211" y="14961"/>
                    <a:pt x="9876" y="14459"/>
                  </a:cubicBezTo>
                  <a:cubicBezTo>
                    <a:pt x="9709" y="14249"/>
                    <a:pt x="9583" y="14019"/>
                    <a:pt x="9416" y="13768"/>
                  </a:cubicBezTo>
                  <a:cubicBezTo>
                    <a:pt x="9270" y="13873"/>
                    <a:pt x="9102" y="13935"/>
                    <a:pt x="8977" y="14040"/>
                  </a:cubicBezTo>
                  <a:cubicBezTo>
                    <a:pt x="8726" y="14228"/>
                    <a:pt x="8454" y="14438"/>
                    <a:pt x="8203" y="14626"/>
                  </a:cubicBezTo>
                  <a:cubicBezTo>
                    <a:pt x="6738" y="15693"/>
                    <a:pt x="5169" y="15588"/>
                    <a:pt x="3599" y="14940"/>
                  </a:cubicBezTo>
                  <a:cubicBezTo>
                    <a:pt x="3390" y="14856"/>
                    <a:pt x="3181" y="14689"/>
                    <a:pt x="2993" y="14563"/>
                  </a:cubicBezTo>
                  <a:cubicBezTo>
                    <a:pt x="2721" y="14354"/>
                    <a:pt x="2595" y="14061"/>
                    <a:pt x="2595" y="13726"/>
                  </a:cubicBezTo>
                  <a:cubicBezTo>
                    <a:pt x="2595" y="13119"/>
                    <a:pt x="2595" y="12555"/>
                    <a:pt x="2888" y="12011"/>
                  </a:cubicBezTo>
                  <a:cubicBezTo>
                    <a:pt x="2909" y="11927"/>
                    <a:pt x="2930" y="11843"/>
                    <a:pt x="2972" y="11718"/>
                  </a:cubicBezTo>
                  <a:cubicBezTo>
                    <a:pt x="2762" y="11487"/>
                    <a:pt x="2449" y="11508"/>
                    <a:pt x="2177" y="11425"/>
                  </a:cubicBezTo>
                  <a:cubicBezTo>
                    <a:pt x="1570" y="11215"/>
                    <a:pt x="1047" y="10902"/>
                    <a:pt x="628" y="10441"/>
                  </a:cubicBezTo>
                  <a:cubicBezTo>
                    <a:pt x="398" y="10190"/>
                    <a:pt x="252" y="9918"/>
                    <a:pt x="189" y="9562"/>
                  </a:cubicBezTo>
                  <a:cubicBezTo>
                    <a:pt x="0" y="8474"/>
                    <a:pt x="210" y="7449"/>
                    <a:pt x="1026" y="6612"/>
                  </a:cubicBezTo>
                  <a:cubicBezTo>
                    <a:pt x="1402" y="6215"/>
                    <a:pt x="1821" y="5985"/>
                    <a:pt x="2365" y="6047"/>
                  </a:cubicBezTo>
                  <a:cubicBezTo>
                    <a:pt x="2888" y="6089"/>
                    <a:pt x="3369" y="6152"/>
                    <a:pt x="3976" y="6194"/>
                  </a:cubicBezTo>
                  <a:close/>
                  <a:moveTo>
                    <a:pt x="10127" y="12617"/>
                  </a:moveTo>
                  <a:cubicBezTo>
                    <a:pt x="10316" y="13454"/>
                    <a:pt x="10755" y="14124"/>
                    <a:pt x="11383" y="14668"/>
                  </a:cubicBezTo>
                  <a:cubicBezTo>
                    <a:pt x="12011" y="15275"/>
                    <a:pt x="13350" y="15484"/>
                    <a:pt x="14166" y="14835"/>
                  </a:cubicBezTo>
                  <a:cubicBezTo>
                    <a:pt x="14521" y="14542"/>
                    <a:pt x="14877" y="14249"/>
                    <a:pt x="15170" y="13873"/>
                  </a:cubicBezTo>
                  <a:cubicBezTo>
                    <a:pt x="15463" y="13412"/>
                    <a:pt x="15777" y="12994"/>
                    <a:pt x="16091" y="12555"/>
                  </a:cubicBezTo>
                  <a:cubicBezTo>
                    <a:pt x="16405" y="12094"/>
                    <a:pt x="16844" y="12094"/>
                    <a:pt x="17137" y="12555"/>
                  </a:cubicBezTo>
                  <a:cubicBezTo>
                    <a:pt x="17493" y="13161"/>
                    <a:pt x="17974" y="13412"/>
                    <a:pt x="18685" y="13266"/>
                  </a:cubicBezTo>
                  <a:cubicBezTo>
                    <a:pt x="18936" y="13203"/>
                    <a:pt x="19208" y="13182"/>
                    <a:pt x="19459" y="13140"/>
                  </a:cubicBezTo>
                  <a:cubicBezTo>
                    <a:pt x="20799" y="12847"/>
                    <a:pt x="21970" y="12303"/>
                    <a:pt x="22870" y="11215"/>
                  </a:cubicBezTo>
                  <a:cubicBezTo>
                    <a:pt x="23435" y="10546"/>
                    <a:pt x="23519" y="9646"/>
                    <a:pt x="23016" y="8914"/>
                  </a:cubicBezTo>
                  <a:cubicBezTo>
                    <a:pt x="22242" y="7784"/>
                    <a:pt x="21133" y="7135"/>
                    <a:pt x="19815" y="6947"/>
                  </a:cubicBezTo>
                  <a:cubicBezTo>
                    <a:pt x="19041" y="6842"/>
                    <a:pt x="18267" y="6905"/>
                    <a:pt x="17534" y="7177"/>
                  </a:cubicBezTo>
                  <a:cubicBezTo>
                    <a:pt x="17367" y="7219"/>
                    <a:pt x="17200" y="7282"/>
                    <a:pt x="17011" y="7303"/>
                  </a:cubicBezTo>
                  <a:cubicBezTo>
                    <a:pt x="16593" y="7345"/>
                    <a:pt x="16321" y="7135"/>
                    <a:pt x="16300" y="6696"/>
                  </a:cubicBezTo>
                  <a:cubicBezTo>
                    <a:pt x="16279" y="6361"/>
                    <a:pt x="16300" y="5985"/>
                    <a:pt x="16300" y="5629"/>
                  </a:cubicBezTo>
                  <a:cubicBezTo>
                    <a:pt x="16300" y="5001"/>
                    <a:pt x="16007" y="4499"/>
                    <a:pt x="15484" y="4143"/>
                  </a:cubicBezTo>
                  <a:cubicBezTo>
                    <a:pt x="14626" y="3536"/>
                    <a:pt x="13685" y="3516"/>
                    <a:pt x="12680" y="3788"/>
                  </a:cubicBezTo>
                  <a:cubicBezTo>
                    <a:pt x="12345" y="3892"/>
                    <a:pt x="12094" y="4164"/>
                    <a:pt x="11885" y="4457"/>
                  </a:cubicBezTo>
                  <a:cubicBezTo>
                    <a:pt x="11801" y="4562"/>
                    <a:pt x="11780" y="4666"/>
                    <a:pt x="11697" y="4750"/>
                  </a:cubicBezTo>
                  <a:cubicBezTo>
                    <a:pt x="11529" y="5001"/>
                    <a:pt x="11299" y="5064"/>
                    <a:pt x="11090" y="4980"/>
                  </a:cubicBezTo>
                  <a:cubicBezTo>
                    <a:pt x="10881" y="4896"/>
                    <a:pt x="10797" y="4687"/>
                    <a:pt x="10797" y="4478"/>
                  </a:cubicBezTo>
                  <a:cubicBezTo>
                    <a:pt x="10797" y="4164"/>
                    <a:pt x="10839" y="3808"/>
                    <a:pt x="10797" y="3516"/>
                  </a:cubicBezTo>
                  <a:cubicBezTo>
                    <a:pt x="10755" y="2281"/>
                    <a:pt x="9814" y="1360"/>
                    <a:pt x="8579" y="1360"/>
                  </a:cubicBezTo>
                  <a:cubicBezTo>
                    <a:pt x="8014" y="1360"/>
                    <a:pt x="7491" y="1549"/>
                    <a:pt x="7010" y="1883"/>
                  </a:cubicBezTo>
                  <a:cubicBezTo>
                    <a:pt x="5671" y="2951"/>
                    <a:pt x="4897" y="4311"/>
                    <a:pt x="4813" y="6047"/>
                  </a:cubicBezTo>
                  <a:cubicBezTo>
                    <a:pt x="4792" y="6487"/>
                    <a:pt x="4792" y="6926"/>
                    <a:pt x="4792" y="7386"/>
                  </a:cubicBezTo>
                  <a:cubicBezTo>
                    <a:pt x="4792" y="7491"/>
                    <a:pt x="4771" y="7637"/>
                    <a:pt x="4708" y="7721"/>
                  </a:cubicBezTo>
                  <a:cubicBezTo>
                    <a:pt x="4666" y="7763"/>
                    <a:pt x="4499" y="7805"/>
                    <a:pt x="4415" y="7763"/>
                  </a:cubicBezTo>
                  <a:cubicBezTo>
                    <a:pt x="4374" y="7742"/>
                    <a:pt x="4311" y="7637"/>
                    <a:pt x="4269" y="7596"/>
                  </a:cubicBezTo>
                  <a:cubicBezTo>
                    <a:pt x="3767" y="6926"/>
                    <a:pt x="2721" y="6801"/>
                    <a:pt x="2260" y="7031"/>
                  </a:cubicBezTo>
                  <a:cubicBezTo>
                    <a:pt x="1633" y="7345"/>
                    <a:pt x="1361" y="7951"/>
                    <a:pt x="1277" y="8642"/>
                  </a:cubicBezTo>
                  <a:cubicBezTo>
                    <a:pt x="1256" y="8809"/>
                    <a:pt x="1256" y="8998"/>
                    <a:pt x="1277" y="9165"/>
                  </a:cubicBezTo>
                  <a:cubicBezTo>
                    <a:pt x="1340" y="9332"/>
                    <a:pt x="1381" y="9583"/>
                    <a:pt x="1528" y="9709"/>
                  </a:cubicBezTo>
                  <a:cubicBezTo>
                    <a:pt x="1905" y="10169"/>
                    <a:pt x="2469" y="10378"/>
                    <a:pt x="3055" y="10525"/>
                  </a:cubicBezTo>
                  <a:cubicBezTo>
                    <a:pt x="3578" y="10630"/>
                    <a:pt x="4060" y="10630"/>
                    <a:pt x="4478" y="10253"/>
                  </a:cubicBezTo>
                  <a:cubicBezTo>
                    <a:pt x="4625" y="10127"/>
                    <a:pt x="4834" y="10065"/>
                    <a:pt x="5022" y="10002"/>
                  </a:cubicBezTo>
                  <a:cubicBezTo>
                    <a:pt x="5106" y="9960"/>
                    <a:pt x="5190" y="10023"/>
                    <a:pt x="5252" y="10044"/>
                  </a:cubicBezTo>
                  <a:cubicBezTo>
                    <a:pt x="5252" y="10106"/>
                    <a:pt x="5294" y="10127"/>
                    <a:pt x="5252" y="10148"/>
                  </a:cubicBezTo>
                  <a:cubicBezTo>
                    <a:pt x="5190" y="10316"/>
                    <a:pt x="5106" y="10462"/>
                    <a:pt x="5001" y="10588"/>
                  </a:cubicBezTo>
                  <a:cubicBezTo>
                    <a:pt x="4415" y="11320"/>
                    <a:pt x="4269" y="12241"/>
                    <a:pt x="3955" y="13099"/>
                  </a:cubicBezTo>
                  <a:cubicBezTo>
                    <a:pt x="3871" y="13287"/>
                    <a:pt x="3934" y="13517"/>
                    <a:pt x="3934" y="13705"/>
                  </a:cubicBezTo>
                  <a:cubicBezTo>
                    <a:pt x="3955" y="13998"/>
                    <a:pt x="4081" y="14124"/>
                    <a:pt x="4374" y="14187"/>
                  </a:cubicBezTo>
                  <a:cubicBezTo>
                    <a:pt x="4876" y="14249"/>
                    <a:pt x="5357" y="14312"/>
                    <a:pt x="5859" y="14417"/>
                  </a:cubicBezTo>
                  <a:cubicBezTo>
                    <a:pt x="6403" y="14521"/>
                    <a:pt x="6926" y="14438"/>
                    <a:pt x="7387" y="14124"/>
                  </a:cubicBezTo>
                  <a:cubicBezTo>
                    <a:pt x="7951" y="13726"/>
                    <a:pt x="8558" y="13308"/>
                    <a:pt x="9081" y="12847"/>
                  </a:cubicBezTo>
                  <a:cubicBezTo>
                    <a:pt x="9395" y="12555"/>
                    <a:pt x="9709" y="12429"/>
                    <a:pt x="10127" y="126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6" name="Google Shape;266;p33"/>
          <p:cNvGrpSpPr/>
          <p:nvPr/>
        </p:nvGrpSpPr>
        <p:grpSpPr>
          <a:xfrm>
            <a:off x="642985" y="961101"/>
            <a:ext cx="634033" cy="383633"/>
            <a:chOff x="622013" y="907250"/>
            <a:chExt cx="475525" cy="287725"/>
          </a:xfrm>
        </p:grpSpPr>
        <p:sp>
          <p:nvSpPr>
            <p:cNvPr id="267" name="Google Shape;267;p33"/>
            <p:cNvSpPr/>
            <p:nvPr/>
          </p:nvSpPr>
          <p:spPr>
            <a:xfrm>
              <a:off x="650263" y="929225"/>
              <a:ext cx="423725" cy="240125"/>
            </a:xfrm>
            <a:custGeom>
              <a:avLst/>
              <a:gdLst/>
              <a:ahLst/>
              <a:cxnLst/>
              <a:rect l="l" t="t" r="r" b="b"/>
              <a:pathLst>
                <a:path w="16949" h="9605" extrusionOk="0">
                  <a:moveTo>
                    <a:pt x="14459" y="7261"/>
                  </a:moveTo>
                  <a:cubicBezTo>
                    <a:pt x="14584" y="7889"/>
                    <a:pt x="15003" y="8370"/>
                    <a:pt x="14877" y="9081"/>
                  </a:cubicBezTo>
                  <a:cubicBezTo>
                    <a:pt x="14752" y="9165"/>
                    <a:pt x="14626" y="9291"/>
                    <a:pt x="14459" y="9311"/>
                  </a:cubicBezTo>
                  <a:cubicBezTo>
                    <a:pt x="13810" y="9416"/>
                    <a:pt x="13120" y="9521"/>
                    <a:pt x="12450" y="9563"/>
                  </a:cubicBezTo>
                  <a:cubicBezTo>
                    <a:pt x="11007" y="9604"/>
                    <a:pt x="10379" y="9311"/>
                    <a:pt x="9312" y="8244"/>
                  </a:cubicBezTo>
                  <a:cubicBezTo>
                    <a:pt x="9270" y="7931"/>
                    <a:pt x="9270" y="7617"/>
                    <a:pt x="9249" y="7303"/>
                  </a:cubicBezTo>
                  <a:cubicBezTo>
                    <a:pt x="9228" y="7114"/>
                    <a:pt x="9102" y="6968"/>
                    <a:pt x="8893" y="6989"/>
                  </a:cubicBezTo>
                  <a:cubicBezTo>
                    <a:pt x="8747" y="7010"/>
                    <a:pt x="8600" y="7094"/>
                    <a:pt x="8558" y="7219"/>
                  </a:cubicBezTo>
                  <a:cubicBezTo>
                    <a:pt x="7889" y="8747"/>
                    <a:pt x="6529" y="9102"/>
                    <a:pt x="5106" y="9249"/>
                  </a:cubicBezTo>
                  <a:cubicBezTo>
                    <a:pt x="4478" y="9291"/>
                    <a:pt x="3809" y="9186"/>
                    <a:pt x="3160" y="9102"/>
                  </a:cubicBezTo>
                  <a:cubicBezTo>
                    <a:pt x="2658" y="9060"/>
                    <a:pt x="2344" y="8747"/>
                    <a:pt x="2281" y="8244"/>
                  </a:cubicBezTo>
                  <a:cubicBezTo>
                    <a:pt x="2135" y="7533"/>
                    <a:pt x="2135" y="6842"/>
                    <a:pt x="2323" y="6152"/>
                  </a:cubicBezTo>
                  <a:cubicBezTo>
                    <a:pt x="2386" y="5964"/>
                    <a:pt x="2512" y="5796"/>
                    <a:pt x="2616" y="5608"/>
                  </a:cubicBezTo>
                  <a:cubicBezTo>
                    <a:pt x="2700" y="5441"/>
                    <a:pt x="2804" y="5315"/>
                    <a:pt x="2930" y="5106"/>
                  </a:cubicBezTo>
                  <a:cubicBezTo>
                    <a:pt x="2512" y="4980"/>
                    <a:pt x="2177" y="5085"/>
                    <a:pt x="1821" y="5022"/>
                  </a:cubicBezTo>
                  <a:cubicBezTo>
                    <a:pt x="1507" y="4980"/>
                    <a:pt x="1193" y="4897"/>
                    <a:pt x="880" y="4792"/>
                  </a:cubicBezTo>
                  <a:cubicBezTo>
                    <a:pt x="566" y="4666"/>
                    <a:pt x="231" y="4541"/>
                    <a:pt x="1" y="4164"/>
                  </a:cubicBezTo>
                  <a:cubicBezTo>
                    <a:pt x="440" y="3557"/>
                    <a:pt x="1047" y="3160"/>
                    <a:pt x="1821" y="3160"/>
                  </a:cubicBezTo>
                  <a:cubicBezTo>
                    <a:pt x="2595" y="3160"/>
                    <a:pt x="3349" y="3244"/>
                    <a:pt x="4123" y="3306"/>
                  </a:cubicBezTo>
                  <a:cubicBezTo>
                    <a:pt x="4311" y="3306"/>
                    <a:pt x="4499" y="3390"/>
                    <a:pt x="4646" y="3348"/>
                  </a:cubicBezTo>
                  <a:cubicBezTo>
                    <a:pt x="4813" y="3327"/>
                    <a:pt x="4939" y="3223"/>
                    <a:pt x="5169" y="3118"/>
                  </a:cubicBezTo>
                  <a:cubicBezTo>
                    <a:pt x="5043" y="2951"/>
                    <a:pt x="4960" y="2825"/>
                    <a:pt x="4855" y="2741"/>
                  </a:cubicBezTo>
                  <a:cubicBezTo>
                    <a:pt x="4541" y="2469"/>
                    <a:pt x="4478" y="2260"/>
                    <a:pt x="4604" y="1946"/>
                  </a:cubicBezTo>
                  <a:cubicBezTo>
                    <a:pt x="4688" y="1779"/>
                    <a:pt x="4792" y="1632"/>
                    <a:pt x="4897" y="1486"/>
                  </a:cubicBezTo>
                  <a:cubicBezTo>
                    <a:pt x="5755" y="398"/>
                    <a:pt x="6906" y="0"/>
                    <a:pt x="8245" y="147"/>
                  </a:cubicBezTo>
                  <a:cubicBezTo>
                    <a:pt x="9144" y="252"/>
                    <a:pt x="9647" y="816"/>
                    <a:pt x="9667" y="1737"/>
                  </a:cubicBezTo>
                  <a:cubicBezTo>
                    <a:pt x="9667" y="2093"/>
                    <a:pt x="9647" y="2428"/>
                    <a:pt x="9521" y="2783"/>
                  </a:cubicBezTo>
                  <a:cubicBezTo>
                    <a:pt x="9416" y="2993"/>
                    <a:pt x="9458" y="3202"/>
                    <a:pt x="9626" y="3348"/>
                  </a:cubicBezTo>
                  <a:cubicBezTo>
                    <a:pt x="9772" y="3516"/>
                    <a:pt x="10044" y="3516"/>
                    <a:pt x="10274" y="3348"/>
                  </a:cubicBezTo>
                  <a:cubicBezTo>
                    <a:pt x="10483" y="3202"/>
                    <a:pt x="10693" y="3034"/>
                    <a:pt x="10923" y="2888"/>
                  </a:cubicBezTo>
                  <a:cubicBezTo>
                    <a:pt x="12220" y="2072"/>
                    <a:pt x="13517" y="1988"/>
                    <a:pt x="14794" y="2888"/>
                  </a:cubicBezTo>
                  <a:cubicBezTo>
                    <a:pt x="15380" y="3265"/>
                    <a:pt x="15945" y="3683"/>
                    <a:pt x="16405" y="4269"/>
                  </a:cubicBezTo>
                  <a:cubicBezTo>
                    <a:pt x="16635" y="4562"/>
                    <a:pt x="16844" y="4897"/>
                    <a:pt x="16886" y="5294"/>
                  </a:cubicBezTo>
                  <a:cubicBezTo>
                    <a:pt x="16949" y="5629"/>
                    <a:pt x="16865" y="5943"/>
                    <a:pt x="16614" y="6152"/>
                  </a:cubicBezTo>
                  <a:cubicBezTo>
                    <a:pt x="16405" y="6298"/>
                    <a:pt x="16196" y="6487"/>
                    <a:pt x="15945" y="6633"/>
                  </a:cubicBezTo>
                  <a:cubicBezTo>
                    <a:pt x="15505" y="6780"/>
                    <a:pt x="15003" y="7010"/>
                    <a:pt x="14459" y="72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33"/>
            <p:cNvSpPr/>
            <p:nvPr/>
          </p:nvSpPr>
          <p:spPr>
            <a:xfrm>
              <a:off x="622013" y="907250"/>
              <a:ext cx="475525" cy="287725"/>
            </a:xfrm>
            <a:custGeom>
              <a:avLst/>
              <a:gdLst/>
              <a:ahLst/>
              <a:cxnLst/>
              <a:rect l="l" t="t" r="r" b="b"/>
              <a:pathLst>
                <a:path w="19021" h="11509" extrusionOk="0">
                  <a:moveTo>
                    <a:pt x="16865" y="8684"/>
                  </a:moveTo>
                  <a:cubicBezTo>
                    <a:pt x="16928" y="8810"/>
                    <a:pt x="16949" y="8914"/>
                    <a:pt x="16970" y="9019"/>
                  </a:cubicBezTo>
                  <a:cubicBezTo>
                    <a:pt x="17179" y="9646"/>
                    <a:pt x="16928" y="10170"/>
                    <a:pt x="16426" y="10483"/>
                  </a:cubicBezTo>
                  <a:cubicBezTo>
                    <a:pt x="15652" y="10986"/>
                    <a:pt x="14752" y="11341"/>
                    <a:pt x="13790" y="11404"/>
                  </a:cubicBezTo>
                  <a:cubicBezTo>
                    <a:pt x="12346" y="11509"/>
                    <a:pt x="11111" y="11132"/>
                    <a:pt x="10044" y="10149"/>
                  </a:cubicBezTo>
                  <a:cubicBezTo>
                    <a:pt x="10002" y="10086"/>
                    <a:pt x="9919" y="10044"/>
                    <a:pt x="9793" y="9960"/>
                  </a:cubicBezTo>
                  <a:cubicBezTo>
                    <a:pt x="9270" y="10232"/>
                    <a:pt x="8705" y="10483"/>
                    <a:pt x="8161" y="10755"/>
                  </a:cubicBezTo>
                  <a:cubicBezTo>
                    <a:pt x="7952" y="10860"/>
                    <a:pt x="7722" y="10965"/>
                    <a:pt x="7512" y="10965"/>
                  </a:cubicBezTo>
                  <a:cubicBezTo>
                    <a:pt x="6487" y="10986"/>
                    <a:pt x="5441" y="11027"/>
                    <a:pt x="4416" y="11006"/>
                  </a:cubicBezTo>
                  <a:cubicBezTo>
                    <a:pt x="3621" y="10986"/>
                    <a:pt x="2993" y="10567"/>
                    <a:pt x="2491" y="9918"/>
                  </a:cubicBezTo>
                  <a:cubicBezTo>
                    <a:pt x="2282" y="9646"/>
                    <a:pt x="2177" y="9354"/>
                    <a:pt x="2177" y="9019"/>
                  </a:cubicBezTo>
                  <a:cubicBezTo>
                    <a:pt x="2177" y="8307"/>
                    <a:pt x="2156" y="7617"/>
                    <a:pt x="2491" y="6905"/>
                  </a:cubicBezTo>
                  <a:cubicBezTo>
                    <a:pt x="2282" y="6801"/>
                    <a:pt x="2093" y="6717"/>
                    <a:pt x="1947" y="6633"/>
                  </a:cubicBezTo>
                  <a:cubicBezTo>
                    <a:pt x="1486" y="6403"/>
                    <a:pt x="1026" y="6194"/>
                    <a:pt x="629" y="5901"/>
                  </a:cubicBezTo>
                  <a:cubicBezTo>
                    <a:pt x="64" y="5483"/>
                    <a:pt x="1" y="4708"/>
                    <a:pt x="524" y="4206"/>
                  </a:cubicBezTo>
                  <a:cubicBezTo>
                    <a:pt x="1152" y="3600"/>
                    <a:pt x="1884" y="3160"/>
                    <a:pt x="2805" y="3139"/>
                  </a:cubicBezTo>
                  <a:cubicBezTo>
                    <a:pt x="3223" y="3139"/>
                    <a:pt x="3621" y="3160"/>
                    <a:pt x="4039" y="3160"/>
                  </a:cubicBezTo>
                  <a:lnTo>
                    <a:pt x="4771" y="3160"/>
                  </a:lnTo>
                  <a:cubicBezTo>
                    <a:pt x="4813" y="2135"/>
                    <a:pt x="5462" y="1507"/>
                    <a:pt x="6152" y="921"/>
                  </a:cubicBezTo>
                  <a:cubicBezTo>
                    <a:pt x="6822" y="315"/>
                    <a:pt x="7659" y="1"/>
                    <a:pt x="8580" y="1"/>
                  </a:cubicBezTo>
                  <a:lnTo>
                    <a:pt x="9375" y="1"/>
                  </a:lnTo>
                  <a:cubicBezTo>
                    <a:pt x="10672" y="43"/>
                    <a:pt x="11572" y="859"/>
                    <a:pt x="11739" y="2135"/>
                  </a:cubicBezTo>
                  <a:cubicBezTo>
                    <a:pt x="11781" y="2281"/>
                    <a:pt x="11802" y="2407"/>
                    <a:pt x="11844" y="2616"/>
                  </a:cubicBezTo>
                  <a:cubicBezTo>
                    <a:pt x="12053" y="2532"/>
                    <a:pt x="12220" y="2491"/>
                    <a:pt x="12367" y="2428"/>
                  </a:cubicBezTo>
                  <a:cubicBezTo>
                    <a:pt x="13162" y="2114"/>
                    <a:pt x="13978" y="2093"/>
                    <a:pt x="14815" y="2198"/>
                  </a:cubicBezTo>
                  <a:cubicBezTo>
                    <a:pt x="15066" y="2219"/>
                    <a:pt x="15338" y="2323"/>
                    <a:pt x="15568" y="2449"/>
                  </a:cubicBezTo>
                  <a:cubicBezTo>
                    <a:pt x="16531" y="2930"/>
                    <a:pt x="17367" y="3558"/>
                    <a:pt x="18079" y="4374"/>
                  </a:cubicBezTo>
                  <a:cubicBezTo>
                    <a:pt x="18539" y="4897"/>
                    <a:pt x="18895" y="5524"/>
                    <a:pt x="18958" y="6257"/>
                  </a:cubicBezTo>
                  <a:cubicBezTo>
                    <a:pt x="19020" y="6822"/>
                    <a:pt x="18853" y="7324"/>
                    <a:pt x="18414" y="7659"/>
                  </a:cubicBezTo>
                  <a:cubicBezTo>
                    <a:pt x="18016" y="7973"/>
                    <a:pt x="17577" y="8203"/>
                    <a:pt x="17158" y="8496"/>
                  </a:cubicBezTo>
                  <a:cubicBezTo>
                    <a:pt x="17116" y="8558"/>
                    <a:pt x="17012" y="8600"/>
                    <a:pt x="16865" y="8684"/>
                  </a:cubicBezTo>
                  <a:close/>
                  <a:moveTo>
                    <a:pt x="15589" y="8140"/>
                  </a:moveTo>
                  <a:cubicBezTo>
                    <a:pt x="16133" y="7868"/>
                    <a:pt x="16635" y="7659"/>
                    <a:pt x="17137" y="7408"/>
                  </a:cubicBezTo>
                  <a:cubicBezTo>
                    <a:pt x="17367" y="7261"/>
                    <a:pt x="17577" y="7115"/>
                    <a:pt x="17786" y="6926"/>
                  </a:cubicBezTo>
                  <a:cubicBezTo>
                    <a:pt x="18058" y="6696"/>
                    <a:pt x="18121" y="6403"/>
                    <a:pt x="18079" y="6069"/>
                  </a:cubicBezTo>
                  <a:cubicBezTo>
                    <a:pt x="17995" y="5671"/>
                    <a:pt x="17807" y="5357"/>
                    <a:pt x="17577" y="5043"/>
                  </a:cubicBezTo>
                  <a:cubicBezTo>
                    <a:pt x="17137" y="4499"/>
                    <a:pt x="16551" y="4081"/>
                    <a:pt x="15986" y="3662"/>
                  </a:cubicBezTo>
                  <a:cubicBezTo>
                    <a:pt x="14668" y="2763"/>
                    <a:pt x="13392" y="2867"/>
                    <a:pt x="12116" y="3662"/>
                  </a:cubicBezTo>
                  <a:cubicBezTo>
                    <a:pt x="11865" y="3788"/>
                    <a:pt x="11697" y="3976"/>
                    <a:pt x="11467" y="4123"/>
                  </a:cubicBezTo>
                  <a:cubicBezTo>
                    <a:pt x="11216" y="4290"/>
                    <a:pt x="10965" y="4290"/>
                    <a:pt x="10797" y="4123"/>
                  </a:cubicBezTo>
                  <a:cubicBezTo>
                    <a:pt x="10651" y="3976"/>
                    <a:pt x="10588" y="3767"/>
                    <a:pt x="10693" y="3558"/>
                  </a:cubicBezTo>
                  <a:cubicBezTo>
                    <a:pt x="10860" y="3202"/>
                    <a:pt x="10881" y="2867"/>
                    <a:pt x="10860" y="2511"/>
                  </a:cubicBezTo>
                  <a:cubicBezTo>
                    <a:pt x="10818" y="1591"/>
                    <a:pt x="10358" y="1026"/>
                    <a:pt x="9416" y="900"/>
                  </a:cubicBezTo>
                  <a:cubicBezTo>
                    <a:pt x="8056" y="754"/>
                    <a:pt x="6906" y="1172"/>
                    <a:pt x="6069" y="2260"/>
                  </a:cubicBezTo>
                  <a:cubicBezTo>
                    <a:pt x="5964" y="2407"/>
                    <a:pt x="5859" y="2553"/>
                    <a:pt x="5776" y="2721"/>
                  </a:cubicBezTo>
                  <a:cubicBezTo>
                    <a:pt x="5650" y="3035"/>
                    <a:pt x="5734" y="3265"/>
                    <a:pt x="6048" y="3516"/>
                  </a:cubicBezTo>
                  <a:cubicBezTo>
                    <a:pt x="6152" y="3600"/>
                    <a:pt x="6215" y="3725"/>
                    <a:pt x="6362" y="3892"/>
                  </a:cubicBezTo>
                  <a:cubicBezTo>
                    <a:pt x="6152" y="3997"/>
                    <a:pt x="5985" y="4102"/>
                    <a:pt x="5839" y="4123"/>
                  </a:cubicBezTo>
                  <a:cubicBezTo>
                    <a:pt x="5671" y="4144"/>
                    <a:pt x="5504" y="4102"/>
                    <a:pt x="5315" y="4081"/>
                  </a:cubicBezTo>
                  <a:cubicBezTo>
                    <a:pt x="4541" y="4018"/>
                    <a:pt x="3788" y="3934"/>
                    <a:pt x="3014" y="3934"/>
                  </a:cubicBezTo>
                  <a:cubicBezTo>
                    <a:pt x="2219" y="3934"/>
                    <a:pt x="1612" y="4311"/>
                    <a:pt x="1173" y="4939"/>
                  </a:cubicBezTo>
                  <a:cubicBezTo>
                    <a:pt x="1382" y="5315"/>
                    <a:pt x="1717" y="5441"/>
                    <a:pt x="2072" y="5566"/>
                  </a:cubicBezTo>
                  <a:cubicBezTo>
                    <a:pt x="2344" y="5692"/>
                    <a:pt x="2700" y="5755"/>
                    <a:pt x="3014" y="5797"/>
                  </a:cubicBezTo>
                  <a:cubicBezTo>
                    <a:pt x="3349" y="5859"/>
                    <a:pt x="3683" y="5755"/>
                    <a:pt x="4102" y="5880"/>
                  </a:cubicBezTo>
                  <a:cubicBezTo>
                    <a:pt x="3976" y="6089"/>
                    <a:pt x="3893" y="6215"/>
                    <a:pt x="3788" y="6382"/>
                  </a:cubicBezTo>
                  <a:cubicBezTo>
                    <a:pt x="3683" y="6571"/>
                    <a:pt x="3558" y="6717"/>
                    <a:pt x="3495" y="6926"/>
                  </a:cubicBezTo>
                  <a:cubicBezTo>
                    <a:pt x="3349" y="7638"/>
                    <a:pt x="3328" y="8349"/>
                    <a:pt x="3453" y="9019"/>
                  </a:cubicBezTo>
                  <a:cubicBezTo>
                    <a:pt x="3558" y="9500"/>
                    <a:pt x="3872" y="9814"/>
                    <a:pt x="4332" y="9877"/>
                  </a:cubicBezTo>
                  <a:cubicBezTo>
                    <a:pt x="4960" y="9960"/>
                    <a:pt x="5629" y="10065"/>
                    <a:pt x="6278" y="10023"/>
                  </a:cubicBezTo>
                  <a:cubicBezTo>
                    <a:pt x="7722" y="9877"/>
                    <a:pt x="9082" y="9542"/>
                    <a:pt x="9730" y="7993"/>
                  </a:cubicBezTo>
                  <a:cubicBezTo>
                    <a:pt x="9772" y="7889"/>
                    <a:pt x="9940" y="7784"/>
                    <a:pt x="10065" y="7763"/>
                  </a:cubicBezTo>
                  <a:cubicBezTo>
                    <a:pt x="10274" y="7742"/>
                    <a:pt x="10400" y="7931"/>
                    <a:pt x="10442" y="8077"/>
                  </a:cubicBezTo>
                  <a:cubicBezTo>
                    <a:pt x="10484" y="8391"/>
                    <a:pt x="10484" y="8705"/>
                    <a:pt x="10484" y="9019"/>
                  </a:cubicBezTo>
                  <a:cubicBezTo>
                    <a:pt x="11551" y="10128"/>
                    <a:pt x="12178" y="10400"/>
                    <a:pt x="13622" y="10337"/>
                  </a:cubicBezTo>
                  <a:cubicBezTo>
                    <a:pt x="14313" y="10295"/>
                    <a:pt x="14961" y="10190"/>
                    <a:pt x="15631" y="10086"/>
                  </a:cubicBezTo>
                  <a:cubicBezTo>
                    <a:pt x="15798" y="10065"/>
                    <a:pt x="15924" y="9939"/>
                    <a:pt x="16049" y="9856"/>
                  </a:cubicBezTo>
                  <a:cubicBezTo>
                    <a:pt x="16133" y="9291"/>
                    <a:pt x="15714" y="8768"/>
                    <a:pt x="15589" y="814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9" name="Google Shape;269;p33"/>
          <p:cNvGrpSpPr/>
          <p:nvPr/>
        </p:nvGrpSpPr>
        <p:grpSpPr>
          <a:xfrm>
            <a:off x="5666684" y="6279134"/>
            <a:ext cx="858600" cy="260900"/>
            <a:chOff x="806663" y="3241275"/>
            <a:chExt cx="643950" cy="195675"/>
          </a:xfrm>
        </p:grpSpPr>
        <p:sp>
          <p:nvSpPr>
            <p:cNvPr id="270" name="Google Shape;270;p33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33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oogle Shape;278;p34"/>
          <p:cNvGrpSpPr/>
          <p:nvPr/>
        </p:nvGrpSpPr>
        <p:grpSpPr>
          <a:xfrm>
            <a:off x="10533684" y="367133"/>
            <a:ext cx="1036051" cy="825984"/>
            <a:chOff x="7900263" y="275350"/>
            <a:chExt cx="777038" cy="619488"/>
          </a:xfrm>
        </p:grpSpPr>
        <p:sp>
          <p:nvSpPr>
            <p:cNvPr id="279" name="Google Shape;279;p34"/>
            <p:cNvSpPr/>
            <p:nvPr/>
          </p:nvSpPr>
          <p:spPr>
            <a:xfrm>
              <a:off x="8113888" y="275350"/>
              <a:ext cx="313875" cy="324875"/>
            </a:xfrm>
            <a:custGeom>
              <a:avLst/>
              <a:gdLst/>
              <a:ahLst/>
              <a:cxnLst/>
              <a:rect l="l" t="t" r="r" b="b"/>
              <a:pathLst>
                <a:path w="12555" h="12995" extrusionOk="0">
                  <a:moveTo>
                    <a:pt x="2742" y="11634"/>
                  </a:moveTo>
                  <a:cubicBezTo>
                    <a:pt x="2909" y="11321"/>
                    <a:pt x="3160" y="11467"/>
                    <a:pt x="3369" y="11509"/>
                  </a:cubicBezTo>
                  <a:cubicBezTo>
                    <a:pt x="3872" y="11676"/>
                    <a:pt x="4374" y="11739"/>
                    <a:pt x="4897" y="11593"/>
                  </a:cubicBezTo>
                  <a:cubicBezTo>
                    <a:pt x="5002" y="11572"/>
                    <a:pt x="5085" y="11509"/>
                    <a:pt x="5148" y="11467"/>
                  </a:cubicBezTo>
                  <a:cubicBezTo>
                    <a:pt x="4562" y="10253"/>
                    <a:pt x="3976" y="9061"/>
                    <a:pt x="3369" y="7826"/>
                  </a:cubicBezTo>
                  <a:lnTo>
                    <a:pt x="2784" y="7826"/>
                  </a:lnTo>
                  <a:cubicBezTo>
                    <a:pt x="2512" y="7826"/>
                    <a:pt x="2323" y="7701"/>
                    <a:pt x="2261" y="7429"/>
                  </a:cubicBezTo>
                  <a:cubicBezTo>
                    <a:pt x="2177" y="7178"/>
                    <a:pt x="2261" y="6968"/>
                    <a:pt x="2470" y="6801"/>
                  </a:cubicBezTo>
                  <a:cubicBezTo>
                    <a:pt x="2595" y="6696"/>
                    <a:pt x="2742" y="6613"/>
                    <a:pt x="2888" y="6508"/>
                  </a:cubicBezTo>
                  <a:cubicBezTo>
                    <a:pt x="2805" y="4918"/>
                    <a:pt x="2637" y="4395"/>
                    <a:pt x="1968" y="3328"/>
                  </a:cubicBezTo>
                  <a:cubicBezTo>
                    <a:pt x="1842" y="3411"/>
                    <a:pt x="1675" y="3453"/>
                    <a:pt x="1570" y="3558"/>
                  </a:cubicBezTo>
                  <a:cubicBezTo>
                    <a:pt x="1340" y="3788"/>
                    <a:pt x="1131" y="4081"/>
                    <a:pt x="900" y="4311"/>
                  </a:cubicBezTo>
                  <a:cubicBezTo>
                    <a:pt x="796" y="4416"/>
                    <a:pt x="587" y="4479"/>
                    <a:pt x="419" y="4499"/>
                  </a:cubicBezTo>
                  <a:cubicBezTo>
                    <a:pt x="315" y="4499"/>
                    <a:pt x="189" y="4395"/>
                    <a:pt x="1" y="4311"/>
                  </a:cubicBezTo>
                  <a:cubicBezTo>
                    <a:pt x="294" y="3935"/>
                    <a:pt x="545" y="3558"/>
                    <a:pt x="817" y="3223"/>
                  </a:cubicBezTo>
                  <a:cubicBezTo>
                    <a:pt x="1068" y="2909"/>
                    <a:pt x="1340" y="2595"/>
                    <a:pt x="1633" y="2282"/>
                  </a:cubicBezTo>
                  <a:cubicBezTo>
                    <a:pt x="1591" y="2051"/>
                    <a:pt x="1549" y="1779"/>
                    <a:pt x="1570" y="1486"/>
                  </a:cubicBezTo>
                  <a:cubicBezTo>
                    <a:pt x="1591" y="1340"/>
                    <a:pt x="1696" y="1173"/>
                    <a:pt x="1842" y="1068"/>
                  </a:cubicBezTo>
                  <a:cubicBezTo>
                    <a:pt x="2009" y="942"/>
                    <a:pt x="2219" y="1026"/>
                    <a:pt x="2386" y="1173"/>
                  </a:cubicBezTo>
                  <a:lnTo>
                    <a:pt x="2616" y="1486"/>
                  </a:lnTo>
                  <a:cubicBezTo>
                    <a:pt x="2721" y="1486"/>
                    <a:pt x="2805" y="1507"/>
                    <a:pt x="2846" y="1466"/>
                  </a:cubicBezTo>
                  <a:cubicBezTo>
                    <a:pt x="3453" y="942"/>
                    <a:pt x="4165" y="754"/>
                    <a:pt x="4918" y="649"/>
                  </a:cubicBezTo>
                  <a:cubicBezTo>
                    <a:pt x="5838" y="524"/>
                    <a:pt x="6759" y="336"/>
                    <a:pt x="7659" y="189"/>
                  </a:cubicBezTo>
                  <a:cubicBezTo>
                    <a:pt x="8538" y="1"/>
                    <a:pt x="9207" y="419"/>
                    <a:pt x="9835" y="922"/>
                  </a:cubicBezTo>
                  <a:cubicBezTo>
                    <a:pt x="10253" y="1256"/>
                    <a:pt x="10358" y="2282"/>
                    <a:pt x="10065" y="2742"/>
                  </a:cubicBezTo>
                  <a:cubicBezTo>
                    <a:pt x="9709" y="3286"/>
                    <a:pt x="9312" y="3809"/>
                    <a:pt x="8914" y="4332"/>
                  </a:cubicBezTo>
                  <a:cubicBezTo>
                    <a:pt x="8789" y="4499"/>
                    <a:pt x="8663" y="4646"/>
                    <a:pt x="8475" y="4897"/>
                  </a:cubicBezTo>
                  <a:cubicBezTo>
                    <a:pt x="8705" y="4939"/>
                    <a:pt x="8872" y="5002"/>
                    <a:pt x="9019" y="5023"/>
                  </a:cubicBezTo>
                  <a:cubicBezTo>
                    <a:pt x="9709" y="5127"/>
                    <a:pt x="10379" y="5211"/>
                    <a:pt x="11069" y="5357"/>
                  </a:cubicBezTo>
                  <a:cubicBezTo>
                    <a:pt x="12011" y="5587"/>
                    <a:pt x="12555" y="6466"/>
                    <a:pt x="12408" y="7408"/>
                  </a:cubicBezTo>
                  <a:cubicBezTo>
                    <a:pt x="12262" y="8287"/>
                    <a:pt x="11927" y="9124"/>
                    <a:pt x="11279" y="9793"/>
                  </a:cubicBezTo>
                  <a:cubicBezTo>
                    <a:pt x="10484" y="10567"/>
                    <a:pt x="9647" y="11279"/>
                    <a:pt x="8642" y="11718"/>
                  </a:cubicBezTo>
                  <a:cubicBezTo>
                    <a:pt x="8600" y="11739"/>
                    <a:pt x="8579" y="11739"/>
                    <a:pt x="8559" y="11760"/>
                  </a:cubicBezTo>
                  <a:cubicBezTo>
                    <a:pt x="7408" y="12471"/>
                    <a:pt x="6131" y="12681"/>
                    <a:pt x="4813" y="12869"/>
                  </a:cubicBezTo>
                  <a:cubicBezTo>
                    <a:pt x="3767" y="12994"/>
                    <a:pt x="3223" y="12681"/>
                    <a:pt x="2742" y="11634"/>
                  </a:cubicBezTo>
                  <a:close/>
                  <a:moveTo>
                    <a:pt x="6759" y="11258"/>
                  </a:moveTo>
                  <a:cubicBezTo>
                    <a:pt x="7178" y="11049"/>
                    <a:pt x="7596" y="10839"/>
                    <a:pt x="8035" y="10651"/>
                  </a:cubicBezTo>
                  <a:cubicBezTo>
                    <a:pt x="8956" y="10274"/>
                    <a:pt x="9688" y="9647"/>
                    <a:pt x="10358" y="8998"/>
                  </a:cubicBezTo>
                  <a:cubicBezTo>
                    <a:pt x="10860" y="8538"/>
                    <a:pt x="11069" y="7931"/>
                    <a:pt x="11195" y="7261"/>
                  </a:cubicBezTo>
                  <a:cubicBezTo>
                    <a:pt x="11279" y="6927"/>
                    <a:pt x="11111" y="6675"/>
                    <a:pt x="10776" y="6529"/>
                  </a:cubicBezTo>
                  <a:cubicBezTo>
                    <a:pt x="10672" y="6508"/>
                    <a:pt x="10588" y="6466"/>
                    <a:pt x="10484" y="6466"/>
                  </a:cubicBezTo>
                  <a:cubicBezTo>
                    <a:pt x="9521" y="6278"/>
                    <a:pt x="8517" y="6090"/>
                    <a:pt x="7533" y="6383"/>
                  </a:cubicBezTo>
                  <a:cubicBezTo>
                    <a:pt x="7240" y="6466"/>
                    <a:pt x="6926" y="6508"/>
                    <a:pt x="6613" y="6529"/>
                  </a:cubicBezTo>
                  <a:cubicBezTo>
                    <a:pt x="5880" y="6613"/>
                    <a:pt x="5274" y="7010"/>
                    <a:pt x="4646" y="7345"/>
                  </a:cubicBezTo>
                  <a:cubicBezTo>
                    <a:pt x="5106" y="8831"/>
                    <a:pt x="5922" y="10379"/>
                    <a:pt x="6759" y="11258"/>
                  </a:cubicBezTo>
                  <a:close/>
                  <a:moveTo>
                    <a:pt x="4144" y="6090"/>
                  </a:moveTo>
                  <a:cubicBezTo>
                    <a:pt x="4604" y="5859"/>
                    <a:pt x="4939" y="5650"/>
                    <a:pt x="5294" y="5525"/>
                  </a:cubicBezTo>
                  <a:cubicBezTo>
                    <a:pt x="6801" y="4939"/>
                    <a:pt x="7847" y="3872"/>
                    <a:pt x="8747" y="2595"/>
                  </a:cubicBezTo>
                  <a:cubicBezTo>
                    <a:pt x="9228" y="1863"/>
                    <a:pt x="9123" y="1507"/>
                    <a:pt x="8266" y="1277"/>
                  </a:cubicBezTo>
                  <a:cubicBezTo>
                    <a:pt x="8056" y="1235"/>
                    <a:pt x="7805" y="1256"/>
                    <a:pt x="7554" y="1277"/>
                  </a:cubicBezTo>
                  <a:cubicBezTo>
                    <a:pt x="6675" y="1424"/>
                    <a:pt x="5818" y="1633"/>
                    <a:pt x="4918" y="1738"/>
                  </a:cubicBezTo>
                  <a:cubicBezTo>
                    <a:pt x="4206" y="1800"/>
                    <a:pt x="3641" y="2114"/>
                    <a:pt x="3097" y="2700"/>
                  </a:cubicBezTo>
                  <a:cubicBezTo>
                    <a:pt x="3307" y="3223"/>
                    <a:pt x="3537" y="3746"/>
                    <a:pt x="3704" y="4290"/>
                  </a:cubicBezTo>
                  <a:cubicBezTo>
                    <a:pt x="3934" y="4834"/>
                    <a:pt x="3997" y="5420"/>
                    <a:pt x="4144" y="60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34"/>
            <p:cNvSpPr/>
            <p:nvPr/>
          </p:nvSpPr>
          <p:spPr>
            <a:xfrm>
              <a:off x="7900263" y="445013"/>
              <a:ext cx="283550" cy="431575"/>
            </a:xfrm>
            <a:custGeom>
              <a:avLst/>
              <a:gdLst/>
              <a:ahLst/>
              <a:cxnLst/>
              <a:rect l="l" t="t" r="r" b="b"/>
              <a:pathLst>
                <a:path w="11342" h="17263" extrusionOk="0">
                  <a:moveTo>
                    <a:pt x="7826" y="9709"/>
                  </a:moveTo>
                  <a:cubicBezTo>
                    <a:pt x="7324" y="10316"/>
                    <a:pt x="6738" y="10420"/>
                    <a:pt x="6110" y="10399"/>
                  </a:cubicBezTo>
                  <a:cubicBezTo>
                    <a:pt x="5797" y="10399"/>
                    <a:pt x="5483" y="10504"/>
                    <a:pt x="5169" y="10630"/>
                  </a:cubicBezTo>
                  <a:cubicBezTo>
                    <a:pt x="4750" y="10776"/>
                    <a:pt x="4353" y="10985"/>
                    <a:pt x="3976" y="11195"/>
                  </a:cubicBezTo>
                  <a:cubicBezTo>
                    <a:pt x="3411" y="11487"/>
                    <a:pt x="2867" y="11739"/>
                    <a:pt x="2261" y="11822"/>
                  </a:cubicBezTo>
                  <a:cubicBezTo>
                    <a:pt x="2030" y="11843"/>
                    <a:pt x="1821" y="12011"/>
                    <a:pt x="1549" y="12136"/>
                  </a:cubicBezTo>
                  <a:cubicBezTo>
                    <a:pt x="1486" y="12868"/>
                    <a:pt x="1403" y="13580"/>
                    <a:pt x="1382" y="14312"/>
                  </a:cubicBezTo>
                  <a:cubicBezTo>
                    <a:pt x="1361" y="14919"/>
                    <a:pt x="1361" y="15547"/>
                    <a:pt x="1319" y="16153"/>
                  </a:cubicBezTo>
                  <a:cubicBezTo>
                    <a:pt x="1319" y="16384"/>
                    <a:pt x="1298" y="16635"/>
                    <a:pt x="1193" y="16844"/>
                  </a:cubicBezTo>
                  <a:cubicBezTo>
                    <a:pt x="1131" y="17011"/>
                    <a:pt x="942" y="17158"/>
                    <a:pt x="775" y="17221"/>
                  </a:cubicBezTo>
                  <a:cubicBezTo>
                    <a:pt x="566" y="17262"/>
                    <a:pt x="377" y="17116"/>
                    <a:pt x="336" y="16907"/>
                  </a:cubicBezTo>
                  <a:cubicBezTo>
                    <a:pt x="252" y="16551"/>
                    <a:pt x="168" y="16195"/>
                    <a:pt x="147" y="15840"/>
                  </a:cubicBezTo>
                  <a:cubicBezTo>
                    <a:pt x="1" y="13454"/>
                    <a:pt x="231" y="11132"/>
                    <a:pt x="629" y="8788"/>
                  </a:cubicBezTo>
                  <a:cubicBezTo>
                    <a:pt x="942" y="7073"/>
                    <a:pt x="1382" y="5399"/>
                    <a:pt x="1737" y="3662"/>
                  </a:cubicBezTo>
                  <a:cubicBezTo>
                    <a:pt x="1905" y="2888"/>
                    <a:pt x="2302" y="2156"/>
                    <a:pt x="2365" y="1319"/>
                  </a:cubicBezTo>
                  <a:cubicBezTo>
                    <a:pt x="2407" y="1026"/>
                    <a:pt x="2616" y="712"/>
                    <a:pt x="2825" y="461"/>
                  </a:cubicBezTo>
                  <a:cubicBezTo>
                    <a:pt x="3160" y="42"/>
                    <a:pt x="3830" y="0"/>
                    <a:pt x="4227" y="419"/>
                  </a:cubicBezTo>
                  <a:cubicBezTo>
                    <a:pt x="4395" y="607"/>
                    <a:pt x="4520" y="816"/>
                    <a:pt x="4646" y="1005"/>
                  </a:cubicBezTo>
                  <a:cubicBezTo>
                    <a:pt x="6215" y="3432"/>
                    <a:pt x="7701" y="5901"/>
                    <a:pt x="8935" y="8516"/>
                  </a:cubicBezTo>
                  <a:cubicBezTo>
                    <a:pt x="9312" y="9290"/>
                    <a:pt x="9772" y="10002"/>
                    <a:pt x="10170" y="10755"/>
                  </a:cubicBezTo>
                  <a:cubicBezTo>
                    <a:pt x="10504" y="11404"/>
                    <a:pt x="10818" y="12073"/>
                    <a:pt x="11132" y="12722"/>
                  </a:cubicBezTo>
                  <a:cubicBezTo>
                    <a:pt x="11216" y="12848"/>
                    <a:pt x="11258" y="13036"/>
                    <a:pt x="11300" y="13182"/>
                  </a:cubicBezTo>
                  <a:cubicBezTo>
                    <a:pt x="11341" y="13705"/>
                    <a:pt x="10797" y="14103"/>
                    <a:pt x="10295" y="13894"/>
                  </a:cubicBezTo>
                  <a:cubicBezTo>
                    <a:pt x="9940" y="13747"/>
                    <a:pt x="9668" y="13496"/>
                    <a:pt x="9563" y="13140"/>
                  </a:cubicBezTo>
                  <a:cubicBezTo>
                    <a:pt x="9228" y="11906"/>
                    <a:pt x="8370" y="10964"/>
                    <a:pt x="7826" y="9709"/>
                  </a:cubicBezTo>
                  <a:close/>
                  <a:moveTo>
                    <a:pt x="3600" y="2386"/>
                  </a:moveTo>
                  <a:cubicBezTo>
                    <a:pt x="2637" y="4813"/>
                    <a:pt x="2323" y="7156"/>
                    <a:pt x="1821" y="9416"/>
                  </a:cubicBezTo>
                  <a:cubicBezTo>
                    <a:pt x="1779" y="9709"/>
                    <a:pt x="1821" y="10044"/>
                    <a:pt x="1821" y="10420"/>
                  </a:cubicBezTo>
                  <a:cubicBezTo>
                    <a:pt x="2114" y="10399"/>
                    <a:pt x="2344" y="10399"/>
                    <a:pt x="2553" y="10316"/>
                  </a:cubicBezTo>
                  <a:cubicBezTo>
                    <a:pt x="2930" y="10148"/>
                    <a:pt x="3286" y="9981"/>
                    <a:pt x="3662" y="9772"/>
                  </a:cubicBezTo>
                  <a:cubicBezTo>
                    <a:pt x="4709" y="9165"/>
                    <a:pt x="5776" y="8746"/>
                    <a:pt x="7010" y="8935"/>
                  </a:cubicBezTo>
                  <a:cubicBezTo>
                    <a:pt x="7094" y="8935"/>
                    <a:pt x="7136" y="8872"/>
                    <a:pt x="7324" y="8830"/>
                  </a:cubicBezTo>
                  <a:cubicBezTo>
                    <a:pt x="6320" y="6633"/>
                    <a:pt x="5169" y="4541"/>
                    <a:pt x="3600" y="23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34"/>
            <p:cNvSpPr/>
            <p:nvPr/>
          </p:nvSpPr>
          <p:spPr>
            <a:xfrm>
              <a:off x="8380150" y="567888"/>
              <a:ext cx="297150" cy="326950"/>
            </a:xfrm>
            <a:custGeom>
              <a:avLst/>
              <a:gdLst/>
              <a:ahLst/>
              <a:cxnLst/>
              <a:rect l="l" t="t" r="r" b="b"/>
              <a:pathLst>
                <a:path w="11886" h="13078" extrusionOk="0">
                  <a:moveTo>
                    <a:pt x="11195" y="8181"/>
                  </a:moveTo>
                  <a:cubicBezTo>
                    <a:pt x="11864" y="8997"/>
                    <a:pt x="11885" y="9102"/>
                    <a:pt x="11509" y="9772"/>
                  </a:cubicBezTo>
                  <a:cubicBezTo>
                    <a:pt x="11027" y="10650"/>
                    <a:pt x="10483" y="11425"/>
                    <a:pt x="9521" y="11843"/>
                  </a:cubicBezTo>
                  <a:cubicBezTo>
                    <a:pt x="8956" y="12073"/>
                    <a:pt x="8496" y="12450"/>
                    <a:pt x="7952" y="12680"/>
                  </a:cubicBezTo>
                  <a:cubicBezTo>
                    <a:pt x="7052" y="13057"/>
                    <a:pt x="6131" y="13078"/>
                    <a:pt x="5190" y="12806"/>
                  </a:cubicBezTo>
                  <a:cubicBezTo>
                    <a:pt x="4813" y="12701"/>
                    <a:pt x="4353" y="12638"/>
                    <a:pt x="3934" y="12596"/>
                  </a:cubicBezTo>
                  <a:cubicBezTo>
                    <a:pt x="3349" y="12575"/>
                    <a:pt x="2888" y="12345"/>
                    <a:pt x="2512" y="11906"/>
                  </a:cubicBezTo>
                  <a:cubicBezTo>
                    <a:pt x="2030" y="11404"/>
                    <a:pt x="1570" y="10922"/>
                    <a:pt x="1068" y="10462"/>
                  </a:cubicBezTo>
                  <a:cubicBezTo>
                    <a:pt x="419" y="9834"/>
                    <a:pt x="147" y="9039"/>
                    <a:pt x="105" y="8181"/>
                  </a:cubicBezTo>
                  <a:cubicBezTo>
                    <a:pt x="43" y="7428"/>
                    <a:pt x="1" y="6633"/>
                    <a:pt x="126" y="5880"/>
                  </a:cubicBezTo>
                  <a:cubicBezTo>
                    <a:pt x="377" y="4185"/>
                    <a:pt x="984" y="2616"/>
                    <a:pt x="2240" y="1360"/>
                  </a:cubicBezTo>
                  <a:cubicBezTo>
                    <a:pt x="2574" y="1026"/>
                    <a:pt x="2993" y="858"/>
                    <a:pt x="3411" y="649"/>
                  </a:cubicBezTo>
                  <a:cubicBezTo>
                    <a:pt x="4750" y="0"/>
                    <a:pt x="6131" y="42"/>
                    <a:pt x="7533" y="210"/>
                  </a:cubicBezTo>
                  <a:cubicBezTo>
                    <a:pt x="8203" y="293"/>
                    <a:pt x="8642" y="1067"/>
                    <a:pt x="8391" y="1716"/>
                  </a:cubicBezTo>
                  <a:cubicBezTo>
                    <a:pt x="8370" y="1821"/>
                    <a:pt x="8203" y="1883"/>
                    <a:pt x="8077" y="1967"/>
                  </a:cubicBezTo>
                  <a:cubicBezTo>
                    <a:pt x="7805" y="1716"/>
                    <a:pt x="7575" y="1486"/>
                    <a:pt x="7324" y="1256"/>
                  </a:cubicBezTo>
                  <a:cubicBezTo>
                    <a:pt x="6299" y="1256"/>
                    <a:pt x="5336" y="1298"/>
                    <a:pt x="4332" y="1695"/>
                  </a:cubicBezTo>
                  <a:cubicBezTo>
                    <a:pt x="3244" y="2135"/>
                    <a:pt x="2658" y="2951"/>
                    <a:pt x="2219" y="3913"/>
                  </a:cubicBezTo>
                  <a:cubicBezTo>
                    <a:pt x="1612" y="5231"/>
                    <a:pt x="1528" y="6612"/>
                    <a:pt x="1675" y="8035"/>
                  </a:cubicBezTo>
                  <a:cubicBezTo>
                    <a:pt x="1696" y="8391"/>
                    <a:pt x="1821" y="8809"/>
                    <a:pt x="2051" y="9081"/>
                  </a:cubicBezTo>
                  <a:cubicBezTo>
                    <a:pt x="2553" y="9646"/>
                    <a:pt x="3097" y="10169"/>
                    <a:pt x="3683" y="10692"/>
                  </a:cubicBezTo>
                  <a:cubicBezTo>
                    <a:pt x="3809" y="10818"/>
                    <a:pt x="4039" y="10860"/>
                    <a:pt x="4248" y="10902"/>
                  </a:cubicBezTo>
                  <a:cubicBezTo>
                    <a:pt x="4667" y="11006"/>
                    <a:pt x="5085" y="11006"/>
                    <a:pt x="5483" y="11174"/>
                  </a:cubicBezTo>
                  <a:cubicBezTo>
                    <a:pt x="6403" y="11508"/>
                    <a:pt x="7240" y="11278"/>
                    <a:pt x="8056" y="10818"/>
                  </a:cubicBezTo>
                  <a:cubicBezTo>
                    <a:pt x="9123" y="10232"/>
                    <a:pt x="10149" y="9521"/>
                    <a:pt x="10818" y="8453"/>
                  </a:cubicBezTo>
                  <a:cubicBezTo>
                    <a:pt x="10902" y="8412"/>
                    <a:pt x="11027" y="8349"/>
                    <a:pt x="11195" y="81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" name="Google Shape;288;p35">
            <a:extLst>
              <a:ext uri="{FF2B5EF4-FFF2-40B4-BE49-F238E27FC236}">
                <a16:creationId xmlns:a16="http://schemas.microsoft.com/office/drawing/2014/main" id="{9305B072-E57F-AA49-9907-AF770092A070}"/>
              </a:ext>
            </a:extLst>
          </p:cNvPr>
          <p:cNvGrpSpPr/>
          <p:nvPr/>
        </p:nvGrpSpPr>
        <p:grpSpPr>
          <a:xfrm>
            <a:off x="290286" y="757184"/>
            <a:ext cx="3580609" cy="4782074"/>
            <a:chOff x="5970825" y="1928038"/>
            <a:chExt cx="1569800" cy="1667650"/>
          </a:xfrm>
        </p:grpSpPr>
        <p:sp>
          <p:nvSpPr>
            <p:cNvPr id="13" name="Google Shape;289;p35">
              <a:extLst>
                <a:ext uri="{FF2B5EF4-FFF2-40B4-BE49-F238E27FC236}">
                  <a16:creationId xmlns:a16="http://schemas.microsoft.com/office/drawing/2014/main" id="{02FB5F0C-AD79-5947-931C-EFFE84861505}"/>
                </a:ext>
              </a:extLst>
            </p:cNvPr>
            <p:cNvSpPr/>
            <p:nvPr/>
          </p:nvSpPr>
          <p:spPr>
            <a:xfrm>
              <a:off x="6216675" y="1948963"/>
              <a:ext cx="1179075" cy="853200"/>
            </a:xfrm>
            <a:custGeom>
              <a:avLst/>
              <a:gdLst/>
              <a:ahLst/>
              <a:cxnLst/>
              <a:rect l="l" t="t" r="r" b="b"/>
              <a:pathLst>
                <a:path w="47163" h="34128" extrusionOk="0">
                  <a:moveTo>
                    <a:pt x="46785" y="22201"/>
                  </a:moveTo>
                  <a:cubicBezTo>
                    <a:pt x="46221" y="21217"/>
                    <a:pt x="45844" y="20150"/>
                    <a:pt x="45216" y="19209"/>
                  </a:cubicBezTo>
                  <a:cubicBezTo>
                    <a:pt x="44881" y="18685"/>
                    <a:pt x="44861" y="18079"/>
                    <a:pt x="45321" y="17556"/>
                  </a:cubicBezTo>
                  <a:cubicBezTo>
                    <a:pt x="45865" y="16928"/>
                    <a:pt x="46179" y="16216"/>
                    <a:pt x="46074" y="15379"/>
                  </a:cubicBezTo>
                  <a:cubicBezTo>
                    <a:pt x="46053" y="15191"/>
                    <a:pt x="46074" y="14982"/>
                    <a:pt x="46074" y="14773"/>
                  </a:cubicBezTo>
                  <a:cubicBezTo>
                    <a:pt x="46116" y="14438"/>
                    <a:pt x="45969" y="14187"/>
                    <a:pt x="45760" y="13915"/>
                  </a:cubicBezTo>
                  <a:cubicBezTo>
                    <a:pt x="45384" y="13475"/>
                    <a:pt x="45007" y="12994"/>
                    <a:pt x="44651" y="12534"/>
                  </a:cubicBezTo>
                  <a:cubicBezTo>
                    <a:pt x="44442" y="12262"/>
                    <a:pt x="44191" y="12011"/>
                    <a:pt x="43940" y="11802"/>
                  </a:cubicBezTo>
                  <a:cubicBezTo>
                    <a:pt x="43187" y="11216"/>
                    <a:pt x="42475" y="10546"/>
                    <a:pt x="41555" y="10170"/>
                  </a:cubicBezTo>
                  <a:cubicBezTo>
                    <a:pt x="41366" y="10107"/>
                    <a:pt x="41220" y="9960"/>
                    <a:pt x="41032" y="9856"/>
                  </a:cubicBezTo>
                  <a:cubicBezTo>
                    <a:pt x="40676" y="9709"/>
                    <a:pt x="40529" y="9416"/>
                    <a:pt x="40571" y="9061"/>
                  </a:cubicBezTo>
                  <a:cubicBezTo>
                    <a:pt x="40592" y="8454"/>
                    <a:pt x="40592" y="7847"/>
                    <a:pt x="40613" y="7282"/>
                  </a:cubicBezTo>
                  <a:cubicBezTo>
                    <a:pt x="40676" y="6068"/>
                    <a:pt x="39943" y="5357"/>
                    <a:pt x="39044" y="4729"/>
                  </a:cubicBezTo>
                  <a:cubicBezTo>
                    <a:pt x="38270" y="4499"/>
                    <a:pt x="37495" y="4164"/>
                    <a:pt x="36658" y="4164"/>
                  </a:cubicBezTo>
                  <a:cubicBezTo>
                    <a:pt x="35257" y="4164"/>
                    <a:pt x="33813" y="4102"/>
                    <a:pt x="32411" y="4081"/>
                  </a:cubicBezTo>
                  <a:cubicBezTo>
                    <a:pt x="31951" y="4081"/>
                    <a:pt x="31490" y="3997"/>
                    <a:pt x="31072" y="4248"/>
                  </a:cubicBezTo>
                  <a:cubicBezTo>
                    <a:pt x="30967" y="4290"/>
                    <a:pt x="30779" y="4269"/>
                    <a:pt x="30653" y="4290"/>
                  </a:cubicBezTo>
                  <a:cubicBezTo>
                    <a:pt x="29900" y="4290"/>
                    <a:pt x="29754" y="4164"/>
                    <a:pt x="29733" y="3432"/>
                  </a:cubicBezTo>
                  <a:cubicBezTo>
                    <a:pt x="29733" y="3160"/>
                    <a:pt x="29733" y="2909"/>
                    <a:pt x="29649" y="2679"/>
                  </a:cubicBezTo>
                  <a:cubicBezTo>
                    <a:pt x="29398" y="2093"/>
                    <a:pt x="29021" y="1591"/>
                    <a:pt x="28477" y="1256"/>
                  </a:cubicBezTo>
                  <a:cubicBezTo>
                    <a:pt x="28017" y="963"/>
                    <a:pt x="27515" y="649"/>
                    <a:pt x="27034" y="377"/>
                  </a:cubicBezTo>
                  <a:cubicBezTo>
                    <a:pt x="26783" y="210"/>
                    <a:pt x="26490" y="126"/>
                    <a:pt x="26155" y="105"/>
                  </a:cubicBezTo>
                  <a:cubicBezTo>
                    <a:pt x="23623" y="1"/>
                    <a:pt x="23623" y="1"/>
                    <a:pt x="21154" y="796"/>
                  </a:cubicBezTo>
                  <a:cubicBezTo>
                    <a:pt x="21133" y="796"/>
                    <a:pt x="21112" y="817"/>
                    <a:pt x="21070" y="817"/>
                  </a:cubicBezTo>
                  <a:cubicBezTo>
                    <a:pt x="20757" y="859"/>
                    <a:pt x="20526" y="1047"/>
                    <a:pt x="20275" y="1235"/>
                  </a:cubicBezTo>
                  <a:cubicBezTo>
                    <a:pt x="19752" y="1633"/>
                    <a:pt x="19229" y="1988"/>
                    <a:pt x="18727" y="2428"/>
                  </a:cubicBezTo>
                  <a:cubicBezTo>
                    <a:pt x="18434" y="2700"/>
                    <a:pt x="18099" y="2783"/>
                    <a:pt x="17702" y="2616"/>
                  </a:cubicBezTo>
                  <a:cubicBezTo>
                    <a:pt x="17513" y="2532"/>
                    <a:pt x="17304" y="2491"/>
                    <a:pt x="17137" y="2511"/>
                  </a:cubicBezTo>
                  <a:cubicBezTo>
                    <a:pt x="16321" y="2616"/>
                    <a:pt x="15484" y="2700"/>
                    <a:pt x="14689" y="2909"/>
                  </a:cubicBezTo>
                  <a:cubicBezTo>
                    <a:pt x="14124" y="3035"/>
                    <a:pt x="13580" y="3307"/>
                    <a:pt x="13057" y="3579"/>
                  </a:cubicBezTo>
                  <a:cubicBezTo>
                    <a:pt x="12178" y="4060"/>
                    <a:pt x="11487" y="4708"/>
                    <a:pt x="10818" y="5420"/>
                  </a:cubicBezTo>
                  <a:cubicBezTo>
                    <a:pt x="10462" y="5817"/>
                    <a:pt x="10085" y="6257"/>
                    <a:pt x="10044" y="6801"/>
                  </a:cubicBezTo>
                  <a:cubicBezTo>
                    <a:pt x="9960" y="7429"/>
                    <a:pt x="9646" y="7973"/>
                    <a:pt x="9709" y="8642"/>
                  </a:cubicBezTo>
                  <a:cubicBezTo>
                    <a:pt x="9730" y="8977"/>
                    <a:pt x="9541" y="9207"/>
                    <a:pt x="9186" y="9333"/>
                  </a:cubicBezTo>
                  <a:cubicBezTo>
                    <a:pt x="8391" y="9605"/>
                    <a:pt x="7658" y="9939"/>
                    <a:pt x="6926" y="10337"/>
                  </a:cubicBezTo>
                  <a:cubicBezTo>
                    <a:pt x="6382" y="10651"/>
                    <a:pt x="5859" y="10965"/>
                    <a:pt x="5420" y="11425"/>
                  </a:cubicBezTo>
                  <a:cubicBezTo>
                    <a:pt x="5148" y="11718"/>
                    <a:pt x="4834" y="11990"/>
                    <a:pt x="4541" y="12262"/>
                  </a:cubicBezTo>
                  <a:cubicBezTo>
                    <a:pt x="4290" y="12534"/>
                    <a:pt x="4080" y="12827"/>
                    <a:pt x="3850" y="13099"/>
                  </a:cubicBezTo>
                  <a:cubicBezTo>
                    <a:pt x="3578" y="13413"/>
                    <a:pt x="3453" y="13789"/>
                    <a:pt x="3474" y="14208"/>
                  </a:cubicBezTo>
                  <a:cubicBezTo>
                    <a:pt x="3495" y="14668"/>
                    <a:pt x="3369" y="15170"/>
                    <a:pt x="3767" y="15568"/>
                  </a:cubicBezTo>
                  <a:cubicBezTo>
                    <a:pt x="4018" y="15861"/>
                    <a:pt x="3976" y="16279"/>
                    <a:pt x="3913" y="16635"/>
                  </a:cubicBezTo>
                  <a:cubicBezTo>
                    <a:pt x="3892" y="16928"/>
                    <a:pt x="3683" y="17074"/>
                    <a:pt x="3453" y="17221"/>
                  </a:cubicBezTo>
                  <a:cubicBezTo>
                    <a:pt x="3327" y="17284"/>
                    <a:pt x="3223" y="17388"/>
                    <a:pt x="3139" y="17493"/>
                  </a:cubicBezTo>
                  <a:cubicBezTo>
                    <a:pt x="2825" y="17869"/>
                    <a:pt x="2490" y="18204"/>
                    <a:pt x="2197" y="18602"/>
                  </a:cubicBezTo>
                  <a:cubicBezTo>
                    <a:pt x="2072" y="18790"/>
                    <a:pt x="1925" y="18957"/>
                    <a:pt x="1821" y="19146"/>
                  </a:cubicBezTo>
                  <a:cubicBezTo>
                    <a:pt x="1590" y="19522"/>
                    <a:pt x="1381" y="19878"/>
                    <a:pt x="1151" y="20213"/>
                  </a:cubicBezTo>
                  <a:cubicBezTo>
                    <a:pt x="879" y="20527"/>
                    <a:pt x="733" y="20882"/>
                    <a:pt x="649" y="21301"/>
                  </a:cubicBezTo>
                  <a:cubicBezTo>
                    <a:pt x="461" y="22180"/>
                    <a:pt x="230" y="23079"/>
                    <a:pt x="84" y="23958"/>
                  </a:cubicBezTo>
                  <a:cubicBezTo>
                    <a:pt x="0" y="24377"/>
                    <a:pt x="42" y="24795"/>
                    <a:pt x="84" y="25214"/>
                  </a:cubicBezTo>
                  <a:cubicBezTo>
                    <a:pt x="105" y="25548"/>
                    <a:pt x="230" y="25862"/>
                    <a:pt x="293" y="26218"/>
                  </a:cubicBezTo>
                  <a:cubicBezTo>
                    <a:pt x="398" y="27055"/>
                    <a:pt x="733" y="27787"/>
                    <a:pt x="1172" y="28478"/>
                  </a:cubicBezTo>
                  <a:cubicBezTo>
                    <a:pt x="1298" y="28666"/>
                    <a:pt x="1402" y="28875"/>
                    <a:pt x="1486" y="29084"/>
                  </a:cubicBezTo>
                  <a:cubicBezTo>
                    <a:pt x="1611" y="29587"/>
                    <a:pt x="1883" y="30005"/>
                    <a:pt x="2135" y="30444"/>
                  </a:cubicBezTo>
                  <a:cubicBezTo>
                    <a:pt x="2532" y="31072"/>
                    <a:pt x="2867" y="31721"/>
                    <a:pt x="3495" y="32139"/>
                  </a:cubicBezTo>
                  <a:cubicBezTo>
                    <a:pt x="3704" y="32286"/>
                    <a:pt x="3746" y="32516"/>
                    <a:pt x="3641" y="32662"/>
                  </a:cubicBezTo>
                  <a:cubicBezTo>
                    <a:pt x="3536" y="32851"/>
                    <a:pt x="3348" y="32934"/>
                    <a:pt x="3139" y="32913"/>
                  </a:cubicBezTo>
                  <a:cubicBezTo>
                    <a:pt x="2971" y="32872"/>
                    <a:pt x="2825" y="32830"/>
                    <a:pt x="2637" y="32767"/>
                  </a:cubicBezTo>
                  <a:cubicBezTo>
                    <a:pt x="2553" y="33018"/>
                    <a:pt x="2490" y="33185"/>
                    <a:pt x="2448" y="33374"/>
                  </a:cubicBezTo>
                  <a:cubicBezTo>
                    <a:pt x="2407" y="33583"/>
                    <a:pt x="2386" y="33792"/>
                    <a:pt x="2344" y="34022"/>
                  </a:cubicBezTo>
                  <a:cubicBezTo>
                    <a:pt x="3536" y="33918"/>
                    <a:pt x="4687" y="33813"/>
                    <a:pt x="5796" y="33771"/>
                  </a:cubicBezTo>
                  <a:cubicBezTo>
                    <a:pt x="6926" y="33688"/>
                    <a:pt x="8056" y="33771"/>
                    <a:pt x="9290" y="33604"/>
                  </a:cubicBezTo>
                  <a:cubicBezTo>
                    <a:pt x="8809" y="33039"/>
                    <a:pt x="8286" y="32641"/>
                    <a:pt x="7993" y="32035"/>
                  </a:cubicBezTo>
                  <a:cubicBezTo>
                    <a:pt x="7721" y="31470"/>
                    <a:pt x="7470" y="30863"/>
                    <a:pt x="7114" y="30319"/>
                  </a:cubicBezTo>
                  <a:cubicBezTo>
                    <a:pt x="6466" y="30507"/>
                    <a:pt x="5859" y="30528"/>
                    <a:pt x="5252" y="30235"/>
                  </a:cubicBezTo>
                  <a:cubicBezTo>
                    <a:pt x="5106" y="30152"/>
                    <a:pt x="4917" y="30193"/>
                    <a:pt x="4750" y="30131"/>
                  </a:cubicBezTo>
                  <a:cubicBezTo>
                    <a:pt x="4018" y="29921"/>
                    <a:pt x="3474" y="29419"/>
                    <a:pt x="2951" y="28896"/>
                  </a:cubicBezTo>
                  <a:cubicBezTo>
                    <a:pt x="2909" y="28854"/>
                    <a:pt x="2867" y="28750"/>
                    <a:pt x="2846" y="28666"/>
                  </a:cubicBezTo>
                  <a:cubicBezTo>
                    <a:pt x="2532" y="27934"/>
                    <a:pt x="2281" y="27180"/>
                    <a:pt x="2407" y="26364"/>
                  </a:cubicBezTo>
                  <a:cubicBezTo>
                    <a:pt x="2427" y="26218"/>
                    <a:pt x="2427" y="26030"/>
                    <a:pt x="2407" y="25841"/>
                  </a:cubicBezTo>
                  <a:cubicBezTo>
                    <a:pt x="2386" y="25402"/>
                    <a:pt x="2595" y="25004"/>
                    <a:pt x="2867" y="24691"/>
                  </a:cubicBezTo>
                  <a:cubicBezTo>
                    <a:pt x="3139" y="24398"/>
                    <a:pt x="3453" y="24146"/>
                    <a:pt x="3746" y="23854"/>
                  </a:cubicBezTo>
                  <a:cubicBezTo>
                    <a:pt x="3913" y="23707"/>
                    <a:pt x="4101" y="23623"/>
                    <a:pt x="4373" y="23623"/>
                  </a:cubicBezTo>
                  <a:cubicBezTo>
                    <a:pt x="5440" y="23644"/>
                    <a:pt x="6487" y="23414"/>
                    <a:pt x="7554" y="23226"/>
                  </a:cubicBezTo>
                  <a:cubicBezTo>
                    <a:pt x="8056" y="23142"/>
                    <a:pt x="8474" y="22933"/>
                    <a:pt x="8830" y="22598"/>
                  </a:cubicBezTo>
                  <a:cubicBezTo>
                    <a:pt x="9395" y="22096"/>
                    <a:pt x="9918" y="21573"/>
                    <a:pt x="10441" y="21050"/>
                  </a:cubicBezTo>
                  <a:cubicBezTo>
                    <a:pt x="10692" y="20820"/>
                    <a:pt x="10818" y="20506"/>
                    <a:pt x="10881" y="20171"/>
                  </a:cubicBezTo>
                  <a:cubicBezTo>
                    <a:pt x="10985" y="19439"/>
                    <a:pt x="11278" y="18748"/>
                    <a:pt x="11194" y="17995"/>
                  </a:cubicBezTo>
                  <a:cubicBezTo>
                    <a:pt x="11194" y="17953"/>
                    <a:pt x="11194" y="17890"/>
                    <a:pt x="11215" y="17848"/>
                  </a:cubicBezTo>
                  <a:cubicBezTo>
                    <a:pt x="11320" y="17367"/>
                    <a:pt x="11759" y="17158"/>
                    <a:pt x="12220" y="17388"/>
                  </a:cubicBezTo>
                  <a:cubicBezTo>
                    <a:pt x="12387" y="17493"/>
                    <a:pt x="12534" y="17639"/>
                    <a:pt x="12680" y="17765"/>
                  </a:cubicBezTo>
                  <a:cubicBezTo>
                    <a:pt x="12889" y="17974"/>
                    <a:pt x="13161" y="18079"/>
                    <a:pt x="13433" y="18100"/>
                  </a:cubicBezTo>
                  <a:cubicBezTo>
                    <a:pt x="14835" y="18225"/>
                    <a:pt x="15065" y="18183"/>
                    <a:pt x="16300" y="17535"/>
                  </a:cubicBezTo>
                  <a:cubicBezTo>
                    <a:pt x="16446" y="17451"/>
                    <a:pt x="16572" y="17367"/>
                    <a:pt x="16739" y="17284"/>
                  </a:cubicBezTo>
                  <a:cubicBezTo>
                    <a:pt x="17262" y="17032"/>
                    <a:pt x="17681" y="16698"/>
                    <a:pt x="18016" y="16196"/>
                  </a:cubicBezTo>
                  <a:cubicBezTo>
                    <a:pt x="18183" y="15965"/>
                    <a:pt x="18392" y="15756"/>
                    <a:pt x="18601" y="15568"/>
                  </a:cubicBezTo>
                  <a:cubicBezTo>
                    <a:pt x="18936" y="15254"/>
                    <a:pt x="19229" y="14919"/>
                    <a:pt x="19396" y="14501"/>
                  </a:cubicBezTo>
                  <a:cubicBezTo>
                    <a:pt x="19543" y="14229"/>
                    <a:pt x="19668" y="13999"/>
                    <a:pt x="19815" y="13768"/>
                  </a:cubicBezTo>
                  <a:cubicBezTo>
                    <a:pt x="20171" y="13203"/>
                    <a:pt x="20317" y="12639"/>
                    <a:pt x="20338" y="11990"/>
                  </a:cubicBezTo>
                  <a:cubicBezTo>
                    <a:pt x="20338" y="11676"/>
                    <a:pt x="20401" y="11362"/>
                    <a:pt x="20443" y="11048"/>
                  </a:cubicBezTo>
                  <a:cubicBezTo>
                    <a:pt x="20485" y="10797"/>
                    <a:pt x="20526" y="10567"/>
                    <a:pt x="20798" y="10525"/>
                  </a:cubicBezTo>
                  <a:cubicBezTo>
                    <a:pt x="20966" y="10462"/>
                    <a:pt x="21133" y="10672"/>
                    <a:pt x="21175" y="11090"/>
                  </a:cubicBezTo>
                  <a:cubicBezTo>
                    <a:pt x="21238" y="11613"/>
                    <a:pt x="21217" y="12157"/>
                    <a:pt x="21259" y="12722"/>
                  </a:cubicBezTo>
                  <a:cubicBezTo>
                    <a:pt x="21280" y="12973"/>
                    <a:pt x="21280" y="13245"/>
                    <a:pt x="21384" y="13455"/>
                  </a:cubicBezTo>
                  <a:cubicBezTo>
                    <a:pt x="21761" y="14250"/>
                    <a:pt x="22368" y="14919"/>
                    <a:pt x="23016" y="15505"/>
                  </a:cubicBezTo>
                  <a:cubicBezTo>
                    <a:pt x="23456" y="15903"/>
                    <a:pt x="23979" y="16133"/>
                    <a:pt x="24586" y="16007"/>
                  </a:cubicBezTo>
                  <a:cubicBezTo>
                    <a:pt x="25130" y="15882"/>
                    <a:pt x="25715" y="15861"/>
                    <a:pt x="26029" y="15254"/>
                  </a:cubicBezTo>
                  <a:cubicBezTo>
                    <a:pt x="26071" y="15128"/>
                    <a:pt x="26197" y="15045"/>
                    <a:pt x="26301" y="14961"/>
                  </a:cubicBezTo>
                  <a:cubicBezTo>
                    <a:pt x="26762" y="14647"/>
                    <a:pt x="27243" y="14835"/>
                    <a:pt x="27347" y="15379"/>
                  </a:cubicBezTo>
                  <a:cubicBezTo>
                    <a:pt x="27452" y="15882"/>
                    <a:pt x="27536" y="16384"/>
                    <a:pt x="27640" y="16865"/>
                  </a:cubicBezTo>
                  <a:cubicBezTo>
                    <a:pt x="27703" y="17116"/>
                    <a:pt x="27808" y="17367"/>
                    <a:pt x="27912" y="17576"/>
                  </a:cubicBezTo>
                  <a:cubicBezTo>
                    <a:pt x="28226" y="18204"/>
                    <a:pt x="28582" y="18832"/>
                    <a:pt x="28896" y="19460"/>
                  </a:cubicBezTo>
                  <a:cubicBezTo>
                    <a:pt x="29272" y="20171"/>
                    <a:pt x="29942" y="20359"/>
                    <a:pt x="30653" y="20485"/>
                  </a:cubicBezTo>
                  <a:cubicBezTo>
                    <a:pt x="30800" y="20506"/>
                    <a:pt x="30988" y="20464"/>
                    <a:pt x="31156" y="20401"/>
                  </a:cubicBezTo>
                  <a:cubicBezTo>
                    <a:pt x="31386" y="20317"/>
                    <a:pt x="31637" y="20213"/>
                    <a:pt x="31825" y="20066"/>
                  </a:cubicBezTo>
                  <a:cubicBezTo>
                    <a:pt x="32244" y="19732"/>
                    <a:pt x="32767" y="19543"/>
                    <a:pt x="33039" y="19020"/>
                  </a:cubicBezTo>
                  <a:cubicBezTo>
                    <a:pt x="33060" y="18957"/>
                    <a:pt x="33101" y="18937"/>
                    <a:pt x="33164" y="18895"/>
                  </a:cubicBezTo>
                  <a:cubicBezTo>
                    <a:pt x="33373" y="18748"/>
                    <a:pt x="33583" y="18706"/>
                    <a:pt x="33813" y="18811"/>
                  </a:cubicBezTo>
                  <a:cubicBezTo>
                    <a:pt x="34043" y="18916"/>
                    <a:pt x="34189" y="19062"/>
                    <a:pt x="34189" y="19334"/>
                  </a:cubicBezTo>
                  <a:cubicBezTo>
                    <a:pt x="34189" y="19983"/>
                    <a:pt x="34210" y="20631"/>
                    <a:pt x="34148" y="21301"/>
                  </a:cubicBezTo>
                  <a:cubicBezTo>
                    <a:pt x="34127" y="21929"/>
                    <a:pt x="34357" y="22452"/>
                    <a:pt x="34733" y="22933"/>
                  </a:cubicBezTo>
                  <a:cubicBezTo>
                    <a:pt x="34922" y="23184"/>
                    <a:pt x="35089" y="23456"/>
                    <a:pt x="35278" y="23707"/>
                  </a:cubicBezTo>
                  <a:cubicBezTo>
                    <a:pt x="35717" y="24251"/>
                    <a:pt x="36073" y="24858"/>
                    <a:pt x="36805" y="25109"/>
                  </a:cubicBezTo>
                  <a:cubicBezTo>
                    <a:pt x="37161" y="25235"/>
                    <a:pt x="37454" y="25276"/>
                    <a:pt x="37746" y="24983"/>
                  </a:cubicBezTo>
                  <a:cubicBezTo>
                    <a:pt x="38165" y="24586"/>
                    <a:pt x="38625" y="24377"/>
                    <a:pt x="39211" y="24607"/>
                  </a:cubicBezTo>
                  <a:lnTo>
                    <a:pt x="39274" y="24607"/>
                  </a:lnTo>
                  <a:cubicBezTo>
                    <a:pt x="39671" y="24586"/>
                    <a:pt x="39985" y="24711"/>
                    <a:pt x="40278" y="25004"/>
                  </a:cubicBezTo>
                  <a:cubicBezTo>
                    <a:pt x="40404" y="25109"/>
                    <a:pt x="40529" y="25214"/>
                    <a:pt x="40697" y="25297"/>
                  </a:cubicBezTo>
                  <a:cubicBezTo>
                    <a:pt x="40948" y="25444"/>
                    <a:pt x="41052" y="25695"/>
                    <a:pt x="41115" y="26009"/>
                  </a:cubicBezTo>
                  <a:cubicBezTo>
                    <a:pt x="41199" y="26741"/>
                    <a:pt x="41032" y="27411"/>
                    <a:pt x="40885" y="28101"/>
                  </a:cubicBezTo>
                  <a:cubicBezTo>
                    <a:pt x="40843" y="28227"/>
                    <a:pt x="40739" y="28352"/>
                    <a:pt x="40676" y="28457"/>
                  </a:cubicBezTo>
                  <a:cubicBezTo>
                    <a:pt x="39902" y="29273"/>
                    <a:pt x="39148" y="30089"/>
                    <a:pt x="38081" y="30507"/>
                  </a:cubicBezTo>
                  <a:cubicBezTo>
                    <a:pt x="37600" y="30675"/>
                    <a:pt x="37161" y="30821"/>
                    <a:pt x="36658" y="30737"/>
                  </a:cubicBezTo>
                  <a:cubicBezTo>
                    <a:pt x="36345" y="30675"/>
                    <a:pt x="36073" y="30612"/>
                    <a:pt x="35717" y="30549"/>
                  </a:cubicBezTo>
                  <a:cubicBezTo>
                    <a:pt x="35361" y="30989"/>
                    <a:pt x="34922" y="31386"/>
                    <a:pt x="34859" y="32035"/>
                  </a:cubicBezTo>
                  <a:cubicBezTo>
                    <a:pt x="34838" y="32244"/>
                    <a:pt x="34671" y="32432"/>
                    <a:pt x="34566" y="32641"/>
                  </a:cubicBezTo>
                  <a:cubicBezTo>
                    <a:pt x="34503" y="32809"/>
                    <a:pt x="34441" y="32955"/>
                    <a:pt x="34336" y="33227"/>
                  </a:cubicBezTo>
                  <a:cubicBezTo>
                    <a:pt x="34671" y="33269"/>
                    <a:pt x="34943" y="33332"/>
                    <a:pt x="35173" y="33353"/>
                  </a:cubicBezTo>
                  <a:cubicBezTo>
                    <a:pt x="37119" y="33583"/>
                    <a:pt x="39065" y="33792"/>
                    <a:pt x="41011" y="34022"/>
                  </a:cubicBezTo>
                  <a:cubicBezTo>
                    <a:pt x="41848" y="34127"/>
                    <a:pt x="42622" y="34002"/>
                    <a:pt x="43312" y="33457"/>
                  </a:cubicBezTo>
                  <a:cubicBezTo>
                    <a:pt x="43459" y="33332"/>
                    <a:pt x="43731" y="33269"/>
                    <a:pt x="43940" y="33248"/>
                  </a:cubicBezTo>
                  <a:cubicBezTo>
                    <a:pt x="44128" y="33185"/>
                    <a:pt x="44337" y="33248"/>
                    <a:pt x="44547" y="33185"/>
                  </a:cubicBezTo>
                  <a:cubicBezTo>
                    <a:pt x="44798" y="33123"/>
                    <a:pt x="45070" y="33018"/>
                    <a:pt x="45321" y="32913"/>
                  </a:cubicBezTo>
                  <a:cubicBezTo>
                    <a:pt x="45446" y="32851"/>
                    <a:pt x="46179" y="31763"/>
                    <a:pt x="46262" y="31595"/>
                  </a:cubicBezTo>
                  <a:cubicBezTo>
                    <a:pt x="46576" y="31030"/>
                    <a:pt x="46576" y="30403"/>
                    <a:pt x="46576" y="29775"/>
                  </a:cubicBezTo>
                  <a:cubicBezTo>
                    <a:pt x="46576" y="29419"/>
                    <a:pt x="46555" y="29084"/>
                    <a:pt x="46346" y="28792"/>
                  </a:cubicBezTo>
                  <a:cubicBezTo>
                    <a:pt x="46221" y="28624"/>
                    <a:pt x="46137" y="28373"/>
                    <a:pt x="46116" y="28164"/>
                  </a:cubicBezTo>
                  <a:cubicBezTo>
                    <a:pt x="46074" y="27787"/>
                    <a:pt x="45928" y="27473"/>
                    <a:pt x="45760" y="27118"/>
                  </a:cubicBezTo>
                  <a:cubicBezTo>
                    <a:pt x="45635" y="26867"/>
                    <a:pt x="45509" y="26636"/>
                    <a:pt x="45425" y="26343"/>
                  </a:cubicBezTo>
                  <a:cubicBezTo>
                    <a:pt x="45237" y="25716"/>
                    <a:pt x="45237" y="25109"/>
                    <a:pt x="45823" y="24649"/>
                  </a:cubicBezTo>
                  <a:cubicBezTo>
                    <a:pt x="46137" y="24377"/>
                    <a:pt x="46451" y="24063"/>
                    <a:pt x="46785" y="23812"/>
                  </a:cubicBezTo>
                  <a:cubicBezTo>
                    <a:pt x="46995" y="23644"/>
                    <a:pt x="47099" y="23456"/>
                    <a:pt x="47162" y="23247"/>
                  </a:cubicBezTo>
                  <a:cubicBezTo>
                    <a:pt x="46995" y="22828"/>
                    <a:pt x="46974" y="22514"/>
                    <a:pt x="46785" y="222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290;p35">
              <a:extLst>
                <a:ext uri="{FF2B5EF4-FFF2-40B4-BE49-F238E27FC236}">
                  <a16:creationId xmlns:a16="http://schemas.microsoft.com/office/drawing/2014/main" id="{8FB95202-76AC-F441-A9B3-F679D8CE0E5D}"/>
                </a:ext>
              </a:extLst>
            </p:cNvPr>
            <p:cNvSpPr/>
            <p:nvPr/>
          </p:nvSpPr>
          <p:spPr>
            <a:xfrm>
              <a:off x="6387725" y="2303613"/>
              <a:ext cx="747000" cy="575950"/>
            </a:xfrm>
            <a:custGeom>
              <a:avLst/>
              <a:gdLst/>
              <a:ahLst/>
              <a:cxnLst/>
              <a:rect l="l" t="t" r="r" b="b"/>
              <a:pathLst>
                <a:path w="29880" h="23038" extrusionOk="0">
                  <a:moveTo>
                    <a:pt x="29879" y="12032"/>
                  </a:moveTo>
                  <a:cubicBezTo>
                    <a:pt x="29544" y="12722"/>
                    <a:pt x="29189" y="13413"/>
                    <a:pt x="28833" y="14062"/>
                  </a:cubicBezTo>
                  <a:cubicBezTo>
                    <a:pt x="28498" y="14689"/>
                    <a:pt x="28080" y="15254"/>
                    <a:pt x="27703" y="15861"/>
                  </a:cubicBezTo>
                  <a:cubicBezTo>
                    <a:pt x="27243" y="16677"/>
                    <a:pt x="26615" y="17388"/>
                    <a:pt x="26134" y="18183"/>
                  </a:cubicBezTo>
                  <a:cubicBezTo>
                    <a:pt x="25695" y="18958"/>
                    <a:pt x="25004" y="19523"/>
                    <a:pt x="24627" y="20318"/>
                  </a:cubicBezTo>
                  <a:cubicBezTo>
                    <a:pt x="24230" y="20569"/>
                    <a:pt x="23832" y="20862"/>
                    <a:pt x="23414" y="21092"/>
                  </a:cubicBezTo>
                  <a:cubicBezTo>
                    <a:pt x="22472" y="21636"/>
                    <a:pt x="21447" y="21929"/>
                    <a:pt x="20443" y="22243"/>
                  </a:cubicBezTo>
                  <a:cubicBezTo>
                    <a:pt x="19564" y="22515"/>
                    <a:pt x="18706" y="22745"/>
                    <a:pt x="17848" y="22954"/>
                  </a:cubicBezTo>
                  <a:cubicBezTo>
                    <a:pt x="17723" y="22975"/>
                    <a:pt x="17555" y="22975"/>
                    <a:pt x="17430" y="22975"/>
                  </a:cubicBezTo>
                  <a:cubicBezTo>
                    <a:pt x="16049" y="22975"/>
                    <a:pt x="14647" y="23017"/>
                    <a:pt x="13245" y="23017"/>
                  </a:cubicBezTo>
                  <a:cubicBezTo>
                    <a:pt x="13036" y="23017"/>
                    <a:pt x="12826" y="23038"/>
                    <a:pt x="12638" y="22975"/>
                  </a:cubicBezTo>
                  <a:cubicBezTo>
                    <a:pt x="12010" y="22829"/>
                    <a:pt x="11383" y="22745"/>
                    <a:pt x="10734" y="22661"/>
                  </a:cubicBezTo>
                  <a:cubicBezTo>
                    <a:pt x="10023" y="22577"/>
                    <a:pt x="9353" y="22347"/>
                    <a:pt x="8663" y="22201"/>
                  </a:cubicBezTo>
                  <a:cubicBezTo>
                    <a:pt x="8433" y="22138"/>
                    <a:pt x="8161" y="22138"/>
                    <a:pt x="7909" y="22096"/>
                  </a:cubicBezTo>
                  <a:cubicBezTo>
                    <a:pt x="7219" y="21908"/>
                    <a:pt x="6549" y="21761"/>
                    <a:pt x="5943" y="21343"/>
                  </a:cubicBezTo>
                  <a:cubicBezTo>
                    <a:pt x="5482" y="21008"/>
                    <a:pt x="4959" y="20820"/>
                    <a:pt x="4457" y="20527"/>
                  </a:cubicBezTo>
                  <a:cubicBezTo>
                    <a:pt x="3934" y="20213"/>
                    <a:pt x="3557" y="19732"/>
                    <a:pt x="3285" y="19209"/>
                  </a:cubicBezTo>
                  <a:cubicBezTo>
                    <a:pt x="3034" y="18790"/>
                    <a:pt x="2804" y="18393"/>
                    <a:pt x="2386" y="18121"/>
                  </a:cubicBezTo>
                  <a:cubicBezTo>
                    <a:pt x="2135" y="17932"/>
                    <a:pt x="1946" y="17619"/>
                    <a:pt x="1758" y="17326"/>
                  </a:cubicBezTo>
                  <a:cubicBezTo>
                    <a:pt x="1549" y="16970"/>
                    <a:pt x="1360" y="16572"/>
                    <a:pt x="1214" y="16175"/>
                  </a:cubicBezTo>
                  <a:cubicBezTo>
                    <a:pt x="482" y="14375"/>
                    <a:pt x="0" y="12513"/>
                    <a:pt x="189" y="10525"/>
                  </a:cubicBezTo>
                  <a:cubicBezTo>
                    <a:pt x="189" y="10421"/>
                    <a:pt x="251" y="10316"/>
                    <a:pt x="272" y="10191"/>
                  </a:cubicBezTo>
                  <a:cubicBezTo>
                    <a:pt x="461" y="10128"/>
                    <a:pt x="607" y="10065"/>
                    <a:pt x="774" y="10065"/>
                  </a:cubicBezTo>
                  <a:cubicBezTo>
                    <a:pt x="1549" y="9981"/>
                    <a:pt x="2155" y="9563"/>
                    <a:pt x="2679" y="9040"/>
                  </a:cubicBezTo>
                  <a:cubicBezTo>
                    <a:pt x="3181" y="8580"/>
                    <a:pt x="3641" y="8077"/>
                    <a:pt x="4143" y="7638"/>
                  </a:cubicBezTo>
                  <a:cubicBezTo>
                    <a:pt x="4562" y="7261"/>
                    <a:pt x="4750" y="6822"/>
                    <a:pt x="4876" y="6320"/>
                  </a:cubicBezTo>
                  <a:cubicBezTo>
                    <a:pt x="5001" y="5797"/>
                    <a:pt x="5106" y="5295"/>
                    <a:pt x="5273" y="4730"/>
                  </a:cubicBezTo>
                  <a:cubicBezTo>
                    <a:pt x="6215" y="5085"/>
                    <a:pt x="7156" y="4939"/>
                    <a:pt x="8098" y="4960"/>
                  </a:cubicBezTo>
                  <a:cubicBezTo>
                    <a:pt x="8328" y="4960"/>
                    <a:pt x="8579" y="4855"/>
                    <a:pt x="8788" y="4751"/>
                  </a:cubicBezTo>
                  <a:cubicBezTo>
                    <a:pt x="9249" y="4541"/>
                    <a:pt x="9625" y="4290"/>
                    <a:pt x="10044" y="4039"/>
                  </a:cubicBezTo>
                  <a:cubicBezTo>
                    <a:pt x="10734" y="3683"/>
                    <a:pt x="11362" y="3223"/>
                    <a:pt x="11780" y="2554"/>
                  </a:cubicBezTo>
                  <a:cubicBezTo>
                    <a:pt x="11801" y="2533"/>
                    <a:pt x="11801" y="2491"/>
                    <a:pt x="11822" y="2470"/>
                  </a:cubicBezTo>
                  <a:cubicBezTo>
                    <a:pt x="12534" y="1800"/>
                    <a:pt x="13078" y="1005"/>
                    <a:pt x="13475" y="126"/>
                  </a:cubicBezTo>
                  <a:cubicBezTo>
                    <a:pt x="13496" y="64"/>
                    <a:pt x="13559" y="43"/>
                    <a:pt x="13601" y="1"/>
                  </a:cubicBezTo>
                  <a:cubicBezTo>
                    <a:pt x="13663" y="43"/>
                    <a:pt x="13747" y="85"/>
                    <a:pt x="13789" y="168"/>
                  </a:cubicBezTo>
                  <a:cubicBezTo>
                    <a:pt x="14333" y="1214"/>
                    <a:pt x="15170" y="1947"/>
                    <a:pt x="16153" y="2574"/>
                  </a:cubicBezTo>
                  <a:cubicBezTo>
                    <a:pt x="16300" y="2679"/>
                    <a:pt x="16509" y="2742"/>
                    <a:pt x="16697" y="2742"/>
                  </a:cubicBezTo>
                  <a:cubicBezTo>
                    <a:pt x="17555" y="2846"/>
                    <a:pt x="18392" y="2679"/>
                    <a:pt x="19145" y="2219"/>
                  </a:cubicBezTo>
                  <a:cubicBezTo>
                    <a:pt x="19229" y="2156"/>
                    <a:pt x="19313" y="2156"/>
                    <a:pt x="19417" y="2114"/>
                  </a:cubicBezTo>
                  <a:cubicBezTo>
                    <a:pt x="19459" y="2240"/>
                    <a:pt x="19543" y="2365"/>
                    <a:pt x="19564" y="2512"/>
                  </a:cubicBezTo>
                  <a:cubicBezTo>
                    <a:pt x="19627" y="3077"/>
                    <a:pt x="19857" y="3600"/>
                    <a:pt x="20150" y="4102"/>
                  </a:cubicBezTo>
                  <a:cubicBezTo>
                    <a:pt x="20401" y="4562"/>
                    <a:pt x="20652" y="5064"/>
                    <a:pt x="20903" y="5504"/>
                  </a:cubicBezTo>
                  <a:cubicBezTo>
                    <a:pt x="21070" y="5776"/>
                    <a:pt x="21217" y="6027"/>
                    <a:pt x="21426" y="6278"/>
                  </a:cubicBezTo>
                  <a:cubicBezTo>
                    <a:pt x="22054" y="6968"/>
                    <a:pt x="23100" y="7345"/>
                    <a:pt x="24021" y="7178"/>
                  </a:cubicBezTo>
                  <a:cubicBezTo>
                    <a:pt x="24565" y="7115"/>
                    <a:pt x="25046" y="6822"/>
                    <a:pt x="25485" y="6508"/>
                  </a:cubicBezTo>
                  <a:lnTo>
                    <a:pt x="26029" y="6131"/>
                  </a:lnTo>
                  <a:cubicBezTo>
                    <a:pt x="26092" y="6320"/>
                    <a:pt x="26134" y="6445"/>
                    <a:pt x="26134" y="6592"/>
                  </a:cubicBezTo>
                  <a:cubicBezTo>
                    <a:pt x="26134" y="6801"/>
                    <a:pt x="26155" y="6968"/>
                    <a:pt x="26134" y="7178"/>
                  </a:cubicBezTo>
                  <a:cubicBezTo>
                    <a:pt x="26029" y="7973"/>
                    <a:pt x="26406" y="8621"/>
                    <a:pt x="26824" y="9228"/>
                  </a:cubicBezTo>
                  <a:cubicBezTo>
                    <a:pt x="27243" y="9793"/>
                    <a:pt x="27661" y="10358"/>
                    <a:pt x="28080" y="10923"/>
                  </a:cubicBezTo>
                  <a:cubicBezTo>
                    <a:pt x="28226" y="11132"/>
                    <a:pt x="28415" y="11321"/>
                    <a:pt x="28645" y="11425"/>
                  </a:cubicBezTo>
                  <a:cubicBezTo>
                    <a:pt x="29063" y="11634"/>
                    <a:pt x="29461" y="11823"/>
                    <a:pt x="29879" y="12032"/>
                  </a:cubicBezTo>
                  <a:close/>
                  <a:moveTo>
                    <a:pt x="7637" y="14815"/>
                  </a:moveTo>
                  <a:cubicBezTo>
                    <a:pt x="7512" y="15714"/>
                    <a:pt x="7721" y="16531"/>
                    <a:pt x="8056" y="17305"/>
                  </a:cubicBezTo>
                  <a:cubicBezTo>
                    <a:pt x="8119" y="17409"/>
                    <a:pt x="8140" y="17514"/>
                    <a:pt x="8140" y="17619"/>
                  </a:cubicBezTo>
                  <a:cubicBezTo>
                    <a:pt x="8223" y="18100"/>
                    <a:pt x="8412" y="18539"/>
                    <a:pt x="8725" y="18937"/>
                  </a:cubicBezTo>
                  <a:cubicBezTo>
                    <a:pt x="8893" y="19167"/>
                    <a:pt x="9060" y="19481"/>
                    <a:pt x="9311" y="19627"/>
                  </a:cubicBezTo>
                  <a:cubicBezTo>
                    <a:pt x="9667" y="19816"/>
                    <a:pt x="9667" y="20213"/>
                    <a:pt x="9918" y="20401"/>
                  </a:cubicBezTo>
                  <a:cubicBezTo>
                    <a:pt x="10462" y="20778"/>
                    <a:pt x="11069" y="21134"/>
                    <a:pt x="11780" y="21155"/>
                  </a:cubicBezTo>
                  <a:cubicBezTo>
                    <a:pt x="13287" y="21238"/>
                    <a:pt x="14814" y="21406"/>
                    <a:pt x="16321" y="21050"/>
                  </a:cubicBezTo>
                  <a:cubicBezTo>
                    <a:pt x="17053" y="20862"/>
                    <a:pt x="17681" y="20548"/>
                    <a:pt x="18267" y="20088"/>
                  </a:cubicBezTo>
                  <a:cubicBezTo>
                    <a:pt x="18476" y="19523"/>
                    <a:pt x="18915" y="19167"/>
                    <a:pt x="19229" y="18686"/>
                  </a:cubicBezTo>
                  <a:cubicBezTo>
                    <a:pt x="19689" y="18016"/>
                    <a:pt x="20150" y="17326"/>
                    <a:pt x="20673" y="16698"/>
                  </a:cubicBezTo>
                  <a:cubicBezTo>
                    <a:pt x="20924" y="16363"/>
                    <a:pt x="21070" y="16049"/>
                    <a:pt x="21070" y="15631"/>
                  </a:cubicBezTo>
                  <a:cubicBezTo>
                    <a:pt x="21091" y="15024"/>
                    <a:pt x="20987" y="14564"/>
                    <a:pt x="20380" y="14229"/>
                  </a:cubicBezTo>
                  <a:cubicBezTo>
                    <a:pt x="20045" y="14041"/>
                    <a:pt x="19752" y="13873"/>
                    <a:pt x="19355" y="13873"/>
                  </a:cubicBezTo>
                  <a:cubicBezTo>
                    <a:pt x="19083" y="13873"/>
                    <a:pt x="18790" y="13873"/>
                    <a:pt x="18518" y="13810"/>
                  </a:cubicBezTo>
                  <a:cubicBezTo>
                    <a:pt x="18120" y="13643"/>
                    <a:pt x="17744" y="13643"/>
                    <a:pt x="17346" y="13643"/>
                  </a:cubicBezTo>
                  <a:cubicBezTo>
                    <a:pt x="15484" y="13622"/>
                    <a:pt x="13663" y="13622"/>
                    <a:pt x="11801" y="13601"/>
                  </a:cubicBezTo>
                  <a:cubicBezTo>
                    <a:pt x="10692" y="13601"/>
                    <a:pt x="9583" y="13538"/>
                    <a:pt x="8495" y="13831"/>
                  </a:cubicBezTo>
                  <a:cubicBezTo>
                    <a:pt x="8391" y="13852"/>
                    <a:pt x="8265" y="13852"/>
                    <a:pt x="8161" y="13852"/>
                  </a:cubicBezTo>
                  <a:cubicBezTo>
                    <a:pt x="7721" y="13831"/>
                    <a:pt x="7428" y="14062"/>
                    <a:pt x="7177" y="14292"/>
                  </a:cubicBezTo>
                  <a:cubicBezTo>
                    <a:pt x="7177" y="14375"/>
                    <a:pt x="7135" y="14438"/>
                    <a:pt x="7177" y="14438"/>
                  </a:cubicBezTo>
                  <a:cubicBezTo>
                    <a:pt x="7324" y="14543"/>
                    <a:pt x="7470" y="14668"/>
                    <a:pt x="7637" y="14815"/>
                  </a:cubicBezTo>
                  <a:close/>
                  <a:moveTo>
                    <a:pt x="20087" y="9458"/>
                  </a:moveTo>
                  <a:cubicBezTo>
                    <a:pt x="19417" y="9458"/>
                    <a:pt x="19145" y="9688"/>
                    <a:pt x="19166" y="10358"/>
                  </a:cubicBezTo>
                  <a:cubicBezTo>
                    <a:pt x="19208" y="10818"/>
                    <a:pt x="19564" y="11237"/>
                    <a:pt x="20024" y="11258"/>
                  </a:cubicBezTo>
                  <a:cubicBezTo>
                    <a:pt x="20401" y="11300"/>
                    <a:pt x="20882" y="10902"/>
                    <a:pt x="20987" y="10463"/>
                  </a:cubicBezTo>
                  <a:cubicBezTo>
                    <a:pt x="21112" y="9835"/>
                    <a:pt x="20819" y="9479"/>
                    <a:pt x="20192" y="9437"/>
                  </a:cubicBezTo>
                  <a:cubicBezTo>
                    <a:pt x="20150" y="9458"/>
                    <a:pt x="20129" y="9458"/>
                    <a:pt x="20087" y="9458"/>
                  </a:cubicBezTo>
                  <a:close/>
                  <a:moveTo>
                    <a:pt x="5106" y="10316"/>
                  </a:moveTo>
                  <a:lnTo>
                    <a:pt x="5106" y="10546"/>
                  </a:lnTo>
                  <a:cubicBezTo>
                    <a:pt x="5127" y="11049"/>
                    <a:pt x="5336" y="11258"/>
                    <a:pt x="5838" y="11279"/>
                  </a:cubicBezTo>
                  <a:cubicBezTo>
                    <a:pt x="6382" y="11321"/>
                    <a:pt x="6612" y="11111"/>
                    <a:pt x="6675" y="10588"/>
                  </a:cubicBezTo>
                  <a:cubicBezTo>
                    <a:pt x="6696" y="10400"/>
                    <a:pt x="6675" y="10191"/>
                    <a:pt x="6654" y="10002"/>
                  </a:cubicBezTo>
                  <a:cubicBezTo>
                    <a:pt x="6591" y="9709"/>
                    <a:pt x="6424" y="9563"/>
                    <a:pt x="6131" y="9542"/>
                  </a:cubicBezTo>
                  <a:cubicBezTo>
                    <a:pt x="5964" y="9500"/>
                    <a:pt x="5796" y="9542"/>
                    <a:pt x="5629" y="9542"/>
                  </a:cubicBezTo>
                  <a:cubicBezTo>
                    <a:pt x="5420" y="9563"/>
                    <a:pt x="5273" y="9688"/>
                    <a:pt x="5210" y="9898"/>
                  </a:cubicBezTo>
                  <a:cubicBezTo>
                    <a:pt x="5127" y="10065"/>
                    <a:pt x="5106" y="10212"/>
                    <a:pt x="5106" y="103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291;p35">
              <a:extLst>
                <a:ext uri="{FF2B5EF4-FFF2-40B4-BE49-F238E27FC236}">
                  <a16:creationId xmlns:a16="http://schemas.microsoft.com/office/drawing/2014/main" id="{DCFFF740-FDA7-2340-AA42-F4CEAC378D69}"/>
                </a:ext>
              </a:extLst>
            </p:cNvPr>
            <p:cNvSpPr/>
            <p:nvPr/>
          </p:nvSpPr>
          <p:spPr>
            <a:xfrm>
              <a:off x="6296700" y="2560988"/>
              <a:ext cx="90000" cy="127125"/>
            </a:xfrm>
            <a:custGeom>
              <a:avLst/>
              <a:gdLst/>
              <a:ahLst/>
              <a:cxnLst/>
              <a:rect l="l" t="t" r="r" b="b"/>
              <a:pathLst>
                <a:path w="3600" h="5085" extrusionOk="0">
                  <a:moveTo>
                    <a:pt x="2114" y="21"/>
                  </a:moveTo>
                  <a:cubicBezTo>
                    <a:pt x="2177" y="105"/>
                    <a:pt x="2219" y="126"/>
                    <a:pt x="2219" y="168"/>
                  </a:cubicBezTo>
                  <a:cubicBezTo>
                    <a:pt x="2700" y="607"/>
                    <a:pt x="2909" y="1130"/>
                    <a:pt x="2930" y="1800"/>
                  </a:cubicBezTo>
                  <a:cubicBezTo>
                    <a:pt x="2993" y="2720"/>
                    <a:pt x="3118" y="3599"/>
                    <a:pt x="3453" y="4478"/>
                  </a:cubicBezTo>
                  <a:cubicBezTo>
                    <a:pt x="3516" y="4624"/>
                    <a:pt x="3537" y="4792"/>
                    <a:pt x="3599" y="5022"/>
                  </a:cubicBezTo>
                  <a:cubicBezTo>
                    <a:pt x="3411" y="5043"/>
                    <a:pt x="3286" y="5085"/>
                    <a:pt x="3181" y="5043"/>
                  </a:cubicBezTo>
                  <a:cubicBezTo>
                    <a:pt x="2658" y="4938"/>
                    <a:pt x="2093" y="4896"/>
                    <a:pt x="1633" y="4687"/>
                  </a:cubicBezTo>
                  <a:cubicBezTo>
                    <a:pt x="1047" y="4415"/>
                    <a:pt x="524" y="4059"/>
                    <a:pt x="273" y="3369"/>
                  </a:cubicBezTo>
                  <a:cubicBezTo>
                    <a:pt x="42" y="2720"/>
                    <a:pt x="1" y="2093"/>
                    <a:pt x="63" y="1465"/>
                  </a:cubicBezTo>
                  <a:cubicBezTo>
                    <a:pt x="84" y="1235"/>
                    <a:pt x="231" y="1005"/>
                    <a:pt x="356" y="795"/>
                  </a:cubicBezTo>
                  <a:cubicBezTo>
                    <a:pt x="419" y="649"/>
                    <a:pt x="586" y="544"/>
                    <a:pt x="691" y="419"/>
                  </a:cubicBezTo>
                  <a:cubicBezTo>
                    <a:pt x="942" y="105"/>
                    <a:pt x="1277" y="0"/>
                    <a:pt x="1654" y="63"/>
                  </a:cubicBezTo>
                  <a:cubicBezTo>
                    <a:pt x="1800" y="21"/>
                    <a:pt x="1926" y="21"/>
                    <a:pt x="2114" y="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292;p35">
              <a:extLst>
                <a:ext uri="{FF2B5EF4-FFF2-40B4-BE49-F238E27FC236}">
                  <a16:creationId xmlns:a16="http://schemas.microsoft.com/office/drawing/2014/main" id="{C378544E-34E0-BB43-8537-40F4AFCB2FE6}"/>
                </a:ext>
              </a:extLst>
            </p:cNvPr>
            <p:cNvSpPr/>
            <p:nvPr/>
          </p:nvSpPr>
          <p:spPr>
            <a:xfrm>
              <a:off x="7121100" y="2575638"/>
              <a:ext cx="102025" cy="117200"/>
            </a:xfrm>
            <a:custGeom>
              <a:avLst/>
              <a:gdLst/>
              <a:ahLst/>
              <a:cxnLst/>
              <a:rect l="l" t="t" r="r" b="b"/>
              <a:pathLst>
                <a:path w="4081" h="4688" extrusionOk="0">
                  <a:moveTo>
                    <a:pt x="2365" y="188"/>
                  </a:moveTo>
                  <a:cubicBezTo>
                    <a:pt x="3097" y="0"/>
                    <a:pt x="3515" y="377"/>
                    <a:pt x="3934" y="774"/>
                  </a:cubicBezTo>
                  <a:cubicBezTo>
                    <a:pt x="4080" y="1360"/>
                    <a:pt x="3892" y="1904"/>
                    <a:pt x="3766" y="2427"/>
                  </a:cubicBezTo>
                  <a:cubicBezTo>
                    <a:pt x="3725" y="2553"/>
                    <a:pt x="3662" y="2678"/>
                    <a:pt x="3557" y="2783"/>
                  </a:cubicBezTo>
                  <a:cubicBezTo>
                    <a:pt x="2846" y="3515"/>
                    <a:pt x="2114" y="4227"/>
                    <a:pt x="1109" y="4561"/>
                  </a:cubicBezTo>
                  <a:cubicBezTo>
                    <a:pt x="837" y="4666"/>
                    <a:pt x="565" y="4687"/>
                    <a:pt x="272" y="4645"/>
                  </a:cubicBezTo>
                  <a:cubicBezTo>
                    <a:pt x="168" y="4624"/>
                    <a:pt x="105" y="4541"/>
                    <a:pt x="0" y="4436"/>
                  </a:cubicBezTo>
                  <a:cubicBezTo>
                    <a:pt x="147" y="4122"/>
                    <a:pt x="335" y="3808"/>
                    <a:pt x="461" y="3515"/>
                  </a:cubicBezTo>
                  <a:cubicBezTo>
                    <a:pt x="733" y="2909"/>
                    <a:pt x="1005" y="2344"/>
                    <a:pt x="1256" y="1737"/>
                  </a:cubicBezTo>
                  <a:cubicBezTo>
                    <a:pt x="1402" y="1318"/>
                    <a:pt x="1590" y="900"/>
                    <a:pt x="1967" y="649"/>
                  </a:cubicBezTo>
                  <a:cubicBezTo>
                    <a:pt x="2114" y="523"/>
                    <a:pt x="2239" y="335"/>
                    <a:pt x="2365" y="1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293;p35">
              <a:extLst>
                <a:ext uri="{FF2B5EF4-FFF2-40B4-BE49-F238E27FC236}">
                  <a16:creationId xmlns:a16="http://schemas.microsoft.com/office/drawing/2014/main" id="{5942846C-9EBC-1A4A-8B92-8AC7A56C59F3}"/>
                </a:ext>
              </a:extLst>
            </p:cNvPr>
            <p:cNvSpPr/>
            <p:nvPr/>
          </p:nvSpPr>
          <p:spPr>
            <a:xfrm>
              <a:off x="6118325" y="2812588"/>
              <a:ext cx="1236625" cy="755375"/>
            </a:xfrm>
            <a:custGeom>
              <a:avLst/>
              <a:gdLst/>
              <a:ahLst/>
              <a:cxnLst/>
              <a:rect l="l" t="t" r="r" b="b"/>
              <a:pathLst>
                <a:path w="49465" h="30215" extrusionOk="0">
                  <a:moveTo>
                    <a:pt x="1926" y="524"/>
                  </a:moveTo>
                  <a:cubicBezTo>
                    <a:pt x="2344" y="231"/>
                    <a:pt x="2783" y="189"/>
                    <a:pt x="3244" y="210"/>
                  </a:cubicBezTo>
                  <a:cubicBezTo>
                    <a:pt x="4060" y="231"/>
                    <a:pt x="4897" y="273"/>
                    <a:pt x="5713" y="273"/>
                  </a:cubicBezTo>
                  <a:cubicBezTo>
                    <a:pt x="6152" y="273"/>
                    <a:pt x="6633" y="273"/>
                    <a:pt x="7073" y="231"/>
                  </a:cubicBezTo>
                  <a:cubicBezTo>
                    <a:pt x="9249" y="63"/>
                    <a:pt x="11446" y="42"/>
                    <a:pt x="13601" y="1"/>
                  </a:cubicBezTo>
                  <a:lnTo>
                    <a:pt x="13978" y="1"/>
                  </a:lnTo>
                  <a:cubicBezTo>
                    <a:pt x="14396" y="482"/>
                    <a:pt x="15024" y="733"/>
                    <a:pt x="15359" y="1340"/>
                  </a:cubicBezTo>
                  <a:cubicBezTo>
                    <a:pt x="15254" y="1402"/>
                    <a:pt x="15170" y="1444"/>
                    <a:pt x="15108" y="1423"/>
                  </a:cubicBezTo>
                  <a:cubicBezTo>
                    <a:pt x="14333" y="1277"/>
                    <a:pt x="13664" y="1653"/>
                    <a:pt x="12931" y="1737"/>
                  </a:cubicBezTo>
                  <a:cubicBezTo>
                    <a:pt x="12848" y="1737"/>
                    <a:pt x="12764" y="1779"/>
                    <a:pt x="12701" y="1842"/>
                  </a:cubicBezTo>
                  <a:cubicBezTo>
                    <a:pt x="12178" y="2177"/>
                    <a:pt x="11571" y="2177"/>
                    <a:pt x="10965" y="2177"/>
                  </a:cubicBezTo>
                  <a:cubicBezTo>
                    <a:pt x="9374" y="2156"/>
                    <a:pt x="7784" y="2114"/>
                    <a:pt x="6215" y="2093"/>
                  </a:cubicBezTo>
                  <a:cubicBezTo>
                    <a:pt x="5734" y="2093"/>
                    <a:pt x="4583" y="2386"/>
                    <a:pt x="4248" y="2574"/>
                  </a:cubicBezTo>
                  <a:cubicBezTo>
                    <a:pt x="3955" y="2700"/>
                    <a:pt x="3809" y="2909"/>
                    <a:pt x="3809" y="3223"/>
                  </a:cubicBezTo>
                  <a:cubicBezTo>
                    <a:pt x="3809" y="3369"/>
                    <a:pt x="3767" y="3558"/>
                    <a:pt x="3767" y="3746"/>
                  </a:cubicBezTo>
                  <a:cubicBezTo>
                    <a:pt x="3704" y="7094"/>
                    <a:pt x="3600" y="10441"/>
                    <a:pt x="3516" y="13789"/>
                  </a:cubicBezTo>
                  <a:cubicBezTo>
                    <a:pt x="3516" y="14229"/>
                    <a:pt x="3495" y="14668"/>
                    <a:pt x="3328" y="15128"/>
                  </a:cubicBezTo>
                  <a:cubicBezTo>
                    <a:pt x="3244" y="15358"/>
                    <a:pt x="3244" y="15610"/>
                    <a:pt x="3223" y="15882"/>
                  </a:cubicBezTo>
                  <a:cubicBezTo>
                    <a:pt x="3181" y="18288"/>
                    <a:pt x="3139" y="20694"/>
                    <a:pt x="3097" y="23121"/>
                  </a:cubicBezTo>
                  <a:cubicBezTo>
                    <a:pt x="3097" y="23268"/>
                    <a:pt x="3035" y="23435"/>
                    <a:pt x="3097" y="23540"/>
                  </a:cubicBezTo>
                  <a:cubicBezTo>
                    <a:pt x="3432" y="24272"/>
                    <a:pt x="3202" y="25067"/>
                    <a:pt x="3348" y="25820"/>
                  </a:cubicBezTo>
                  <a:cubicBezTo>
                    <a:pt x="3390" y="25946"/>
                    <a:pt x="3307" y="26092"/>
                    <a:pt x="3286" y="26218"/>
                  </a:cubicBezTo>
                  <a:cubicBezTo>
                    <a:pt x="3202" y="26657"/>
                    <a:pt x="3076" y="27097"/>
                    <a:pt x="3014" y="27557"/>
                  </a:cubicBezTo>
                  <a:cubicBezTo>
                    <a:pt x="2993" y="27892"/>
                    <a:pt x="3181" y="28101"/>
                    <a:pt x="3516" y="28122"/>
                  </a:cubicBezTo>
                  <a:cubicBezTo>
                    <a:pt x="3704" y="28143"/>
                    <a:pt x="3913" y="28143"/>
                    <a:pt x="4123" y="28143"/>
                  </a:cubicBezTo>
                  <a:cubicBezTo>
                    <a:pt x="4918" y="28185"/>
                    <a:pt x="5755" y="28185"/>
                    <a:pt x="6571" y="28206"/>
                  </a:cubicBezTo>
                  <a:cubicBezTo>
                    <a:pt x="6989" y="28206"/>
                    <a:pt x="7408" y="28206"/>
                    <a:pt x="7826" y="28394"/>
                  </a:cubicBezTo>
                  <a:cubicBezTo>
                    <a:pt x="8035" y="28457"/>
                    <a:pt x="8265" y="28457"/>
                    <a:pt x="8517" y="28457"/>
                  </a:cubicBezTo>
                  <a:cubicBezTo>
                    <a:pt x="9312" y="28498"/>
                    <a:pt x="10149" y="28519"/>
                    <a:pt x="10965" y="28519"/>
                  </a:cubicBezTo>
                  <a:cubicBezTo>
                    <a:pt x="11341" y="28519"/>
                    <a:pt x="11697" y="28498"/>
                    <a:pt x="12074" y="28436"/>
                  </a:cubicBezTo>
                  <a:cubicBezTo>
                    <a:pt x="13434" y="28206"/>
                    <a:pt x="14794" y="28394"/>
                    <a:pt x="16154" y="28352"/>
                  </a:cubicBezTo>
                  <a:cubicBezTo>
                    <a:pt x="16196" y="28352"/>
                    <a:pt x="16279" y="28352"/>
                    <a:pt x="16300" y="28394"/>
                  </a:cubicBezTo>
                  <a:cubicBezTo>
                    <a:pt x="17032" y="28729"/>
                    <a:pt x="17786" y="28624"/>
                    <a:pt x="18560" y="28645"/>
                  </a:cubicBezTo>
                  <a:cubicBezTo>
                    <a:pt x="23854" y="28729"/>
                    <a:pt x="29168" y="28833"/>
                    <a:pt x="34483" y="28917"/>
                  </a:cubicBezTo>
                  <a:cubicBezTo>
                    <a:pt x="35236" y="28917"/>
                    <a:pt x="35989" y="28959"/>
                    <a:pt x="36763" y="28729"/>
                  </a:cubicBezTo>
                  <a:cubicBezTo>
                    <a:pt x="36973" y="28666"/>
                    <a:pt x="37224" y="28708"/>
                    <a:pt x="37412" y="28770"/>
                  </a:cubicBezTo>
                  <a:cubicBezTo>
                    <a:pt x="37768" y="28938"/>
                    <a:pt x="38123" y="28938"/>
                    <a:pt x="38479" y="28938"/>
                  </a:cubicBezTo>
                  <a:cubicBezTo>
                    <a:pt x="38898" y="28938"/>
                    <a:pt x="39337" y="28959"/>
                    <a:pt x="39756" y="28959"/>
                  </a:cubicBezTo>
                  <a:cubicBezTo>
                    <a:pt x="39923" y="28959"/>
                    <a:pt x="40132" y="28980"/>
                    <a:pt x="40258" y="28917"/>
                  </a:cubicBezTo>
                  <a:cubicBezTo>
                    <a:pt x="40676" y="28666"/>
                    <a:pt x="41157" y="28729"/>
                    <a:pt x="41597" y="28750"/>
                  </a:cubicBezTo>
                  <a:cubicBezTo>
                    <a:pt x="42455" y="28750"/>
                    <a:pt x="43292" y="28770"/>
                    <a:pt x="44149" y="28770"/>
                  </a:cubicBezTo>
                  <a:cubicBezTo>
                    <a:pt x="44359" y="28770"/>
                    <a:pt x="44568" y="28833"/>
                    <a:pt x="44735" y="28750"/>
                  </a:cubicBezTo>
                  <a:cubicBezTo>
                    <a:pt x="45258" y="28457"/>
                    <a:pt x="45865" y="28603"/>
                    <a:pt x="46409" y="28498"/>
                  </a:cubicBezTo>
                  <a:cubicBezTo>
                    <a:pt x="46535" y="28457"/>
                    <a:pt x="46660" y="28519"/>
                    <a:pt x="46807" y="28540"/>
                  </a:cubicBezTo>
                  <a:cubicBezTo>
                    <a:pt x="47351" y="28666"/>
                    <a:pt x="47748" y="28394"/>
                    <a:pt x="47811" y="27808"/>
                  </a:cubicBezTo>
                  <a:cubicBezTo>
                    <a:pt x="47853" y="27578"/>
                    <a:pt x="47853" y="27369"/>
                    <a:pt x="47853" y="27138"/>
                  </a:cubicBezTo>
                  <a:cubicBezTo>
                    <a:pt x="47853" y="26657"/>
                    <a:pt x="47811" y="26155"/>
                    <a:pt x="48062" y="25716"/>
                  </a:cubicBezTo>
                  <a:cubicBezTo>
                    <a:pt x="48167" y="25527"/>
                    <a:pt x="48125" y="25276"/>
                    <a:pt x="48125" y="25046"/>
                  </a:cubicBezTo>
                  <a:cubicBezTo>
                    <a:pt x="48167" y="24565"/>
                    <a:pt x="48125" y="24063"/>
                    <a:pt x="48167" y="23602"/>
                  </a:cubicBezTo>
                  <a:cubicBezTo>
                    <a:pt x="48167" y="23435"/>
                    <a:pt x="48230" y="23268"/>
                    <a:pt x="48292" y="23121"/>
                  </a:cubicBezTo>
                  <a:cubicBezTo>
                    <a:pt x="48376" y="22954"/>
                    <a:pt x="48585" y="23017"/>
                    <a:pt x="48732" y="22975"/>
                  </a:cubicBezTo>
                  <a:cubicBezTo>
                    <a:pt x="48962" y="22891"/>
                    <a:pt x="49171" y="22786"/>
                    <a:pt x="49443" y="22661"/>
                  </a:cubicBezTo>
                  <a:cubicBezTo>
                    <a:pt x="49464" y="22807"/>
                    <a:pt x="49464" y="22912"/>
                    <a:pt x="49464" y="23017"/>
                  </a:cubicBezTo>
                  <a:cubicBezTo>
                    <a:pt x="49443" y="24314"/>
                    <a:pt x="49422" y="25590"/>
                    <a:pt x="49380" y="26846"/>
                  </a:cubicBezTo>
                  <a:cubicBezTo>
                    <a:pt x="49380" y="26992"/>
                    <a:pt x="49422" y="27201"/>
                    <a:pt x="49339" y="27348"/>
                  </a:cubicBezTo>
                  <a:cubicBezTo>
                    <a:pt x="49025" y="27996"/>
                    <a:pt x="49129" y="28666"/>
                    <a:pt x="49067" y="29356"/>
                  </a:cubicBezTo>
                  <a:cubicBezTo>
                    <a:pt x="49067" y="29566"/>
                    <a:pt x="49067" y="29754"/>
                    <a:pt x="49025" y="29963"/>
                  </a:cubicBezTo>
                  <a:cubicBezTo>
                    <a:pt x="49004" y="30068"/>
                    <a:pt x="48815" y="30214"/>
                    <a:pt x="48732" y="30193"/>
                  </a:cubicBezTo>
                  <a:cubicBezTo>
                    <a:pt x="48083" y="30089"/>
                    <a:pt x="47434" y="30214"/>
                    <a:pt x="46807" y="29963"/>
                  </a:cubicBezTo>
                  <a:cubicBezTo>
                    <a:pt x="46556" y="29859"/>
                    <a:pt x="46305" y="29879"/>
                    <a:pt x="46033" y="29859"/>
                  </a:cubicBezTo>
                  <a:cubicBezTo>
                    <a:pt x="42015" y="29775"/>
                    <a:pt x="37977" y="29691"/>
                    <a:pt x="33960" y="29649"/>
                  </a:cubicBezTo>
                  <a:cubicBezTo>
                    <a:pt x="33269" y="29649"/>
                    <a:pt x="32600" y="29754"/>
                    <a:pt x="31909" y="29775"/>
                  </a:cubicBezTo>
                  <a:cubicBezTo>
                    <a:pt x="30445" y="29796"/>
                    <a:pt x="28959" y="29775"/>
                    <a:pt x="27494" y="29796"/>
                  </a:cubicBezTo>
                  <a:cubicBezTo>
                    <a:pt x="26887" y="29796"/>
                    <a:pt x="26302" y="29817"/>
                    <a:pt x="25716" y="29900"/>
                  </a:cubicBezTo>
                  <a:cubicBezTo>
                    <a:pt x="25172" y="29984"/>
                    <a:pt x="24649" y="30005"/>
                    <a:pt x="24105" y="30005"/>
                  </a:cubicBezTo>
                  <a:cubicBezTo>
                    <a:pt x="17723" y="29900"/>
                    <a:pt x="11341" y="29796"/>
                    <a:pt x="4918" y="29691"/>
                  </a:cubicBezTo>
                  <a:cubicBezTo>
                    <a:pt x="4395" y="29691"/>
                    <a:pt x="3913" y="29649"/>
                    <a:pt x="3411" y="29859"/>
                  </a:cubicBezTo>
                  <a:cubicBezTo>
                    <a:pt x="3286" y="29900"/>
                    <a:pt x="3118" y="29921"/>
                    <a:pt x="2993" y="29921"/>
                  </a:cubicBezTo>
                  <a:cubicBezTo>
                    <a:pt x="2260" y="29921"/>
                    <a:pt x="1528" y="29900"/>
                    <a:pt x="775" y="29900"/>
                  </a:cubicBezTo>
                  <a:cubicBezTo>
                    <a:pt x="587" y="29649"/>
                    <a:pt x="419" y="29398"/>
                    <a:pt x="273" y="29168"/>
                  </a:cubicBezTo>
                  <a:cubicBezTo>
                    <a:pt x="63" y="28854"/>
                    <a:pt x="1" y="28498"/>
                    <a:pt x="1" y="28122"/>
                  </a:cubicBezTo>
                  <a:cubicBezTo>
                    <a:pt x="43" y="27348"/>
                    <a:pt x="43" y="26532"/>
                    <a:pt x="43" y="25737"/>
                  </a:cubicBezTo>
                  <a:lnTo>
                    <a:pt x="43" y="25674"/>
                  </a:lnTo>
                  <a:cubicBezTo>
                    <a:pt x="294" y="24523"/>
                    <a:pt x="315" y="23372"/>
                    <a:pt x="461" y="22221"/>
                  </a:cubicBezTo>
                  <a:cubicBezTo>
                    <a:pt x="461" y="22117"/>
                    <a:pt x="503" y="22012"/>
                    <a:pt x="566" y="21866"/>
                  </a:cubicBezTo>
                  <a:cubicBezTo>
                    <a:pt x="796" y="21803"/>
                    <a:pt x="1047" y="21719"/>
                    <a:pt x="1256" y="21615"/>
                  </a:cubicBezTo>
                  <a:cubicBezTo>
                    <a:pt x="1465" y="21510"/>
                    <a:pt x="1507" y="21175"/>
                    <a:pt x="1298" y="21029"/>
                  </a:cubicBezTo>
                  <a:cubicBezTo>
                    <a:pt x="1089" y="20882"/>
                    <a:pt x="879" y="20778"/>
                    <a:pt x="628" y="20652"/>
                  </a:cubicBezTo>
                  <a:cubicBezTo>
                    <a:pt x="628" y="20234"/>
                    <a:pt x="670" y="19836"/>
                    <a:pt x="670" y="19459"/>
                  </a:cubicBezTo>
                  <a:cubicBezTo>
                    <a:pt x="879" y="19397"/>
                    <a:pt x="942" y="19543"/>
                    <a:pt x="1047" y="19627"/>
                  </a:cubicBezTo>
                  <a:cubicBezTo>
                    <a:pt x="1319" y="19857"/>
                    <a:pt x="1612" y="20129"/>
                    <a:pt x="1863" y="20380"/>
                  </a:cubicBezTo>
                  <a:cubicBezTo>
                    <a:pt x="2051" y="20548"/>
                    <a:pt x="2281" y="20568"/>
                    <a:pt x="2511" y="20485"/>
                  </a:cubicBezTo>
                  <a:cubicBezTo>
                    <a:pt x="2783" y="20401"/>
                    <a:pt x="2909" y="20087"/>
                    <a:pt x="2721" y="19857"/>
                  </a:cubicBezTo>
                  <a:cubicBezTo>
                    <a:pt x="2595" y="19669"/>
                    <a:pt x="2449" y="19501"/>
                    <a:pt x="2260" y="19397"/>
                  </a:cubicBezTo>
                  <a:cubicBezTo>
                    <a:pt x="1842" y="19125"/>
                    <a:pt x="1549" y="18727"/>
                    <a:pt x="1151" y="18351"/>
                  </a:cubicBezTo>
                  <a:cubicBezTo>
                    <a:pt x="1549" y="18204"/>
                    <a:pt x="1884" y="18079"/>
                    <a:pt x="2239" y="17953"/>
                  </a:cubicBezTo>
                  <a:cubicBezTo>
                    <a:pt x="2449" y="17869"/>
                    <a:pt x="2574" y="17723"/>
                    <a:pt x="2574" y="17514"/>
                  </a:cubicBezTo>
                  <a:cubicBezTo>
                    <a:pt x="2574" y="17263"/>
                    <a:pt x="2386" y="17095"/>
                    <a:pt x="2135" y="17095"/>
                  </a:cubicBezTo>
                  <a:cubicBezTo>
                    <a:pt x="1884" y="17095"/>
                    <a:pt x="1633" y="17137"/>
                    <a:pt x="1403" y="17200"/>
                  </a:cubicBezTo>
                  <a:cubicBezTo>
                    <a:pt x="1235" y="17221"/>
                    <a:pt x="1089" y="17242"/>
                    <a:pt x="838" y="17263"/>
                  </a:cubicBezTo>
                  <a:cubicBezTo>
                    <a:pt x="838" y="17032"/>
                    <a:pt x="817" y="16823"/>
                    <a:pt x="838" y="16635"/>
                  </a:cubicBezTo>
                  <a:cubicBezTo>
                    <a:pt x="1005" y="15651"/>
                    <a:pt x="1005" y="14647"/>
                    <a:pt x="1005" y="13664"/>
                  </a:cubicBezTo>
                  <a:cubicBezTo>
                    <a:pt x="1026" y="11446"/>
                    <a:pt x="1047" y="9249"/>
                    <a:pt x="1110" y="7010"/>
                  </a:cubicBezTo>
                  <a:cubicBezTo>
                    <a:pt x="1110" y="6633"/>
                    <a:pt x="1131" y="6215"/>
                    <a:pt x="1214" y="5838"/>
                  </a:cubicBezTo>
                  <a:cubicBezTo>
                    <a:pt x="1361" y="5190"/>
                    <a:pt x="1403" y="4562"/>
                    <a:pt x="1403" y="3913"/>
                  </a:cubicBezTo>
                  <a:cubicBezTo>
                    <a:pt x="1403" y="3327"/>
                    <a:pt x="1423" y="2783"/>
                    <a:pt x="1423" y="2198"/>
                  </a:cubicBezTo>
                  <a:cubicBezTo>
                    <a:pt x="1612" y="1633"/>
                    <a:pt x="1654" y="1089"/>
                    <a:pt x="1926" y="52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294;p35">
              <a:extLst>
                <a:ext uri="{FF2B5EF4-FFF2-40B4-BE49-F238E27FC236}">
                  <a16:creationId xmlns:a16="http://schemas.microsoft.com/office/drawing/2014/main" id="{55D2E9D8-CD3B-FB4B-977E-49271F9620D7}"/>
                </a:ext>
              </a:extLst>
            </p:cNvPr>
            <p:cNvSpPr/>
            <p:nvPr/>
          </p:nvSpPr>
          <p:spPr>
            <a:xfrm>
              <a:off x="6988750" y="2802638"/>
              <a:ext cx="413800" cy="484950"/>
            </a:xfrm>
            <a:custGeom>
              <a:avLst/>
              <a:gdLst/>
              <a:ahLst/>
              <a:cxnLst/>
              <a:rect l="l" t="t" r="r" b="b"/>
              <a:pathLst>
                <a:path w="16552" h="19398" extrusionOk="0">
                  <a:moveTo>
                    <a:pt x="15547" y="19272"/>
                  </a:moveTo>
                  <a:cubicBezTo>
                    <a:pt x="14940" y="19272"/>
                    <a:pt x="14354" y="19397"/>
                    <a:pt x="13789" y="19021"/>
                  </a:cubicBezTo>
                  <a:cubicBezTo>
                    <a:pt x="13810" y="18853"/>
                    <a:pt x="13789" y="18644"/>
                    <a:pt x="13831" y="18456"/>
                  </a:cubicBezTo>
                  <a:cubicBezTo>
                    <a:pt x="14019" y="17849"/>
                    <a:pt x="14082" y="17221"/>
                    <a:pt x="14082" y="16593"/>
                  </a:cubicBezTo>
                  <a:cubicBezTo>
                    <a:pt x="14103" y="14208"/>
                    <a:pt x="14124" y="11823"/>
                    <a:pt x="14124" y="9458"/>
                  </a:cubicBezTo>
                  <a:cubicBezTo>
                    <a:pt x="14124" y="8726"/>
                    <a:pt x="14082" y="7994"/>
                    <a:pt x="14229" y="7261"/>
                  </a:cubicBezTo>
                  <a:cubicBezTo>
                    <a:pt x="14312" y="6948"/>
                    <a:pt x="14333" y="6655"/>
                    <a:pt x="14417" y="6341"/>
                  </a:cubicBezTo>
                  <a:cubicBezTo>
                    <a:pt x="14563" y="5692"/>
                    <a:pt x="14542" y="5044"/>
                    <a:pt x="14522" y="4416"/>
                  </a:cubicBezTo>
                  <a:cubicBezTo>
                    <a:pt x="14522" y="4060"/>
                    <a:pt x="14333" y="3914"/>
                    <a:pt x="13978" y="3893"/>
                  </a:cubicBezTo>
                  <a:cubicBezTo>
                    <a:pt x="13266" y="3809"/>
                    <a:pt x="12597" y="3579"/>
                    <a:pt x="11927" y="3391"/>
                  </a:cubicBezTo>
                  <a:cubicBezTo>
                    <a:pt x="11111" y="3181"/>
                    <a:pt x="10274" y="3014"/>
                    <a:pt x="9500" y="2742"/>
                  </a:cubicBezTo>
                  <a:cubicBezTo>
                    <a:pt x="8579" y="2386"/>
                    <a:pt x="7659" y="2470"/>
                    <a:pt x="6717" y="2449"/>
                  </a:cubicBezTo>
                  <a:cubicBezTo>
                    <a:pt x="6027" y="2428"/>
                    <a:pt x="5315" y="2428"/>
                    <a:pt x="4604" y="2428"/>
                  </a:cubicBezTo>
                  <a:cubicBezTo>
                    <a:pt x="3955" y="2428"/>
                    <a:pt x="3327" y="2386"/>
                    <a:pt x="2679" y="2240"/>
                  </a:cubicBezTo>
                  <a:cubicBezTo>
                    <a:pt x="2177" y="2093"/>
                    <a:pt x="1654" y="2156"/>
                    <a:pt x="1151" y="2135"/>
                  </a:cubicBezTo>
                  <a:cubicBezTo>
                    <a:pt x="817" y="2093"/>
                    <a:pt x="503" y="2093"/>
                    <a:pt x="1" y="2072"/>
                  </a:cubicBezTo>
                  <a:cubicBezTo>
                    <a:pt x="524" y="1654"/>
                    <a:pt x="963" y="1445"/>
                    <a:pt x="1361" y="1152"/>
                  </a:cubicBezTo>
                  <a:cubicBezTo>
                    <a:pt x="1758" y="838"/>
                    <a:pt x="2093" y="461"/>
                    <a:pt x="2490" y="85"/>
                  </a:cubicBezTo>
                  <a:cubicBezTo>
                    <a:pt x="3348" y="1"/>
                    <a:pt x="4206" y="168"/>
                    <a:pt x="5085" y="273"/>
                  </a:cubicBezTo>
                  <a:cubicBezTo>
                    <a:pt x="6550" y="440"/>
                    <a:pt x="8014" y="608"/>
                    <a:pt x="9479" y="796"/>
                  </a:cubicBezTo>
                  <a:cubicBezTo>
                    <a:pt x="11278" y="1026"/>
                    <a:pt x="13057" y="1319"/>
                    <a:pt x="14835" y="1717"/>
                  </a:cubicBezTo>
                  <a:cubicBezTo>
                    <a:pt x="15484" y="1842"/>
                    <a:pt x="16070" y="2093"/>
                    <a:pt x="16551" y="2721"/>
                  </a:cubicBezTo>
                  <a:lnTo>
                    <a:pt x="16551" y="3140"/>
                  </a:lnTo>
                  <a:cubicBezTo>
                    <a:pt x="16488" y="5901"/>
                    <a:pt x="16384" y="8642"/>
                    <a:pt x="16300" y="11383"/>
                  </a:cubicBezTo>
                  <a:cubicBezTo>
                    <a:pt x="16279" y="12430"/>
                    <a:pt x="16279" y="13476"/>
                    <a:pt x="16237" y="14522"/>
                  </a:cubicBezTo>
                  <a:cubicBezTo>
                    <a:pt x="16237" y="15003"/>
                    <a:pt x="16279" y="15505"/>
                    <a:pt x="16028" y="15945"/>
                  </a:cubicBezTo>
                  <a:cubicBezTo>
                    <a:pt x="16007" y="15987"/>
                    <a:pt x="15986" y="16049"/>
                    <a:pt x="16007" y="16091"/>
                  </a:cubicBezTo>
                  <a:cubicBezTo>
                    <a:pt x="16091" y="17075"/>
                    <a:pt x="15651" y="17974"/>
                    <a:pt x="15672" y="18958"/>
                  </a:cubicBezTo>
                  <a:cubicBezTo>
                    <a:pt x="15610" y="19021"/>
                    <a:pt x="15568" y="19104"/>
                    <a:pt x="15547" y="1927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295;p35">
              <a:extLst>
                <a:ext uri="{FF2B5EF4-FFF2-40B4-BE49-F238E27FC236}">
                  <a16:creationId xmlns:a16="http://schemas.microsoft.com/office/drawing/2014/main" id="{4861506F-40D4-EA4D-9AFB-1C5218439DBC}"/>
                </a:ext>
              </a:extLst>
            </p:cNvPr>
            <p:cNvSpPr/>
            <p:nvPr/>
          </p:nvSpPr>
          <p:spPr>
            <a:xfrm>
              <a:off x="7331375" y="3344563"/>
              <a:ext cx="30875" cy="21475"/>
            </a:xfrm>
            <a:custGeom>
              <a:avLst/>
              <a:gdLst/>
              <a:ahLst/>
              <a:cxnLst/>
              <a:rect l="l" t="t" r="r" b="b"/>
              <a:pathLst>
                <a:path w="1235" h="859" extrusionOk="0">
                  <a:moveTo>
                    <a:pt x="1" y="754"/>
                  </a:moveTo>
                  <a:cubicBezTo>
                    <a:pt x="21" y="524"/>
                    <a:pt x="21" y="273"/>
                    <a:pt x="63" y="1"/>
                  </a:cubicBezTo>
                  <a:cubicBezTo>
                    <a:pt x="440" y="1"/>
                    <a:pt x="817" y="1"/>
                    <a:pt x="1235" y="22"/>
                  </a:cubicBezTo>
                  <a:cubicBezTo>
                    <a:pt x="1151" y="126"/>
                    <a:pt x="1109" y="252"/>
                    <a:pt x="1026" y="252"/>
                  </a:cubicBezTo>
                  <a:cubicBezTo>
                    <a:pt x="649" y="336"/>
                    <a:pt x="335" y="482"/>
                    <a:pt x="168" y="859"/>
                  </a:cubicBezTo>
                  <a:cubicBezTo>
                    <a:pt x="105" y="838"/>
                    <a:pt x="63" y="796"/>
                    <a:pt x="1" y="754"/>
                  </a:cubicBezTo>
                  <a:close/>
                </a:path>
              </a:pathLst>
            </a:custGeom>
            <a:solidFill>
              <a:srgbClr val="ACCF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96;p35">
              <a:extLst>
                <a:ext uri="{FF2B5EF4-FFF2-40B4-BE49-F238E27FC236}">
                  <a16:creationId xmlns:a16="http://schemas.microsoft.com/office/drawing/2014/main" id="{15848F32-E1FC-5147-AF7A-BA1843F1D303}"/>
                </a:ext>
              </a:extLst>
            </p:cNvPr>
            <p:cNvSpPr/>
            <p:nvPr/>
          </p:nvSpPr>
          <p:spPr>
            <a:xfrm>
              <a:off x="7331375" y="3303763"/>
              <a:ext cx="28275" cy="11025"/>
            </a:xfrm>
            <a:custGeom>
              <a:avLst/>
              <a:gdLst/>
              <a:ahLst/>
              <a:cxnLst/>
              <a:rect l="l" t="t" r="r" b="b"/>
              <a:pathLst>
                <a:path w="1131" h="441" extrusionOk="0">
                  <a:moveTo>
                    <a:pt x="105" y="1"/>
                  </a:moveTo>
                  <a:cubicBezTo>
                    <a:pt x="440" y="64"/>
                    <a:pt x="733" y="84"/>
                    <a:pt x="1130" y="126"/>
                  </a:cubicBezTo>
                  <a:cubicBezTo>
                    <a:pt x="817" y="231"/>
                    <a:pt x="586" y="377"/>
                    <a:pt x="335" y="398"/>
                  </a:cubicBezTo>
                  <a:cubicBezTo>
                    <a:pt x="105" y="440"/>
                    <a:pt x="1" y="315"/>
                    <a:pt x="105" y="1"/>
                  </a:cubicBezTo>
                  <a:close/>
                </a:path>
              </a:pathLst>
            </a:custGeom>
            <a:solidFill>
              <a:srgbClr val="ACCF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97;p35">
              <a:extLst>
                <a:ext uri="{FF2B5EF4-FFF2-40B4-BE49-F238E27FC236}">
                  <a16:creationId xmlns:a16="http://schemas.microsoft.com/office/drawing/2014/main" id="{F3CE2403-E507-1B43-A4CF-4B4E18021804}"/>
                </a:ext>
              </a:extLst>
            </p:cNvPr>
            <p:cNvSpPr/>
            <p:nvPr/>
          </p:nvSpPr>
          <p:spPr>
            <a:xfrm>
              <a:off x="6217725" y="2867213"/>
              <a:ext cx="1112625" cy="650900"/>
            </a:xfrm>
            <a:custGeom>
              <a:avLst/>
              <a:gdLst/>
              <a:ahLst/>
              <a:cxnLst/>
              <a:rect l="l" t="t" r="r" b="b"/>
              <a:pathLst>
                <a:path w="44505" h="26036" extrusionOk="0">
                  <a:moveTo>
                    <a:pt x="12186" y="0"/>
                  </a:moveTo>
                  <a:cubicBezTo>
                    <a:pt x="12086" y="0"/>
                    <a:pt x="11986" y="4"/>
                    <a:pt x="11885" y="13"/>
                  </a:cubicBezTo>
                  <a:cubicBezTo>
                    <a:pt x="11773" y="19"/>
                    <a:pt x="11659" y="22"/>
                    <a:pt x="11545" y="22"/>
                  </a:cubicBezTo>
                  <a:cubicBezTo>
                    <a:pt x="11315" y="22"/>
                    <a:pt x="11083" y="13"/>
                    <a:pt x="10859" y="13"/>
                  </a:cubicBezTo>
                  <a:cubicBezTo>
                    <a:pt x="10148" y="13"/>
                    <a:pt x="9458" y="180"/>
                    <a:pt x="8830" y="473"/>
                  </a:cubicBezTo>
                  <a:cubicBezTo>
                    <a:pt x="8411" y="640"/>
                    <a:pt x="7993" y="724"/>
                    <a:pt x="7512" y="724"/>
                  </a:cubicBezTo>
                  <a:cubicBezTo>
                    <a:pt x="5901" y="661"/>
                    <a:pt x="4269" y="661"/>
                    <a:pt x="2678" y="619"/>
                  </a:cubicBezTo>
                  <a:cubicBezTo>
                    <a:pt x="2651" y="618"/>
                    <a:pt x="2624" y="618"/>
                    <a:pt x="2597" y="618"/>
                  </a:cubicBezTo>
                  <a:cubicBezTo>
                    <a:pt x="1938" y="618"/>
                    <a:pt x="1334" y="855"/>
                    <a:pt x="691" y="996"/>
                  </a:cubicBezTo>
                  <a:cubicBezTo>
                    <a:pt x="628" y="996"/>
                    <a:pt x="607" y="1059"/>
                    <a:pt x="586" y="1080"/>
                  </a:cubicBezTo>
                  <a:cubicBezTo>
                    <a:pt x="586" y="1582"/>
                    <a:pt x="565" y="2063"/>
                    <a:pt x="565" y="2523"/>
                  </a:cubicBezTo>
                  <a:lnTo>
                    <a:pt x="481" y="11562"/>
                  </a:lnTo>
                  <a:cubicBezTo>
                    <a:pt x="481" y="12106"/>
                    <a:pt x="460" y="12629"/>
                    <a:pt x="251" y="13153"/>
                  </a:cubicBezTo>
                  <a:cubicBezTo>
                    <a:pt x="168" y="13362"/>
                    <a:pt x="168" y="13592"/>
                    <a:pt x="168" y="13822"/>
                  </a:cubicBezTo>
                  <a:cubicBezTo>
                    <a:pt x="105" y="16124"/>
                    <a:pt x="84" y="18425"/>
                    <a:pt x="63" y="20727"/>
                  </a:cubicBezTo>
                  <a:cubicBezTo>
                    <a:pt x="63" y="20936"/>
                    <a:pt x="0" y="21145"/>
                    <a:pt x="84" y="21334"/>
                  </a:cubicBezTo>
                  <a:cubicBezTo>
                    <a:pt x="460" y="22129"/>
                    <a:pt x="168" y="22966"/>
                    <a:pt x="398" y="23740"/>
                  </a:cubicBezTo>
                  <a:cubicBezTo>
                    <a:pt x="314" y="24075"/>
                    <a:pt x="398" y="24430"/>
                    <a:pt x="565" y="24744"/>
                  </a:cubicBezTo>
                  <a:cubicBezTo>
                    <a:pt x="607" y="24807"/>
                    <a:pt x="565" y="24933"/>
                    <a:pt x="565" y="25079"/>
                  </a:cubicBezTo>
                  <a:cubicBezTo>
                    <a:pt x="984" y="25079"/>
                    <a:pt x="1339" y="25079"/>
                    <a:pt x="1716" y="25100"/>
                  </a:cubicBezTo>
                  <a:cubicBezTo>
                    <a:pt x="1866" y="25111"/>
                    <a:pt x="2016" y="25114"/>
                    <a:pt x="2166" y="25114"/>
                  </a:cubicBezTo>
                  <a:cubicBezTo>
                    <a:pt x="2396" y="25114"/>
                    <a:pt x="2627" y="25106"/>
                    <a:pt x="2857" y="25106"/>
                  </a:cubicBezTo>
                  <a:cubicBezTo>
                    <a:pt x="3341" y="25106"/>
                    <a:pt x="3822" y="25140"/>
                    <a:pt x="4289" y="25351"/>
                  </a:cubicBezTo>
                  <a:cubicBezTo>
                    <a:pt x="4352" y="25393"/>
                    <a:pt x="4394" y="25393"/>
                    <a:pt x="4457" y="25393"/>
                  </a:cubicBezTo>
                  <a:cubicBezTo>
                    <a:pt x="4591" y="25388"/>
                    <a:pt x="4725" y="25387"/>
                    <a:pt x="4859" y="25387"/>
                  </a:cubicBezTo>
                  <a:cubicBezTo>
                    <a:pt x="5480" y="25387"/>
                    <a:pt x="6096" y="25426"/>
                    <a:pt x="6713" y="25426"/>
                  </a:cubicBezTo>
                  <a:cubicBezTo>
                    <a:pt x="7208" y="25426"/>
                    <a:pt x="7703" y="25401"/>
                    <a:pt x="8202" y="25309"/>
                  </a:cubicBezTo>
                  <a:cubicBezTo>
                    <a:pt x="8537" y="25267"/>
                    <a:pt x="8872" y="25225"/>
                    <a:pt x="9207" y="25225"/>
                  </a:cubicBezTo>
                  <a:cubicBezTo>
                    <a:pt x="10190" y="25225"/>
                    <a:pt x="11152" y="25267"/>
                    <a:pt x="12115" y="25288"/>
                  </a:cubicBezTo>
                  <a:cubicBezTo>
                    <a:pt x="12345" y="25288"/>
                    <a:pt x="12596" y="25288"/>
                    <a:pt x="12764" y="25393"/>
                  </a:cubicBezTo>
                  <a:cubicBezTo>
                    <a:pt x="13161" y="25581"/>
                    <a:pt x="13538" y="25581"/>
                    <a:pt x="13956" y="25581"/>
                  </a:cubicBezTo>
                  <a:cubicBezTo>
                    <a:pt x="16739" y="25623"/>
                    <a:pt x="19564" y="25686"/>
                    <a:pt x="22367" y="25728"/>
                  </a:cubicBezTo>
                  <a:cubicBezTo>
                    <a:pt x="23832" y="25749"/>
                    <a:pt x="25318" y="25790"/>
                    <a:pt x="26782" y="25811"/>
                  </a:cubicBezTo>
                  <a:cubicBezTo>
                    <a:pt x="27089" y="25811"/>
                    <a:pt x="27396" y="25802"/>
                    <a:pt x="27697" y="25802"/>
                  </a:cubicBezTo>
                  <a:cubicBezTo>
                    <a:pt x="27847" y="25802"/>
                    <a:pt x="27996" y="25804"/>
                    <a:pt x="28142" y="25811"/>
                  </a:cubicBezTo>
                  <a:cubicBezTo>
                    <a:pt x="29712" y="25832"/>
                    <a:pt x="31260" y="25895"/>
                    <a:pt x="32829" y="25937"/>
                  </a:cubicBezTo>
                  <a:cubicBezTo>
                    <a:pt x="33373" y="25958"/>
                    <a:pt x="33896" y="26000"/>
                    <a:pt x="34461" y="26000"/>
                  </a:cubicBezTo>
                  <a:cubicBezTo>
                    <a:pt x="34781" y="26000"/>
                    <a:pt x="35101" y="26036"/>
                    <a:pt x="35413" y="26036"/>
                  </a:cubicBezTo>
                  <a:cubicBezTo>
                    <a:pt x="35631" y="26036"/>
                    <a:pt x="35845" y="26018"/>
                    <a:pt x="36052" y="25958"/>
                  </a:cubicBezTo>
                  <a:cubicBezTo>
                    <a:pt x="36462" y="25859"/>
                    <a:pt x="36834" y="25825"/>
                    <a:pt x="37228" y="25825"/>
                  </a:cubicBezTo>
                  <a:cubicBezTo>
                    <a:pt x="37336" y="25825"/>
                    <a:pt x="37445" y="25828"/>
                    <a:pt x="37558" y="25832"/>
                  </a:cubicBezTo>
                  <a:cubicBezTo>
                    <a:pt x="38437" y="25832"/>
                    <a:pt x="39274" y="25895"/>
                    <a:pt x="40132" y="25895"/>
                  </a:cubicBezTo>
                  <a:cubicBezTo>
                    <a:pt x="40362" y="25895"/>
                    <a:pt x="40592" y="25895"/>
                    <a:pt x="40780" y="25811"/>
                  </a:cubicBezTo>
                  <a:cubicBezTo>
                    <a:pt x="41115" y="25686"/>
                    <a:pt x="41429" y="25686"/>
                    <a:pt x="41785" y="25686"/>
                  </a:cubicBezTo>
                  <a:cubicBezTo>
                    <a:pt x="42119" y="25707"/>
                    <a:pt x="42433" y="25728"/>
                    <a:pt x="42789" y="25749"/>
                  </a:cubicBezTo>
                  <a:cubicBezTo>
                    <a:pt x="42977" y="25477"/>
                    <a:pt x="42935" y="25163"/>
                    <a:pt x="42956" y="24849"/>
                  </a:cubicBezTo>
                  <a:cubicBezTo>
                    <a:pt x="42977" y="24472"/>
                    <a:pt x="42894" y="24075"/>
                    <a:pt x="43040" y="23740"/>
                  </a:cubicBezTo>
                  <a:cubicBezTo>
                    <a:pt x="43249" y="23196"/>
                    <a:pt x="43249" y="22652"/>
                    <a:pt x="43270" y="22066"/>
                  </a:cubicBezTo>
                  <a:cubicBezTo>
                    <a:pt x="43291" y="21501"/>
                    <a:pt x="43207" y="20936"/>
                    <a:pt x="43521" y="20413"/>
                  </a:cubicBezTo>
                  <a:cubicBezTo>
                    <a:pt x="43584" y="20308"/>
                    <a:pt x="43584" y="20141"/>
                    <a:pt x="43584" y="19995"/>
                  </a:cubicBezTo>
                  <a:cubicBezTo>
                    <a:pt x="43626" y="19116"/>
                    <a:pt x="43626" y="19116"/>
                    <a:pt x="43186" y="18467"/>
                  </a:cubicBezTo>
                  <a:lnTo>
                    <a:pt x="43186" y="18383"/>
                  </a:lnTo>
                  <a:cubicBezTo>
                    <a:pt x="43270" y="18300"/>
                    <a:pt x="43312" y="18195"/>
                    <a:pt x="43396" y="18111"/>
                  </a:cubicBezTo>
                  <a:cubicBezTo>
                    <a:pt x="43793" y="17672"/>
                    <a:pt x="43710" y="17316"/>
                    <a:pt x="43207" y="17044"/>
                  </a:cubicBezTo>
                  <a:cubicBezTo>
                    <a:pt x="43019" y="16940"/>
                    <a:pt x="42768" y="16919"/>
                    <a:pt x="42726" y="16626"/>
                  </a:cubicBezTo>
                  <a:cubicBezTo>
                    <a:pt x="42873" y="16186"/>
                    <a:pt x="43375" y="16396"/>
                    <a:pt x="43605" y="16207"/>
                  </a:cubicBezTo>
                  <a:cubicBezTo>
                    <a:pt x="43898" y="15454"/>
                    <a:pt x="43940" y="14743"/>
                    <a:pt x="43940" y="13989"/>
                  </a:cubicBezTo>
                  <a:cubicBezTo>
                    <a:pt x="43940" y="13236"/>
                    <a:pt x="43940" y="12441"/>
                    <a:pt x="44003" y="11688"/>
                  </a:cubicBezTo>
                  <a:cubicBezTo>
                    <a:pt x="44044" y="10767"/>
                    <a:pt x="44065" y="9847"/>
                    <a:pt x="44212" y="8968"/>
                  </a:cubicBezTo>
                  <a:cubicBezTo>
                    <a:pt x="44505" y="7231"/>
                    <a:pt x="44505" y="5620"/>
                    <a:pt x="44442" y="3967"/>
                  </a:cubicBezTo>
                  <a:cubicBezTo>
                    <a:pt x="44421" y="3423"/>
                    <a:pt x="44358" y="2837"/>
                    <a:pt x="44316" y="2314"/>
                  </a:cubicBezTo>
                  <a:cubicBezTo>
                    <a:pt x="43898" y="2189"/>
                    <a:pt x="43563" y="2042"/>
                    <a:pt x="43207" y="2000"/>
                  </a:cubicBezTo>
                  <a:cubicBezTo>
                    <a:pt x="42496" y="1937"/>
                    <a:pt x="41847" y="1665"/>
                    <a:pt x="41178" y="1477"/>
                  </a:cubicBezTo>
                  <a:cubicBezTo>
                    <a:pt x="39525" y="1017"/>
                    <a:pt x="39399" y="849"/>
                    <a:pt x="37537" y="849"/>
                  </a:cubicBezTo>
                  <a:cubicBezTo>
                    <a:pt x="36763" y="849"/>
                    <a:pt x="35947" y="829"/>
                    <a:pt x="35152" y="829"/>
                  </a:cubicBezTo>
                  <a:cubicBezTo>
                    <a:pt x="34566" y="829"/>
                    <a:pt x="33980" y="766"/>
                    <a:pt x="33394" y="598"/>
                  </a:cubicBezTo>
                  <a:cubicBezTo>
                    <a:pt x="33206" y="536"/>
                    <a:pt x="32955" y="494"/>
                    <a:pt x="32725" y="494"/>
                  </a:cubicBezTo>
                  <a:lnTo>
                    <a:pt x="28728" y="410"/>
                  </a:lnTo>
                  <a:cubicBezTo>
                    <a:pt x="28498" y="410"/>
                    <a:pt x="28247" y="410"/>
                    <a:pt x="28038" y="494"/>
                  </a:cubicBezTo>
                  <a:cubicBezTo>
                    <a:pt x="27117" y="787"/>
                    <a:pt x="26259" y="1163"/>
                    <a:pt x="25276" y="1226"/>
                  </a:cubicBezTo>
                  <a:cubicBezTo>
                    <a:pt x="24996" y="1366"/>
                    <a:pt x="24709" y="1405"/>
                    <a:pt x="24418" y="1405"/>
                  </a:cubicBezTo>
                  <a:cubicBezTo>
                    <a:pt x="24231" y="1405"/>
                    <a:pt x="24042" y="1389"/>
                    <a:pt x="23853" y="1373"/>
                  </a:cubicBezTo>
                  <a:cubicBezTo>
                    <a:pt x="23288" y="1373"/>
                    <a:pt x="22744" y="1331"/>
                    <a:pt x="22158" y="1331"/>
                  </a:cubicBezTo>
                  <a:cubicBezTo>
                    <a:pt x="22012" y="1331"/>
                    <a:pt x="21865" y="1320"/>
                    <a:pt x="21724" y="1320"/>
                  </a:cubicBezTo>
                  <a:cubicBezTo>
                    <a:pt x="21583" y="1320"/>
                    <a:pt x="21447" y="1331"/>
                    <a:pt x="21321" y="1373"/>
                  </a:cubicBezTo>
                  <a:cubicBezTo>
                    <a:pt x="20987" y="1477"/>
                    <a:pt x="20673" y="1477"/>
                    <a:pt x="20317" y="1477"/>
                  </a:cubicBezTo>
                  <a:cubicBezTo>
                    <a:pt x="19773" y="1477"/>
                    <a:pt x="19250" y="1456"/>
                    <a:pt x="18706" y="1435"/>
                  </a:cubicBezTo>
                  <a:cubicBezTo>
                    <a:pt x="18266" y="1393"/>
                    <a:pt x="17785" y="1456"/>
                    <a:pt x="17388" y="1163"/>
                  </a:cubicBezTo>
                  <a:cubicBezTo>
                    <a:pt x="17325" y="1121"/>
                    <a:pt x="17178" y="1121"/>
                    <a:pt x="17053" y="1080"/>
                  </a:cubicBezTo>
                  <a:cubicBezTo>
                    <a:pt x="16457" y="1060"/>
                    <a:pt x="15914" y="758"/>
                    <a:pt x="15310" y="758"/>
                  </a:cubicBezTo>
                  <a:cubicBezTo>
                    <a:pt x="15257" y="758"/>
                    <a:pt x="15203" y="761"/>
                    <a:pt x="15149" y="766"/>
                  </a:cubicBezTo>
                  <a:cubicBezTo>
                    <a:pt x="15023" y="766"/>
                    <a:pt x="14898" y="661"/>
                    <a:pt x="14751" y="619"/>
                  </a:cubicBezTo>
                  <a:cubicBezTo>
                    <a:pt x="13942" y="318"/>
                    <a:pt x="13082" y="0"/>
                    <a:pt x="12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98;p35">
              <a:extLst>
                <a:ext uri="{FF2B5EF4-FFF2-40B4-BE49-F238E27FC236}">
                  <a16:creationId xmlns:a16="http://schemas.microsoft.com/office/drawing/2014/main" id="{C9F84969-8698-3B46-8A66-44A63EE45975}"/>
                </a:ext>
              </a:extLst>
            </p:cNvPr>
            <p:cNvSpPr/>
            <p:nvPr/>
          </p:nvSpPr>
          <p:spPr>
            <a:xfrm>
              <a:off x="6600625" y="2659313"/>
              <a:ext cx="298175" cy="158525"/>
            </a:xfrm>
            <a:custGeom>
              <a:avLst/>
              <a:gdLst/>
              <a:ahLst/>
              <a:cxnLst/>
              <a:rect l="l" t="t" r="r" b="b"/>
              <a:pathLst>
                <a:path w="11927" h="6341" extrusionOk="0">
                  <a:moveTo>
                    <a:pt x="105" y="231"/>
                  </a:moveTo>
                  <a:cubicBezTo>
                    <a:pt x="942" y="22"/>
                    <a:pt x="1695" y="1"/>
                    <a:pt x="2469" y="43"/>
                  </a:cubicBezTo>
                  <a:cubicBezTo>
                    <a:pt x="4603" y="126"/>
                    <a:pt x="6717" y="168"/>
                    <a:pt x="8851" y="252"/>
                  </a:cubicBezTo>
                  <a:cubicBezTo>
                    <a:pt x="9081" y="252"/>
                    <a:pt x="9332" y="231"/>
                    <a:pt x="9541" y="336"/>
                  </a:cubicBezTo>
                  <a:cubicBezTo>
                    <a:pt x="9981" y="503"/>
                    <a:pt x="10420" y="503"/>
                    <a:pt x="10881" y="545"/>
                  </a:cubicBezTo>
                  <a:cubicBezTo>
                    <a:pt x="11550" y="587"/>
                    <a:pt x="11927" y="1235"/>
                    <a:pt x="11550" y="1821"/>
                  </a:cubicBezTo>
                  <a:cubicBezTo>
                    <a:pt x="11194" y="2386"/>
                    <a:pt x="10776" y="2909"/>
                    <a:pt x="10378" y="3474"/>
                  </a:cubicBezTo>
                  <a:cubicBezTo>
                    <a:pt x="10044" y="3914"/>
                    <a:pt x="9667" y="4353"/>
                    <a:pt x="9332" y="4792"/>
                  </a:cubicBezTo>
                  <a:cubicBezTo>
                    <a:pt x="9165" y="5002"/>
                    <a:pt x="9018" y="5190"/>
                    <a:pt x="8746" y="5274"/>
                  </a:cubicBezTo>
                  <a:cubicBezTo>
                    <a:pt x="8725" y="5274"/>
                    <a:pt x="8704" y="5295"/>
                    <a:pt x="8684" y="5295"/>
                  </a:cubicBezTo>
                  <a:cubicBezTo>
                    <a:pt x="6717" y="6257"/>
                    <a:pt x="6445" y="6341"/>
                    <a:pt x="4290" y="6194"/>
                  </a:cubicBezTo>
                  <a:cubicBezTo>
                    <a:pt x="3411" y="6132"/>
                    <a:pt x="2553" y="5839"/>
                    <a:pt x="2009" y="5064"/>
                  </a:cubicBezTo>
                  <a:cubicBezTo>
                    <a:pt x="1946" y="4981"/>
                    <a:pt x="1842" y="4876"/>
                    <a:pt x="1779" y="4834"/>
                  </a:cubicBezTo>
                  <a:cubicBezTo>
                    <a:pt x="1151" y="4458"/>
                    <a:pt x="858" y="3851"/>
                    <a:pt x="670" y="3202"/>
                  </a:cubicBezTo>
                  <a:cubicBezTo>
                    <a:pt x="565" y="2784"/>
                    <a:pt x="461" y="2365"/>
                    <a:pt x="272" y="2010"/>
                  </a:cubicBezTo>
                  <a:cubicBezTo>
                    <a:pt x="0" y="1424"/>
                    <a:pt x="63" y="838"/>
                    <a:pt x="105" y="23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99;p35">
              <a:extLst>
                <a:ext uri="{FF2B5EF4-FFF2-40B4-BE49-F238E27FC236}">
                  <a16:creationId xmlns:a16="http://schemas.microsoft.com/office/drawing/2014/main" id="{5C11811A-16E7-3944-9F45-E7B3DD26CDE1}"/>
                </a:ext>
              </a:extLst>
            </p:cNvPr>
            <p:cNvSpPr/>
            <p:nvPr/>
          </p:nvSpPr>
          <p:spPr>
            <a:xfrm>
              <a:off x="6389825" y="2591838"/>
              <a:ext cx="192500" cy="152250"/>
            </a:xfrm>
            <a:custGeom>
              <a:avLst/>
              <a:gdLst/>
              <a:ahLst/>
              <a:cxnLst/>
              <a:rect l="l" t="t" r="r" b="b"/>
              <a:pathLst>
                <a:path w="7700" h="6090" extrusionOk="0">
                  <a:moveTo>
                    <a:pt x="7135" y="2198"/>
                  </a:moveTo>
                  <a:cubicBezTo>
                    <a:pt x="7240" y="1214"/>
                    <a:pt x="6863" y="336"/>
                    <a:pt x="5608" y="105"/>
                  </a:cubicBezTo>
                  <a:cubicBezTo>
                    <a:pt x="5043" y="1"/>
                    <a:pt x="4499" y="43"/>
                    <a:pt x="3975" y="231"/>
                  </a:cubicBezTo>
                  <a:cubicBezTo>
                    <a:pt x="3306" y="64"/>
                    <a:pt x="2574" y="126"/>
                    <a:pt x="1967" y="440"/>
                  </a:cubicBezTo>
                  <a:cubicBezTo>
                    <a:pt x="1214" y="838"/>
                    <a:pt x="816" y="1486"/>
                    <a:pt x="649" y="2240"/>
                  </a:cubicBezTo>
                  <a:cubicBezTo>
                    <a:pt x="607" y="2344"/>
                    <a:pt x="544" y="2470"/>
                    <a:pt x="502" y="2616"/>
                  </a:cubicBezTo>
                  <a:cubicBezTo>
                    <a:pt x="0" y="3934"/>
                    <a:pt x="858" y="5169"/>
                    <a:pt x="2030" y="5692"/>
                  </a:cubicBezTo>
                  <a:lnTo>
                    <a:pt x="2197" y="5776"/>
                  </a:lnTo>
                  <a:lnTo>
                    <a:pt x="2218" y="5776"/>
                  </a:lnTo>
                  <a:lnTo>
                    <a:pt x="2448" y="5859"/>
                  </a:lnTo>
                  <a:cubicBezTo>
                    <a:pt x="2825" y="5964"/>
                    <a:pt x="3243" y="6006"/>
                    <a:pt x="3599" y="5985"/>
                  </a:cubicBezTo>
                  <a:cubicBezTo>
                    <a:pt x="4080" y="6090"/>
                    <a:pt x="4603" y="6069"/>
                    <a:pt x="5147" y="5880"/>
                  </a:cubicBezTo>
                  <a:cubicBezTo>
                    <a:pt x="6716" y="5294"/>
                    <a:pt x="7700" y="3662"/>
                    <a:pt x="7135" y="219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300;p35">
              <a:extLst>
                <a:ext uri="{FF2B5EF4-FFF2-40B4-BE49-F238E27FC236}">
                  <a16:creationId xmlns:a16="http://schemas.microsoft.com/office/drawing/2014/main" id="{B9653532-D480-544D-B089-31D008C8F5BD}"/>
                </a:ext>
              </a:extLst>
            </p:cNvPr>
            <p:cNvSpPr/>
            <p:nvPr/>
          </p:nvSpPr>
          <p:spPr>
            <a:xfrm>
              <a:off x="6912900" y="2581388"/>
              <a:ext cx="176300" cy="194600"/>
            </a:xfrm>
            <a:custGeom>
              <a:avLst/>
              <a:gdLst/>
              <a:ahLst/>
              <a:cxnLst/>
              <a:rect l="l" t="t" r="r" b="b"/>
              <a:pathLst>
                <a:path w="7052" h="7784" extrusionOk="0">
                  <a:moveTo>
                    <a:pt x="6989" y="3055"/>
                  </a:moveTo>
                  <a:cubicBezTo>
                    <a:pt x="7052" y="879"/>
                    <a:pt x="4688" y="0"/>
                    <a:pt x="2930" y="314"/>
                  </a:cubicBezTo>
                  <a:cubicBezTo>
                    <a:pt x="817" y="712"/>
                    <a:pt x="1" y="2658"/>
                    <a:pt x="649" y="4583"/>
                  </a:cubicBezTo>
                  <a:cubicBezTo>
                    <a:pt x="1277" y="6466"/>
                    <a:pt x="3495" y="7784"/>
                    <a:pt x="5336" y="6675"/>
                  </a:cubicBezTo>
                  <a:cubicBezTo>
                    <a:pt x="6257" y="6089"/>
                    <a:pt x="6822" y="4959"/>
                    <a:pt x="6843" y="3892"/>
                  </a:cubicBezTo>
                  <a:cubicBezTo>
                    <a:pt x="6926" y="3599"/>
                    <a:pt x="6989" y="3327"/>
                    <a:pt x="6989" y="305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301;p35">
              <a:extLst>
                <a:ext uri="{FF2B5EF4-FFF2-40B4-BE49-F238E27FC236}">
                  <a16:creationId xmlns:a16="http://schemas.microsoft.com/office/drawing/2014/main" id="{8E11C46F-89EC-3D47-A104-4807EF145544}"/>
                </a:ext>
              </a:extLst>
            </p:cNvPr>
            <p:cNvSpPr/>
            <p:nvPr/>
          </p:nvSpPr>
          <p:spPr>
            <a:xfrm>
              <a:off x="5970825" y="1928038"/>
              <a:ext cx="1569800" cy="1667650"/>
            </a:xfrm>
            <a:custGeom>
              <a:avLst/>
              <a:gdLst/>
              <a:ahLst/>
              <a:cxnLst/>
              <a:rect l="l" t="t" r="r" b="b"/>
              <a:pathLst>
                <a:path w="62792" h="66706" extrusionOk="0">
                  <a:moveTo>
                    <a:pt x="55908" y="19271"/>
                  </a:moveTo>
                  <a:cubicBezTo>
                    <a:pt x="56515" y="20422"/>
                    <a:pt x="57101" y="21552"/>
                    <a:pt x="57687" y="22682"/>
                  </a:cubicBezTo>
                  <a:cubicBezTo>
                    <a:pt x="57980" y="23247"/>
                    <a:pt x="57875" y="23833"/>
                    <a:pt x="57770" y="24439"/>
                  </a:cubicBezTo>
                  <a:cubicBezTo>
                    <a:pt x="57666" y="24879"/>
                    <a:pt x="57477" y="25276"/>
                    <a:pt x="57017" y="25507"/>
                  </a:cubicBezTo>
                  <a:cubicBezTo>
                    <a:pt x="56787" y="25611"/>
                    <a:pt x="56557" y="25862"/>
                    <a:pt x="56368" y="26030"/>
                  </a:cubicBezTo>
                  <a:cubicBezTo>
                    <a:pt x="56013" y="26323"/>
                    <a:pt x="55992" y="26657"/>
                    <a:pt x="56180" y="27013"/>
                  </a:cubicBezTo>
                  <a:cubicBezTo>
                    <a:pt x="56285" y="27264"/>
                    <a:pt x="56410" y="27473"/>
                    <a:pt x="56494" y="27724"/>
                  </a:cubicBezTo>
                  <a:cubicBezTo>
                    <a:pt x="56599" y="28017"/>
                    <a:pt x="56682" y="28331"/>
                    <a:pt x="56787" y="28624"/>
                  </a:cubicBezTo>
                  <a:cubicBezTo>
                    <a:pt x="56829" y="28792"/>
                    <a:pt x="56850" y="29001"/>
                    <a:pt x="56975" y="29168"/>
                  </a:cubicBezTo>
                  <a:cubicBezTo>
                    <a:pt x="57247" y="29482"/>
                    <a:pt x="57268" y="29817"/>
                    <a:pt x="57268" y="30214"/>
                  </a:cubicBezTo>
                  <a:cubicBezTo>
                    <a:pt x="57247" y="30570"/>
                    <a:pt x="57226" y="30947"/>
                    <a:pt x="57247" y="31302"/>
                  </a:cubicBezTo>
                  <a:cubicBezTo>
                    <a:pt x="57310" y="31909"/>
                    <a:pt x="57059" y="32411"/>
                    <a:pt x="56892" y="32955"/>
                  </a:cubicBezTo>
                  <a:cubicBezTo>
                    <a:pt x="56829" y="33081"/>
                    <a:pt x="56724" y="33186"/>
                    <a:pt x="56640" y="33290"/>
                  </a:cubicBezTo>
                  <a:cubicBezTo>
                    <a:pt x="56494" y="33541"/>
                    <a:pt x="56306" y="33750"/>
                    <a:pt x="56159" y="33981"/>
                  </a:cubicBezTo>
                  <a:cubicBezTo>
                    <a:pt x="55657" y="34713"/>
                    <a:pt x="54946" y="35069"/>
                    <a:pt x="54067" y="35048"/>
                  </a:cubicBezTo>
                  <a:cubicBezTo>
                    <a:pt x="53753" y="35048"/>
                    <a:pt x="53439" y="35048"/>
                    <a:pt x="53125" y="35027"/>
                  </a:cubicBezTo>
                  <a:cubicBezTo>
                    <a:pt x="53251" y="35278"/>
                    <a:pt x="53481" y="35257"/>
                    <a:pt x="53690" y="35320"/>
                  </a:cubicBezTo>
                  <a:cubicBezTo>
                    <a:pt x="54381" y="35466"/>
                    <a:pt x="55071" y="35634"/>
                    <a:pt x="55783" y="35696"/>
                  </a:cubicBezTo>
                  <a:cubicBezTo>
                    <a:pt x="56682" y="35843"/>
                    <a:pt x="57352" y="36282"/>
                    <a:pt x="58000" y="36847"/>
                  </a:cubicBezTo>
                  <a:cubicBezTo>
                    <a:pt x="58105" y="36931"/>
                    <a:pt x="58189" y="37098"/>
                    <a:pt x="58189" y="37224"/>
                  </a:cubicBezTo>
                  <a:cubicBezTo>
                    <a:pt x="58210" y="37475"/>
                    <a:pt x="58210" y="37747"/>
                    <a:pt x="58168" y="37977"/>
                  </a:cubicBezTo>
                  <a:cubicBezTo>
                    <a:pt x="57896" y="39337"/>
                    <a:pt x="58042" y="40697"/>
                    <a:pt x="58063" y="42078"/>
                  </a:cubicBezTo>
                  <a:cubicBezTo>
                    <a:pt x="58252" y="42141"/>
                    <a:pt x="58398" y="42162"/>
                    <a:pt x="58524" y="42245"/>
                  </a:cubicBezTo>
                  <a:cubicBezTo>
                    <a:pt x="58796" y="42371"/>
                    <a:pt x="59047" y="42476"/>
                    <a:pt x="59256" y="42664"/>
                  </a:cubicBezTo>
                  <a:cubicBezTo>
                    <a:pt x="60177" y="43543"/>
                    <a:pt x="61097" y="44442"/>
                    <a:pt x="61725" y="45572"/>
                  </a:cubicBezTo>
                  <a:cubicBezTo>
                    <a:pt x="62018" y="46095"/>
                    <a:pt x="62248" y="46639"/>
                    <a:pt x="62248" y="47246"/>
                  </a:cubicBezTo>
                  <a:cubicBezTo>
                    <a:pt x="62248" y="47414"/>
                    <a:pt x="62269" y="47623"/>
                    <a:pt x="62311" y="47811"/>
                  </a:cubicBezTo>
                  <a:cubicBezTo>
                    <a:pt x="62792" y="49485"/>
                    <a:pt x="62353" y="51012"/>
                    <a:pt x="61432" y="52414"/>
                  </a:cubicBezTo>
                  <a:cubicBezTo>
                    <a:pt x="61118" y="52917"/>
                    <a:pt x="60679" y="53335"/>
                    <a:pt x="60281" y="53774"/>
                  </a:cubicBezTo>
                  <a:cubicBezTo>
                    <a:pt x="59946" y="54151"/>
                    <a:pt x="59549" y="54486"/>
                    <a:pt x="59172" y="54841"/>
                  </a:cubicBezTo>
                  <a:cubicBezTo>
                    <a:pt x="58712" y="55323"/>
                    <a:pt x="58231" y="55762"/>
                    <a:pt x="57603" y="55992"/>
                  </a:cubicBezTo>
                  <a:cubicBezTo>
                    <a:pt x="57352" y="56097"/>
                    <a:pt x="57184" y="56264"/>
                    <a:pt x="57122" y="56557"/>
                  </a:cubicBezTo>
                  <a:cubicBezTo>
                    <a:pt x="57017" y="56892"/>
                    <a:pt x="56850" y="57227"/>
                    <a:pt x="56703" y="57562"/>
                  </a:cubicBezTo>
                  <a:cubicBezTo>
                    <a:pt x="56452" y="58168"/>
                    <a:pt x="56410" y="58775"/>
                    <a:pt x="56410" y="59403"/>
                  </a:cubicBezTo>
                  <a:cubicBezTo>
                    <a:pt x="56410" y="60365"/>
                    <a:pt x="56389" y="61328"/>
                    <a:pt x="56347" y="62311"/>
                  </a:cubicBezTo>
                  <a:cubicBezTo>
                    <a:pt x="56347" y="62730"/>
                    <a:pt x="56327" y="63148"/>
                    <a:pt x="56180" y="63567"/>
                  </a:cubicBezTo>
                  <a:cubicBezTo>
                    <a:pt x="56034" y="63922"/>
                    <a:pt x="56096" y="64341"/>
                    <a:pt x="56096" y="64738"/>
                  </a:cubicBezTo>
                  <a:cubicBezTo>
                    <a:pt x="56075" y="65031"/>
                    <a:pt x="56138" y="65303"/>
                    <a:pt x="55887" y="65513"/>
                  </a:cubicBezTo>
                  <a:cubicBezTo>
                    <a:pt x="55511" y="65805"/>
                    <a:pt x="55301" y="66308"/>
                    <a:pt x="54736" y="66308"/>
                  </a:cubicBezTo>
                  <a:cubicBezTo>
                    <a:pt x="54506" y="66308"/>
                    <a:pt x="54234" y="66412"/>
                    <a:pt x="54004" y="66517"/>
                  </a:cubicBezTo>
                  <a:cubicBezTo>
                    <a:pt x="53669" y="66663"/>
                    <a:pt x="53355" y="66705"/>
                    <a:pt x="53021" y="66559"/>
                  </a:cubicBezTo>
                  <a:cubicBezTo>
                    <a:pt x="52518" y="66391"/>
                    <a:pt x="52016" y="66349"/>
                    <a:pt x="51493" y="66349"/>
                  </a:cubicBezTo>
                  <a:cubicBezTo>
                    <a:pt x="47832" y="66308"/>
                    <a:pt x="44170" y="66224"/>
                    <a:pt x="40508" y="66182"/>
                  </a:cubicBezTo>
                  <a:cubicBezTo>
                    <a:pt x="39776" y="66182"/>
                    <a:pt x="39023" y="66182"/>
                    <a:pt x="38290" y="66245"/>
                  </a:cubicBezTo>
                  <a:cubicBezTo>
                    <a:pt x="37244" y="66349"/>
                    <a:pt x="36198" y="66349"/>
                    <a:pt x="35152" y="66329"/>
                  </a:cubicBezTo>
                  <a:cubicBezTo>
                    <a:pt x="34545" y="66329"/>
                    <a:pt x="33938" y="66308"/>
                    <a:pt x="33373" y="66308"/>
                  </a:cubicBezTo>
                  <a:cubicBezTo>
                    <a:pt x="32871" y="66308"/>
                    <a:pt x="32348" y="66391"/>
                    <a:pt x="31846" y="66412"/>
                  </a:cubicBezTo>
                  <a:cubicBezTo>
                    <a:pt x="31281" y="66433"/>
                    <a:pt x="30737" y="66496"/>
                    <a:pt x="30151" y="66496"/>
                  </a:cubicBezTo>
                  <a:cubicBezTo>
                    <a:pt x="23832" y="66391"/>
                    <a:pt x="17492" y="66287"/>
                    <a:pt x="11173" y="66140"/>
                  </a:cubicBezTo>
                  <a:cubicBezTo>
                    <a:pt x="10650" y="66140"/>
                    <a:pt x="10148" y="66140"/>
                    <a:pt x="9646" y="66308"/>
                  </a:cubicBezTo>
                  <a:cubicBezTo>
                    <a:pt x="9458" y="66349"/>
                    <a:pt x="9248" y="66391"/>
                    <a:pt x="9081" y="66391"/>
                  </a:cubicBezTo>
                  <a:cubicBezTo>
                    <a:pt x="8349" y="66391"/>
                    <a:pt x="7616" y="66349"/>
                    <a:pt x="6842" y="66349"/>
                  </a:cubicBezTo>
                  <a:cubicBezTo>
                    <a:pt x="6487" y="66349"/>
                    <a:pt x="6173" y="66245"/>
                    <a:pt x="5963" y="65931"/>
                  </a:cubicBezTo>
                  <a:cubicBezTo>
                    <a:pt x="5691" y="65575"/>
                    <a:pt x="5440" y="65178"/>
                    <a:pt x="5252" y="64780"/>
                  </a:cubicBezTo>
                  <a:cubicBezTo>
                    <a:pt x="5064" y="64425"/>
                    <a:pt x="5022" y="64027"/>
                    <a:pt x="5022" y="63629"/>
                  </a:cubicBezTo>
                  <a:cubicBezTo>
                    <a:pt x="5043" y="62751"/>
                    <a:pt x="5043" y="61893"/>
                    <a:pt x="5064" y="60993"/>
                  </a:cubicBezTo>
                  <a:cubicBezTo>
                    <a:pt x="5064" y="60888"/>
                    <a:pt x="5064" y="60763"/>
                    <a:pt x="5106" y="60658"/>
                  </a:cubicBezTo>
                  <a:cubicBezTo>
                    <a:pt x="5440" y="59445"/>
                    <a:pt x="5273" y="58168"/>
                    <a:pt x="5587" y="56934"/>
                  </a:cubicBezTo>
                  <a:cubicBezTo>
                    <a:pt x="5629" y="56829"/>
                    <a:pt x="5670" y="56704"/>
                    <a:pt x="5629" y="56599"/>
                  </a:cubicBezTo>
                  <a:cubicBezTo>
                    <a:pt x="5336" y="55930"/>
                    <a:pt x="5524" y="55197"/>
                    <a:pt x="5482" y="54507"/>
                  </a:cubicBezTo>
                  <a:cubicBezTo>
                    <a:pt x="5482" y="54360"/>
                    <a:pt x="5461" y="54172"/>
                    <a:pt x="5461" y="53984"/>
                  </a:cubicBezTo>
                  <a:cubicBezTo>
                    <a:pt x="5315" y="53942"/>
                    <a:pt x="5147" y="53879"/>
                    <a:pt x="5001" y="53795"/>
                  </a:cubicBezTo>
                  <a:cubicBezTo>
                    <a:pt x="4813" y="53733"/>
                    <a:pt x="4624" y="53649"/>
                    <a:pt x="4499" y="53523"/>
                  </a:cubicBezTo>
                  <a:cubicBezTo>
                    <a:pt x="4185" y="53209"/>
                    <a:pt x="3808" y="53021"/>
                    <a:pt x="3390" y="52854"/>
                  </a:cubicBezTo>
                  <a:cubicBezTo>
                    <a:pt x="2511" y="52519"/>
                    <a:pt x="1716" y="51996"/>
                    <a:pt x="1088" y="51284"/>
                  </a:cubicBezTo>
                  <a:cubicBezTo>
                    <a:pt x="251" y="50385"/>
                    <a:pt x="0" y="49255"/>
                    <a:pt x="314" y="48041"/>
                  </a:cubicBezTo>
                  <a:cubicBezTo>
                    <a:pt x="419" y="47665"/>
                    <a:pt x="565" y="47288"/>
                    <a:pt x="712" y="46932"/>
                  </a:cubicBezTo>
                  <a:cubicBezTo>
                    <a:pt x="753" y="46828"/>
                    <a:pt x="774" y="46681"/>
                    <a:pt x="858" y="46619"/>
                  </a:cubicBezTo>
                  <a:cubicBezTo>
                    <a:pt x="1590" y="45886"/>
                    <a:pt x="2093" y="44903"/>
                    <a:pt x="3055" y="44380"/>
                  </a:cubicBezTo>
                  <a:cubicBezTo>
                    <a:pt x="3390" y="44212"/>
                    <a:pt x="3683" y="43898"/>
                    <a:pt x="3997" y="43647"/>
                  </a:cubicBezTo>
                  <a:cubicBezTo>
                    <a:pt x="4645" y="43187"/>
                    <a:pt x="5336" y="42810"/>
                    <a:pt x="6110" y="42580"/>
                  </a:cubicBezTo>
                  <a:cubicBezTo>
                    <a:pt x="6152" y="42350"/>
                    <a:pt x="6173" y="42162"/>
                    <a:pt x="6194" y="41973"/>
                  </a:cubicBezTo>
                  <a:lnTo>
                    <a:pt x="6361" y="40718"/>
                  </a:lnTo>
                  <a:cubicBezTo>
                    <a:pt x="6403" y="40383"/>
                    <a:pt x="6466" y="40048"/>
                    <a:pt x="6466" y="39714"/>
                  </a:cubicBezTo>
                  <a:cubicBezTo>
                    <a:pt x="6487" y="38898"/>
                    <a:pt x="6528" y="38061"/>
                    <a:pt x="6507" y="37245"/>
                  </a:cubicBezTo>
                  <a:cubicBezTo>
                    <a:pt x="6507" y="36575"/>
                    <a:pt x="6842" y="35989"/>
                    <a:pt x="6926" y="35341"/>
                  </a:cubicBezTo>
                  <a:cubicBezTo>
                    <a:pt x="6947" y="35215"/>
                    <a:pt x="7156" y="35048"/>
                    <a:pt x="7303" y="35048"/>
                  </a:cubicBezTo>
                  <a:cubicBezTo>
                    <a:pt x="7888" y="34964"/>
                    <a:pt x="8495" y="34797"/>
                    <a:pt x="9144" y="34839"/>
                  </a:cubicBezTo>
                  <a:cubicBezTo>
                    <a:pt x="9834" y="34901"/>
                    <a:pt x="10504" y="34839"/>
                    <a:pt x="11236" y="34859"/>
                  </a:cubicBezTo>
                  <a:cubicBezTo>
                    <a:pt x="11236" y="34211"/>
                    <a:pt x="11487" y="33688"/>
                    <a:pt x="11759" y="33186"/>
                  </a:cubicBezTo>
                  <a:cubicBezTo>
                    <a:pt x="11550" y="32830"/>
                    <a:pt x="11404" y="32495"/>
                    <a:pt x="11173" y="32139"/>
                  </a:cubicBezTo>
                  <a:cubicBezTo>
                    <a:pt x="10713" y="31491"/>
                    <a:pt x="10295" y="30842"/>
                    <a:pt x="10127" y="30047"/>
                  </a:cubicBezTo>
                  <a:cubicBezTo>
                    <a:pt x="10023" y="29629"/>
                    <a:pt x="9667" y="29273"/>
                    <a:pt x="9500" y="28854"/>
                  </a:cubicBezTo>
                  <a:cubicBezTo>
                    <a:pt x="9332" y="28478"/>
                    <a:pt x="9186" y="28122"/>
                    <a:pt x="9102" y="27724"/>
                  </a:cubicBezTo>
                  <a:cubicBezTo>
                    <a:pt x="8914" y="26867"/>
                    <a:pt x="8621" y="26030"/>
                    <a:pt x="8704" y="25130"/>
                  </a:cubicBezTo>
                  <a:cubicBezTo>
                    <a:pt x="8725" y="24921"/>
                    <a:pt x="8704" y="24753"/>
                    <a:pt x="8767" y="24544"/>
                  </a:cubicBezTo>
                  <a:cubicBezTo>
                    <a:pt x="8976" y="23561"/>
                    <a:pt x="9207" y="22598"/>
                    <a:pt x="9416" y="21636"/>
                  </a:cubicBezTo>
                  <a:cubicBezTo>
                    <a:pt x="9520" y="21217"/>
                    <a:pt x="9709" y="20841"/>
                    <a:pt x="9960" y="20506"/>
                  </a:cubicBezTo>
                  <a:cubicBezTo>
                    <a:pt x="10232" y="20150"/>
                    <a:pt x="10462" y="19753"/>
                    <a:pt x="10692" y="19376"/>
                  </a:cubicBezTo>
                  <a:cubicBezTo>
                    <a:pt x="10797" y="19229"/>
                    <a:pt x="10880" y="19020"/>
                    <a:pt x="11006" y="18895"/>
                  </a:cubicBezTo>
                  <a:cubicBezTo>
                    <a:pt x="11508" y="18309"/>
                    <a:pt x="12031" y="17765"/>
                    <a:pt x="12533" y="17179"/>
                  </a:cubicBezTo>
                  <a:cubicBezTo>
                    <a:pt x="12533" y="17116"/>
                    <a:pt x="12554" y="17033"/>
                    <a:pt x="12554" y="17012"/>
                  </a:cubicBezTo>
                  <a:cubicBezTo>
                    <a:pt x="12031" y="16196"/>
                    <a:pt x="12178" y="15296"/>
                    <a:pt x="12241" y="14438"/>
                  </a:cubicBezTo>
                  <a:cubicBezTo>
                    <a:pt x="12241" y="14250"/>
                    <a:pt x="12324" y="14040"/>
                    <a:pt x="12429" y="13894"/>
                  </a:cubicBezTo>
                  <a:cubicBezTo>
                    <a:pt x="12701" y="13455"/>
                    <a:pt x="13015" y="12994"/>
                    <a:pt x="13370" y="12576"/>
                  </a:cubicBezTo>
                  <a:cubicBezTo>
                    <a:pt x="13496" y="12408"/>
                    <a:pt x="13705" y="12262"/>
                    <a:pt x="13831" y="12115"/>
                  </a:cubicBezTo>
                  <a:cubicBezTo>
                    <a:pt x="14730" y="11069"/>
                    <a:pt x="15881" y="10421"/>
                    <a:pt x="17053" y="9793"/>
                  </a:cubicBezTo>
                  <a:cubicBezTo>
                    <a:pt x="17262" y="9688"/>
                    <a:pt x="17471" y="9626"/>
                    <a:pt x="17681" y="9521"/>
                  </a:cubicBezTo>
                  <a:cubicBezTo>
                    <a:pt x="17827" y="9479"/>
                    <a:pt x="17995" y="9416"/>
                    <a:pt x="18141" y="9333"/>
                  </a:cubicBezTo>
                  <a:cubicBezTo>
                    <a:pt x="18225" y="9312"/>
                    <a:pt x="18287" y="9228"/>
                    <a:pt x="18350" y="9186"/>
                  </a:cubicBezTo>
                  <a:cubicBezTo>
                    <a:pt x="18497" y="8579"/>
                    <a:pt x="18622" y="7973"/>
                    <a:pt x="18769" y="7387"/>
                  </a:cubicBezTo>
                  <a:cubicBezTo>
                    <a:pt x="18957" y="6696"/>
                    <a:pt x="19334" y="6152"/>
                    <a:pt x="19794" y="5629"/>
                  </a:cubicBezTo>
                  <a:cubicBezTo>
                    <a:pt x="20526" y="4834"/>
                    <a:pt x="21384" y="4185"/>
                    <a:pt x="22326" y="3662"/>
                  </a:cubicBezTo>
                  <a:cubicBezTo>
                    <a:pt x="23037" y="3265"/>
                    <a:pt x="23832" y="3118"/>
                    <a:pt x="24606" y="3014"/>
                  </a:cubicBezTo>
                  <a:cubicBezTo>
                    <a:pt x="25401" y="2888"/>
                    <a:pt x="26176" y="2784"/>
                    <a:pt x="26992" y="2993"/>
                  </a:cubicBezTo>
                  <a:cubicBezTo>
                    <a:pt x="27306" y="3056"/>
                    <a:pt x="27557" y="2930"/>
                    <a:pt x="27745" y="2721"/>
                  </a:cubicBezTo>
                  <a:cubicBezTo>
                    <a:pt x="28289" y="2051"/>
                    <a:pt x="29105" y="1696"/>
                    <a:pt x="29733" y="1131"/>
                  </a:cubicBezTo>
                  <a:cubicBezTo>
                    <a:pt x="29900" y="1005"/>
                    <a:pt x="30130" y="921"/>
                    <a:pt x="30360" y="859"/>
                  </a:cubicBezTo>
                  <a:cubicBezTo>
                    <a:pt x="31072" y="628"/>
                    <a:pt x="31783" y="419"/>
                    <a:pt x="32474" y="189"/>
                  </a:cubicBezTo>
                  <a:cubicBezTo>
                    <a:pt x="32850" y="63"/>
                    <a:pt x="33185" y="1"/>
                    <a:pt x="33583" y="22"/>
                  </a:cubicBezTo>
                  <a:cubicBezTo>
                    <a:pt x="34399" y="63"/>
                    <a:pt x="35236" y="84"/>
                    <a:pt x="36031" y="63"/>
                  </a:cubicBezTo>
                  <a:cubicBezTo>
                    <a:pt x="36491" y="63"/>
                    <a:pt x="36868" y="189"/>
                    <a:pt x="37244" y="398"/>
                  </a:cubicBezTo>
                  <a:cubicBezTo>
                    <a:pt x="37767" y="712"/>
                    <a:pt x="38311" y="1026"/>
                    <a:pt x="38855" y="1361"/>
                  </a:cubicBezTo>
                  <a:cubicBezTo>
                    <a:pt x="39588" y="1800"/>
                    <a:pt x="40048" y="2512"/>
                    <a:pt x="40404" y="3244"/>
                  </a:cubicBezTo>
                  <a:cubicBezTo>
                    <a:pt x="40508" y="3453"/>
                    <a:pt x="40487" y="3746"/>
                    <a:pt x="40508" y="3997"/>
                  </a:cubicBezTo>
                  <a:cubicBezTo>
                    <a:pt x="41617" y="3892"/>
                    <a:pt x="42663" y="3976"/>
                    <a:pt x="43731" y="3976"/>
                  </a:cubicBezTo>
                  <a:cubicBezTo>
                    <a:pt x="44777" y="3976"/>
                    <a:pt x="45823" y="3997"/>
                    <a:pt x="46869" y="4039"/>
                  </a:cubicBezTo>
                  <a:cubicBezTo>
                    <a:pt x="47057" y="4039"/>
                    <a:pt x="47267" y="4060"/>
                    <a:pt x="47434" y="4102"/>
                  </a:cubicBezTo>
                  <a:cubicBezTo>
                    <a:pt x="47915" y="4248"/>
                    <a:pt x="48355" y="4395"/>
                    <a:pt x="48836" y="4520"/>
                  </a:cubicBezTo>
                  <a:cubicBezTo>
                    <a:pt x="49296" y="4667"/>
                    <a:pt x="49715" y="4897"/>
                    <a:pt x="50049" y="5253"/>
                  </a:cubicBezTo>
                  <a:cubicBezTo>
                    <a:pt x="50301" y="5525"/>
                    <a:pt x="50614" y="5776"/>
                    <a:pt x="50782" y="6069"/>
                  </a:cubicBezTo>
                  <a:cubicBezTo>
                    <a:pt x="51179" y="6675"/>
                    <a:pt x="51493" y="7303"/>
                    <a:pt x="51410" y="8056"/>
                  </a:cubicBezTo>
                  <a:cubicBezTo>
                    <a:pt x="51368" y="8496"/>
                    <a:pt x="51410" y="8977"/>
                    <a:pt x="51389" y="9416"/>
                  </a:cubicBezTo>
                  <a:cubicBezTo>
                    <a:pt x="51389" y="9688"/>
                    <a:pt x="51493" y="9856"/>
                    <a:pt x="51702" y="10002"/>
                  </a:cubicBezTo>
                  <a:cubicBezTo>
                    <a:pt x="51995" y="10170"/>
                    <a:pt x="52309" y="10337"/>
                    <a:pt x="52602" y="10483"/>
                  </a:cubicBezTo>
                  <a:cubicBezTo>
                    <a:pt x="52958" y="10672"/>
                    <a:pt x="53293" y="10860"/>
                    <a:pt x="53565" y="11174"/>
                  </a:cubicBezTo>
                  <a:cubicBezTo>
                    <a:pt x="53648" y="11258"/>
                    <a:pt x="53711" y="11362"/>
                    <a:pt x="53816" y="11404"/>
                  </a:cubicBezTo>
                  <a:cubicBezTo>
                    <a:pt x="54632" y="11885"/>
                    <a:pt x="55176" y="12618"/>
                    <a:pt x="55741" y="13308"/>
                  </a:cubicBezTo>
                  <a:cubicBezTo>
                    <a:pt x="55908" y="13559"/>
                    <a:pt x="56117" y="13810"/>
                    <a:pt x="56327" y="14020"/>
                  </a:cubicBezTo>
                  <a:cubicBezTo>
                    <a:pt x="56724" y="14459"/>
                    <a:pt x="56954" y="14961"/>
                    <a:pt x="56933" y="15568"/>
                  </a:cubicBezTo>
                  <a:cubicBezTo>
                    <a:pt x="56912" y="16028"/>
                    <a:pt x="56912" y="16530"/>
                    <a:pt x="56912" y="17012"/>
                  </a:cubicBezTo>
                  <a:cubicBezTo>
                    <a:pt x="56912" y="17430"/>
                    <a:pt x="56808" y="17786"/>
                    <a:pt x="56599" y="18121"/>
                  </a:cubicBezTo>
                  <a:cubicBezTo>
                    <a:pt x="56410" y="18518"/>
                    <a:pt x="56180" y="18853"/>
                    <a:pt x="55908" y="19271"/>
                  </a:cubicBezTo>
                  <a:close/>
                  <a:moveTo>
                    <a:pt x="10441" y="62646"/>
                  </a:moveTo>
                  <a:cubicBezTo>
                    <a:pt x="10860" y="62646"/>
                    <a:pt x="11215" y="62646"/>
                    <a:pt x="11592" y="62667"/>
                  </a:cubicBezTo>
                  <a:cubicBezTo>
                    <a:pt x="12450" y="62730"/>
                    <a:pt x="13329" y="62541"/>
                    <a:pt x="14165" y="62939"/>
                  </a:cubicBezTo>
                  <a:cubicBezTo>
                    <a:pt x="14228" y="62960"/>
                    <a:pt x="14270" y="62960"/>
                    <a:pt x="14333" y="62960"/>
                  </a:cubicBezTo>
                  <a:cubicBezTo>
                    <a:pt x="15588" y="62939"/>
                    <a:pt x="16823" y="63106"/>
                    <a:pt x="18057" y="62876"/>
                  </a:cubicBezTo>
                  <a:cubicBezTo>
                    <a:pt x="18413" y="62834"/>
                    <a:pt x="18748" y="62792"/>
                    <a:pt x="19083" y="62792"/>
                  </a:cubicBezTo>
                  <a:cubicBezTo>
                    <a:pt x="20066" y="62792"/>
                    <a:pt x="21028" y="62834"/>
                    <a:pt x="21991" y="62855"/>
                  </a:cubicBezTo>
                  <a:cubicBezTo>
                    <a:pt x="22221" y="62855"/>
                    <a:pt x="22451" y="62855"/>
                    <a:pt x="22640" y="62960"/>
                  </a:cubicBezTo>
                  <a:cubicBezTo>
                    <a:pt x="23037" y="63148"/>
                    <a:pt x="23393" y="63148"/>
                    <a:pt x="23811" y="63148"/>
                  </a:cubicBezTo>
                  <a:cubicBezTo>
                    <a:pt x="26615" y="63190"/>
                    <a:pt x="29440" y="63253"/>
                    <a:pt x="32243" y="63295"/>
                  </a:cubicBezTo>
                  <a:cubicBezTo>
                    <a:pt x="33708" y="63316"/>
                    <a:pt x="35194" y="63357"/>
                    <a:pt x="36658" y="63378"/>
                  </a:cubicBezTo>
                  <a:cubicBezTo>
                    <a:pt x="37119" y="63378"/>
                    <a:pt x="37579" y="63357"/>
                    <a:pt x="38018" y="63378"/>
                  </a:cubicBezTo>
                  <a:cubicBezTo>
                    <a:pt x="39588" y="63399"/>
                    <a:pt x="41136" y="63462"/>
                    <a:pt x="42705" y="63504"/>
                  </a:cubicBezTo>
                  <a:cubicBezTo>
                    <a:pt x="43249" y="63525"/>
                    <a:pt x="43772" y="63567"/>
                    <a:pt x="44337" y="63567"/>
                  </a:cubicBezTo>
                  <a:cubicBezTo>
                    <a:pt x="44881" y="63567"/>
                    <a:pt x="45425" y="63671"/>
                    <a:pt x="45928" y="63525"/>
                  </a:cubicBezTo>
                  <a:cubicBezTo>
                    <a:pt x="46451" y="63399"/>
                    <a:pt x="46911" y="63378"/>
                    <a:pt x="47434" y="63399"/>
                  </a:cubicBezTo>
                  <a:cubicBezTo>
                    <a:pt x="48313" y="63399"/>
                    <a:pt x="49150" y="63462"/>
                    <a:pt x="50008" y="63462"/>
                  </a:cubicBezTo>
                  <a:cubicBezTo>
                    <a:pt x="50238" y="63462"/>
                    <a:pt x="50468" y="63462"/>
                    <a:pt x="50656" y="63378"/>
                  </a:cubicBezTo>
                  <a:cubicBezTo>
                    <a:pt x="50991" y="63253"/>
                    <a:pt x="51305" y="63253"/>
                    <a:pt x="51661" y="63253"/>
                  </a:cubicBezTo>
                  <a:cubicBezTo>
                    <a:pt x="51995" y="63274"/>
                    <a:pt x="52309" y="63295"/>
                    <a:pt x="52665" y="63316"/>
                  </a:cubicBezTo>
                  <a:cubicBezTo>
                    <a:pt x="52853" y="63044"/>
                    <a:pt x="52790" y="62730"/>
                    <a:pt x="52832" y="62416"/>
                  </a:cubicBezTo>
                  <a:cubicBezTo>
                    <a:pt x="52853" y="62039"/>
                    <a:pt x="52770" y="61642"/>
                    <a:pt x="52895" y="61307"/>
                  </a:cubicBezTo>
                  <a:cubicBezTo>
                    <a:pt x="53104" y="60763"/>
                    <a:pt x="53104" y="60219"/>
                    <a:pt x="53146" y="59633"/>
                  </a:cubicBezTo>
                  <a:cubicBezTo>
                    <a:pt x="53167" y="59068"/>
                    <a:pt x="53083" y="58503"/>
                    <a:pt x="53397" y="57980"/>
                  </a:cubicBezTo>
                  <a:cubicBezTo>
                    <a:pt x="53460" y="57875"/>
                    <a:pt x="53460" y="57708"/>
                    <a:pt x="53460" y="57562"/>
                  </a:cubicBezTo>
                  <a:cubicBezTo>
                    <a:pt x="53502" y="56683"/>
                    <a:pt x="53502" y="56683"/>
                    <a:pt x="53062" y="56034"/>
                  </a:cubicBezTo>
                  <a:lnTo>
                    <a:pt x="53062" y="55950"/>
                  </a:lnTo>
                  <a:cubicBezTo>
                    <a:pt x="53146" y="55867"/>
                    <a:pt x="53188" y="55762"/>
                    <a:pt x="53272" y="55678"/>
                  </a:cubicBezTo>
                  <a:cubicBezTo>
                    <a:pt x="53669" y="55239"/>
                    <a:pt x="53586" y="54883"/>
                    <a:pt x="53083" y="54611"/>
                  </a:cubicBezTo>
                  <a:cubicBezTo>
                    <a:pt x="52895" y="54507"/>
                    <a:pt x="52644" y="54486"/>
                    <a:pt x="52581" y="54193"/>
                  </a:cubicBezTo>
                  <a:cubicBezTo>
                    <a:pt x="52749" y="53753"/>
                    <a:pt x="53251" y="53963"/>
                    <a:pt x="53481" y="53774"/>
                  </a:cubicBezTo>
                  <a:cubicBezTo>
                    <a:pt x="53774" y="53021"/>
                    <a:pt x="53816" y="52310"/>
                    <a:pt x="53816" y="51556"/>
                  </a:cubicBezTo>
                  <a:cubicBezTo>
                    <a:pt x="53816" y="50803"/>
                    <a:pt x="53816" y="50008"/>
                    <a:pt x="53879" y="49255"/>
                  </a:cubicBezTo>
                  <a:cubicBezTo>
                    <a:pt x="53920" y="48334"/>
                    <a:pt x="53941" y="47414"/>
                    <a:pt x="54088" y="46535"/>
                  </a:cubicBezTo>
                  <a:cubicBezTo>
                    <a:pt x="54339" y="44882"/>
                    <a:pt x="54339" y="43271"/>
                    <a:pt x="54297" y="41618"/>
                  </a:cubicBezTo>
                  <a:cubicBezTo>
                    <a:pt x="54255" y="41074"/>
                    <a:pt x="54213" y="40488"/>
                    <a:pt x="54151" y="39965"/>
                  </a:cubicBezTo>
                  <a:cubicBezTo>
                    <a:pt x="53732" y="39839"/>
                    <a:pt x="53397" y="39672"/>
                    <a:pt x="53062" y="39651"/>
                  </a:cubicBezTo>
                  <a:cubicBezTo>
                    <a:pt x="52351" y="39567"/>
                    <a:pt x="51702" y="39316"/>
                    <a:pt x="51012" y="39128"/>
                  </a:cubicBezTo>
                  <a:cubicBezTo>
                    <a:pt x="49380" y="38668"/>
                    <a:pt x="49233" y="38500"/>
                    <a:pt x="47392" y="38500"/>
                  </a:cubicBezTo>
                  <a:cubicBezTo>
                    <a:pt x="46597" y="38500"/>
                    <a:pt x="45781" y="38479"/>
                    <a:pt x="45007" y="38479"/>
                  </a:cubicBezTo>
                  <a:cubicBezTo>
                    <a:pt x="44400" y="38479"/>
                    <a:pt x="43835" y="38416"/>
                    <a:pt x="43249" y="38249"/>
                  </a:cubicBezTo>
                  <a:cubicBezTo>
                    <a:pt x="43040" y="38186"/>
                    <a:pt x="42810" y="38144"/>
                    <a:pt x="42580" y="38144"/>
                  </a:cubicBezTo>
                  <a:lnTo>
                    <a:pt x="38562" y="38061"/>
                  </a:lnTo>
                  <a:cubicBezTo>
                    <a:pt x="38332" y="38061"/>
                    <a:pt x="38102" y="38061"/>
                    <a:pt x="37893" y="38144"/>
                  </a:cubicBezTo>
                  <a:cubicBezTo>
                    <a:pt x="36972" y="38416"/>
                    <a:pt x="36114" y="38814"/>
                    <a:pt x="35110" y="38877"/>
                  </a:cubicBezTo>
                  <a:cubicBezTo>
                    <a:pt x="34671" y="39107"/>
                    <a:pt x="34168" y="39044"/>
                    <a:pt x="33708" y="39023"/>
                  </a:cubicBezTo>
                  <a:cubicBezTo>
                    <a:pt x="33122" y="39023"/>
                    <a:pt x="32578" y="38981"/>
                    <a:pt x="32013" y="38981"/>
                  </a:cubicBezTo>
                  <a:cubicBezTo>
                    <a:pt x="31720" y="38981"/>
                    <a:pt x="31427" y="38940"/>
                    <a:pt x="31176" y="39023"/>
                  </a:cubicBezTo>
                  <a:cubicBezTo>
                    <a:pt x="30821" y="39128"/>
                    <a:pt x="30507" y="39128"/>
                    <a:pt x="30172" y="39128"/>
                  </a:cubicBezTo>
                  <a:cubicBezTo>
                    <a:pt x="29628" y="39128"/>
                    <a:pt x="29105" y="39107"/>
                    <a:pt x="28561" y="39086"/>
                  </a:cubicBezTo>
                  <a:cubicBezTo>
                    <a:pt x="28101" y="39044"/>
                    <a:pt x="27640" y="39107"/>
                    <a:pt x="27243" y="38814"/>
                  </a:cubicBezTo>
                  <a:cubicBezTo>
                    <a:pt x="27159" y="38772"/>
                    <a:pt x="27034" y="38772"/>
                    <a:pt x="26908" y="38730"/>
                  </a:cubicBezTo>
                  <a:cubicBezTo>
                    <a:pt x="26259" y="38709"/>
                    <a:pt x="25673" y="38354"/>
                    <a:pt x="25004" y="38416"/>
                  </a:cubicBezTo>
                  <a:cubicBezTo>
                    <a:pt x="24857" y="38416"/>
                    <a:pt x="24732" y="38312"/>
                    <a:pt x="24606" y="38270"/>
                  </a:cubicBezTo>
                  <a:cubicBezTo>
                    <a:pt x="23686" y="37935"/>
                    <a:pt x="22744" y="37580"/>
                    <a:pt x="21719" y="37663"/>
                  </a:cubicBezTo>
                  <a:cubicBezTo>
                    <a:pt x="21384" y="37684"/>
                    <a:pt x="21049" y="37663"/>
                    <a:pt x="20715" y="37663"/>
                  </a:cubicBezTo>
                  <a:cubicBezTo>
                    <a:pt x="20003" y="37663"/>
                    <a:pt x="19292" y="37831"/>
                    <a:pt x="18664" y="38103"/>
                  </a:cubicBezTo>
                  <a:cubicBezTo>
                    <a:pt x="18246" y="38291"/>
                    <a:pt x="17827" y="38375"/>
                    <a:pt x="17367" y="38375"/>
                  </a:cubicBezTo>
                  <a:cubicBezTo>
                    <a:pt x="15735" y="38312"/>
                    <a:pt x="14124" y="38312"/>
                    <a:pt x="12513" y="38270"/>
                  </a:cubicBezTo>
                  <a:cubicBezTo>
                    <a:pt x="11843" y="38249"/>
                    <a:pt x="11215" y="38500"/>
                    <a:pt x="10525" y="38626"/>
                  </a:cubicBezTo>
                  <a:cubicBezTo>
                    <a:pt x="10483" y="38626"/>
                    <a:pt x="10462" y="38709"/>
                    <a:pt x="10420" y="38730"/>
                  </a:cubicBezTo>
                  <a:cubicBezTo>
                    <a:pt x="10420" y="39232"/>
                    <a:pt x="10399" y="39714"/>
                    <a:pt x="10399" y="40174"/>
                  </a:cubicBezTo>
                  <a:lnTo>
                    <a:pt x="10316" y="49192"/>
                  </a:lnTo>
                  <a:cubicBezTo>
                    <a:pt x="10316" y="49757"/>
                    <a:pt x="10295" y="50280"/>
                    <a:pt x="10085" y="50803"/>
                  </a:cubicBezTo>
                  <a:cubicBezTo>
                    <a:pt x="10002" y="51012"/>
                    <a:pt x="10002" y="51243"/>
                    <a:pt x="10002" y="51473"/>
                  </a:cubicBezTo>
                  <a:cubicBezTo>
                    <a:pt x="9960" y="53774"/>
                    <a:pt x="9939" y="56076"/>
                    <a:pt x="9897" y="58378"/>
                  </a:cubicBezTo>
                  <a:cubicBezTo>
                    <a:pt x="9897" y="58587"/>
                    <a:pt x="9855" y="58796"/>
                    <a:pt x="9939" y="58984"/>
                  </a:cubicBezTo>
                  <a:cubicBezTo>
                    <a:pt x="10295" y="59759"/>
                    <a:pt x="10002" y="60595"/>
                    <a:pt x="10253" y="61391"/>
                  </a:cubicBezTo>
                  <a:cubicBezTo>
                    <a:pt x="10169" y="61725"/>
                    <a:pt x="10253" y="62060"/>
                    <a:pt x="10399" y="62374"/>
                  </a:cubicBezTo>
                  <a:cubicBezTo>
                    <a:pt x="10483" y="62374"/>
                    <a:pt x="10441" y="62520"/>
                    <a:pt x="10441" y="62646"/>
                  </a:cubicBezTo>
                  <a:close/>
                  <a:moveTo>
                    <a:pt x="43961" y="33981"/>
                  </a:moveTo>
                  <a:cubicBezTo>
                    <a:pt x="44295" y="34022"/>
                    <a:pt x="44567" y="34085"/>
                    <a:pt x="44798" y="34106"/>
                  </a:cubicBezTo>
                  <a:cubicBezTo>
                    <a:pt x="46744" y="34336"/>
                    <a:pt x="48689" y="34546"/>
                    <a:pt x="50635" y="34797"/>
                  </a:cubicBezTo>
                  <a:cubicBezTo>
                    <a:pt x="51472" y="34901"/>
                    <a:pt x="52246" y="34755"/>
                    <a:pt x="52937" y="34211"/>
                  </a:cubicBezTo>
                  <a:cubicBezTo>
                    <a:pt x="53083" y="34085"/>
                    <a:pt x="53355" y="34022"/>
                    <a:pt x="53565" y="34002"/>
                  </a:cubicBezTo>
                  <a:cubicBezTo>
                    <a:pt x="53753" y="33939"/>
                    <a:pt x="53941" y="34002"/>
                    <a:pt x="54151" y="33939"/>
                  </a:cubicBezTo>
                  <a:cubicBezTo>
                    <a:pt x="54423" y="33876"/>
                    <a:pt x="54674" y="33771"/>
                    <a:pt x="54946" y="33667"/>
                  </a:cubicBezTo>
                  <a:cubicBezTo>
                    <a:pt x="55071" y="33604"/>
                    <a:pt x="55803" y="32516"/>
                    <a:pt x="55887" y="32349"/>
                  </a:cubicBezTo>
                  <a:cubicBezTo>
                    <a:pt x="56201" y="31784"/>
                    <a:pt x="56201" y="31156"/>
                    <a:pt x="56201" y="30528"/>
                  </a:cubicBezTo>
                  <a:cubicBezTo>
                    <a:pt x="56201" y="30193"/>
                    <a:pt x="56180" y="29838"/>
                    <a:pt x="55971" y="29545"/>
                  </a:cubicBezTo>
                  <a:cubicBezTo>
                    <a:pt x="55845" y="29377"/>
                    <a:pt x="55762" y="29126"/>
                    <a:pt x="55741" y="28917"/>
                  </a:cubicBezTo>
                  <a:cubicBezTo>
                    <a:pt x="55699" y="28541"/>
                    <a:pt x="55552" y="28227"/>
                    <a:pt x="55385" y="27871"/>
                  </a:cubicBezTo>
                  <a:cubicBezTo>
                    <a:pt x="55259" y="27620"/>
                    <a:pt x="55134" y="27390"/>
                    <a:pt x="55050" y="27097"/>
                  </a:cubicBezTo>
                  <a:cubicBezTo>
                    <a:pt x="54862" y="26469"/>
                    <a:pt x="54862" y="25862"/>
                    <a:pt x="55448" y="25402"/>
                  </a:cubicBezTo>
                  <a:cubicBezTo>
                    <a:pt x="55762" y="25130"/>
                    <a:pt x="56075" y="24816"/>
                    <a:pt x="56410" y="24565"/>
                  </a:cubicBezTo>
                  <a:cubicBezTo>
                    <a:pt x="56619" y="24398"/>
                    <a:pt x="56724" y="24209"/>
                    <a:pt x="56787" y="24000"/>
                  </a:cubicBezTo>
                  <a:cubicBezTo>
                    <a:pt x="56850" y="23665"/>
                    <a:pt x="56829" y="23351"/>
                    <a:pt x="56640" y="23017"/>
                  </a:cubicBezTo>
                  <a:cubicBezTo>
                    <a:pt x="56075" y="22012"/>
                    <a:pt x="55699" y="20945"/>
                    <a:pt x="55071" y="20004"/>
                  </a:cubicBezTo>
                  <a:cubicBezTo>
                    <a:pt x="54736" y="19481"/>
                    <a:pt x="54715" y="18874"/>
                    <a:pt x="55176" y="18351"/>
                  </a:cubicBezTo>
                  <a:cubicBezTo>
                    <a:pt x="55741" y="17723"/>
                    <a:pt x="56055" y="17033"/>
                    <a:pt x="55950" y="16196"/>
                  </a:cubicBezTo>
                  <a:cubicBezTo>
                    <a:pt x="55908" y="16007"/>
                    <a:pt x="55950" y="15798"/>
                    <a:pt x="55950" y="15589"/>
                  </a:cubicBezTo>
                  <a:cubicBezTo>
                    <a:pt x="55971" y="15254"/>
                    <a:pt x="55845" y="14982"/>
                    <a:pt x="55636" y="14731"/>
                  </a:cubicBezTo>
                  <a:cubicBezTo>
                    <a:pt x="55239" y="14292"/>
                    <a:pt x="54862" y="13810"/>
                    <a:pt x="54506" y="13350"/>
                  </a:cubicBezTo>
                  <a:cubicBezTo>
                    <a:pt x="54297" y="13078"/>
                    <a:pt x="54067" y="12827"/>
                    <a:pt x="53795" y="12618"/>
                  </a:cubicBezTo>
                  <a:cubicBezTo>
                    <a:pt x="53042" y="12032"/>
                    <a:pt x="52330" y="11362"/>
                    <a:pt x="51410" y="10986"/>
                  </a:cubicBezTo>
                  <a:cubicBezTo>
                    <a:pt x="51221" y="10902"/>
                    <a:pt x="51075" y="10776"/>
                    <a:pt x="50886" y="10672"/>
                  </a:cubicBezTo>
                  <a:cubicBezTo>
                    <a:pt x="50531" y="10525"/>
                    <a:pt x="50405" y="10232"/>
                    <a:pt x="50426" y="9856"/>
                  </a:cubicBezTo>
                  <a:cubicBezTo>
                    <a:pt x="50447" y="9270"/>
                    <a:pt x="50447" y="8663"/>
                    <a:pt x="50468" y="8077"/>
                  </a:cubicBezTo>
                  <a:cubicBezTo>
                    <a:pt x="50531" y="6885"/>
                    <a:pt x="49798" y="6173"/>
                    <a:pt x="48899" y="5545"/>
                  </a:cubicBezTo>
                  <a:cubicBezTo>
                    <a:pt x="48125" y="5315"/>
                    <a:pt x="47371" y="4981"/>
                    <a:pt x="46534" y="4981"/>
                  </a:cubicBezTo>
                  <a:cubicBezTo>
                    <a:pt x="45112" y="4981"/>
                    <a:pt x="43668" y="4918"/>
                    <a:pt x="42266" y="4897"/>
                  </a:cubicBezTo>
                  <a:cubicBezTo>
                    <a:pt x="41827" y="4897"/>
                    <a:pt x="41345" y="4813"/>
                    <a:pt x="40927" y="5043"/>
                  </a:cubicBezTo>
                  <a:cubicBezTo>
                    <a:pt x="40822" y="5106"/>
                    <a:pt x="40634" y="5085"/>
                    <a:pt x="40508" y="5106"/>
                  </a:cubicBezTo>
                  <a:cubicBezTo>
                    <a:pt x="39755" y="5106"/>
                    <a:pt x="39630" y="4981"/>
                    <a:pt x="39588" y="4248"/>
                  </a:cubicBezTo>
                  <a:cubicBezTo>
                    <a:pt x="39588" y="3976"/>
                    <a:pt x="39588" y="3725"/>
                    <a:pt x="39525" y="3474"/>
                  </a:cubicBezTo>
                  <a:cubicBezTo>
                    <a:pt x="39253" y="2909"/>
                    <a:pt x="38897" y="2407"/>
                    <a:pt x="38332" y="2072"/>
                  </a:cubicBezTo>
                  <a:cubicBezTo>
                    <a:pt x="37872" y="1779"/>
                    <a:pt x="37370" y="1465"/>
                    <a:pt x="36909" y="1172"/>
                  </a:cubicBezTo>
                  <a:cubicBezTo>
                    <a:pt x="36637" y="1026"/>
                    <a:pt x="36345" y="942"/>
                    <a:pt x="36010" y="921"/>
                  </a:cubicBezTo>
                  <a:cubicBezTo>
                    <a:pt x="33478" y="817"/>
                    <a:pt x="33478" y="817"/>
                    <a:pt x="31009" y="1591"/>
                  </a:cubicBezTo>
                  <a:cubicBezTo>
                    <a:pt x="30988" y="1591"/>
                    <a:pt x="30967" y="1633"/>
                    <a:pt x="30946" y="1633"/>
                  </a:cubicBezTo>
                  <a:cubicBezTo>
                    <a:pt x="30632" y="1675"/>
                    <a:pt x="30381" y="1863"/>
                    <a:pt x="30130" y="2051"/>
                  </a:cubicBezTo>
                  <a:cubicBezTo>
                    <a:pt x="29607" y="2428"/>
                    <a:pt x="29084" y="2804"/>
                    <a:pt x="28582" y="3244"/>
                  </a:cubicBezTo>
                  <a:cubicBezTo>
                    <a:pt x="28289" y="3516"/>
                    <a:pt x="27954" y="3579"/>
                    <a:pt x="27557" y="3432"/>
                  </a:cubicBezTo>
                  <a:cubicBezTo>
                    <a:pt x="27389" y="3348"/>
                    <a:pt x="27180" y="3307"/>
                    <a:pt x="26992" y="3328"/>
                  </a:cubicBezTo>
                  <a:cubicBezTo>
                    <a:pt x="26176" y="3432"/>
                    <a:pt x="25339" y="3516"/>
                    <a:pt x="24565" y="3725"/>
                  </a:cubicBezTo>
                  <a:cubicBezTo>
                    <a:pt x="23979" y="3851"/>
                    <a:pt x="23435" y="4102"/>
                    <a:pt x="22912" y="4395"/>
                  </a:cubicBezTo>
                  <a:cubicBezTo>
                    <a:pt x="22054" y="4876"/>
                    <a:pt x="21342" y="5525"/>
                    <a:pt x="20694" y="6236"/>
                  </a:cubicBezTo>
                  <a:cubicBezTo>
                    <a:pt x="20317" y="6613"/>
                    <a:pt x="19961" y="7073"/>
                    <a:pt x="19899" y="7617"/>
                  </a:cubicBezTo>
                  <a:cubicBezTo>
                    <a:pt x="19815" y="8245"/>
                    <a:pt x="19501" y="8789"/>
                    <a:pt x="19564" y="9437"/>
                  </a:cubicBezTo>
                  <a:cubicBezTo>
                    <a:pt x="19585" y="9793"/>
                    <a:pt x="19396" y="10023"/>
                    <a:pt x="19041" y="10149"/>
                  </a:cubicBezTo>
                  <a:cubicBezTo>
                    <a:pt x="18246" y="10421"/>
                    <a:pt x="17513" y="10755"/>
                    <a:pt x="16781" y="11153"/>
                  </a:cubicBezTo>
                  <a:cubicBezTo>
                    <a:pt x="16237" y="11467"/>
                    <a:pt x="15714" y="11781"/>
                    <a:pt x="15274" y="12241"/>
                  </a:cubicBezTo>
                  <a:cubicBezTo>
                    <a:pt x="15002" y="12534"/>
                    <a:pt x="14689" y="12785"/>
                    <a:pt x="14417" y="13078"/>
                  </a:cubicBezTo>
                  <a:cubicBezTo>
                    <a:pt x="14145" y="13350"/>
                    <a:pt x="13935" y="13622"/>
                    <a:pt x="13705" y="13915"/>
                  </a:cubicBezTo>
                  <a:cubicBezTo>
                    <a:pt x="13433" y="14229"/>
                    <a:pt x="13308" y="14605"/>
                    <a:pt x="13329" y="15024"/>
                  </a:cubicBezTo>
                  <a:cubicBezTo>
                    <a:pt x="13370" y="15484"/>
                    <a:pt x="13224" y="15986"/>
                    <a:pt x="13621" y="16384"/>
                  </a:cubicBezTo>
                  <a:cubicBezTo>
                    <a:pt x="13893" y="16656"/>
                    <a:pt x="13831" y="17074"/>
                    <a:pt x="13789" y="17451"/>
                  </a:cubicBezTo>
                  <a:cubicBezTo>
                    <a:pt x="13747" y="17744"/>
                    <a:pt x="13538" y="17890"/>
                    <a:pt x="13308" y="18016"/>
                  </a:cubicBezTo>
                  <a:cubicBezTo>
                    <a:pt x="13182" y="18100"/>
                    <a:pt x="13077" y="18204"/>
                    <a:pt x="12994" y="18309"/>
                  </a:cubicBezTo>
                  <a:cubicBezTo>
                    <a:pt x="12680" y="18685"/>
                    <a:pt x="12345" y="19020"/>
                    <a:pt x="12052" y="19418"/>
                  </a:cubicBezTo>
                  <a:cubicBezTo>
                    <a:pt x="11927" y="19585"/>
                    <a:pt x="11801" y="19774"/>
                    <a:pt x="11696" y="19962"/>
                  </a:cubicBezTo>
                  <a:cubicBezTo>
                    <a:pt x="11445" y="20318"/>
                    <a:pt x="11236" y="20694"/>
                    <a:pt x="11006" y="21029"/>
                  </a:cubicBezTo>
                  <a:cubicBezTo>
                    <a:pt x="10755" y="21343"/>
                    <a:pt x="10588" y="21678"/>
                    <a:pt x="10504" y="22096"/>
                  </a:cubicBezTo>
                  <a:cubicBezTo>
                    <a:pt x="10336" y="22996"/>
                    <a:pt x="10085" y="23875"/>
                    <a:pt x="9939" y="24774"/>
                  </a:cubicBezTo>
                  <a:cubicBezTo>
                    <a:pt x="9855" y="25193"/>
                    <a:pt x="9918" y="25611"/>
                    <a:pt x="9939" y="26030"/>
                  </a:cubicBezTo>
                  <a:cubicBezTo>
                    <a:pt x="9960" y="26364"/>
                    <a:pt x="10085" y="26678"/>
                    <a:pt x="10148" y="27013"/>
                  </a:cubicBezTo>
                  <a:cubicBezTo>
                    <a:pt x="10253" y="27850"/>
                    <a:pt x="10588" y="28582"/>
                    <a:pt x="11027" y="29294"/>
                  </a:cubicBezTo>
                  <a:cubicBezTo>
                    <a:pt x="11173" y="29482"/>
                    <a:pt x="11278" y="29691"/>
                    <a:pt x="11341" y="29901"/>
                  </a:cubicBezTo>
                  <a:cubicBezTo>
                    <a:pt x="11487" y="30403"/>
                    <a:pt x="11738" y="30821"/>
                    <a:pt x="12010" y="31261"/>
                  </a:cubicBezTo>
                  <a:cubicBezTo>
                    <a:pt x="12387" y="31888"/>
                    <a:pt x="12743" y="32537"/>
                    <a:pt x="13370" y="32955"/>
                  </a:cubicBezTo>
                  <a:cubicBezTo>
                    <a:pt x="13580" y="33081"/>
                    <a:pt x="13601" y="33332"/>
                    <a:pt x="13496" y="33478"/>
                  </a:cubicBezTo>
                  <a:cubicBezTo>
                    <a:pt x="13391" y="33667"/>
                    <a:pt x="13203" y="33750"/>
                    <a:pt x="12994" y="33709"/>
                  </a:cubicBezTo>
                  <a:cubicBezTo>
                    <a:pt x="12847" y="33688"/>
                    <a:pt x="12680" y="33646"/>
                    <a:pt x="12492" y="33583"/>
                  </a:cubicBezTo>
                  <a:cubicBezTo>
                    <a:pt x="12429" y="33813"/>
                    <a:pt x="12345" y="34002"/>
                    <a:pt x="12324" y="34190"/>
                  </a:cubicBezTo>
                  <a:cubicBezTo>
                    <a:pt x="12261" y="34399"/>
                    <a:pt x="12241" y="34608"/>
                    <a:pt x="12220" y="34839"/>
                  </a:cubicBezTo>
                  <a:cubicBezTo>
                    <a:pt x="13391" y="34734"/>
                    <a:pt x="14542" y="34629"/>
                    <a:pt x="15672" y="34587"/>
                  </a:cubicBezTo>
                  <a:cubicBezTo>
                    <a:pt x="16781" y="34504"/>
                    <a:pt x="17911" y="34587"/>
                    <a:pt x="19145" y="34420"/>
                  </a:cubicBezTo>
                  <a:cubicBezTo>
                    <a:pt x="18664" y="33855"/>
                    <a:pt x="18141" y="33458"/>
                    <a:pt x="17869" y="32851"/>
                  </a:cubicBezTo>
                  <a:cubicBezTo>
                    <a:pt x="17576" y="32286"/>
                    <a:pt x="17346" y="31679"/>
                    <a:pt x="16969" y="31135"/>
                  </a:cubicBezTo>
                  <a:cubicBezTo>
                    <a:pt x="16321" y="31302"/>
                    <a:pt x="15714" y="31344"/>
                    <a:pt x="15107" y="31051"/>
                  </a:cubicBezTo>
                  <a:cubicBezTo>
                    <a:pt x="14961" y="30968"/>
                    <a:pt x="14772" y="30989"/>
                    <a:pt x="14626" y="30947"/>
                  </a:cubicBezTo>
                  <a:cubicBezTo>
                    <a:pt x="13893" y="30737"/>
                    <a:pt x="13329" y="30235"/>
                    <a:pt x="12805" y="29712"/>
                  </a:cubicBezTo>
                  <a:cubicBezTo>
                    <a:pt x="12764" y="29670"/>
                    <a:pt x="12743" y="29566"/>
                    <a:pt x="12701" y="29482"/>
                  </a:cubicBezTo>
                  <a:cubicBezTo>
                    <a:pt x="12387" y="28750"/>
                    <a:pt x="12136" y="27996"/>
                    <a:pt x="12261" y="27180"/>
                  </a:cubicBezTo>
                  <a:cubicBezTo>
                    <a:pt x="12282" y="27013"/>
                    <a:pt x="12282" y="26846"/>
                    <a:pt x="12261" y="26657"/>
                  </a:cubicBezTo>
                  <a:cubicBezTo>
                    <a:pt x="12241" y="26218"/>
                    <a:pt x="12450" y="25820"/>
                    <a:pt x="12743" y="25507"/>
                  </a:cubicBezTo>
                  <a:cubicBezTo>
                    <a:pt x="12994" y="25214"/>
                    <a:pt x="13308" y="24963"/>
                    <a:pt x="13601" y="24670"/>
                  </a:cubicBezTo>
                  <a:cubicBezTo>
                    <a:pt x="13789" y="24502"/>
                    <a:pt x="13956" y="24439"/>
                    <a:pt x="14228" y="24439"/>
                  </a:cubicBezTo>
                  <a:cubicBezTo>
                    <a:pt x="15295" y="24460"/>
                    <a:pt x="16342" y="24230"/>
                    <a:pt x="17409" y="24042"/>
                  </a:cubicBezTo>
                  <a:cubicBezTo>
                    <a:pt x="17911" y="23958"/>
                    <a:pt x="18329" y="23749"/>
                    <a:pt x="18706" y="23414"/>
                  </a:cubicBezTo>
                  <a:cubicBezTo>
                    <a:pt x="19250" y="22912"/>
                    <a:pt x="19773" y="22389"/>
                    <a:pt x="20296" y="21866"/>
                  </a:cubicBezTo>
                  <a:cubicBezTo>
                    <a:pt x="20547" y="21636"/>
                    <a:pt x="20694" y="21322"/>
                    <a:pt x="20735" y="20987"/>
                  </a:cubicBezTo>
                  <a:cubicBezTo>
                    <a:pt x="20840" y="20255"/>
                    <a:pt x="21133" y="19564"/>
                    <a:pt x="21049" y="18811"/>
                  </a:cubicBezTo>
                  <a:cubicBezTo>
                    <a:pt x="21049" y="18748"/>
                    <a:pt x="21049" y="18706"/>
                    <a:pt x="21070" y="18644"/>
                  </a:cubicBezTo>
                  <a:cubicBezTo>
                    <a:pt x="21175" y="18183"/>
                    <a:pt x="21635" y="17974"/>
                    <a:pt x="22075" y="18204"/>
                  </a:cubicBezTo>
                  <a:cubicBezTo>
                    <a:pt x="22263" y="18309"/>
                    <a:pt x="22388" y="18434"/>
                    <a:pt x="22535" y="18581"/>
                  </a:cubicBezTo>
                  <a:cubicBezTo>
                    <a:pt x="22744" y="18790"/>
                    <a:pt x="23016" y="18895"/>
                    <a:pt x="23309" y="18916"/>
                  </a:cubicBezTo>
                  <a:cubicBezTo>
                    <a:pt x="24690" y="19041"/>
                    <a:pt x="24920" y="18999"/>
                    <a:pt x="26155" y="18330"/>
                  </a:cubicBezTo>
                  <a:cubicBezTo>
                    <a:pt x="26301" y="18267"/>
                    <a:pt x="26448" y="18183"/>
                    <a:pt x="26594" y="18100"/>
                  </a:cubicBezTo>
                  <a:cubicBezTo>
                    <a:pt x="27117" y="17849"/>
                    <a:pt x="27536" y="17493"/>
                    <a:pt x="27870" y="17012"/>
                  </a:cubicBezTo>
                  <a:cubicBezTo>
                    <a:pt x="28038" y="16761"/>
                    <a:pt x="28247" y="16551"/>
                    <a:pt x="28456" y="16384"/>
                  </a:cubicBezTo>
                  <a:cubicBezTo>
                    <a:pt x="28791" y="16070"/>
                    <a:pt x="29084" y="15714"/>
                    <a:pt x="29272" y="15296"/>
                  </a:cubicBezTo>
                  <a:cubicBezTo>
                    <a:pt x="29398" y="15045"/>
                    <a:pt x="29523" y="14815"/>
                    <a:pt x="29691" y="14564"/>
                  </a:cubicBezTo>
                  <a:cubicBezTo>
                    <a:pt x="30026" y="14020"/>
                    <a:pt x="30172" y="13455"/>
                    <a:pt x="30214" y="12785"/>
                  </a:cubicBezTo>
                  <a:cubicBezTo>
                    <a:pt x="30214" y="12471"/>
                    <a:pt x="30256" y="12157"/>
                    <a:pt x="30319" y="11843"/>
                  </a:cubicBezTo>
                  <a:cubicBezTo>
                    <a:pt x="30339" y="11613"/>
                    <a:pt x="30381" y="11383"/>
                    <a:pt x="30653" y="11320"/>
                  </a:cubicBezTo>
                  <a:cubicBezTo>
                    <a:pt x="30842" y="11279"/>
                    <a:pt x="30988" y="11488"/>
                    <a:pt x="31051" y="11906"/>
                  </a:cubicBezTo>
                  <a:cubicBezTo>
                    <a:pt x="31093" y="12429"/>
                    <a:pt x="31072" y="12973"/>
                    <a:pt x="31114" y="13517"/>
                  </a:cubicBezTo>
                  <a:cubicBezTo>
                    <a:pt x="31155" y="13789"/>
                    <a:pt x="31155" y="14040"/>
                    <a:pt x="31260" y="14250"/>
                  </a:cubicBezTo>
                  <a:cubicBezTo>
                    <a:pt x="31616" y="15066"/>
                    <a:pt x="32223" y="15714"/>
                    <a:pt x="32871" y="16321"/>
                  </a:cubicBezTo>
                  <a:cubicBezTo>
                    <a:pt x="33311" y="16719"/>
                    <a:pt x="33834" y="16949"/>
                    <a:pt x="34440" y="16823"/>
                  </a:cubicBezTo>
                  <a:cubicBezTo>
                    <a:pt x="34984" y="16698"/>
                    <a:pt x="35570" y="16656"/>
                    <a:pt x="35884" y="16070"/>
                  </a:cubicBezTo>
                  <a:cubicBezTo>
                    <a:pt x="35926" y="15924"/>
                    <a:pt x="36073" y="15861"/>
                    <a:pt x="36177" y="15777"/>
                  </a:cubicBezTo>
                  <a:cubicBezTo>
                    <a:pt x="36617" y="15463"/>
                    <a:pt x="37119" y="15652"/>
                    <a:pt x="37223" y="16196"/>
                  </a:cubicBezTo>
                  <a:cubicBezTo>
                    <a:pt x="37328" y="16698"/>
                    <a:pt x="37391" y="17179"/>
                    <a:pt x="37495" y="17681"/>
                  </a:cubicBezTo>
                  <a:cubicBezTo>
                    <a:pt x="37558" y="17911"/>
                    <a:pt x="37663" y="18183"/>
                    <a:pt x="37767" y="18393"/>
                  </a:cubicBezTo>
                  <a:cubicBezTo>
                    <a:pt x="38081" y="19020"/>
                    <a:pt x="38437" y="19648"/>
                    <a:pt x="38751" y="20276"/>
                  </a:cubicBezTo>
                  <a:cubicBezTo>
                    <a:pt x="39127" y="20987"/>
                    <a:pt x="39797" y="21154"/>
                    <a:pt x="40508" y="21301"/>
                  </a:cubicBezTo>
                  <a:cubicBezTo>
                    <a:pt x="40676" y="21322"/>
                    <a:pt x="40843" y="21259"/>
                    <a:pt x="41010" y="21217"/>
                  </a:cubicBezTo>
                  <a:cubicBezTo>
                    <a:pt x="41241" y="21134"/>
                    <a:pt x="41513" y="21029"/>
                    <a:pt x="41680" y="20882"/>
                  </a:cubicBezTo>
                  <a:cubicBezTo>
                    <a:pt x="42099" y="20527"/>
                    <a:pt x="42622" y="20359"/>
                    <a:pt x="42894" y="19836"/>
                  </a:cubicBezTo>
                  <a:cubicBezTo>
                    <a:pt x="42915" y="19774"/>
                    <a:pt x="42977" y="19753"/>
                    <a:pt x="43019" y="19690"/>
                  </a:cubicBezTo>
                  <a:cubicBezTo>
                    <a:pt x="43228" y="19564"/>
                    <a:pt x="43438" y="19522"/>
                    <a:pt x="43668" y="19627"/>
                  </a:cubicBezTo>
                  <a:cubicBezTo>
                    <a:pt x="43919" y="19732"/>
                    <a:pt x="44044" y="19878"/>
                    <a:pt x="44044" y="20150"/>
                  </a:cubicBezTo>
                  <a:cubicBezTo>
                    <a:pt x="44044" y="20799"/>
                    <a:pt x="44065" y="21447"/>
                    <a:pt x="44023" y="22096"/>
                  </a:cubicBezTo>
                  <a:cubicBezTo>
                    <a:pt x="43982" y="22724"/>
                    <a:pt x="44233" y="23247"/>
                    <a:pt x="44588" y="23749"/>
                  </a:cubicBezTo>
                  <a:cubicBezTo>
                    <a:pt x="44777" y="23979"/>
                    <a:pt x="44965" y="24272"/>
                    <a:pt x="45132" y="24502"/>
                  </a:cubicBezTo>
                  <a:cubicBezTo>
                    <a:pt x="45593" y="25067"/>
                    <a:pt x="45928" y="25653"/>
                    <a:pt x="46660" y="25925"/>
                  </a:cubicBezTo>
                  <a:cubicBezTo>
                    <a:pt x="47016" y="26051"/>
                    <a:pt x="47308" y="26072"/>
                    <a:pt x="47601" y="25800"/>
                  </a:cubicBezTo>
                  <a:cubicBezTo>
                    <a:pt x="48020" y="25402"/>
                    <a:pt x="48480" y="25193"/>
                    <a:pt x="49066" y="25423"/>
                  </a:cubicBezTo>
                  <a:lnTo>
                    <a:pt x="49150" y="25423"/>
                  </a:lnTo>
                  <a:cubicBezTo>
                    <a:pt x="49526" y="25402"/>
                    <a:pt x="49840" y="25528"/>
                    <a:pt x="50133" y="25820"/>
                  </a:cubicBezTo>
                  <a:cubicBezTo>
                    <a:pt x="50259" y="25925"/>
                    <a:pt x="50405" y="26030"/>
                    <a:pt x="50552" y="26113"/>
                  </a:cubicBezTo>
                  <a:cubicBezTo>
                    <a:pt x="50824" y="26260"/>
                    <a:pt x="50928" y="26490"/>
                    <a:pt x="50970" y="26804"/>
                  </a:cubicBezTo>
                  <a:cubicBezTo>
                    <a:pt x="51054" y="27536"/>
                    <a:pt x="50886" y="28227"/>
                    <a:pt x="50740" y="28896"/>
                  </a:cubicBezTo>
                  <a:cubicBezTo>
                    <a:pt x="50719" y="29043"/>
                    <a:pt x="50614" y="29168"/>
                    <a:pt x="50531" y="29273"/>
                  </a:cubicBezTo>
                  <a:cubicBezTo>
                    <a:pt x="49777" y="30089"/>
                    <a:pt x="49003" y="30884"/>
                    <a:pt x="47936" y="31302"/>
                  </a:cubicBezTo>
                  <a:cubicBezTo>
                    <a:pt x="47476" y="31491"/>
                    <a:pt x="47016" y="31616"/>
                    <a:pt x="46534" y="31554"/>
                  </a:cubicBezTo>
                  <a:cubicBezTo>
                    <a:pt x="46220" y="31491"/>
                    <a:pt x="45928" y="31407"/>
                    <a:pt x="45593" y="31365"/>
                  </a:cubicBezTo>
                  <a:cubicBezTo>
                    <a:pt x="45216" y="31805"/>
                    <a:pt x="44777" y="32202"/>
                    <a:pt x="44714" y="32851"/>
                  </a:cubicBezTo>
                  <a:cubicBezTo>
                    <a:pt x="44693" y="33060"/>
                    <a:pt x="44547" y="33248"/>
                    <a:pt x="44442" y="33458"/>
                  </a:cubicBezTo>
                  <a:cubicBezTo>
                    <a:pt x="44149" y="33562"/>
                    <a:pt x="44065" y="33709"/>
                    <a:pt x="43961" y="33981"/>
                  </a:cubicBezTo>
                  <a:close/>
                  <a:moveTo>
                    <a:pt x="46555" y="27055"/>
                  </a:moveTo>
                  <a:cubicBezTo>
                    <a:pt x="46137" y="26846"/>
                    <a:pt x="45739" y="26657"/>
                    <a:pt x="45321" y="26469"/>
                  </a:cubicBezTo>
                  <a:cubicBezTo>
                    <a:pt x="45091" y="26364"/>
                    <a:pt x="44902" y="26197"/>
                    <a:pt x="44735" y="25967"/>
                  </a:cubicBezTo>
                  <a:cubicBezTo>
                    <a:pt x="44358" y="25402"/>
                    <a:pt x="43898" y="24858"/>
                    <a:pt x="43500" y="24272"/>
                  </a:cubicBezTo>
                  <a:cubicBezTo>
                    <a:pt x="43082" y="23665"/>
                    <a:pt x="42705" y="23017"/>
                    <a:pt x="42810" y="22242"/>
                  </a:cubicBezTo>
                  <a:cubicBezTo>
                    <a:pt x="42831" y="22033"/>
                    <a:pt x="42831" y="21845"/>
                    <a:pt x="42810" y="21636"/>
                  </a:cubicBezTo>
                  <a:cubicBezTo>
                    <a:pt x="42810" y="21510"/>
                    <a:pt x="42747" y="21364"/>
                    <a:pt x="42705" y="21196"/>
                  </a:cubicBezTo>
                  <a:cubicBezTo>
                    <a:pt x="42496" y="21343"/>
                    <a:pt x="42308" y="21447"/>
                    <a:pt x="42161" y="21552"/>
                  </a:cubicBezTo>
                  <a:cubicBezTo>
                    <a:pt x="41701" y="21866"/>
                    <a:pt x="41241" y="22138"/>
                    <a:pt x="40697" y="22242"/>
                  </a:cubicBezTo>
                  <a:cubicBezTo>
                    <a:pt x="39776" y="22389"/>
                    <a:pt x="38730" y="22033"/>
                    <a:pt x="38102" y="21322"/>
                  </a:cubicBezTo>
                  <a:cubicBezTo>
                    <a:pt x="37893" y="21092"/>
                    <a:pt x="37746" y="20820"/>
                    <a:pt x="37579" y="20569"/>
                  </a:cubicBezTo>
                  <a:cubicBezTo>
                    <a:pt x="37328" y="20087"/>
                    <a:pt x="37077" y="19627"/>
                    <a:pt x="36826" y="19146"/>
                  </a:cubicBezTo>
                  <a:cubicBezTo>
                    <a:pt x="36533" y="18644"/>
                    <a:pt x="36303" y="18121"/>
                    <a:pt x="36240" y="17556"/>
                  </a:cubicBezTo>
                  <a:cubicBezTo>
                    <a:pt x="36219" y="17430"/>
                    <a:pt x="36135" y="17284"/>
                    <a:pt x="36093" y="17158"/>
                  </a:cubicBezTo>
                  <a:cubicBezTo>
                    <a:pt x="35989" y="17221"/>
                    <a:pt x="35884" y="17221"/>
                    <a:pt x="35821" y="17263"/>
                  </a:cubicBezTo>
                  <a:cubicBezTo>
                    <a:pt x="35068" y="17702"/>
                    <a:pt x="34252" y="17869"/>
                    <a:pt x="33373" y="17786"/>
                  </a:cubicBezTo>
                  <a:cubicBezTo>
                    <a:pt x="33185" y="17765"/>
                    <a:pt x="32976" y="17723"/>
                    <a:pt x="32808" y="17639"/>
                  </a:cubicBezTo>
                  <a:cubicBezTo>
                    <a:pt x="31846" y="17012"/>
                    <a:pt x="31009" y="16258"/>
                    <a:pt x="30465" y="15212"/>
                  </a:cubicBezTo>
                  <a:cubicBezTo>
                    <a:pt x="30444" y="15149"/>
                    <a:pt x="30360" y="15108"/>
                    <a:pt x="30277" y="15045"/>
                  </a:cubicBezTo>
                  <a:cubicBezTo>
                    <a:pt x="30235" y="15087"/>
                    <a:pt x="30172" y="15108"/>
                    <a:pt x="30151" y="15170"/>
                  </a:cubicBezTo>
                  <a:cubicBezTo>
                    <a:pt x="29754" y="16049"/>
                    <a:pt x="29210" y="16844"/>
                    <a:pt x="28498" y="17514"/>
                  </a:cubicBezTo>
                  <a:cubicBezTo>
                    <a:pt x="28477" y="17556"/>
                    <a:pt x="28477" y="17577"/>
                    <a:pt x="28456" y="17597"/>
                  </a:cubicBezTo>
                  <a:cubicBezTo>
                    <a:pt x="28038" y="18288"/>
                    <a:pt x="27410" y="18706"/>
                    <a:pt x="26720" y="19083"/>
                  </a:cubicBezTo>
                  <a:cubicBezTo>
                    <a:pt x="26301" y="19334"/>
                    <a:pt x="25883" y="19585"/>
                    <a:pt x="25464" y="19794"/>
                  </a:cubicBezTo>
                  <a:cubicBezTo>
                    <a:pt x="25234" y="19899"/>
                    <a:pt x="25004" y="20025"/>
                    <a:pt x="24753" y="20004"/>
                  </a:cubicBezTo>
                  <a:cubicBezTo>
                    <a:pt x="23853" y="19983"/>
                    <a:pt x="22912" y="20129"/>
                    <a:pt x="21928" y="19774"/>
                  </a:cubicBezTo>
                  <a:cubicBezTo>
                    <a:pt x="21803" y="20318"/>
                    <a:pt x="21677" y="20841"/>
                    <a:pt x="21552" y="21364"/>
                  </a:cubicBezTo>
                  <a:cubicBezTo>
                    <a:pt x="21405" y="21866"/>
                    <a:pt x="21238" y="22347"/>
                    <a:pt x="20819" y="22682"/>
                  </a:cubicBezTo>
                  <a:cubicBezTo>
                    <a:pt x="20317" y="23121"/>
                    <a:pt x="19836" y="23623"/>
                    <a:pt x="19355" y="24084"/>
                  </a:cubicBezTo>
                  <a:cubicBezTo>
                    <a:pt x="18790" y="24607"/>
                    <a:pt x="18204" y="25025"/>
                    <a:pt x="17450" y="25109"/>
                  </a:cubicBezTo>
                  <a:cubicBezTo>
                    <a:pt x="17283" y="25130"/>
                    <a:pt x="17116" y="25193"/>
                    <a:pt x="16948" y="25235"/>
                  </a:cubicBezTo>
                  <a:cubicBezTo>
                    <a:pt x="16927" y="25360"/>
                    <a:pt x="16886" y="25465"/>
                    <a:pt x="16865" y="25569"/>
                  </a:cubicBezTo>
                  <a:cubicBezTo>
                    <a:pt x="16655" y="27557"/>
                    <a:pt x="17158" y="29398"/>
                    <a:pt x="17890" y="31219"/>
                  </a:cubicBezTo>
                  <a:cubicBezTo>
                    <a:pt x="18036" y="31616"/>
                    <a:pt x="18225" y="32014"/>
                    <a:pt x="18434" y="32370"/>
                  </a:cubicBezTo>
                  <a:cubicBezTo>
                    <a:pt x="18601" y="32662"/>
                    <a:pt x="18769" y="32997"/>
                    <a:pt x="19062" y="33165"/>
                  </a:cubicBezTo>
                  <a:cubicBezTo>
                    <a:pt x="19480" y="33458"/>
                    <a:pt x="19710" y="33834"/>
                    <a:pt x="19961" y="34253"/>
                  </a:cubicBezTo>
                  <a:cubicBezTo>
                    <a:pt x="20233" y="34776"/>
                    <a:pt x="20610" y="35257"/>
                    <a:pt x="21133" y="35571"/>
                  </a:cubicBezTo>
                  <a:cubicBezTo>
                    <a:pt x="21635" y="35864"/>
                    <a:pt x="22158" y="36073"/>
                    <a:pt x="22619" y="36387"/>
                  </a:cubicBezTo>
                  <a:cubicBezTo>
                    <a:pt x="23225" y="36805"/>
                    <a:pt x="23895" y="36973"/>
                    <a:pt x="24585" y="37140"/>
                  </a:cubicBezTo>
                  <a:cubicBezTo>
                    <a:pt x="24816" y="37182"/>
                    <a:pt x="25088" y="37182"/>
                    <a:pt x="25339" y="37245"/>
                  </a:cubicBezTo>
                  <a:cubicBezTo>
                    <a:pt x="26029" y="37391"/>
                    <a:pt x="26699" y="37642"/>
                    <a:pt x="27410" y="37705"/>
                  </a:cubicBezTo>
                  <a:cubicBezTo>
                    <a:pt x="28059" y="37789"/>
                    <a:pt x="28686" y="37872"/>
                    <a:pt x="29314" y="38019"/>
                  </a:cubicBezTo>
                  <a:cubicBezTo>
                    <a:pt x="29502" y="38082"/>
                    <a:pt x="29712" y="38061"/>
                    <a:pt x="29921" y="38061"/>
                  </a:cubicBezTo>
                  <a:cubicBezTo>
                    <a:pt x="31302" y="38061"/>
                    <a:pt x="32683" y="38019"/>
                    <a:pt x="34106" y="38019"/>
                  </a:cubicBezTo>
                  <a:cubicBezTo>
                    <a:pt x="34231" y="38019"/>
                    <a:pt x="34378" y="38019"/>
                    <a:pt x="34524" y="37998"/>
                  </a:cubicBezTo>
                  <a:cubicBezTo>
                    <a:pt x="35382" y="37768"/>
                    <a:pt x="36282" y="37559"/>
                    <a:pt x="37098" y="37287"/>
                  </a:cubicBezTo>
                  <a:cubicBezTo>
                    <a:pt x="38123" y="36973"/>
                    <a:pt x="39169" y="36701"/>
                    <a:pt x="40090" y="36136"/>
                  </a:cubicBezTo>
                  <a:cubicBezTo>
                    <a:pt x="40508" y="35906"/>
                    <a:pt x="40864" y="35613"/>
                    <a:pt x="41282" y="35362"/>
                  </a:cubicBezTo>
                  <a:cubicBezTo>
                    <a:pt x="41680" y="34567"/>
                    <a:pt x="42371" y="34002"/>
                    <a:pt x="42810" y="33248"/>
                  </a:cubicBezTo>
                  <a:cubicBezTo>
                    <a:pt x="43249" y="32432"/>
                    <a:pt x="43898" y="31721"/>
                    <a:pt x="44379" y="30905"/>
                  </a:cubicBezTo>
                  <a:cubicBezTo>
                    <a:pt x="44735" y="30319"/>
                    <a:pt x="45132" y="29712"/>
                    <a:pt x="45509" y="29105"/>
                  </a:cubicBezTo>
                  <a:cubicBezTo>
                    <a:pt x="45865" y="28436"/>
                    <a:pt x="46220" y="27745"/>
                    <a:pt x="46555" y="27055"/>
                  </a:cubicBezTo>
                  <a:close/>
                  <a:moveTo>
                    <a:pt x="7826" y="35906"/>
                  </a:moveTo>
                  <a:cubicBezTo>
                    <a:pt x="7575" y="36471"/>
                    <a:pt x="7512" y="36994"/>
                    <a:pt x="7533" y="37538"/>
                  </a:cubicBezTo>
                  <a:cubicBezTo>
                    <a:pt x="7533" y="38103"/>
                    <a:pt x="7512" y="38647"/>
                    <a:pt x="7512" y="39232"/>
                  </a:cubicBezTo>
                  <a:cubicBezTo>
                    <a:pt x="7512" y="39881"/>
                    <a:pt x="7470" y="40551"/>
                    <a:pt x="7323" y="41178"/>
                  </a:cubicBezTo>
                  <a:cubicBezTo>
                    <a:pt x="7240" y="41555"/>
                    <a:pt x="7219" y="41953"/>
                    <a:pt x="7219" y="42350"/>
                  </a:cubicBezTo>
                  <a:cubicBezTo>
                    <a:pt x="7156" y="44568"/>
                    <a:pt x="7135" y="46765"/>
                    <a:pt x="7114" y="48983"/>
                  </a:cubicBezTo>
                  <a:cubicBezTo>
                    <a:pt x="7093" y="49987"/>
                    <a:pt x="7114" y="50971"/>
                    <a:pt x="6947" y="51975"/>
                  </a:cubicBezTo>
                  <a:cubicBezTo>
                    <a:pt x="6926" y="52163"/>
                    <a:pt x="6947" y="52331"/>
                    <a:pt x="6947" y="52603"/>
                  </a:cubicBezTo>
                  <a:cubicBezTo>
                    <a:pt x="7156" y="52561"/>
                    <a:pt x="7323" y="52540"/>
                    <a:pt x="7512" y="52519"/>
                  </a:cubicBezTo>
                  <a:cubicBezTo>
                    <a:pt x="7742" y="52498"/>
                    <a:pt x="7993" y="52414"/>
                    <a:pt x="8244" y="52414"/>
                  </a:cubicBezTo>
                  <a:cubicBezTo>
                    <a:pt x="8495" y="52414"/>
                    <a:pt x="8683" y="52624"/>
                    <a:pt x="8683" y="52833"/>
                  </a:cubicBezTo>
                  <a:cubicBezTo>
                    <a:pt x="8683" y="53042"/>
                    <a:pt x="8579" y="53209"/>
                    <a:pt x="8349" y="53272"/>
                  </a:cubicBezTo>
                  <a:cubicBezTo>
                    <a:pt x="7993" y="53419"/>
                    <a:pt x="7658" y="53523"/>
                    <a:pt x="7261" y="53670"/>
                  </a:cubicBezTo>
                  <a:cubicBezTo>
                    <a:pt x="7658" y="54067"/>
                    <a:pt x="7951" y="54465"/>
                    <a:pt x="8370" y="54716"/>
                  </a:cubicBezTo>
                  <a:cubicBezTo>
                    <a:pt x="8558" y="54841"/>
                    <a:pt x="8704" y="55009"/>
                    <a:pt x="8830" y="55197"/>
                  </a:cubicBezTo>
                  <a:cubicBezTo>
                    <a:pt x="8997" y="55406"/>
                    <a:pt x="8893" y="55720"/>
                    <a:pt x="8621" y="55825"/>
                  </a:cubicBezTo>
                  <a:cubicBezTo>
                    <a:pt x="8391" y="55888"/>
                    <a:pt x="8181" y="55888"/>
                    <a:pt x="7972" y="55720"/>
                  </a:cubicBezTo>
                  <a:cubicBezTo>
                    <a:pt x="7679" y="55469"/>
                    <a:pt x="7428" y="55218"/>
                    <a:pt x="7156" y="54946"/>
                  </a:cubicBezTo>
                  <a:cubicBezTo>
                    <a:pt x="7051" y="54883"/>
                    <a:pt x="6989" y="54716"/>
                    <a:pt x="6779" y="54800"/>
                  </a:cubicBezTo>
                  <a:cubicBezTo>
                    <a:pt x="6779" y="55155"/>
                    <a:pt x="6779" y="55553"/>
                    <a:pt x="6738" y="55971"/>
                  </a:cubicBezTo>
                  <a:cubicBezTo>
                    <a:pt x="6947" y="56097"/>
                    <a:pt x="7177" y="56243"/>
                    <a:pt x="7386" y="56369"/>
                  </a:cubicBezTo>
                  <a:cubicBezTo>
                    <a:pt x="7575" y="56494"/>
                    <a:pt x="7554" y="56829"/>
                    <a:pt x="7365" y="56934"/>
                  </a:cubicBezTo>
                  <a:cubicBezTo>
                    <a:pt x="7135" y="57038"/>
                    <a:pt x="6905" y="57122"/>
                    <a:pt x="6654" y="57206"/>
                  </a:cubicBezTo>
                  <a:cubicBezTo>
                    <a:pt x="6633" y="57331"/>
                    <a:pt x="6591" y="57436"/>
                    <a:pt x="6549" y="57541"/>
                  </a:cubicBezTo>
                  <a:cubicBezTo>
                    <a:pt x="6424" y="58691"/>
                    <a:pt x="6403" y="59863"/>
                    <a:pt x="6131" y="60993"/>
                  </a:cubicBezTo>
                  <a:lnTo>
                    <a:pt x="6131" y="61077"/>
                  </a:lnTo>
                  <a:cubicBezTo>
                    <a:pt x="6131" y="61851"/>
                    <a:pt x="6110" y="62667"/>
                    <a:pt x="6110" y="63462"/>
                  </a:cubicBezTo>
                  <a:cubicBezTo>
                    <a:pt x="6110" y="63818"/>
                    <a:pt x="6173" y="64194"/>
                    <a:pt x="6382" y="64508"/>
                  </a:cubicBezTo>
                  <a:cubicBezTo>
                    <a:pt x="6528" y="64738"/>
                    <a:pt x="6696" y="64969"/>
                    <a:pt x="6863" y="65241"/>
                  </a:cubicBezTo>
                  <a:cubicBezTo>
                    <a:pt x="7595" y="65241"/>
                    <a:pt x="8328" y="65261"/>
                    <a:pt x="9102" y="65261"/>
                  </a:cubicBezTo>
                  <a:cubicBezTo>
                    <a:pt x="9228" y="65261"/>
                    <a:pt x="9374" y="65241"/>
                    <a:pt x="9520" y="65178"/>
                  </a:cubicBezTo>
                  <a:cubicBezTo>
                    <a:pt x="10002" y="64989"/>
                    <a:pt x="10504" y="65031"/>
                    <a:pt x="11027" y="65031"/>
                  </a:cubicBezTo>
                  <a:cubicBezTo>
                    <a:pt x="17409" y="65136"/>
                    <a:pt x="23790" y="65241"/>
                    <a:pt x="30193" y="65345"/>
                  </a:cubicBezTo>
                  <a:cubicBezTo>
                    <a:pt x="30758" y="65345"/>
                    <a:pt x="31281" y="65303"/>
                    <a:pt x="31825" y="65241"/>
                  </a:cubicBezTo>
                  <a:cubicBezTo>
                    <a:pt x="32411" y="65157"/>
                    <a:pt x="32997" y="65136"/>
                    <a:pt x="33604" y="65136"/>
                  </a:cubicBezTo>
                  <a:cubicBezTo>
                    <a:pt x="35068" y="65094"/>
                    <a:pt x="36554" y="65136"/>
                    <a:pt x="38018" y="65094"/>
                  </a:cubicBezTo>
                  <a:cubicBezTo>
                    <a:pt x="38709" y="65094"/>
                    <a:pt x="39378" y="64969"/>
                    <a:pt x="40069" y="64969"/>
                  </a:cubicBezTo>
                  <a:cubicBezTo>
                    <a:pt x="44086" y="65031"/>
                    <a:pt x="48125" y="65094"/>
                    <a:pt x="52142" y="65178"/>
                  </a:cubicBezTo>
                  <a:cubicBezTo>
                    <a:pt x="52414" y="65178"/>
                    <a:pt x="52665" y="65178"/>
                    <a:pt x="52895" y="65282"/>
                  </a:cubicBezTo>
                  <a:cubicBezTo>
                    <a:pt x="53523" y="65554"/>
                    <a:pt x="54213" y="65408"/>
                    <a:pt x="54841" y="65513"/>
                  </a:cubicBezTo>
                  <a:cubicBezTo>
                    <a:pt x="54925" y="65554"/>
                    <a:pt x="55092" y="65387"/>
                    <a:pt x="55134" y="65282"/>
                  </a:cubicBezTo>
                  <a:cubicBezTo>
                    <a:pt x="55176" y="65094"/>
                    <a:pt x="55176" y="64885"/>
                    <a:pt x="55176" y="64676"/>
                  </a:cubicBezTo>
                  <a:cubicBezTo>
                    <a:pt x="55218" y="64006"/>
                    <a:pt x="55113" y="63316"/>
                    <a:pt x="55448" y="62667"/>
                  </a:cubicBezTo>
                  <a:cubicBezTo>
                    <a:pt x="55511" y="62541"/>
                    <a:pt x="55469" y="62332"/>
                    <a:pt x="55490" y="62165"/>
                  </a:cubicBezTo>
                  <a:cubicBezTo>
                    <a:pt x="55531" y="60888"/>
                    <a:pt x="55552" y="59612"/>
                    <a:pt x="55573" y="58357"/>
                  </a:cubicBezTo>
                  <a:cubicBezTo>
                    <a:pt x="55573" y="58252"/>
                    <a:pt x="55552" y="58147"/>
                    <a:pt x="55552" y="57980"/>
                  </a:cubicBezTo>
                  <a:cubicBezTo>
                    <a:pt x="55280" y="58126"/>
                    <a:pt x="55071" y="58231"/>
                    <a:pt x="54841" y="58294"/>
                  </a:cubicBezTo>
                  <a:cubicBezTo>
                    <a:pt x="54674" y="58357"/>
                    <a:pt x="54464" y="58273"/>
                    <a:pt x="54402" y="58461"/>
                  </a:cubicBezTo>
                  <a:cubicBezTo>
                    <a:pt x="54318" y="58608"/>
                    <a:pt x="54255" y="58775"/>
                    <a:pt x="54255" y="58922"/>
                  </a:cubicBezTo>
                  <a:cubicBezTo>
                    <a:pt x="54234" y="59403"/>
                    <a:pt x="54234" y="59905"/>
                    <a:pt x="54234" y="60365"/>
                  </a:cubicBezTo>
                  <a:cubicBezTo>
                    <a:pt x="54234" y="60595"/>
                    <a:pt x="54255" y="60867"/>
                    <a:pt x="54151" y="61056"/>
                  </a:cubicBezTo>
                  <a:cubicBezTo>
                    <a:pt x="53899" y="61495"/>
                    <a:pt x="53941" y="61997"/>
                    <a:pt x="53941" y="62458"/>
                  </a:cubicBezTo>
                  <a:cubicBezTo>
                    <a:pt x="53941" y="62688"/>
                    <a:pt x="53941" y="62897"/>
                    <a:pt x="53920" y="63148"/>
                  </a:cubicBezTo>
                  <a:cubicBezTo>
                    <a:pt x="53879" y="63713"/>
                    <a:pt x="53481" y="63985"/>
                    <a:pt x="52895" y="63880"/>
                  </a:cubicBezTo>
                  <a:cubicBezTo>
                    <a:pt x="52770" y="63839"/>
                    <a:pt x="52644" y="63797"/>
                    <a:pt x="52518" y="63818"/>
                  </a:cubicBezTo>
                  <a:cubicBezTo>
                    <a:pt x="51954" y="63922"/>
                    <a:pt x="51389" y="63797"/>
                    <a:pt x="50845" y="64090"/>
                  </a:cubicBezTo>
                  <a:cubicBezTo>
                    <a:pt x="50677" y="64152"/>
                    <a:pt x="50447" y="64111"/>
                    <a:pt x="50259" y="64111"/>
                  </a:cubicBezTo>
                  <a:cubicBezTo>
                    <a:pt x="49401" y="64111"/>
                    <a:pt x="48564" y="64090"/>
                    <a:pt x="47706" y="64090"/>
                  </a:cubicBezTo>
                  <a:cubicBezTo>
                    <a:pt x="47246" y="64090"/>
                    <a:pt x="46785" y="64027"/>
                    <a:pt x="46367" y="64236"/>
                  </a:cubicBezTo>
                  <a:cubicBezTo>
                    <a:pt x="46241" y="64320"/>
                    <a:pt x="46032" y="64299"/>
                    <a:pt x="45865" y="64299"/>
                  </a:cubicBezTo>
                  <a:cubicBezTo>
                    <a:pt x="45446" y="64299"/>
                    <a:pt x="45007" y="64299"/>
                    <a:pt x="44588" y="64257"/>
                  </a:cubicBezTo>
                  <a:cubicBezTo>
                    <a:pt x="44212" y="64257"/>
                    <a:pt x="43856" y="64257"/>
                    <a:pt x="43521" y="64111"/>
                  </a:cubicBezTo>
                  <a:cubicBezTo>
                    <a:pt x="43333" y="64027"/>
                    <a:pt x="43040" y="64006"/>
                    <a:pt x="42852" y="64048"/>
                  </a:cubicBezTo>
                  <a:cubicBezTo>
                    <a:pt x="42099" y="64299"/>
                    <a:pt x="41345" y="64236"/>
                    <a:pt x="40592" y="64236"/>
                  </a:cubicBezTo>
                  <a:cubicBezTo>
                    <a:pt x="35277" y="64152"/>
                    <a:pt x="29963" y="64090"/>
                    <a:pt x="24648" y="63985"/>
                  </a:cubicBezTo>
                  <a:cubicBezTo>
                    <a:pt x="23895" y="63985"/>
                    <a:pt x="23121" y="64048"/>
                    <a:pt x="22409" y="63713"/>
                  </a:cubicBezTo>
                  <a:cubicBezTo>
                    <a:pt x="22347" y="63692"/>
                    <a:pt x="22305" y="63692"/>
                    <a:pt x="22242" y="63692"/>
                  </a:cubicBezTo>
                  <a:cubicBezTo>
                    <a:pt x="20882" y="63713"/>
                    <a:pt x="19522" y="63504"/>
                    <a:pt x="18162" y="63776"/>
                  </a:cubicBezTo>
                  <a:cubicBezTo>
                    <a:pt x="17806" y="63818"/>
                    <a:pt x="17430" y="63839"/>
                    <a:pt x="17074" y="63839"/>
                  </a:cubicBezTo>
                  <a:cubicBezTo>
                    <a:pt x="16258" y="63839"/>
                    <a:pt x="15421" y="63818"/>
                    <a:pt x="14605" y="63797"/>
                  </a:cubicBezTo>
                  <a:cubicBezTo>
                    <a:pt x="14375" y="63797"/>
                    <a:pt x="14145" y="63797"/>
                    <a:pt x="13935" y="63713"/>
                  </a:cubicBezTo>
                  <a:cubicBezTo>
                    <a:pt x="13517" y="63525"/>
                    <a:pt x="13098" y="63525"/>
                    <a:pt x="12680" y="63525"/>
                  </a:cubicBezTo>
                  <a:cubicBezTo>
                    <a:pt x="11864" y="63504"/>
                    <a:pt x="11027" y="63504"/>
                    <a:pt x="10211" y="63483"/>
                  </a:cubicBezTo>
                  <a:cubicBezTo>
                    <a:pt x="10002" y="63483"/>
                    <a:pt x="9834" y="63483"/>
                    <a:pt x="9625" y="63441"/>
                  </a:cubicBezTo>
                  <a:cubicBezTo>
                    <a:pt x="9311" y="63399"/>
                    <a:pt x="9102" y="63190"/>
                    <a:pt x="9123" y="62876"/>
                  </a:cubicBezTo>
                  <a:cubicBezTo>
                    <a:pt x="9165" y="62437"/>
                    <a:pt x="9269" y="61976"/>
                    <a:pt x="9374" y="61537"/>
                  </a:cubicBezTo>
                  <a:cubicBezTo>
                    <a:pt x="9416" y="61412"/>
                    <a:pt x="9479" y="61286"/>
                    <a:pt x="9458" y="61139"/>
                  </a:cubicBezTo>
                  <a:cubicBezTo>
                    <a:pt x="9311" y="60386"/>
                    <a:pt x="9541" y="59612"/>
                    <a:pt x="9207" y="58880"/>
                  </a:cubicBezTo>
                  <a:cubicBezTo>
                    <a:pt x="9144" y="58733"/>
                    <a:pt x="9207" y="58587"/>
                    <a:pt x="9207" y="58461"/>
                  </a:cubicBezTo>
                  <a:cubicBezTo>
                    <a:pt x="9248" y="56055"/>
                    <a:pt x="9269" y="53649"/>
                    <a:pt x="9332" y="51201"/>
                  </a:cubicBezTo>
                  <a:cubicBezTo>
                    <a:pt x="9332" y="50950"/>
                    <a:pt x="9332" y="50678"/>
                    <a:pt x="9437" y="50448"/>
                  </a:cubicBezTo>
                  <a:cubicBezTo>
                    <a:pt x="9583" y="50008"/>
                    <a:pt x="9625" y="49569"/>
                    <a:pt x="9625" y="49108"/>
                  </a:cubicBezTo>
                  <a:cubicBezTo>
                    <a:pt x="9688" y="45761"/>
                    <a:pt x="9792" y="42413"/>
                    <a:pt x="9876" y="39065"/>
                  </a:cubicBezTo>
                  <a:cubicBezTo>
                    <a:pt x="9876" y="38898"/>
                    <a:pt x="9897" y="38730"/>
                    <a:pt x="9897" y="38542"/>
                  </a:cubicBezTo>
                  <a:cubicBezTo>
                    <a:pt x="9939" y="38228"/>
                    <a:pt x="10064" y="38019"/>
                    <a:pt x="10357" y="37893"/>
                  </a:cubicBezTo>
                  <a:cubicBezTo>
                    <a:pt x="10692" y="37747"/>
                    <a:pt x="11843" y="37433"/>
                    <a:pt x="12303" y="37433"/>
                  </a:cubicBezTo>
                  <a:cubicBezTo>
                    <a:pt x="13914" y="37454"/>
                    <a:pt x="15505" y="37454"/>
                    <a:pt x="17074" y="37496"/>
                  </a:cubicBezTo>
                  <a:cubicBezTo>
                    <a:pt x="17681" y="37538"/>
                    <a:pt x="18267" y="37496"/>
                    <a:pt x="18790" y="37161"/>
                  </a:cubicBezTo>
                  <a:cubicBezTo>
                    <a:pt x="18873" y="37119"/>
                    <a:pt x="18957" y="37077"/>
                    <a:pt x="19041" y="37056"/>
                  </a:cubicBezTo>
                  <a:cubicBezTo>
                    <a:pt x="19773" y="36973"/>
                    <a:pt x="20443" y="36617"/>
                    <a:pt x="21196" y="36743"/>
                  </a:cubicBezTo>
                  <a:cubicBezTo>
                    <a:pt x="21259" y="36743"/>
                    <a:pt x="21342" y="36701"/>
                    <a:pt x="21468" y="36659"/>
                  </a:cubicBezTo>
                  <a:cubicBezTo>
                    <a:pt x="21091" y="36073"/>
                    <a:pt x="20463" y="35780"/>
                    <a:pt x="20087" y="35341"/>
                  </a:cubicBezTo>
                  <a:lnTo>
                    <a:pt x="19710" y="35341"/>
                  </a:lnTo>
                  <a:cubicBezTo>
                    <a:pt x="17513" y="35383"/>
                    <a:pt x="15337" y="35383"/>
                    <a:pt x="13182" y="35571"/>
                  </a:cubicBezTo>
                  <a:cubicBezTo>
                    <a:pt x="12722" y="35592"/>
                    <a:pt x="12261" y="35592"/>
                    <a:pt x="11822" y="35592"/>
                  </a:cubicBezTo>
                  <a:cubicBezTo>
                    <a:pt x="11006" y="35592"/>
                    <a:pt x="10169" y="35571"/>
                    <a:pt x="9353" y="35550"/>
                  </a:cubicBezTo>
                  <a:cubicBezTo>
                    <a:pt x="8683" y="35592"/>
                    <a:pt x="8244" y="35634"/>
                    <a:pt x="7826" y="35906"/>
                  </a:cubicBezTo>
                  <a:close/>
                  <a:moveTo>
                    <a:pt x="56264" y="54256"/>
                  </a:moveTo>
                  <a:cubicBezTo>
                    <a:pt x="56306" y="54088"/>
                    <a:pt x="56327" y="54005"/>
                    <a:pt x="56327" y="53942"/>
                  </a:cubicBezTo>
                  <a:cubicBezTo>
                    <a:pt x="56327" y="52958"/>
                    <a:pt x="56745" y="52038"/>
                    <a:pt x="56661" y="51075"/>
                  </a:cubicBezTo>
                  <a:cubicBezTo>
                    <a:pt x="56661" y="51033"/>
                    <a:pt x="56661" y="50971"/>
                    <a:pt x="56703" y="50929"/>
                  </a:cubicBezTo>
                  <a:cubicBezTo>
                    <a:pt x="56933" y="50468"/>
                    <a:pt x="56912" y="49987"/>
                    <a:pt x="56912" y="49506"/>
                  </a:cubicBezTo>
                  <a:cubicBezTo>
                    <a:pt x="56933" y="48460"/>
                    <a:pt x="56933" y="47414"/>
                    <a:pt x="56954" y="46367"/>
                  </a:cubicBezTo>
                  <a:cubicBezTo>
                    <a:pt x="57038" y="43626"/>
                    <a:pt x="57122" y="40885"/>
                    <a:pt x="57226" y="38124"/>
                  </a:cubicBezTo>
                  <a:lnTo>
                    <a:pt x="57226" y="37705"/>
                  </a:lnTo>
                  <a:cubicBezTo>
                    <a:pt x="56745" y="37077"/>
                    <a:pt x="56180" y="36847"/>
                    <a:pt x="55490" y="36701"/>
                  </a:cubicBezTo>
                  <a:cubicBezTo>
                    <a:pt x="53711" y="36303"/>
                    <a:pt x="51933" y="36010"/>
                    <a:pt x="50133" y="35780"/>
                  </a:cubicBezTo>
                  <a:cubicBezTo>
                    <a:pt x="48669" y="35592"/>
                    <a:pt x="47204" y="35383"/>
                    <a:pt x="45739" y="35257"/>
                  </a:cubicBezTo>
                  <a:cubicBezTo>
                    <a:pt x="44881" y="35173"/>
                    <a:pt x="43982" y="34985"/>
                    <a:pt x="43145" y="35069"/>
                  </a:cubicBezTo>
                  <a:cubicBezTo>
                    <a:pt x="42747" y="35445"/>
                    <a:pt x="42433" y="35822"/>
                    <a:pt x="42036" y="36136"/>
                  </a:cubicBezTo>
                  <a:cubicBezTo>
                    <a:pt x="41638" y="36429"/>
                    <a:pt x="41178" y="36659"/>
                    <a:pt x="40655" y="37056"/>
                  </a:cubicBezTo>
                  <a:cubicBezTo>
                    <a:pt x="41157" y="37077"/>
                    <a:pt x="41471" y="37077"/>
                    <a:pt x="41806" y="37119"/>
                  </a:cubicBezTo>
                  <a:cubicBezTo>
                    <a:pt x="42308" y="37140"/>
                    <a:pt x="42852" y="37077"/>
                    <a:pt x="43333" y="37224"/>
                  </a:cubicBezTo>
                  <a:cubicBezTo>
                    <a:pt x="43982" y="37370"/>
                    <a:pt x="44609" y="37412"/>
                    <a:pt x="45258" y="37412"/>
                  </a:cubicBezTo>
                  <a:cubicBezTo>
                    <a:pt x="45969" y="37433"/>
                    <a:pt x="46681" y="37433"/>
                    <a:pt x="47392" y="37433"/>
                  </a:cubicBezTo>
                  <a:cubicBezTo>
                    <a:pt x="48292" y="37454"/>
                    <a:pt x="49233" y="37412"/>
                    <a:pt x="50154" y="37726"/>
                  </a:cubicBezTo>
                  <a:cubicBezTo>
                    <a:pt x="50949" y="37998"/>
                    <a:pt x="51786" y="38144"/>
                    <a:pt x="52581" y="38375"/>
                  </a:cubicBezTo>
                  <a:cubicBezTo>
                    <a:pt x="53272" y="38563"/>
                    <a:pt x="53920" y="38793"/>
                    <a:pt x="54632" y="38877"/>
                  </a:cubicBezTo>
                  <a:cubicBezTo>
                    <a:pt x="54987" y="38898"/>
                    <a:pt x="55176" y="39044"/>
                    <a:pt x="55176" y="39400"/>
                  </a:cubicBezTo>
                  <a:cubicBezTo>
                    <a:pt x="55197" y="40048"/>
                    <a:pt x="55239" y="40697"/>
                    <a:pt x="55071" y="41325"/>
                  </a:cubicBezTo>
                  <a:cubicBezTo>
                    <a:pt x="54987" y="41639"/>
                    <a:pt x="54967" y="41932"/>
                    <a:pt x="54883" y="42245"/>
                  </a:cubicBezTo>
                  <a:cubicBezTo>
                    <a:pt x="54736" y="42978"/>
                    <a:pt x="54778" y="43710"/>
                    <a:pt x="54778" y="44442"/>
                  </a:cubicBezTo>
                  <a:cubicBezTo>
                    <a:pt x="54778" y="46828"/>
                    <a:pt x="54736" y="49192"/>
                    <a:pt x="54736" y="51577"/>
                  </a:cubicBezTo>
                  <a:cubicBezTo>
                    <a:pt x="54736" y="52205"/>
                    <a:pt x="54674" y="52833"/>
                    <a:pt x="54506" y="53440"/>
                  </a:cubicBezTo>
                  <a:cubicBezTo>
                    <a:pt x="54443" y="53628"/>
                    <a:pt x="54464" y="53795"/>
                    <a:pt x="54443" y="54005"/>
                  </a:cubicBezTo>
                  <a:cubicBezTo>
                    <a:pt x="55050" y="54381"/>
                    <a:pt x="55636" y="54256"/>
                    <a:pt x="56264" y="54256"/>
                  </a:cubicBezTo>
                  <a:close/>
                  <a:moveTo>
                    <a:pt x="6110" y="43334"/>
                  </a:moveTo>
                  <a:cubicBezTo>
                    <a:pt x="5943" y="43417"/>
                    <a:pt x="5775" y="43417"/>
                    <a:pt x="5670" y="43501"/>
                  </a:cubicBezTo>
                  <a:cubicBezTo>
                    <a:pt x="5168" y="43857"/>
                    <a:pt x="4687" y="44254"/>
                    <a:pt x="4206" y="44652"/>
                  </a:cubicBezTo>
                  <a:cubicBezTo>
                    <a:pt x="3997" y="44798"/>
                    <a:pt x="3850" y="45007"/>
                    <a:pt x="3641" y="45154"/>
                  </a:cubicBezTo>
                  <a:cubicBezTo>
                    <a:pt x="3076" y="45489"/>
                    <a:pt x="2637" y="45907"/>
                    <a:pt x="2323" y="46451"/>
                  </a:cubicBezTo>
                  <a:cubicBezTo>
                    <a:pt x="2239" y="46619"/>
                    <a:pt x="2113" y="46744"/>
                    <a:pt x="2009" y="46849"/>
                  </a:cubicBezTo>
                  <a:cubicBezTo>
                    <a:pt x="1465" y="47414"/>
                    <a:pt x="1297" y="48125"/>
                    <a:pt x="1235" y="48857"/>
                  </a:cubicBezTo>
                  <a:cubicBezTo>
                    <a:pt x="1172" y="49590"/>
                    <a:pt x="1444" y="50280"/>
                    <a:pt x="1988" y="50761"/>
                  </a:cubicBezTo>
                  <a:cubicBezTo>
                    <a:pt x="2448" y="51180"/>
                    <a:pt x="2971" y="51556"/>
                    <a:pt x="3536" y="51808"/>
                  </a:cubicBezTo>
                  <a:cubicBezTo>
                    <a:pt x="4080" y="52100"/>
                    <a:pt x="4687" y="52289"/>
                    <a:pt x="5147" y="52707"/>
                  </a:cubicBezTo>
                  <a:cubicBezTo>
                    <a:pt x="5378" y="52917"/>
                    <a:pt x="5754" y="52791"/>
                    <a:pt x="5796" y="52435"/>
                  </a:cubicBezTo>
                  <a:cubicBezTo>
                    <a:pt x="5901" y="51870"/>
                    <a:pt x="6005" y="51264"/>
                    <a:pt x="6026" y="50657"/>
                  </a:cubicBezTo>
                  <a:cubicBezTo>
                    <a:pt x="6110" y="48397"/>
                    <a:pt x="6131" y="46137"/>
                    <a:pt x="6173" y="43857"/>
                  </a:cubicBezTo>
                  <a:cubicBezTo>
                    <a:pt x="6173" y="43731"/>
                    <a:pt x="6152" y="43585"/>
                    <a:pt x="6110" y="43334"/>
                  </a:cubicBezTo>
                  <a:close/>
                  <a:moveTo>
                    <a:pt x="58042" y="42748"/>
                  </a:moveTo>
                  <a:cubicBezTo>
                    <a:pt x="58000" y="43187"/>
                    <a:pt x="57980" y="43438"/>
                    <a:pt x="57980" y="43731"/>
                  </a:cubicBezTo>
                  <a:cubicBezTo>
                    <a:pt x="57959" y="45802"/>
                    <a:pt x="57938" y="47853"/>
                    <a:pt x="57875" y="49924"/>
                  </a:cubicBezTo>
                  <a:cubicBezTo>
                    <a:pt x="57875" y="50238"/>
                    <a:pt x="57875" y="50552"/>
                    <a:pt x="57749" y="50845"/>
                  </a:cubicBezTo>
                  <a:cubicBezTo>
                    <a:pt x="57582" y="51243"/>
                    <a:pt x="57582" y="51598"/>
                    <a:pt x="57561" y="51996"/>
                  </a:cubicBezTo>
                  <a:cubicBezTo>
                    <a:pt x="57561" y="52289"/>
                    <a:pt x="57582" y="52582"/>
                    <a:pt x="57477" y="52833"/>
                  </a:cubicBezTo>
                  <a:cubicBezTo>
                    <a:pt x="57310" y="53314"/>
                    <a:pt x="57310" y="53774"/>
                    <a:pt x="57331" y="54256"/>
                  </a:cubicBezTo>
                  <a:cubicBezTo>
                    <a:pt x="57331" y="54297"/>
                    <a:pt x="57352" y="54360"/>
                    <a:pt x="57415" y="54465"/>
                  </a:cubicBezTo>
                  <a:cubicBezTo>
                    <a:pt x="57561" y="54507"/>
                    <a:pt x="57749" y="54590"/>
                    <a:pt x="57959" y="54653"/>
                  </a:cubicBezTo>
                  <a:cubicBezTo>
                    <a:pt x="58712" y="53942"/>
                    <a:pt x="59507" y="53230"/>
                    <a:pt x="60177" y="52435"/>
                  </a:cubicBezTo>
                  <a:cubicBezTo>
                    <a:pt x="61327" y="51138"/>
                    <a:pt x="61829" y="49632"/>
                    <a:pt x="61411" y="47895"/>
                  </a:cubicBezTo>
                  <a:cubicBezTo>
                    <a:pt x="61348" y="47727"/>
                    <a:pt x="61348" y="47560"/>
                    <a:pt x="61348" y="47393"/>
                  </a:cubicBezTo>
                  <a:cubicBezTo>
                    <a:pt x="61390" y="46849"/>
                    <a:pt x="61160" y="46347"/>
                    <a:pt x="60909" y="45886"/>
                  </a:cubicBezTo>
                  <a:cubicBezTo>
                    <a:pt x="60302" y="44840"/>
                    <a:pt x="59465" y="43982"/>
                    <a:pt x="58628" y="43166"/>
                  </a:cubicBezTo>
                  <a:cubicBezTo>
                    <a:pt x="58524" y="43020"/>
                    <a:pt x="58314" y="42957"/>
                    <a:pt x="58042" y="42748"/>
                  </a:cubicBezTo>
                  <a:close/>
                  <a:moveTo>
                    <a:pt x="15149" y="25339"/>
                  </a:moveTo>
                  <a:lnTo>
                    <a:pt x="14689" y="25339"/>
                  </a:lnTo>
                  <a:cubicBezTo>
                    <a:pt x="14312" y="25297"/>
                    <a:pt x="13956" y="25423"/>
                    <a:pt x="13726" y="25716"/>
                  </a:cubicBezTo>
                  <a:cubicBezTo>
                    <a:pt x="13621" y="25841"/>
                    <a:pt x="13454" y="25946"/>
                    <a:pt x="13391" y="26072"/>
                  </a:cubicBezTo>
                  <a:cubicBezTo>
                    <a:pt x="13266" y="26281"/>
                    <a:pt x="13119" y="26532"/>
                    <a:pt x="13098" y="26762"/>
                  </a:cubicBezTo>
                  <a:cubicBezTo>
                    <a:pt x="13036" y="27411"/>
                    <a:pt x="13077" y="28038"/>
                    <a:pt x="13308" y="28666"/>
                  </a:cubicBezTo>
                  <a:cubicBezTo>
                    <a:pt x="13559" y="29336"/>
                    <a:pt x="14082" y="29712"/>
                    <a:pt x="14668" y="29963"/>
                  </a:cubicBezTo>
                  <a:cubicBezTo>
                    <a:pt x="15128" y="30173"/>
                    <a:pt x="15693" y="30235"/>
                    <a:pt x="16216" y="30340"/>
                  </a:cubicBezTo>
                  <a:cubicBezTo>
                    <a:pt x="16342" y="30361"/>
                    <a:pt x="16467" y="30319"/>
                    <a:pt x="16634" y="30319"/>
                  </a:cubicBezTo>
                  <a:cubicBezTo>
                    <a:pt x="16572" y="30068"/>
                    <a:pt x="16551" y="29921"/>
                    <a:pt x="16488" y="29754"/>
                  </a:cubicBezTo>
                  <a:cubicBezTo>
                    <a:pt x="16174" y="28896"/>
                    <a:pt x="16028" y="28017"/>
                    <a:pt x="15965" y="27097"/>
                  </a:cubicBezTo>
                  <a:cubicBezTo>
                    <a:pt x="15944" y="26406"/>
                    <a:pt x="15735" y="25883"/>
                    <a:pt x="15254" y="25444"/>
                  </a:cubicBezTo>
                  <a:cubicBezTo>
                    <a:pt x="15212" y="25444"/>
                    <a:pt x="15191" y="25423"/>
                    <a:pt x="15149" y="25339"/>
                  </a:cubicBezTo>
                  <a:close/>
                  <a:moveTo>
                    <a:pt x="48376" y="26092"/>
                  </a:moveTo>
                  <a:cubicBezTo>
                    <a:pt x="48250" y="26260"/>
                    <a:pt x="48125" y="26427"/>
                    <a:pt x="47957" y="26532"/>
                  </a:cubicBezTo>
                  <a:cubicBezTo>
                    <a:pt x="47580" y="26804"/>
                    <a:pt x="47413" y="27201"/>
                    <a:pt x="47225" y="27620"/>
                  </a:cubicBezTo>
                  <a:cubicBezTo>
                    <a:pt x="46995" y="28227"/>
                    <a:pt x="46744" y="28833"/>
                    <a:pt x="46451" y="29398"/>
                  </a:cubicBezTo>
                  <a:cubicBezTo>
                    <a:pt x="46325" y="29712"/>
                    <a:pt x="46137" y="30005"/>
                    <a:pt x="45969" y="30319"/>
                  </a:cubicBezTo>
                  <a:cubicBezTo>
                    <a:pt x="46116" y="30382"/>
                    <a:pt x="46179" y="30507"/>
                    <a:pt x="46262" y="30528"/>
                  </a:cubicBezTo>
                  <a:cubicBezTo>
                    <a:pt x="46555" y="30570"/>
                    <a:pt x="46806" y="30528"/>
                    <a:pt x="47099" y="30445"/>
                  </a:cubicBezTo>
                  <a:cubicBezTo>
                    <a:pt x="48104" y="30110"/>
                    <a:pt x="48836" y="29398"/>
                    <a:pt x="49526" y="28666"/>
                  </a:cubicBezTo>
                  <a:cubicBezTo>
                    <a:pt x="49631" y="28561"/>
                    <a:pt x="49694" y="28436"/>
                    <a:pt x="49736" y="28310"/>
                  </a:cubicBezTo>
                  <a:cubicBezTo>
                    <a:pt x="49903" y="27745"/>
                    <a:pt x="50049" y="27201"/>
                    <a:pt x="49924" y="26657"/>
                  </a:cubicBezTo>
                  <a:cubicBezTo>
                    <a:pt x="49526" y="26260"/>
                    <a:pt x="49108" y="25904"/>
                    <a:pt x="48376" y="26092"/>
                  </a:cubicBezTo>
                  <a:close/>
                  <a:moveTo>
                    <a:pt x="54423" y="57415"/>
                  </a:moveTo>
                  <a:cubicBezTo>
                    <a:pt x="54485" y="57457"/>
                    <a:pt x="54527" y="57499"/>
                    <a:pt x="54590" y="57520"/>
                  </a:cubicBezTo>
                  <a:cubicBezTo>
                    <a:pt x="54799" y="57143"/>
                    <a:pt x="55113" y="56997"/>
                    <a:pt x="55448" y="56913"/>
                  </a:cubicBezTo>
                  <a:cubicBezTo>
                    <a:pt x="55511" y="56892"/>
                    <a:pt x="55552" y="56787"/>
                    <a:pt x="55657" y="56683"/>
                  </a:cubicBezTo>
                  <a:cubicBezTo>
                    <a:pt x="55197" y="56683"/>
                    <a:pt x="54862" y="56662"/>
                    <a:pt x="54464" y="56662"/>
                  </a:cubicBezTo>
                  <a:cubicBezTo>
                    <a:pt x="54443" y="56934"/>
                    <a:pt x="54423" y="57185"/>
                    <a:pt x="54423" y="57415"/>
                  </a:cubicBezTo>
                  <a:close/>
                  <a:moveTo>
                    <a:pt x="54527" y="55030"/>
                  </a:moveTo>
                  <a:cubicBezTo>
                    <a:pt x="54443" y="55344"/>
                    <a:pt x="54527" y="55469"/>
                    <a:pt x="54736" y="55448"/>
                  </a:cubicBezTo>
                  <a:cubicBezTo>
                    <a:pt x="54967" y="55406"/>
                    <a:pt x="55218" y="55302"/>
                    <a:pt x="55531" y="55197"/>
                  </a:cubicBezTo>
                  <a:cubicBezTo>
                    <a:pt x="55134" y="55113"/>
                    <a:pt x="54841" y="55093"/>
                    <a:pt x="54527" y="5503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302;p35">
              <a:extLst>
                <a:ext uri="{FF2B5EF4-FFF2-40B4-BE49-F238E27FC236}">
                  <a16:creationId xmlns:a16="http://schemas.microsoft.com/office/drawing/2014/main" id="{1C44BE86-7B92-A147-B05D-7B2863BBBCFD}"/>
                </a:ext>
              </a:extLst>
            </p:cNvPr>
            <p:cNvSpPr/>
            <p:nvPr/>
          </p:nvSpPr>
          <p:spPr>
            <a:xfrm>
              <a:off x="6567150" y="2642588"/>
              <a:ext cx="348400" cy="196175"/>
            </a:xfrm>
            <a:custGeom>
              <a:avLst/>
              <a:gdLst/>
              <a:ahLst/>
              <a:cxnLst/>
              <a:rect l="l" t="t" r="r" b="b"/>
              <a:pathLst>
                <a:path w="13936" h="7847" extrusionOk="0">
                  <a:moveTo>
                    <a:pt x="460" y="1256"/>
                  </a:moveTo>
                  <a:cubicBezTo>
                    <a:pt x="293" y="1109"/>
                    <a:pt x="147" y="984"/>
                    <a:pt x="21" y="879"/>
                  </a:cubicBezTo>
                  <a:cubicBezTo>
                    <a:pt x="0" y="837"/>
                    <a:pt x="21" y="816"/>
                    <a:pt x="21" y="733"/>
                  </a:cubicBezTo>
                  <a:cubicBezTo>
                    <a:pt x="293" y="503"/>
                    <a:pt x="607" y="272"/>
                    <a:pt x="1004" y="293"/>
                  </a:cubicBezTo>
                  <a:cubicBezTo>
                    <a:pt x="1109" y="293"/>
                    <a:pt x="1256" y="293"/>
                    <a:pt x="1360" y="272"/>
                  </a:cubicBezTo>
                  <a:cubicBezTo>
                    <a:pt x="2448" y="0"/>
                    <a:pt x="3557" y="42"/>
                    <a:pt x="4645" y="42"/>
                  </a:cubicBezTo>
                  <a:cubicBezTo>
                    <a:pt x="6507" y="63"/>
                    <a:pt x="8328" y="63"/>
                    <a:pt x="10190" y="84"/>
                  </a:cubicBezTo>
                  <a:cubicBezTo>
                    <a:pt x="10587" y="84"/>
                    <a:pt x="10985" y="84"/>
                    <a:pt x="11383" y="251"/>
                  </a:cubicBezTo>
                  <a:cubicBezTo>
                    <a:pt x="11634" y="356"/>
                    <a:pt x="11927" y="314"/>
                    <a:pt x="12220" y="314"/>
                  </a:cubicBezTo>
                  <a:cubicBezTo>
                    <a:pt x="12596" y="314"/>
                    <a:pt x="12889" y="482"/>
                    <a:pt x="13224" y="649"/>
                  </a:cubicBezTo>
                  <a:cubicBezTo>
                    <a:pt x="13831" y="1005"/>
                    <a:pt x="13935" y="1465"/>
                    <a:pt x="13914" y="2072"/>
                  </a:cubicBezTo>
                  <a:cubicBezTo>
                    <a:pt x="13914" y="2490"/>
                    <a:pt x="13789" y="2825"/>
                    <a:pt x="13517" y="3139"/>
                  </a:cubicBezTo>
                  <a:cubicBezTo>
                    <a:pt x="13015" y="3788"/>
                    <a:pt x="12554" y="4478"/>
                    <a:pt x="12073" y="5127"/>
                  </a:cubicBezTo>
                  <a:cubicBezTo>
                    <a:pt x="11759" y="5608"/>
                    <a:pt x="11320" y="5964"/>
                    <a:pt x="11111" y="6508"/>
                  </a:cubicBezTo>
                  <a:cubicBezTo>
                    <a:pt x="10525" y="6989"/>
                    <a:pt x="9897" y="7303"/>
                    <a:pt x="9186" y="7491"/>
                  </a:cubicBezTo>
                  <a:cubicBezTo>
                    <a:pt x="7658" y="7847"/>
                    <a:pt x="6152" y="7679"/>
                    <a:pt x="4624" y="7596"/>
                  </a:cubicBezTo>
                  <a:cubicBezTo>
                    <a:pt x="3955" y="7554"/>
                    <a:pt x="3327" y="7219"/>
                    <a:pt x="2762" y="6842"/>
                  </a:cubicBezTo>
                  <a:cubicBezTo>
                    <a:pt x="2532" y="6654"/>
                    <a:pt x="2511" y="6257"/>
                    <a:pt x="2176" y="6068"/>
                  </a:cubicBezTo>
                  <a:cubicBezTo>
                    <a:pt x="1904" y="5943"/>
                    <a:pt x="1779" y="5608"/>
                    <a:pt x="1569" y="5357"/>
                  </a:cubicBezTo>
                  <a:cubicBezTo>
                    <a:pt x="1256" y="4980"/>
                    <a:pt x="1067" y="4520"/>
                    <a:pt x="984" y="4060"/>
                  </a:cubicBezTo>
                  <a:cubicBezTo>
                    <a:pt x="963" y="3955"/>
                    <a:pt x="942" y="3829"/>
                    <a:pt x="921" y="3746"/>
                  </a:cubicBezTo>
                  <a:cubicBezTo>
                    <a:pt x="565" y="2972"/>
                    <a:pt x="335" y="2155"/>
                    <a:pt x="460" y="1256"/>
                  </a:cubicBezTo>
                  <a:close/>
                  <a:moveTo>
                    <a:pt x="1444" y="900"/>
                  </a:moveTo>
                  <a:cubicBezTo>
                    <a:pt x="1402" y="1528"/>
                    <a:pt x="1360" y="2093"/>
                    <a:pt x="1590" y="2679"/>
                  </a:cubicBezTo>
                  <a:cubicBezTo>
                    <a:pt x="1779" y="3076"/>
                    <a:pt x="1862" y="3495"/>
                    <a:pt x="1988" y="3871"/>
                  </a:cubicBezTo>
                  <a:cubicBezTo>
                    <a:pt x="2176" y="4562"/>
                    <a:pt x="2448" y="5168"/>
                    <a:pt x="3076" y="5503"/>
                  </a:cubicBezTo>
                  <a:cubicBezTo>
                    <a:pt x="3181" y="5545"/>
                    <a:pt x="3264" y="5629"/>
                    <a:pt x="3327" y="5733"/>
                  </a:cubicBezTo>
                  <a:cubicBezTo>
                    <a:pt x="3871" y="6529"/>
                    <a:pt x="4729" y="6801"/>
                    <a:pt x="5587" y="6863"/>
                  </a:cubicBezTo>
                  <a:cubicBezTo>
                    <a:pt x="7763" y="7010"/>
                    <a:pt x="8035" y="6905"/>
                    <a:pt x="9981" y="5964"/>
                  </a:cubicBezTo>
                  <a:cubicBezTo>
                    <a:pt x="10023" y="5964"/>
                    <a:pt x="10043" y="5943"/>
                    <a:pt x="10064" y="5943"/>
                  </a:cubicBezTo>
                  <a:cubicBezTo>
                    <a:pt x="10336" y="5859"/>
                    <a:pt x="10483" y="5692"/>
                    <a:pt x="10650" y="5482"/>
                  </a:cubicBezTo>
                  <a:cubicBezTo>
                    <a:pt x="10985" y="5022"/>
                    <a:pt x="11341" y="4583"/>
                    <a:pt x="11696" y="4143"/>
                  </a:cubicBezTo>
                  <a:cubicBezTo>
                    <a:pt x="12115" y="3599"/>
                    <a:pt x="12492" y="3076"/>
                    <a:pt x="12868" y="2490"/>
                  </a:cubicBezTo>
                  <a:cubicBezTo>
                    <a:pt x="13224" y="1925"/>
                    <a:pt x="12868" y="1235"/>
                    <a:pt x="12178" y="1214"/>
                  </a:cubicBezTo>
                  <a:cubicBezTo>
                    <a:pt x="11738" y="1193"/>
                    <a:pt x="11299" y="1193"/>
                    <a:pt x="10859" y="1005"/>
                  </a:cubicBezTo>
                  <a:cubicBezTo>
                    <a:pt x="10650" y="921"/>
                    <a:pt x="10399" y="942"/>
                    <a:pt x="10169" y="921"/>
                  </a:cubicBezTo>
                  <a:cubicBezTo>
                    <a:pt x="8056" y="837"/>
                    <a:pt x="5921" y="795"/>
                    <a:pt x="3787" y="712"/>
                  </a:cubicBezTo>
                  <a:cubicBezTo>
                    <a:pt x="3034" y="649"/>
                    <a:pt x="2281" y="691"/>
                    <a:pt x="1444" y="9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303;p35">
              <a:extLst>
                <a:ext uri="{FF2B5EF4-FFF2-40B4-BE49-F238E27FC236}">
                  <a16:creationId xmlns:a16="http://schemas.microsoft.com/office/drawing/2014/main" id="{59F5F861-8808-124D-9529-27D4EA94EE6E}"/>
                </a:ext>
              </a:extLst>
            </p:cNvPr>
            <p:cNvSpPr/>
            <p:nvPr/>
          </p:nvSpPr>
          <p:spPr>
            <a:xfrm>
              <a:off x="6866350" y="2540063"/>
              <a:ext cx="48675" cy="46575"/>
            </a:xfrm>
            <a:custGeom>
              <a:avLst/>
              <a:gdLst/>
              <a:ahLst/>
              <a:cxnLst/>
              <a:rect l="l" t="t" r="r" b="b"/>
              <a:pathLst>
                <a:path w="1947" h="1863" extrusionOk="0">
                  <a:moveTo>
                    <a:pt x="942" y="0"/>
                  </a:moveTo>
                  <a:lnTo>
                    <a:pt x="1026" y="0"/>
                  </a:lnTo>
                  <a:cubicBezTo>
                    <a:pt x="1653" y="21"/>
                    <a:pt x="1946" y="398"/>
                    <a:pt x="1800" y="1026"/>
                  </a:cubicBezTo>
                  <a:cubicBezTo>
                    <a:pt x="1737" y="1465"/>
                    <a:pt x="1235" y="1863"/>
                    <a:pt x="837" y="1842"/>
                  </a:cubicBezTo>
                  <a:cubicBezTo>
                    <a:pt x="398" y="1779"/>
                    <a:pt x="21" y="1381"/>
                    <a:pt x="0" y="921"/>
                  </a:cubicBezTo>
                  <a:cubicBezTo>
                    <a:pt x="0" y="230"/>
                    <a:pt x="252" y="0"/>
                    <a:pt x="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304;p35">
              <a:extLst>
                <a:ext uri="{FF2B5EF4-FFF2-40B4-BE49-F238E27FC236}">
                  <a16:creationId xmlns:a16="http://schemas.microsoft.com/office/drawing/2014/main" id="{3E82DBF6-C90C-2442-A234-D605145C625D}"/>
                </a:ext>
              </a:extLst>
            </p:cNvPr>
            <p:cNvSpPr/>
            <p:nvPr/>
          </p:nvSpPr>
          <p:spPr>
            <a:xfrm>
              <a:off x="6514825" y="2540588"/>
              <a:ext cx="39775" cy="45000"/>
            </a:xfrm>
            <a:custGeom>
              <a:avLst/>
              <a:gdLst/>
              <a:ahLst/>
              <a:cxnLst/>
              <a:rect l="l" t="t" r="r" b="b"/>
              <a:pathLst>
                <a:path w="1591" h="1800" extrusionOk="0">
                  <a:moveTo>
                    <a:pt x="22" y="837"/>
                  </a:moveTo>
                  <a:cubicBezTo>
                    <a:pt x="43" y="733"/>
                    <a:pt x="43" y="586"/>
                    <a:pt x="105" y="398"/>
                  </a:cubicBezTo>
                  <a:cubicBezTo>
                    <a:pt x="147" y="189"/>
                    <a:pt x="315" y="63"/>
                    <a:pt x="524" y="21"/>
                  </a:cubicBezTo>
                  <a:cubicBezTo>
                    <a:pt x="670" y="0"/>
                    <a:pt x="859" y="0"/>
                    <a:pt x="1005" y="21"/>
                  </a:cubicBezTo>
                  <a:cubicBezTo>
                    <a:pt x="1298" y="63"/>
                    <a:pt x="1486" y="209"/>
                    <a:pt x="1528" y="502"/>
                  </a:cubicBezTo>
                  <a:cubicBezTo>
                    <a:pt x="1570" y="691"/>
                    <a:pt x="1591" y="900"/>
                    <a:pt x="1570" y="1067"/>
                  </a:cubicBezTo>
                  <a:cubicBezTo>
                    <a:pt x="1507" y="1590"/>
                    <a:pt x="1277" y="1800"/>
                    <a:pt x="733" y="1779"/>
                  </a:cubicBezTo>
                  <a:cubicBezTo>
                    <a:pt x="231" y="1779"/>
                    <a:pt x="22" y="1549"/>
                    <a:pt x="1" y="1046"/>
                  </a:cubicBezTo>
                  <a:cubicBezTo>
                    <a:pt x="1" y="1026"/>
                    <a:pt x="22" y="984"/>
                    <a:pt x="22" y="83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305;p35">
              <a:extLst>
                <a:ext uri="{FF2B5EF4-FFF2-40B4-BE49-F238E27FC236}">
                  <a16:creationId xmlns:a16="http://schemas.microsoft.com/office/drawing/2014/main" id="{75DC19CF-0BF6-7E43-9CA0-9D3E8B49E238}"/>
                </a:ext>
              </a:extLst>
            </p:cNvPr>
            <p:cNvSpPr/>
            <p:nvPr/>
          </p:nvSpPr>
          <p:spPr>
            <a:xfrm>
              <a:off x="7075050" y="3147888"/>
              <a:ext cx="124525" cy="213450"/>
            </a:xfrm>
            <a:custGeom>
              <a:avLst/>
              <a:gdLst/>
              <a:ahLst/>
              <a:cxnLst/>
              <a:rect l="l" t="t" r="r" b="b"/>
              <a:pathLst>
                <a:path w="4981" h="8538" extrusionOk="0">
                  <a:moveTo>
                    <a:pt x="3976" y="796"/>
                  </a:moveTo>
                  <a:cubicBezTo>
                    <a:pt x="4165" y="586"/>
                    <a:pt x="4228" y="335"/>
                    <a:pt x="4562" y="356"/>
                  </a:cubicBezTo>
                  <a:cubicBezTo>
                    <a:pt x="4792" y="377"/>
                    <a:pt x="4918" y="607"/>
                    <a:pt x="4918" y="1026"/>
                  </a:cubicBezTo>
                  <a:cubicBezTo>
                    <a:pt x="4939" y="2783"/>
                    <a:pt x="4981" y="4541"/>
                    <a:pt x="4981" y="6299"/>
                  </a:cubicBezTo>
                  <a:cubicBezTo>
                    <a:pt x="4981" y="7345"/>
                    <a:pt x="4290" y="8119"/>
                    <a:pt x="3265" y="8349"/>
                  </a:cubicBezTo>
                  <a:cubicBezTo>
                    <a:pt x="2679" y="8516"/>
                    <a:pt x="2051" y="8537"/>
                    <a:pt x="1445" y="8328"/>
                  </a:cubicBezTo>
                  <a:cubicBezTo>
                    <a:pt x="1256" y="8244"/>
                    <a:pt x="1068" y="8182"/>
                    <a:pt x="1068" y="7931"/>
                  </a:cubicBezTo>
                  <a:cubicBezTo>
                    <a:pt x="1068" y="7721"/>
                    <a:pt x="1256" y="7554"/>
                    <a:pt x="1528" y="7491"/>
                  </a:cubicBezTo>
                  <a:cubicBezTo>
                    <a:pt x="1779" y="7428"/>
                    <a:pt x="2010" y="7470"/>
                    <a:pt x="2282" y="7428"/>
                  </a:cubicBezTo>
                  <a:cubicBezTo>
                    <a:pt x="2575" y="7408"/>
                    <a:pt x="2847" y="7387"/>
                    <a:pt x="3119" y="7303"/>
                  </a:cubicBezTo>
                  <a:cubicBezTo>
                    <a:pt x="3579" y="7177"/>
                    <a:pt x="3893" y="6843"/>
                    <a:pt x="3935" y="6340"/>
                  </a:cubicBezTo>
                  <a:cubicBezTo>
                    <a:pt x="3976" y="5755"/>
                    <a:pt x="3956" y="5169"/>
                    <a:pt x="3956" y="4604"/>
                  </a:cubicBezTo>
                  <a:cubicBezTo>
                    <a:pt x="3725" y="4478"/>
                    <a:pt x="3642" y="4604"/>
                    <a:pt x="3537" y="4708"/>
                  </a:cubicBezTo>
                  <a:cubicBezTo>
                    <a:pt x="3160" y="5085"/>
                    <a:pt x="2721" y="5190"/>
                    <a:pt x="2198" y="5169"/>
                  </a:cubicBezTo>
                  <a:cubicBezTo>
                    <a:pt x="1779" y="5127"/>
                    <a:pt x="1361" y="5106"/>
                    <a:pt x="963" y="4897"/>
                  </a:cubicBezTo>
                  <a:cubicBezTo>
                    <a:pt x="378" y="4583"/>
                    <a:pt x="1" y="4143"/>
                    <a:pt x="64" y="3411"/>
                  </a:cubicBezTo>
                  <a:cubicBezTo>
                    <a:pt x="85" y="3118"/>
                    <a:pt x="64" y="2825"/>
                    <a:pt x="85" y="2574"/>
                  </a:cubicBezTo>
                  <a:cubicBezTo>
                    <a:pt x="210" y="1570"/>
                    <a:pt x="754" y="817"/>
                    <a:pt x="1633" y="356"/>
                  </a:cubicBezTo>
                  <a:cubicBezTo>
                    <a:pt x="2261" y="1"/>
                    <a:pt x="2930" y="63"/>
                    <a:pt x="3558" y="482"/>
                  </a:cubicBezTo>
                  <a:cubicBezTo>
                    <a:pt x="3746" y="566"/>
                    <a:pt x="3851" y="691"/>
                    <a:pt x="3976" y="796"/>
                  </a:cubicBezTo>
                  <a:close/>
                  <a:moveTo>
                    <a:pt x="3997" y="2051"/>
                  </a:moveTo>
                  <a:cubicBezTo>
                    <a:pt x="3767" y="1758"/>
                    <a:pt x="3579" y="1528"/>
                    <a:pt x="3370" y="1298"/>
                  </a:cubicBezTo>
                  <a:cubicBezTo>
                    <a:pt x="3223" y="1110"/>
                    <a:pt x="3035" y="1026"/>
                    <a:pt x="2784" y="1005"/>
                  </a:cubicBezTo>
                  <a:cubicBezTo>
                    <a:pt x="2365" y="1005"/>
                    <a:pt x="2010" y="1110"/>
                    <a:pt x="1696" y="1423"/>
                  </a:cubicBezTo>
                  <a:cubicBezTo>
                    <a:pt x="1110" y="2030"/>
                    <a:pt x="1026" y="2762"/>
                    <a:pt x="1110" y="3537"/>
                  </a:cubicBezTo>
                  <a:cubicBezTo>
                    <a:pt x="1131" y="3788"/>
                    <a:pt x="1277" y="3892"/>
                    <a:pt x="1466" y="3955"/>
                  </a:cubicBezTo>
                  <a:cubicBezTo>
                    <a:pt x="2198" y="4311"/>
                    <a:pt x="2784" y="4164"/>
                    <a:pt x="3223" y="3495"/>
                  </a:cubicBezTo>
                  <a:cubicBezTo>
                    <a:pt x="3537" y="3055"/>
                    <a:pt x="3767" y="2532"/>
                    <a:pt x="3997" y="20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306;p35">
              <a:extLst>
                <a:ext uri="{FF2B5EF4-FFF2-40B4-BE49-F238E27FC236}">
                  <a16:creationId xmlns:a16="http://schemas.microsoft.com/office/drawing/2014/main" id="{1041E54E-6C83-244B-BCC3-6E3746479B66}"/>
                </a:ext>
              </a:extLst>
            </p:cNvPr>
            <p:cNvSpPr/>
            <p:nvPr/>
          </p:nvSpPr>
          <p:spPr>
            <a:xfrm>
              <a:off x="6522675" y="3078838"/>
              <a:ext cx="117200" cy="203500"/>
            </a:xfrm>
            <a:custGeom>
              <a:avLst/>
              <a:gdLst/>
              <a:ahLst/>
              <a:cxnLst/>
              <a:rect l="l" t="t" r="r" b="b"/>
              <a:pathLst>
                <a:path w="4688" h="8140" extrusionOk="0">
                  <a:moveTo>
                    <a:pt x="3432" y="5985"/>
                  </a:moveTo>
                  <a:cubicBezTo>
                    <a:pt x="3118" y="6257"/>
                    <a:pt x="2930" y="6403"/>
                    <a:pt x="2742" y="6550"/>
                  </a:cubicBezTo>
                  <a:cubicBezTo>
                    <a:pt x="2135" y="6989"/>
                    <a:pt x="1465" y="6989"/>
                    <a:pt x="817" y="6675"/>
                  </a:cubicBezTo>
                  <a:cubicBezTo>
                    <a:pt x="294" y="6403"/>
                    <a:pt x="22" y="5985"/>
                    <a:pt x="22" y="5357"/>
                  </a:cubicBezTo>
                  <a:cubicBezTo>
                    <a:pt x="1" y="4457"/>
                    <a:pt x="231" y="3641"/>
                    <a:pt x="817" y="2909"/>
                  </a:cubicBezTo>
                  <a:cubicBezTo>
                    <a:pt x="1465" y="2051"/>
                    <a:pt x="2239" y="1905"/>
                    <a:pt x="3181" y="2470"/>
                  </a:cubicBezTo>
                  <a:cubicBezTo>
                    <a:pt x="3265" y="2511"/>
                    <a:pt x="3348" y="2511"/>
                    <a:pt x="3453" y="2574"/>
                  </a:cubicBezTo>
                  <a:cubicBezTo>
                    <a:pt x="3537" y="2072"/>
                    <a:pt x="3537" y="1591"/>
                    <a:pt x="3495" y="1110"/>
                  </a:cubicBezTo>
                  <a:lnTo>
                    <a:pt x="2867" y="859"/>
                  </a:lnTo>
                  <a:cubicBezTo>
                    <a:pt x="2658" y="796"/>
                    <a:pt x="2428" y="733"/>
                    <a:pt x="2219" y="670"/>
                  </a:cubicBezTo>
                  <a:cubicBezTo>
                    <a:pt x="1967" y="587"/>
                    <a:pt x="1821" y="419"/>
                    <a:pt x="1905" y="252"/>
                  </a:cubicBezTo>
                  <a:cubicBezTo>
                    <a:pt x="1988" y="105"/>
                    <a:pt x="2177" y="1"/>
                    <a:pt x="2428" y="84"/>
                  </a:cubicBezTo>
                  <a:cubicBezTo>
                    <a:pt x="2909" y="189"/>
                    <a:pt x="3369" y="315"/>
                    <a:pt x="3809" y="440"/>
                  </a:cubicBezTo>
                  <a:cubicBezTo>
                    <a:pt x="4206" y="545"/>
                    <a:pt x="4436" y="817"/>
                    <a:pt x="4436" y="1256"/>
                  </a:cubicBezTo>
                  <a:lnTo>
                    <a:pt x="4436" y="2198"/>
                  </a:lnTo>
                  <a:cubicBezTo>
                    <a:pt x="4436" y="2511"/>
                    <a:pt x="4415" y="2804"/>
                    <a:pt x="4604" y="3118"/>
                  </a:cubicBezTo>
                  <a:cubicBezTo>
                    <a:pt x="4687" y="3265"/>
                    <a:pt x="4687" y="3495"/>
                    <a:pt x="4646" y="3683"/>
                  </a:cubicBezTo>
                  <a:cubicBezTo>
                    <a:pt x="4499" y="4939"/>
                    <a:pt x="4436" y="6236"/>
                    <a:pt x="4583" y="7512"/>
                  </a:cubicBezTo>
                  <a:cubicBezTo>
                    <a:pt x="4604" y="7826"/>
                    <a:pt x="4478" y="8035"/>
                    <a:pt x="4206" y="8077"/>
                  </a:cubicBezTo>
                  <a:cubicBezTo>
                    <a:pt x="3892" y="8140"/>
                    <a:pt x="3599" y="8014"/>
                    <a:pt x="3537" y="7721"/>
                  </a:cubicBezTo>
                  <a:cubicBezTo>
                    <a:pt x="3474" y="7533"/>
                    <a:pt x="3474" y="7324"/>
                    <a:pt x="3474" y="7136"/>
                  </a:cubicBezTo>
                  <a:cubicBezTo>
                    <a:pt x="3432" y="6759"/>
                    <a:pt x="3453" y="6466"/>
                    <a:pt x="3432" y="5985"/>
                  </a:cubicBezTo>
                  <a:close/>
                  <a:moveTo>
                    <a:pt x="3453" y="4102"/>
                  </a:moveTo>
                  <a:cubicBezTo>
                    <a:pt x="3307" y="3872"/>
                    <a:pt x="3160" y="3662"/>
                    <a:pt x="3055" y="3453"/>
                  </a:cubicBezTo>
                  <a:cubicBezTo>
                    <a:pt x="2700" y="2804"/>
                    <a:pt x="2114" y="2742"/>
                    <a:pt x="1654" y="3348"/>
                  </a:cubicBezTo>
                  <a:cubicBezTo>
                    <a:pt x="1193" y="3934"/>
                    <a:pt x="1026" y="4604"/>
                    <a:pt x="1047" y="5336"/>
                  </a:cubicBezTo>
                  <a:cubicBezTo>
                    <a:pt x="1068" y="5880"/>
                    <a:pt x="1654" y="6173"/>
                    <a:pt x="2093" y="5838"/>
                  </a:cubicBezTo>
                  <a:cubicBezTo>
                    <a:pt x="2700" y="5357"/>
                    <a:pt x="3307" y="4897"/>
                    <a:pt x="3453" y="4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307;p35">
              <a:extLst>
                <a:ext uri="{FF2B5EF4-FFF2-40B4-BE49-F238E27FC236}">
                  <a16:creationId xmlns:a16="http://schemas.microsoft.com/office/drawing/2014/main" id="{A4B05FB3-61AE-6B47-83E5-6D28F347617E}"/>
                </a:ext>
              </a:extLst>
            </p:cNvPr>
            <p:cNvSpPr/>
            <p:nvPr/>
          </p:nvSpPr>
          <p:spPr>
            <a:xfrm>
              <a:off x="6245450" y="3023388"/>
              <a:ext cx="133925" cy="313350"/>
            </a:xfrm>
            <a:custGeom>
              <a:avLst/>
              <a:gdLst/>
              <a:ahLst/>
              <a:cxnLst/>
              <a:rect l="l" t="t" r="r" b="b"/>
              <a:pathLst>
                <a:path w="5357" h="12534" extrusionOk="0">
                  <a:moveTo>
                    <a:pt x="1088" y="11509"/>
                  </a:moveTo>
                  <a:cubicBezTo>
                    <a:pt x="1360" y="11509"/>
                    <a:pt x="1548" y="11551"/>
                    <a:pt x="1716" y="11509"/>
                  </a:cubicBezTo>
                  <a:cubicBezTo>
                    <a:pt x="2406" y="11341"/>
                    <a:pt x="3097" y="11195"/>
                    <a:pt x="3787" y="11007"/>
                  </a:cubicBezTo>
                  <a:cubicBezTo>
                    <a:pt x="4248" y="10881"/>
                    <a:pt x="4666" y="10923"/>
                    <a:pt x="5126" y="11007"/>
                  </a:cubicBezTo>
                  <a:cubicBezTo>
                    <a:pt x="5273" y="11027"/>
                    <a:pt x="5357" y="11237"/>
                    <a:pt x="5273" y="11425"/>
                  </a:cubicBezTo>
                  <a:cubicBezTo>
                    <a:pt x="5210" y="11634"/>
                    <a:pt x="5043" y="11739"/>
                    <a:pt x="4833" y="11802"/>
                  </a:cubicBezTo>
                  <a:cubicBezTo>
                    <a:pt x="3871" y="12011"/>
                    <a:pt x="2929" y="12262"/>
                    <a:pt x="1925" y="12450"/>
                  </a:cubicBezTo>
                  <a:cubicBezTo>
                    <a:pt x="1465" y="12534"/>
                    <a:pt x="963" y="12471"/>
                    <a:pt x="481" y="12450"/>
                  </a:cubicBezTo>
                  <a:cubicBezTo>
                    <a:pt x="209" y="12429"/>
                    <a:pt x="42" y="12241"/>
                    <a:pt x="21" y="11927"/>
                  </a:cubicBezTo>
                  <a:cubicBezTo>
                    <a:pt x="0" y="11718"/>
                    <a:pt x="21" y="11530"/>
                    <a:pt x="21" y="11320"/>
                  </a:cubicBezTo>
                  <a:cubicBezTo>
                    <a:pt x="63" y="8914"/>
                    <a:pt x="126" y="6508"/>
                    <a:pt x="209" y="4102"/>
                  </a:cubicBezTo>
                  <a:cubicBezTo>
                    <a:pt x="230" y="3056"/>
                    <a:pt x="272" y="2009"/>
                    <a:pt x="335" y="963"/>
                  </a:cubicBezTo>
                  <a:cubicBezTo>
                    <a:pt x="335" y="733"/>
                    <a:pt x="377" y="524"/>
                    <a:pt x="439" y="294"/>
                  </a:cubicBezTo>
                  <a:cubicBezTo>
                    <a:pt x="460" y="189"/>
                    <a:pt x="565" y="84"/>
                    <a:pt x="649" y="43"/>
                  </a:cubicBezTo>
                  <a:cubicBezTo>
                    <a:pt x="732" y="1"/>
                    <a:pt x="858" y="43"/>
                    <a:pt x="984" y="43"/>
                  </a:cubicBezTo>
                  <a:cubicBezTo>
                    <a:pt x="1004" y="210"/>
                    <a:pt x="1046" y="336"/>
                    <a:pt x="1046" y="461"/>
                  </a:cubicBezTo>
                  <a:cubicBezTo>
                    <a:pt x="1067" y="2093"/>
                    <a:pt x="1088" y="3704"/>
                    <a:pt x="1088" y="5315"/>
                  </a:cubicBezTo>
                  <a:cubicBezTo>
                    <a:pt x="1088" y="7094"/>
                    <a:pt x="1067" y="8893"/>
                    <a:pt x="1046" y="10672"/>
                  </a:cubicBezTo>
                  <a:cubicBezTo>
                    <a:pt x="1067" y="10902"/>
                    <a:pt x="1088" y="11195"/>
                    <a:pt x="1088" y="115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08;p35">
              <a:extLst>
                <a:ext uri="{FF2B5EF4-FFF2-40B4-BE49-F238E27FC236}">
                  <a16:creationId xmlns:a16="http://schemas.microsoft.com/office/drawing/2014/main" id="{572246AD-BF4C-044C-8C35-6411C8BB927E}"/>
                </a:ext>
              </a:extLst>
            </p:cNvPr>
            <p:cNvSpPr/>
            <p:nvPr/>
          </p:nvSpPr>
          <p:spPr>
            <a:xfrm>
              <a:off x="6968875" y="3122263"/>
              <a:ext cx="102025" cy="149625"/>
            </a:xfrm>
            <a:custGeom>
              <a:avLst/>
              <a:gdLst/>
              <a:ahLst/>
              <a:cxnLst/>
              <a:rect l="l" t="t" r="r" b="b"/>
              <a:pathLst>
                <a:path w="4081" h="5985" extrusionOk="0">
                  <a:moveTo>
                    <a:pt x="1151" y="858"/>
                  </a:moveTo>
                  <a:cubicBezTo>
                    <a:pt x="1632" y="691"/>
                    <a:pt x="2072" y="544"/>
                    <a:pt x="2490" y="419"/>
                  </a:cubicBezTo>
                  <a:cubicBezTo>
                    <a:pt x="2804" y="335"/>
                    <a:pt x="3118" y="272"/>
                    <a:pt x="3411" y="461"/>
                  </a:cubicBezTo>
                  <a:cubicBezTo>
                    <a:pt x="3725" y="670"/>
                    <a:pt x="3955" y="942"/>
                    <a:pt x="3934" y="1381"/>
                  </a:cubicBezTo>
                  <a:cubicBezTo>
                    <a:pt x="3913" y="2323"/>
                    <a:pt x="3913" y="3243"/>
                    <a:pt x="3913" y="4185"/>
                  </a:cubicBezTo>
                  <a:cubicBezTo>
                    <a:pt x="3913" y="4541"/>
                    <a:pt x="3871" y="4917"/>
                    <a:pt x="3976" y="5273"/>
                  </a:cubicBezTo>
                  <a:cubicBezTo>
                    <a:pt x="4081" y="5608"/>
                    <a:pt x="3871" y="5901"/>
                    <a:pt x="3516" y="5922"/>
                  </a:cubicBezTo>
                  <a:cubicBezTo>
                    <a:pt x="3181" y="5984"/>
                    <a:pt x="2888" y="5775"/>
                    <a:pt x="2825" y="5461"/>
                  </a:cubicBezTo>
                  <a:cubicBezTo>
                    <a:pt x="2804" y="5231"/>
                    <a:pt x="2804" y="5022"/>
                    <a:pt x="2804" y="4771"/>
                  </a:cubicBezTo>
                  <a:cubicBezTo>
                    <a:pt x="2825" y="3871"/>
                    <a:pt x="2867" y="2971"/>
                    <a:pt x="2867" y="2051"/>
                  </a:cubicBezTo>
                  <a:cubicBezTo>
                    <a:pt x="2867" y="1883"/>
                    <a:pt x="2825" y="1695"/>
                    <a:pt x="2825" y="1507"/>
                  </a:cubicBezTo>
                  <a:cubicBezTo>
                    <a:pt x="2156" y="1402"/>
                    <a:pt x="1674" y="1779"/>
                    <a:pt x="1130" y="2114"/>
                  </a:cubicBezTo>
                  <a:cubicBezTo>
                    <a:pt x="1130" y="2762"/>
                    <a:pt x="1109" y="3453"/>
                    <a:pt x="1109" y="4101"/>
                  </a:cubicBezTo>
                  <a:cubicBezTo>
                    <a:pt x="1109" y="4331"/>
                    <a:pt x="1109" y="4541"/>
                    <a:pt x="1088" y="4771"/>
                  </a:cubicBezTo>
                  <a:cubicBezTo>
                    <a:pt x="1026" y="5127"/>
                    <a:pt x="796" y="5336"/>
                    <a:pt x="524" y="5294"/>
                  </a:cubicBezTo>
                  <a:cubicBezTo>
                    <a:pt x="272" y="5273"/>
                    <a:pt x="63" y="5064"/>
                    <a:pt x="0" y="4729"/>
                  </a:cubicBezTo>
                  <a:lnTo>
                    <a:pt x="0" y="4457"/>
                  </a:lnTo>
                  <a:cubicBezTo>
                    <a:pt x="63" y="3264"/>
                    <a:pt x="105" y="2030"/>
                    <a:pt x="168" y="837"/>
                  </a:cubicBezTo>
                  <a:cubicBezTo>
                    <a:pt x="168" y="628"/>
                    <a:pt x="252" y="377"/>
                    <a:pt x="356" y="210"/>
                  </a:cubicBezTo>
                  <a:cubicBezTo>
                    <a:pt x="461" y="0"/>
                    <a:pt x="796" y="0"/>
                    <a:pt x="900" y="210"/>
                  </a:cubicBezTo>
                  <a:cubicBezTo>
                    <a:pt x="984" y="377"/>
                    <a:pt x="1068" y="586"/>
                    <a:pt x="1151" y="8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09;p35">
              <a:extLst>
                <a:ext uri="{FF2B5EF4-FFF2-40B4-BE49-F238E27FC236}">
                  <a16:creationId xmlns:a16="http://schemas.microsoft.com/office/drawing/2014/main" id="{80D9F866-8F6B-104F-A876-77FCE40EE652}"/>
                </a:ext>
              </a:extLst>
            </p:cNvPr>
            <p:cNvSpPr/>
            <p:nvPr/>
          </p:nvSpPr>
          <p:spPr>
            <a:xfrm>
              <a:off x="6406550" y="3128013"/>
              <a:ext cx="85300" cy="186250"/>
            </a:xfrm>
            <a:custGeom>
              <a:avLst/>
              <a:gdLst/>
              <a:ahLst/>
              <a:cxnLst/>
              <a:rect l="l" t="t" r="r" b="b"/>
              <a:pathLst>
                <a:path w="3412" h="7450" extrusionOk="0">
                  <a:moveTo>
                    <a:pt x="1026" y="3955"/>
                  </a:moveTo>
                  <a:cubicBezTo>
                    <a:pt x="1026" y="4499"/>
                    <a:pt x="1005" y="5022"/>
                    <a:pt x="1005" y="5524"/>
                  </a:cubicBezTo>
                  <a:lnTo>
                    <a:pt x="1005" y="5859"/>
                  </a:lnTo>
                  <a:cubicBezTo>
                    <a:pt x="1068" y="6257"/>
                    <a:pt x="1340" y="6466"/>
                    <a:pt x="1737" y="6319"/>
                  </a:cubicBezTo>
                  <a:cubicBezTo>
                    <a:pt x="2030" y="6215"/>
                    <a:pt x="2302" y="6068"/>
                    <a:pt x="2574" y="5943"/>
                  </a:cubicBezTo>
                  <a:cubicBezTo>
                    <a:pt x="2700" y="5880"/>
                    <a:pt x="2804" y="5754"/>
                    <a:pt x="2930" y="5754"/>
                  </a:cubicBezTo>
                  <a:cubicBezTo>
                    <a:pt x="3076" y="5713"/>
                    <a:pt x="3223" y="5775"/>
                    <a:pt x="3306" y="5880"/>
                  </a:cubicBezTo>
                  <a:cubicBezTo>
                    <a:pt x="3390" y="5964"/>
                    <a:pt x="3411" y="6131"/>
                    <a:pt x="3411" y="6278"/>
                  </a:cubicBezTo>
                  <a:cubicBezTo>
                    <a:pt x="3411" y="6340"/>
                    <a:pt x="3348" y="6424"/>
                    <a:pt x="3286" y="6487"/>
                  </a:cubicBezTo>
                  <a:cubicBezTo>
                    <a:pt x="2595" y="7114"/>
                    <a:pt x="1821" y="7449"/>
                    <a:pt x="879" y="7177"/>
                  </a:cubicBezTo>
                  <a:cubicBezTo>
                    <a:pt x="314" y="7031"/>
                    <a:pt x="1" y="6591"/>
                    <a:pt x="1" y="6026"/>
                  </a:cubicBezTo>
                  <a:cubicBezTo>
                    <a:pt x="1" y="4918"/>
                    <a:pt x="63" y="3767"/>
                    <a:pt x="84" y="2637"/>
                  </a:cubicBezTo>
                  <a:cubicBezTo>
                    <a:pt x="84" y="2449"/>
                    <a:pt x="189" y="2281"/>
                    <a:pt x="273" y="2093"/>
                  </a:cubicBezTo>
                  <a:cubicBezTo>
                    <a:pt x="398" y="1758"/>
                    <a:pt x="566" y="1402"/>
                    <a:pt x="628" y="1068"/>
                  </a:cubicBezTo>
                  <a:cubicBezTo>
                    <a:pt x="838" y="314"/>
                    <a:pt x="1319" y="0"/>
                    <a:pt x="1988" y="42"/>
                  </a:cubicBezTo>
                  <a:lnTo>
                    <a:pt x="2344" y="42"/>
                  </a:lnTo>
                  <a:cubicBezTo>
                    <a:pt x="2972" y="105"/>
                    <a:pt x="3223" y="419"/>
                    <a:pt x="3244" y="1047"/>
                  </a:cubicBezTo>
                  <a:cubicBezTo>
                    <a:pt x="3286" y="1674"/>
                    <a:pt x="3014" y="2135"/>
                    <a:pt x="2595" y="2532"/>
                  </a:cubicBezTo>
                  <a:cubicBezTo>
                    <a:pt x="2156" y="2930"/>
                    <a:pt x="1674" y="3285"/>
                    <a:pt x="1235" y="3683"/>
                  </a:cubicBezTo>
                  <a:cubicBezTo>
                    <a:pt x="1235" y="3746"/>
                    <a:pt x="1151" y="3809"/>
                    <a:pt x="1026" y="3955"/>
                  </a:cubicBezTo>
                  <a:close/>
                  <a:moveTo>
                    <a:pt x="2428" y="837"/>
                  </a:moveTo>
                  <a:cubicBezTo>
                    <a:pt x="2177" y="858"/>
                    <a:pt x="2009" y="816"/>
                    <a:pt x="1842" y="879"/>
                  </a:cubicBezTo>
                  <a:cubicBezTo>
                    <a:pt x="1737" y="942"/>
                    <a:pt x="1612" y="1068"/>
                    <a:pt x="1591" y="1193"/>
                  </a:cubicBezTo>
                  <a:cubicBezTo>
                    <a:pt x="1528" y="1612"/>
                    <a:pt x="1319" y="2009"/>
                    <a:pt x="1151" y="2386"/>
                  </a:cubicBezTo>
                  <a:cubicBezTo>
                    <a:pt x="1130" y="2428"/>
                    <a:pt x="1151" y="2532"/>
                    <a:pt x="1193" y="2658"/>
                  </a:cubicBezTo>
                  <a:cubicBezTo>
                    <a:pt x="1821" y="2197"/>
                    <a:pt x="2470" y="1800"/>
                    <a:pt x="2428" y="8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310;p35">
              <a:extLst>
                <a:ext uri="{FF2B5EF4-FFF2-40B4-BE49-F238E27FC236}">
                  <a16:creationId xmlns:a16="http://schemas.microsoft.com/office/drawing/2014/main" id="{19BDB74C-3E4C-C44A-934D-9EF1600F8FC1}"/>
                </a:ext>
              </a:extLst>
            </p:cNvPr>
            <p:cNvSpPr/>
            <p:nvPr/>
          </p:nvSpPr>
          <p:spPr>
            <a:xfrm>
              <a:off x="6784750" y="3156263"/>
              <a:ext cx="89475" cy="139175"/>
            </a:xfrm>
            <a:custGeom>
              <a:avLst/>
              <a:gdLst/>
              <a:ahLst/>
              <a:cxnLst/>
              <a:rect l="l" t="t" r="r" b="b"/>
              <a:pathLst>
                <a:path w="3579" h="5567" extrusionOk="0">
                  <a:moveTo>
                    <a:pt x="1067" y="1319"/>
                  </a:moveTo>
                  <a:cubicBezTo>
                    <a:pt x="1339" y="1193"/>
                    <a:pt x="1465" y="1151"/>
                    <a:pt x="1591" y="1088"/>
                  </a:cubicBezTo>
                  <a:cubicBezTo>
                    <a:pt x="1883" y="984"/>
                    <a:pt x="2176" y="879"/>
                    <a:pt x="2490" y="837"/>
                  </a:cubicBezTo>
                  <a:cubicBezTo>
                    <a:pt x="3327" y="691"/>
                    <a:pt x="3578" y="942"/>
                    <a:pt x="3578" y="1779"/>
                  </a:cubicBezTo>
                  <a:cubicBezTo>
                    <a:pt x="3578" y="2741"/>
                    <a:pt x="3557" y="3704"/>
                    <a:pt x="3536" y="4666"/>
                  </a:cubicBezTo>
                  <a:cubicBezTo>
                    <a:pt x="3536" y="4813"/>
                    <a:pt x="3536" y="4959"/>
                    <a:pt x="3495" y="5085"/>
                  </a:cubicBezTo>
                  <a:cubicBezTo>
                    <a:pt x="3474" y="5336"/>
                    <a:pt x="3264" y="5503"/>
                    <a:pt x="3034" y="5545"/>
                  </a:cubicBezTo>
                  <a:cubicBezTo>
                    <a:pt x="2804" y="5566"/>
                    <a:pt x="2532" y="5357"/>
                    <a:pt x="2511" y="5085"/>
                  </a:cubicBezTo>
                  <a:cubicBezTo>
                    <a:pt x="2490" y="4855"/>
                    <a:pt x="2490" y="4645"/>
                    <a:pt x="2490" y="4415"/>
                  </a:cubicBezTo>
                  <a:cubicBezTo>
                    <a:pt x="2490" y="3599"/>
                    <a:pt x="2511" y="2762"/>
                    <a:pt x="2532" y="1988"/>
                  </a:cubicBezTo>
                  <a:cubicBezTo>
                    <a:pt x="2302" y="1779"/>
                    <a:pt x="2155" y="1883"/>
                    <a:pt x="1967" y="1988"/>
                  </a:cubicBezTo>
                  <a:cubicBezTo>
                    <a:pt x="1486" y="2323"/>
                    <a:pt x="1277" y="2825"/>
                    <a:pt x="1130" y="3306"/>
                  </a:cubicBezTo>
                  <a:cubicBezTo>
                    <a:pt x="1047" y="3516"/>
                    <a:pt x="1026" y="3767"/>
                    <a:pt x="963" y="3976"/>
                  </a:cubicBezTo>
                  <a:cubicBezTo>
                    <a:pt x="921" y="4143"/>
                    <a:pt x="712" y="4290"/>
                    <a:pt x="503" y="4290"/>
                  </a:cubicBezTo>
                  <a:cubicBezTo>
                    <a:pt x="314" y="4290"/>
                    <a:pt x="84" y="4122"/>
                    <a:pt x="42" y="3934"/>
                  </a:cubicBezTo>
                  <a:cubicBezTo>
                    <a:pt x="21" y="3829"/>
                    <a:pt x="0" y="3704"/>
                    <a:pt x="0" y="3599"/>
                  </a:cubicBezTo>
                  <a:cubicBezTo>
                    <a:pt x="42" y="2616"/>
                    <a:pt x="105" y="1611"/>
                    <a:pt x="189" y="628"/>
                  </a:cubicBezTo>
                  <a:cubicBezTo>
                    <a:pt x="210" y="440"/>
                    <a:pt x="314" y="251"/>
                    <a:pt x="419" y="105"/>
                  </a:cubicBezTo>
                  <a:cubicBezTo>
                    <a:pt x="503" y="21"/>
                    <a:pt x="670" y="0"/>
                    <a:pt x="816" y="21"/>
                  </a:cubicBezTo>
                  <a:cubicBezTo>
                    <a:pt x="921" y="42"/>
                    <a:pt x="1047" y="210"/>
                    <a:pt x="1047" y="314"/>
                  </a:cubicBezTo>
                  <a:cubicBezTo>
                    <a:pt x="1109" y="628"/>
                    <a:pt x="1067" y="900"/>
                    <a:pt x="1067" y="13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311;p35">
              <a:extLst>
                <a:ext uri="{FF2B5EF4-FFF2-40B4-BE49-F238E27FC236}">
                  <a16:creationId xmlns:a16="http://schemas.microsoft.com/office/drawing/2014/main" id="{D6C65898-9AEC-8C47-B831-4DAF0F3F63DC}"/>
                </a:ext>
              </a:extLst>
            </p:cNvPr>
            <p:cNvSpPr/>
            <p:nvPr/>
          </p:nvSpPr>
          <p:spPr>
            <a:xfrm>
              <a:off x="6680125" y="3102913"/>
              <a:ext cx="77450" cy="187275"/>
            </a:xfrm>
            <a:custGeom>
              <a:avLst/>
              <a:gdLst/>
              <a:ahLst/>
              <a:cxnLst/>
              <a:rect l="l" t="t" r="r" b="b"/>
              <a:pathLst>
                <a:path w="3098" h="7491" extrusionOk="0">
                  <a:moveTo>
                    <a:pt x="1151" y="2909"/>
                  </a:moveTo>
                  <a:cubicBezTo>
                    <a:pt x="1444" y="2699"/>
                    <a:pt x="1654" y="2553"/>
                    <a:pt x="1884" y="2365"/>
                  </a:cubicBezTo>
                  <a:cubicBezTo>
                    <a:pt x="2156" y="2176"/>
                    <a:pt x="2428" y="2092"/>
                    <a:pt x="2763" y="2176"/>
                  </a:cubicBezTo>
                  <a:cubicBezTo>
                    <a:pt x="2951" y="2239"/>
                    <a:pt x="3097" y="2323"/>
                    <a:pt x="3097" y="2511"/>
                  </a:cubicBezTo>
                  <a:cubicBezTo>
                    <a:pt x="3097" y="2637"/>
                    <a:pt x="3014" y="2783"/>
                    <a:pt x="2930" y="2888"/>
                  </a:cubicBezTo>
                  <a:cubicBezTo>
                    <a:pt x="2825" y="2992"/>
                    <a:pt x="2679" y="3013"/>
                    <a:pt x="2574" y="3097"/>
                  </a:cubicBezTo>
                  <a:cubicBezTo>
                    <a:pt x="1654" y="3725"/>
                    <a:pt x="1068" y="4561"/>
                    <a:pt x="1047" y="5712"/>
                  </a:cubicBezTo>
                  <a:cubicBezTo>
                    <a:pt x="1047" y="6047"/>
                    <a:pt x="1047" y="6382"/>
                    <a:pt x="1026" y="6717"/>
                  </a:cubicBezTo>
                  <a:cubicBezTo>
                    <a:pt x="1026" y="6884"/>
                    <a:pt x="963" y="7072"/>
                    <a:pt x="900" y="7198"/>
                  </a:cubicBezTo>
                  <a:cubicBezTo>
                    <a:pt x="817" y="7386"/>
                    <a:pt x="545" y="7491"/>
                    <a:pt x="398" y="7407"/>
                  </a:cubicBezTo>
                  <a:cubicBezTo>
                    <a:pt x="273" y="7344"/>
                    <a:pt x="126" y="7219"/>
                    <a:pt x="63" y="7093"/>
                  </a:cubicBezTo>
                  <a:cubicBezTo>
                    <a:pt x="1" y="6989"/>
                    <a:pt x="1" y="6800"/>
                    <a:pt x="1" y="6675"/>
                  </a:cubicBezTo>
                  <a:cubicBezTo>
                    <a:pt x="63" y="4729"/>
                    <a:pt x="105" y="2825"/>
                    <a:pt x="168" y="900"/>
                  </a:cubicBezTo>
                  <a:cubicBezTo>
                    <a:pt x="168" y="712"/>
                    <a:pt x="210" y="502"/>
                    <a:pt x="273" y="314"/>
                  </a:cubicBezTo>
                  <a:cubicBezTo>
                    <a:pt x="314" y="126"/>
                    <a:pt x="545" y="0"/>
                    <a:pt x="733" y="21"/>
                  </a:cubicBezTo>
                  <a:cubicBezTo>
                    <a:pt x="921" y="63"/>
                    <a:pt x="1110" y="230"/>
                    <a:pt x="1130" y="419"/>
                  </a:cubicBezTo>
                  <a:cubicBezTo>
                    <a:pt x="1151" y="544"/>
                    <a:pt x="1130" y="712"/>
                    <a:pt x="1130" y="837"/>
                  </a:cubicBezTo>
                  <a:cubicBezTo>
                    <a:pt x="1130" y="1381"/>
                    <a:pt x="1110" y="1904"/>
                    <a:pt x="1110" y="2469"/>
                  </a:cubicBezTo>
                  <a:cubicBezTo>
                    <a:pt x="1068" y="2574"/>
                    <a:pt x="1130" y="2699"/>
                    <a:pt x="1151" y="29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312;p35">
              <a:extLst>
                <a:ext uri="{FF2B5EF4-FFF2-40B4-BE49-F238E27FC236}">
                  <a16:creationId xmlns:a16="http://schemas.microsoft.com/office/drawing/2014/main" id="{474DF5C2-6F37-DE45-A9E4-7600D24C6F2C}"/>
                </a:ext>
              </a:extLst>
            </p:cNvPr>
            <p:cNvSpPr/>
            <p:nvPr/>
          </p:nvSpPr>
          <p:spPr>
            <a:xfrm>
              <a:off x="6903475" y="3155213"/>
              <a:ext cx="30900" cy="114575"/>
            </a:xfrm>
            <a:custGeom>
              <a:avLst/>
              <a:gdLst/>
              <a:ahLst/>
              <a:cxnLst/>
              <a:rect l="l" t="t" r="r" b="b"/>
              <a:pathLst>
                <a:path w="1236" h="4583" extrusionOk="0">
                  <a:moveTo>
                    <a:pt x="1131" y="2386"/>
                  </a:moveTo>
                  <a:cubicBezTo>
                    <a:pt x="1173" y="2888"/>
                    <a:pt x="1194" y="3411"/>
                    <a:pt x="1215" y="3892"/>
                  </a:cubicBezTo>
                  <a:cubicBezTo>
                    <a:pt x="1235" y="4269"/>
                    <a:pt x="1089" y="4457"/>
                    <a:pt x="775" y="4499"/>
                  </a:cubicBezTo>
                  <a:cubicBezTo>
                    <a:pt x="440" y="4583"/>
                    <a:pt x="147" y="4394"/>
                    <a:pt x="64" y="4081"/>
                  </a:cubicBezTo>
                  <a:cubicBezTo>
                    <a:pt x="43" y="3955"/>
                    <a:pt x="1" y="3788"/>
                    <a:pt x="1" y="3662"/>
                  </a:cubicBezTo>
                  <a:cubicBezTo>
                    <a:pt x="43" y="2783"/>
                    <a:pt x="43" y="1863"/>
                    <a:pt x="64" y="963"/>
                  </a:cubicBezTo>
                  <a:cubicBezTo>
                    <a:pt x="64" y="817"/>
                    <a:pt x="85" y="628"/>
                    <a:pt x="106" y="482"/>
                  </a:cubicBezTo>
                  <a:cubicBezTo>
                    <a:pt x="189" y="189"/>
                    <a:pt x="399" y="0"/>
                    <a:pt x="629" y="21"/>
                  </a:cubicBezTo>
                  <a:cubicBezTo>
                    <a:pt x="838" y="63"/>
                    <a:pt x="1026" y="210"/>
                    <a:pt x="1089" y="440"/>
                  </a:cubicBezTo>
                  <a:cubicBezTo>
                    <a:pt x="1110" y="628"/>
                    <a:pt x="1131" y="837"/>
                    <a:pt x="1131" y="1026"/>
                  </a:cubicBezTo>
                  <a:cubicBezTo>
                    <a:pt x="1152" y="1465"/>
                    <a:pt x="1152" y="1925"/>
                    <a:pt x="1131" y="23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313;p35">
              <a:extLst>
                <a:ext uri="{FF2B5EF4-FFF2-40B4-BE49-F238E27FC236}">
                  <a16:creationId xmlns:a16="http://schemas.microsoft.com/office/drawing/2014/main" id="{855D44B7-8774-594A-9D69-C1EAF0EE390A}"/>
                </a:ext>
              </a:extLst>
            </p:cNvPr>
            <p:cNvSpPr/>
            <p:nvPr/>
          </p:nvSpPr>
          <p:spPr>
            <a:xfrm>
              <a:off x="6888850" y="3055313"/>
              <a:ext cx="45525" cy="41850"/>
            </a:xfrm>
            <a:custGeom>
              <a:avLst/>
              <a:gdLst/>
              <a:ahLst/>
              <a:cxnLst/>
              <a:rect l="l" t="t" r="r" b="b"/>
              <a:pathLst>
                <a:path w="1821" h="1674" extrusionOk="0">
                  <a:moveTo>
                    <a:pt x="837" y="1674"/>
                  </a:moveTo>
                  <a:cubicBezTo>
                    <a:pt x="691" y="1653"/>
                    <a:pt x="523" y="1674"/>
                    <a:pt x="377" y="1590"/>
                  </a:cubicBezTo>
                  <a:cubicBezTo>
                    <a:pt x="251" y="1528"/>
                    <a:pt x="63" y="1381"/>
                    <a:pt x="42" y="1256"/>
                  </a:cubicBezTo>
                  <a:cubicBezTo>
                    <a:pt x="0" y="1004"/>
                    <a:pt x="0" y="691"/>
                    <a:pt x="84" y="419"/>
                  </a:cubicBezTo>
                  <a:cubicBezTo>
                    <a:pt x="147" y="126"/>
                    <a:pt x="544" y="0"/>
                    <a:pt x="858" y="105"/>
                  </a:cubicBezTo>
                  <a:cubicBezTo>
                    <a:pt x="1130" y="209"/>
                    <a:pt x="1360" y="356"/>
                    <a:pt x="1590" y="523"/>
                  </a:cubicBezTo>
                  <a:cubicBezTo>
                    <a:pt x="1800" y="711"/>
                    <a:pt x="1820" y="963"/>
                    <a:pt x="1737" y="1235"/>
                  </a:cubicBezTo>
                  <a:cubicBezTo>
                    <a:pt x="1674" y="1465"/>
                    <a:pt x="1486" y="1590"/>
                    <a:pt x="1256" y="1632"/>
                  </a:cubicBezTo>
                  <a:cubicBezTo>
                    <a:pt x="1130" y="1653"/>
                    <a:pt x="1025" y="1653"/>
                    <a:pt x="837" y="16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FB5A438-5A09-EB43-99B3-915B68B6677D}"/>
              </a:ext>
            </a:extLst>
          </p:cNvPr>
          <p:cNvSpPr/>
          <p:nvPr/>
        </p:nvSpPr>
        <p:spPr>
          <a:xfrm>
            <a:off x="4223755" y="1309508"/>
            <a:ext cx="6687996" cy="1879217"/>
          </a:xfrm>
          <a:prstGeom prst="roundRect">
            <a:avLst/>
          </a:prstGeom>
          <a:ln w="5715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4FC280FB-C6F0-994A-A1C2-D62684F570CD}"/>
              </a:ext>
            </a:extLst>
          </p:cNvPr>
          <p:cNvSpPr/>
          <p:nvPr/>
        </p:nvSpPr>
        <p:spPr>
          <a:xfrm>
            <a:off x="4223755" y="1544635"/>
            <a:ext cx="6624110" cy="1392104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2</a:t>
            </a: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(Body)"/>
                <a:ea typeface="+mn-ea"/>
              </a:rPr>
              <a:t>.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(Body)"/>
                <a:ea typeface="+mn-ea"/>
                <a:cs typeface="Times New Roman" panose="02020603050405020304" pitchFamily="18" charset="0"/>
              </a:rPr>
              <a:t>Những chuyển biến về kinh tế - xã hội trong thời kì Bắc thuộc.</a:t>
            </a:r>
            <a:endParaRPr kumimoji="0" lang="vi-VN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(Body)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12E85F89-8E98-1447-8980-3FB7449BBE97}"/>
              </a:ext>
            </a:extLst>
          </p:cNvPr>
          <p:cNvSpPr/>
          <p:nvPr/>
        </p:nvSpPr>
        <p:spPr>
          <a:xfrm>
            <a:off x="4223755" y="3960455"/>
            <a:ext cx="2843317" cy="1699304"/>
          </a:xfrm>
          <a:prstGeom prst="roundRect">
            <a:avLst/>
          </a:prstGeom>
          <a:noFill/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kumimoji="0" 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Chuyển biến về kinh tế: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F2FF2304-0077-7A41-90FC-6065924CCF33}"/>
              </a:ext>
            </a:extLst>
          </p:cNvPr>
          <p:cNvSpPr/>
          <p:nvPr/>
        </p:nvSpPr>
        <p:spPr>
          <a:xfrm>
            <a:off x="8158236" y="3898379"/>
            <a:ext cx="2843317" cy="1697731"/>
          </a:xfrm>
          <a:prstGeom prst="roundRect">
            <a:avLst/>
          </a:prstGeom>
          <a:noFill/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kumimoji="0" 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Chuyển biến về xã hội: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1" name="Google Shape;361;p37"/>
          <p:cNvGrpSpPr/>
          <p:nvPr/>
        </p:nvGrpSpPr>
        <p:grpSpPr>
          <a:xfrm flipH="1">
            <a:off x="0" y="2805288"/>
            <a:ext cx="3338286" cy="3689725"/>
            <a:chOff x="-2314175" y="910675"/>
            <a:chExt cx="2012875" cy="1733025"/>
          </a:xfrm>
        </p:grpSpPr>
        <p:sp>
          <p:nvSpPr>
            <p:cNvPr id="362" name="Google Shape;362;p37"/>
            <p:cNvSpPr/>
            <p:nvPr/>
          </p:nvSpPr>
          <p:spPr>
            <a:xfrm>
              <a:off x="-2265025" y="2299475"/>
              <a:ext cx="747525" cy="219200"/>
            </a:xfrm>
            <a:custGeom>
              <a:avLst/>
              <a:gdLst/>
              <a:ahLst/>
              <a:cxnLst/>
              <a:rect l="l" t="t" r="r" b="b"/>
              <a:pathLst>
                <a:path w="29901" h="8768" extrusionOk="0">
                  <a:moveTo>
                    <a:pt x="2700" y="7847"/>
                  </a:moveTo>
                  <a:cubicBezTo>
                    <a:pt x="3098" y="7763"/>
                    <a:pt x="3453" y="7638"/>
                    <a:pt x="3830" y="7533"/>
                  </a:cubicBezTo>
                  <a:cubicBezTo>
                    <a:pt x="4834" y="7219"/>
                    <a:pt x="5839" y="6926"/>
                    <a:pt x="6885" y="6780"/>
                  </a:cubicBezTo>
                  <a:cubicBezTo>
                    <a:pt x="7533" y="6675"/>
                    <a:pt x="8182" y="6529"/>
                    <a:pt x="8852" y="6466"/>
                  </a:cubicBezTo>
                  <a:cubicBezTo>
                    <a:pt x="9898" y="6298"/>
                    <a:pt x="10944" y="6173"/>
                    <a:pt x="11990" y="6173"/>
                  </a:cubicBezTo>
                  <a:cubicBezTo>
                    <a:pt x="13831" y="6194"/>
                    <a:pt x="15715" y="6194"/>
                    <a:pt x="17577" y="6173"/>
                  </a:cubicBezTo>
                  <a:cubicBezTo>
                    <a:pt x="18560" y="6173"/>
                    <a:pt x="19564" y="6215"/>
                    <a:pt x="20527" y="6403"/>
                  </a:cubicBezTo>
                  <a:cubicBezTo>
                    <a:pt x="20757" y="6466"/>
                    <a:pt x="21008" y="6508"/>
                    <a:pt x="21238" y="6529"/>
                  </a:cubicBezTo>
                  <a:cubicBezTo>
                    <a:pt x="24021" y="6989"/>
                    <a:pt x="26762" y="7449"/>
                    <a:pt x="29440" y="8307"/>
                  </a:cubicBezTo>
                  <a:cubicBezTo>
                    <a:pt x="29587" y="8370"/>
                    <a:pt x="29733" y="8349"/>
                    <a:pt x="29901" y="8349"/>
                  </a:cubicBezTo>
                  <a:cubicBezTo>
                    <a:pt x="29399" y="7052"/>
                    <a:pt x="29064" y="5775"/>
                    <a:pt x="27767" y="5064"/>
                  </a:cubicBezTo>
                  <a:cubicBezTo>
                    <a:pt x="27495" y="5357"/>
                    <a:pt x="27118" y="5462"/>
                    <a:pt x="26679" y="5462"/>
                  </a:cubicBezTo>
                  <a:cubicBezTo>
                    <a:pt x="26386" y="5148"/>
                    <a:pt x="26155" y="4813"/>
                    <a:pt x="25842" y="4583"/>
                  </a:cubicBezTo>
                  <a:cubicBezTo>
                    <a:pt x="25465" y="4269"/>
                    <a:pt x="25088" y="3997"/>
                    <a:pt x="24837" y="3578"/>
                  </a:cubicBezTo>
                  <a:cubicBezTo>
                    <a:pt x="24712" y="3348"/>
                    <a:pt x="24461" y="3244"/>
                    <a:pt x="24189" y="3139"/>
                  </a:cubicBezTo>
                  <a:cubicBezTo>
                    <a:pt x="23833" y="3013"/>
                    <a:pt x="23477" y="2846"/>
                    <a:pt x="23205" y="2532"/>
                  </a:cubicBezTo>
                  <a:cubicBezTo>
                    <a:pt x="23017" y="2344"/>
                    <a:pt x="22745" y="2239"/>
                    <a:pt x="22515" y="2093"/>
                  </a:cubicBezTo>
                  <a:cubicBezTo>
                    <a:pt x="22305" y="1967"/>
                    <a:pt x="22075" y="1884"/>
                    <a:pt x="21887" y="1716"/>
                  </a:cubicBezTo>
                  <a:cubicBezTo>
                    <a:pt x="21531" y="1360"/>
                    <a:pt x="21113" y="1235"/>
                    <a:pt x="20611" y="1088"/>
                  </a:cubicBezTo>
                  <a:cubicBezTo>
                    <a:pt x="19481" y="816"/>
                    <a:pt x="18309" y="565"/>
                    <a:pt x="17242" y="105"/>
                  </a:cubicBezTo>
                  <a:cubicBezTo>
                    <a:pt x="17012" y="0"/>
                    <a:pt x="16719" y="0"/>
                    <a:pt x="16447" y="0"/>
                  </a:cubicBezTo>
                  <a:lnTo>
                    <a:pt x="11300" y="0"/>
                  </a:lnTo>
                  <a:cubicBezTo>
                    <a:pt x="11049" y="0"/>
                    <a:pt x="10756" y="21"/>
                    <a:pt x="10484" y="42"/>
                  </a:cubicBezTo>
                  <a:cubicBezTo>
                    <a:pt x="9479" y="210"/>
                    <a:pt x="8475" y="419"/>
                    <a:pt x="7450" y="565"/>
                  </a:cubicBezTo>
                  <a:cubicBezTo>
                    <a:pt x="6048" y="754"/>
                    <a:pt x="4751" y="1360"/>
                    <a:pt x="3432" y="1884"/>
                  </a:cubicBezTo>
                  <a:cubicBezTo>
                    <a:pt x="3265" y="2595"/>
                    <a:pt x="3014" y="3223"/>
                    <a:pt x="2575" y="3767"/>
                  </a:cubicBezTo>
                  <a:cubicBezTo>
                    <a:pt x="1884" y="4604"/>
                    <a:pt x="1424" y="5587"/>
                    <a:pt x="838" y="6508"/>
                  </a:cubicBezTo>
                  <a:cubicBezTo>
                    <a:pt x="419" y="7198"/>
                    <a:pt x="231" y="7930"/>
                    <a:pt x="1" y="8767"/>
                  </a:cubicBezTo>
                  <a:cubicBezTo>
                    <a:pt x="273" y="8684"/>
                    <a:pt x="503" y="8684"/>
                    <a:pt x="650" y="8579"/>
                  </a:cubicBezTo>
                  <a:cubicBezTo>
                    <a:pt x="1319" y="8161"/>
                    <a:pt x="1989" y="7993"/>
                    <a:pt x="2700" y="78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37"/>
            <p:cNvSpPr/>
            <p:nvPr/>
          </p:nvSpPr>
          <p:spPr>
            <a:xfrm>
              <a:off x="-1461025" y="2493025"/>
              <a:ext cx="621975" cy="109875"/>
            </a:xfrm>
            <a:custGeom>
              <a:avLst/>
              <a:gdLst/>
              <a:ahLst/>
              <a:cxnLst/>
              <a:rect l="l" t="t" r="r" b="b"/>
              <a:pathLst>
                <a:path w="24879" h="4395" extrusionOk="0">
                  <a:moveTo>
                    <a:pt x="24000" y="1779"/>
                  </a:moveTo>
                  <a:cubicBezTo>
                    <a:pt x="22765" y="1402"/>
                    <a:pt x="21636" y="879"/>
                    <a:pt x="20401" y="753"/>
                  </a:cubicBezTo>
                  <a:cubicBezTo>
                    <a:pt x="19439" y="649"/>
                    <a:pt x="18497" y="523"/>
                    <a:pt x="17555" y="356"/>
                  </a:cubicBezTo>
                  <a:cubicBezTo>
                    <a:pt x="16363" y="188"/>
                    <a:pt x="15170" y="84"/>
                    <a:pt x="13977" y="105"/>
                  </a:cubicBezTo>
                  <a:cubicBezTo>
                    <a:pt x="12910" y="126"/>
                    <a:pt x="11822" y="105"/>
                    <a:pt x="10734" y="105"/>
                  </a:cubicBezTo>
                  <a:cubicBezTo>
                    <a:pt x="9249" y="0"/>
                    <a:pt x="7826" y="42"/>
                    <a:pt x="6319" y="209"/>
                  </a:cubicBezTo>
                  <a:cubicBezTo>
                    <a:pt x="5629" y="293"/>
                    <a:pt x="4980" y="419"/>
                    <a:pt x="4353" y="649"/>
                  </a:cubicBezTo>
                  <a:cubicBezTo>
                    <a:pt x="3662" y="921"/>
                    <a:pt x="3369" y="1088"/>
                    <a:pt x="3034" y="1758"/>
                  </a:cubicBezTo>
                  <a:cubicBezTo>
                    <a:pt x="2993" y="1821"/>
                    <a:pt x="3097" y="1967"/>
                    <a:pt x="3181" y="1883"/>
                  </a:cubicBezTo>
                  <a:cubicBezTo>
                    <a:pt x="4332" y="1151"/>
                    <a:pt x="6026" y="1339"/>
                    <a:pt x="7366" y="1256"/>
                  </a:cubicBezTo>
                  <a:cubicBezTo>
                    <a:pt x="8726" y="1172"/>
                    <a:pt x="10086" y="1297"/>
                    <a:pt x="11446" y="1402"/>
                  </a:cubicBezTo>
                  <a:cubicBezTo>
                    <a:pt x="12387" y="1486"/>
                    <a:pt x="13266" y="1695"/>
                    <a:pt x="14187" y="1883"/>
                  </a:cubicBezTo>
                  <a:cubicBezTo>
                    <a:pt x="13057" y="1800"/>
                    <a:pt x="11927" y="1695"/>
                    <a:pt x="10818" y="1611"/>
                  </a:cubicBezTo>
                  <a:cubicBezTo>
                    <a:pt x="9186" y="1507"/>
                    <a:pt x="7575" y="1381"/>
                    <a:pt x="5943" y="1695"/>
                  </a:cubicBezTo>
                  <a:cubicBezTo>
                    <a:pt x="5692" y="1758"/>
                    <a:pt x="5399" y="1758"/>
                    <a:pt x="5127" y="1758"/>
                  </a:cubicBezTo>
                  <a:cubicBezTo>
                    <a:pt x="3537" y="1674"/>
                    <a:pt x="2051" y="2134"/>
                    <a:pt x="524" y="2511"/>
                  </a:cubicBezTo>
                  <a:cubicBezTo>
                    <a:pt x="377" y="2532"/>
                    <a:pt x="252" y="2657"/>
                    <a:pt x="0" y="2804"/>
                  </a:cubicBezTo>
                  <a:cubicBezTo>
                    <a:pt x="210" y="2909"/>
                    <a:pt x="314" y="2971"/>
                    <a:pt x="419" y="2971"/>
                  </a:cubicBezTo>
                  <a:cubicBezTo>
                    <a:pt x="670" y="2950"/>
                    <a:pt x="900" y="2929"/>
                    <a:pt x="1130" y="2825"/>
                  </a:cubicBezTo>
                  <a:cubicBezTo>
                    <a:pt x="1528" y="2657"/>
                    <a:pt x="1946" y="2616"/>
                    <a:pt x="2365" y="2616"/>
                  </a:cubicBezTo>
                  <a:cubicBezTo>
                    <a:pt x="5796" y="2595"/>
                    <a:pt x="9228" y="2532"/>
                    <a:pt x="12680" y="2511"/>
                  </a:cubicBezTo>
                  <a:cubicBezTo>
                    <a:pt x="13350" y="2511"/>
                    <a:pt x="14061" y="2532"/>
                    <a:pt x="14731" y="2637"/>
                  </a:cubicBezTo>
                  <a:cubicBezTo>
                    <a:pt x="15589" y="2762"/>
                    <a:pt x="16467" y="2825"/>
                    <a:pt x="17346" y="2804"/>
                  </a:cubicBezTo>
                  <a:cubicBezTo>
                    <a:pt x="17576" y="2804"/>
                    <a:pt x="17848" y="2804"/>
                    <a:pt x="18079" y="2825"/>
                  </a:cubicBezTo>
                  <a:cubicBezTo>
                    <a:pt x="20150" y="3181"/>
                    <a:pt x="22242" y="3536"/>
                    <a:pt x="24230" y="4206"/>
                  </a:cubicBezTo>
                  <a:cubicBezTo>
                    <a:pt x="24418" y="4269"/>
                    <a:pt x="24628" y="4310"/>
                    <a:pt x="24879" y="4394"/>
                  </a:cubicBezTo>
                  <a:cubicBezTo>
                    <a:pt x="24669" y="3432"/>
                    <a:pt x="24125" y="2657"/>
                    <a:pt x="24000" y="1779"/>
                  </a:cubicBezTo>
                  <a:close/>
                  <a:moveTo>
                    <a:pt x="23100" y="3369"/>
                  </a:moveTo>
                  <a:cubicBezTo>
                    <a:pt x="23037" y="3453"/>
                    <a:pt x="22828" y="3536"/>
                    <a:pt x="22724" y="3494"/>
                  </a:cubicBezTo>
                  <a:cubicBezTo>
                    <a:pt x="22200" y="3369"/>
                    <a:pt x="21698" y="3181"/>
                    <a:pt x="21175" y="3055"/>
                  </a:cubicBezTo>
                  <a:cubicBezTo>
                    <a:pt x="20464" y="2867"/>
                    <a:pt x="19752" y="2699"/>
                    <a:pt x="19020" y="2553"/>
                  </a:cubicBezTo>
                  <a:cubicBezTo>
                    <a:pt x="19229" y="2532"/>
                    <a:pt x="19439" y="2511"/>
                    <a:pt x="19627" y="2406"/>
                  </a:cubicBezTo>
                  <a:cubicBezTo>
                    <a:pt x="19836" y="2302"/>
                    <a:pt x="19878" y="2009"/>
                    <a:pt x="19773" y="1821"/>
                  </a:cubicBezTo>
                  <a:cubicBezTo>
                    <a:pt x="20694" y="2030"/>
                    <a:pt x="21615" y="2302"/>
                    <a:pt x="22535" y="2595"/>
                  </a:cubicBezTo>
                  <a:cubicBezTo>
                    <a:pt x="22724" y="2637"/>
                    <a:pt x="22891" y="2762"/>
                    <a:pt x="23058" y="2909"/>
                  </a:cubicBezTo>
                  <a:cubicBezTo>
                    <a:pt x="23184" y="3013"/>
                    <a:pt x="23247" y="3243"/>
                    <a:pt x="23100" y="336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37"/>
            <p:cNvSpPr/>
            <p:nvPr/>
          </p:nvSpPr>
          <p:spPr>
            <a:xfrm>
              <a:off x="-2009750" y="2479425"/>
              <a:ext cx="9450" cy="1075"/>
            </a:xfrm>
            <a:custGeom>
              <a:avLst/>
              <a:gdLst/>
              <a:ahLst/>
              <a:cxnLst/>
              <a:rect l="l" t="t" r="r" b="b"/>
              <a:pathLst>
                <a:path w="378" h="43" extrusionOk="0">
                  <a:moveTo>
                    <a:pt x="1" y="42"/>
                  </a:moveTo>
                  <a:lnTo>
                    <a:pt x="377" y="42"/>
                  </a:lnTo>
                  <a:lnTo>
                    <a:pt x="37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E6E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37"/>
            <p:cNvSpPr/>
            <p:nvPr/>
          </p:nvSpPr>
          <p:spPr>
            <a:xfrm>
              <a:off x="-2285950" y="2359100"/>
              <a:ext cx="1445325" cy="228100"/>
            </a:xfrm>
            <a:custGeom>
              <a:avLst/>
              <a:gdLst/>
              <a:ahLst/>
              <a:cxnLst/>
              <a:rect l="l" t="t" r="r" b="b"/>
              <a:pathLst>
                <a:path w="57813" h="9124" extrusionOk="0">
                  <a:moveTo>
                    <a:pt x="32746" y="7261"/>
                  </a:moveTo>
                  <a:lnTo>
                    <a:pt x="32956" y="7261"/>
                  </a:lnTo>
                  <a:cubicBezTo>
                    <a:pt x="33793" y="7031"/>
                    <a:pt x="34630" y="6759"/>
                    <a:pt x="35404" y="6341"/>
                  </a:cubicBezTo>
                  <a:cubicBezTo>
                    <a:pt x="35759" y="6173"/>
                    <a:pt x="36115" y="6027"/>
                    <a:pt x="36492" y="5901"/>
                  </a:cubicBezTo>
                  <a:cubicBezTo>
                    <a:pt x="38187" y="5294"/>
                    <a:pt x="39965" y="4960"/>
                    <a:pt x="41764" y="4750"/>
                  </a:cubicBezTo>
                  <a:cubicBezTo>
                    <a:pt x="42706" y="4646"/>
                    <a:pt x="43710" y="4625"/>
                    <a:pt x="44652" y="4646"/>
                  </a:cubicBezTo>
                  <a:cubicBezTo>
                    <a:pt x="46263" y="4646"/>
                    <a:pt x="47895" y="4541"/>
                    <a:pt x="49506" y="4750"/>
                  </a:cubicBezTo>
                  <a:cubicBezTo>
                    <a:pt x="50092" y="4834"/>
                    <a:pt x="50636" y="4876"/>
                    <a:pt x="51222" y="4960"/>
                  </a:cubicBezTo>
                  <a:cubicBezTo>
                    <a:pt x="53168" y="5169"/>
                    <a:pt x="55093" y="5504"/>
                    <a:pt x="56913" y="6236"/>
                  </a:cubicBezTo>
                  <a:cubicBezTo>
                    <a:pt x="57185" y="6341"/>
                    <a:pt x="57457" y="6424"/>
                    <a:pt x="57813" y="6529"/>
                  </a:cubicBezTo>
                  <a:cubicBezTo>
                    <a:pt x="57813" y="6382"/>
                    <a:pt x="57813" y="6278"/>
                    <a:pt x="57771" y="6215"/>
                  </a:cubicBezTo>
                  <a:cubicBezTo>
                    <a:pt x="57520" y="5776"/>
                    <a:pt x="57248" y="5336"/>
                    <a:pt x="56976" y="4918"/>
                  </a:cubicBezTo>
                  <a:cubicBezTo>
                    <a:pt x="56474" y="4144"/>
                    <a:pt x="55930" y="3453"/>
                    <a:pt x="55449" y="2658"/>
                  </a:cubicBezTo>
                  <a:cubicBezTo>
                    <a:pt x="55239" y="2323"/>
                    <a:pt x="55009" y="2114"/>
                    <a:pt x="54674" y="1988"/>
                  </a:cubicBezTo>
                  <a:cubicBezTo>
                    <a:pt x="53733" y="1612"/>
                    <a:pt x="52770" y="1193"/>
                    <a:pt x="51808" y="859"/>
                  </a:cubicBezTo>
                  <a:cubicBezTo>
                    <a:pt x="50552" y="419"/>
                    <a:pt x="49255" y="147"/>
                    <a:pt x="47916" y="126"/>
                  </a:cubicBezTo>
                  <a:cubicBezTo>
                    <a:pt x="45928" y="105"/>
                    <a:pt x="43941" y="1"/>
                    <a:pt x="41953" y="273"/>
                  </a:cubicBezTo>
                  <a:cubicBezTo>
                    <a:pt x="40572" y="482"/>
                    <a:pt x="39128" y="566"/>
                    <a:pt x="37768" y="1005"/>
                  </a:cubicBezTo>
                  <a:cubicBezTo>
                    <a:pt x="37412" y="1152"/>
                    <a:pt x="37015" y="1214"/>
                    <a:pt x="36617" y="1277"/>
                  </a:cubicBezTo>
                  <a:cubicBezTo>
                    <a:pt x="35885" y="1361"/>
                    <a:pt x="35215" y="1591"/>
                    <a:pt x="34546" y="1884"/>
                  </a:cubicBezTo>
                  <a:cubicBezTo>
                    <a:pt x="34190" y="2030"/>
                    <a:pt x="33814" y="2198"/>
                    <a:pt x="33458" y="2302"/>
                  </a:cubicBezTo>
                  <a:cubicBezTo>
                    <a:pt x="32809" y="2470"/>
                    <a:pt x="32286" y="2888"/>
                    <a:pt x="31721" y="3244"/>
                  </a:cubicBezTo>
                  <a:cubicBezTo>
                    <a:pt x="31365" y="3474"/>
                    <a:pt x="31198" y="3809"/>
                    <a:pt x="31261" y="4227"/>
                  </a:cubicBezTo>
                  <a:cubicBezTo>
                    <a:pt x="31303" y="4604"/>
                    <a:pt x="31386" y="4939"/>
                    <a:pt x="31512" y="5273"/>
                  </a:cubicBezTo>
                  <a:cubicBezTo>
                    <a:pt x="31700" y="5713"/>
                    <a:pt x="31909" y="6173"/>
                    <a:pt x="32119" y="6592"/>
                  </a:cubicBezTo>
                  <a:cubicBezTo>
                    <a:pt x="32223" y="6759"/>
                    <a:pt x="32349" y="6947"/>
                    <a:pt x="32453" y="7136"/>
                  </a:cubicBezTo>
                  <a:cubicBezTo>
                    <a:pt x="31679" y="6634"/>
                    <a:pt x="30759" y="6445"/>
                    <a:pt x="29838" y="6278"/>
                  </a:cubicBezTo>
                  <a:cubicBezTo>
                    <a:pt x="28562" y="5985"/>
                    <a:pt x="27264" y="5797"/>
                    <a:pt x="25946" y="5671"/>
                  </a:cubicBezTo>
                  <a:cubicBezTo>
                    <a:pt x="24879" y="5566"/>
                    <a:pt x="23770" y="5483"/>
                    <a:pt x="22682" y="5462"/>
                  </a:cubicBezTo>
                  <a:cubicBezTo>
                    <a:pt x="20883" y="5273"/>
                    <a:pt x="19041" y="5169"/>
                    <a:pt x="17242" y="5085"/>
                  </a:cubicBezTo>
                  <a:cubicBezTo>
                    <a:pt x="15882" y="5043"/>
                    <a:pt x="14543" y="5064"/>
                    <a:pt x="13183" y="5064"/>
                  </a:cubicBezTo>
                  <a:cubicBezTo>
                    <a:pt x="11781" y="5043"/>
                    <a:pt x="10316" y="4918"/>
                    <a:pt x="8914" y="5085"/>
                  </a:cubicBezTo>
                  <a:cubicBezTo>
                    <a:pt x="7910" y="5232"/>
                    <a:pt x="6885" y="5399"/>
                    <a:pt x="5860" y="5608"/>
                  </a:cubicBezTo>
                  <a:cubicBezTo>
                    <a:pt x="5316" y="5692"/>
                    <a:pt x="4730" y="5776"/>
                    <a:pt x="4186" y="5901"/>
                  </a:cubicBezTo>
                  <a:cubicBezTo>
                    <a:pt x="3349" y="6090"/>
                    <a:pt x="2575" y="6403"/>
                    <a:pt x="1779" y="6717"/>
                  </a:cubicBezTo>
                  <a:cubicBezTo>
                    <a:pt x="1256" y="6926"/>
                    <a:pt x="524" y="7157"/>
                    <a:pt x="189" y="7659"/>
                  </a:cubicBezTo>
                  <a:cubicBezTo>
                    <a:pt x="1" y="7910"/>
                    <a:pt x="294" y="8224"/>
                    <a:pt x="587" y="8161"/>
                  </a:cubicBezTo>
                  <a:cubicBezTo>
                    <a:pt x="943" y="8077"/>
                    <a:pt x="1319" y="7952"/>
                    <a:pt x="1654" y="7847"/>
                  </a:cubicBezTo>
                  <a:cubicBezTo>
                    <a:pt x="2198" y="7868"/>
                    <a:pt x="2721" y="7742"/>
                    <a:pt x="3265" y="7575"/>
                  </a:cubicBezTo>
                  <a:cubicBezTo>
                    <a:pt x="2700" y="7805"/>
                    <a:pt x="2114" y="8056"/>
                    <a:pt x="1528" y="8224"/>
                  </a:cubicBezTo>
                  <a:cubicBezTo>
                    <a:pt x="1466" y="8224"/>
                    <a:pt x="1424" y="8224"/>
                    <a:pt x="1361" y="8266"/>
                  </a:cubicBezTo>
                  <a:cubicBezTo>
                    <a:pt x="1277" y="8286"/>
                    <a:pt x="1215" y="8307"/>
                    <a:pt x="1152" y="8328"/>
                  </a:cubicBezTo>
                  <a:cubicBezTo>
                    <a:pt x="754" y="8496"/>
                    <a:pt x="817" y="9061"/>
                    <a:pt x="1256" y="9061"/>
                  </a:cubicBezTo>
                  <a:cubicBezTo>
                    <a:pt x="2407" y="9123"/>
                    <a:pt x="3621" y="8496"/>
                    <a:pt x="4709" y="8161"/>
                  </a:cubicBezTo>
                  <a:cubicBezTo>
                    <a:pt x="5985" y="7763"/>
                    <a:pt x="7324" y="7554"/>
                    <a:pt x="8642" y="7345"/>
                  </a:cubicBezTo>
                  <a:cubicBezTo>
                    <a:pt x="10023" y="7136"/>
                    <a:pt x="11404" y="6843"/>
                    <a:pt x="12827" y="6696"/>
                  </a:cubicBezTo>
                  <a:cubicBezTo>
                    <a:pt x="14187" y="6529"/>
                    <a:pt x="15568" y="6613"/>
                    <a:pt x="16949" y="6613"/>
                  </a:cubicBezTo>
                  <a:cubicBezTo>
                    <a:pt x="18393" y="6613"/>
                    <a:pt x="19837" y="6613"/>
                    <a:pt x="21259" y="6634"/>
                  </a:cubicBezTo>
                  <a:cubicBezTo>
                    <a:pt x="22410" y="6738"/>
                    <a:pt x="23540" y="6843"/>
                    <a:pt x="24691" y="6968"/>
                  </a:cubicBezTo>
                  <a:cubicBezTo>
                    <a:pt x="26051" y="7136"/>
                    <a:pt x="27202" y="7491"/>
                    <a:pt x="28478" y="7952"/>
                  </a:cubicBezTo>
                  <a:cubicBezTo>
                    <a:pt x="29064" y="8119"/>
                    <a:pt x="29671" y="8224"/>
                    <a:pt x="30236" y="8328"/>
                  </a:cubicBezTo>
                  <a:cubicBezTo>
                    <a:pt x="30780" y="8433"/>
                    <a:pt x="31303" y="8642"/>
                    <a:pt x="31889" y="8705"/>
                  </a:cubicBezTo>
                  <a:cubicBezTo>
                    <a:pt x="32181" y="8726"/>
                    <a:pt x="32349" y="8600"/>
                    <a:pt x="32453" y="8412"/>
                  </a:cubicBezTo>
                  <a:cubicBezTo>
                    <a:pt x="32935" y="8328"/>
                    <a:pt x="33270" y="7680"/>
                    <a:pt x="32746" y="726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37"/>
            <p:cNvSpPr/>
            <p:nvPr/>
          </p:nvSpPr>
          <p:spPr>
            <a:xfrm>
              <a:off x="-1738275" y="928450"/>
              <a:ext cx="1032625" cy="640825"/>
            </a:xfrm>
            <a:custGeom>
              <a:avLst/>
              <a:gdLst/>
              <a:ahLst/>
              <a:cxnLst/>
              <a:rect l="l" t="t" r="r" b="b"/>
              <a:pathLst>
                <a:path w="41305" h="25633" extrusionOk="0">
                  <a:moveTo>
                    <a:pt x="27181" y="17995"/>
                  </a:moveTo>
                  <a:cubicBezTo>
                    <a:pt x="26595" y="18372"/>
                    <a:pt x="26407" y="18978"/>
                    <a:pt x="26114" y="19481"/>
                  </a:cubicBezTo>
                  <a:cubicBezTo>
                    <a:pt x="25904" y="19564"/>
                    <a:pt x="25695" y="19627"/>
                    <a:pt x="25528" y="19732"/>
                  </a:cubicBezTo>
                  <a:cubicBezTo>
                    <a:pt x="25402" y="19836"/>
                    <a:pt x="25277" y="19983"/>
                    <a:pt x="25172" y="20108"/>
                  </a:cubicBezTo>
                  <a:cubicBezTo>
                    <a:pt x="24963" y="20422"/>
                    <a:pt x="24775" y="20778"/>
                    <a:pt x="24544" y="21071"/>
                  </a:cubicBezTo>
                  <a:cubicBezTo>
                    <a:pt x="24126" y="21594"/>
                    <a:pt x="23561" y="21740"/>
                    <a:pt x="22912" y="21573"/>
                  </a:cubicBezTo>
                  <a:cubicBezTo>
                    <a:pt x="21866" y="21217"/>
                    <a:pt x="20987" y="20694"/>
                    <a:pt x="20674" y="19564"/>
                  </a:cubicBezTo>
                  <a:cubicBezTo>
                    <a:pt x="20611" y="19376"/>
                    <a:pt x="20548" y="19209"/>
                    <a:pt x="20443" y="19062"/>
                  </a:cubicBezTo>
                  <a:cubicBezTo>
                    <a:pt x="20067" y="18623"/>
                    <a:pt x="20025" y="18100"/>
                    <a:pt x="20025" y="17535"/>
                  </a:cubicBezTo>
                  <a:cubicBezTo>
                    <a:pt x="20025" y="17012"/>
                    <a:pt x="20025" y="16509"/>
                    <a:pt x="19983" y="15986"/>
                  </a:cubicBezTo>
                  <a:cubicBezTo>
                    <a:pt x="19962" y="15610"/>
                    <a:pt x="19565" y="15421"/>
                    <a:pt x="19293" y="15693"/>
                  </a:cubicBezTo>
                  <a:cubicBezTo>
                    <a:pt x="18728" y="16154"/>
                    <a:pt x="18079" y="16488"/>
                    <a:pt x="17577" y="16991"/>
                  </a:cubicBezTo>
                  <a:cubicBezTo>
                    <a:pt x="17096" y="17493"/>
                    <a:pt x="16531" y="17911"/>
                    <a:pt x="15966" y="18267"/>
                  </a:cubicBezTo>
                  <a:cubicBezTo>
                    <a:pt x="15589" y="18518"/>
                    <a:pt x="15150" y="18413"/>
                    <a:pt x="14731" y="18330"/>
                  </a:cubicBezTo>
                  <a:cubicBezTo>
                    <a:pt x="14585" y="18309"/>
                    <a:pt x="14417" y="18162"/>
                    <a:pt x="14271" y="18079"/>
                  </a:cubicBezTo>
                  <a:cubicBezTo>
                    <a:pt x="14062" y="17158"/>
                    <a:pt x="14083" y="15777"/>
                    <a:pt x="14334" y="14940"/>
                  </a:cubicBezTo>
                  <a:cubicBezTo>
                    <a:pt x="14438" y="14584"/>
                    <a:pt x="14522" y="14187"/>
                    <a:pt x="14585" y="13789"/>
                  </a:cubicBezTo>
                  <a:cubicBezTo>
                    <a:pt x="14606" y="13664"/>
                    <a:pt x="14543" y="13517"/>
                    <a:pt x="14522" y="13350"/>
                  </a:cubicBezTo>
                  <a:cubicBezTo>
                    <a:pt x="14480" y="13141"/>
                    <a:pt x="14187" y="13036"/>
                    <a:pt x="13999" y="13141"/>
                  </a:cubicBezTo>
                  <a:cubicBezTo>
                    <a:pt x="13811" y="13245"/>
                    <a:pt x="13664" y="13413"/>
                    <a:pt x="13497" y="13538"/>
                  </a:cubicBezTo>
                  <a:cubicBezTo>
                    <a:pt x="12974" y="14061"/>
                    <a:pt x="12492" y="14563"/>
                    <a:pt x="11865" y="14919"/>
                  </a:cubicBezTo>
                  <a:cubicBezTo>
                    <a:pt x="11593" y="15087"/>
                    <a:pt x="11404" y="15317"/>
                    <a:pt x="11174" y="15526"/>
                  </a:cubicBezTo>
                  <a:cubicBezTo>
                    <a:pt x="10400" y="16237"/>
                    <a:pt x="9521" y="16802"/>
                    <a:pt x="8580" y="17325"/>
                  </a:cubicBezTo>
                  <a:cubicBezTo>
                    <a:pt x="8140" y="17597"/>
                    <a:pt x="7680" y="17597"/>
                    <a:pt x="7199" y="17576"/>
                  </a:cubicBezTo>
                  <a:cubicBezTo>
                    <a:pt x="6759" y="17514"/>
                    <a:pt x="6571" y="17325"/>
                    <a:pt x="6550" y="16865"/>
                  </a:cubicBezTo>
                  <a:cubicBezTo>
                    <a:pt x="6529" y="16112"/>
                    <a:pt x="6655" y="15380"/>
                    <a:pt x="7094" y="14710"/>
                  </a:cubicBezTo>
                  <a:cubicBezTo>
                    <a:pt x="7638" y="13957"/>
                    <a:pt x="8057" y="13120"/>
                    <a:pt x="8726" y="12450"/>
                  </a:cubicBezTo>
                  <a:cubicBezTo>
                    <a:pt x="8894" y="12241"/>
                    <a:pt x="8998" y="11927"/>
                    <a:pt x="9103" y="11655"/>
                  </a:cubicBezTo>
                  <a:cubicBezTo>
                    <a:pt x="9186" y="11425"/>
                    <a:pt x="8935" y="11153"/>
                    <a:pt x="8684" y="11216"/>
                  </a:cubicBezTo>
                  <a:cubicBezTo>
                    <a:pt x="8454" y="11258"/>
                    <a:pt x="8224" y="11341"/>
                    <a:pt x="8015" y="11446"/>
                  </a:cubicBezTo>
                  <a:cubicBezTo>
                    <a:pt x="6529" y="12178"/>
                    <a:pt x="5064" y="12931"/>
                    <a:pt x="3600" y="13706"/>
                  </a:cubicBezTo>
                  <a:cubicBezTo>
                    <a:pt x="3140" y="13936"/>
                    <a:pt x="2721" y="14082"/>
                    <a:pt x="2240" y="14061"/>
                  </a:cubicBezTo>
                  <a:cubicBezTo>
                    <a:pt x="1675" y="14040"/>
                    <a:pt x="1152" y="14061"/>
                    <a:pt x="608" y="14040"/>
                  </a:cubicBezTo>
                  <a:cubicBezTo>
                    <a:pt x="189" y="14019"/>
                    <a:pt x="64" y="13831"/>
                    <a:pt x="43" y="13392"/>
                  </a:cubicBezTo>
                  <a:cubicBezTo>
                    <a:pt x="1" y="13036"/>
                    <a:pt x="147" y="12785"/>
                    <a:pt x="315" y="12471"/>
                  </a:cubicBezTo>
                  <a:cubicBezTo>
                    <a:pt x="943" y="11446"/>
                    <a:pt x="1863" y="10797"/>
                    <a:pt x="2868" y="10211"/>
                  </a:cubicBezTo>
                  <a:cubicBezTo>
                    <a:pt x="3725" y="9730"/>
                    <a:pt x="4646" y="9521"/>
                    <a:pt x="5609" y="9458"/>
                  </a:cubicBezTo>
                  <a:cubicBezTo>
                    <a:pt x="6006" y="9437"/>
                    <a:pt x="6383" y="9416"/>
                    <a:pt x="6759" y="9333"/>
                  </a:cubicBezTo>
                  <a:cubicBezTo>
                    <a:pt x="7010" y="9270"/>
                    <a:pt x="7073" y="9102"/>
                    <a:pt x="6948" y="8830"/>
                  </a:cubicBezTo>
                  <a:cubicBezTo>
                    <a:pt x="6173" y="8809"/>
                    <a:pt x="5420" y="8747"/>
                    <a:pt x="4646" y="8726"/>
                  </a:cubicBezTo>
                  <a:cubicBezTo>
                    <a:pt x="4248" y="8726"/>
                    <a:pt x="3935" y="8579"/>
                    <a:pt x="3767" y="8203"/>
                  </a:cubicBezTo>
                  <a:cubicBezTo>
                    <a:pt x="3725" y="8098"/>
                    <a:pt x="3663" y="7973"/>
                    <a:pt x="3600" y="7889"/>
                  </a:cubicBezTo>
                  <a:cubicBezTo>
                    <a:pt x="2805" y="7157"/>
                    <a:pt x="2930" y="6194"/>
                    <a:pt x="3035" y="5273"/>
                  </a:cubicBezTo>
                  <a:cubicBezTo>
                    <a:pt x="3098" y="4708"/>
                    <a:pt x="3391" y="4185"/>
                    <a:pt x="3914" y="3830"/>
                  </a:cubicBezTo>
                  <a:cubicBezTo>
                    <a:pt x="4039" y="3767"/>
                    <a:pt x="4165" y="3662"/>
                    <a:pt x="4248" y="3558"/>
                  </a:cubicBezTo>
                  <a:cubicBezTo>
                    <a:pt x="4772" y="2993"/>
                    <a:pt x="5441" y="2951"/>
                    <a:pt x="6173" y="2993"/>
                  </a:cubicBezTo>
                  <a:cubicBezTo>
                    <a:pt x="6278" y="2993"/>
                    <a:pt x="6445" y="3035"/>
                    <a:pt x="6529" y="3076"/>
                  </a:cubicBezTo>
                  <a:cubicBezTo>
                    <a:pt x="7052" y="3411"/>
                    <a:pt x="7701" y="3558"/>
                    <a:pt x="8161" y="3997"/>
                  </a:cubicBezTo>
                  <a:cubicBezTo>
                    <a:pt x="8245" y="4039"/>
                    <a:pt x="8308" y="4123"/>
                    <a:pt x="8370" y="4144"/>
                  </a:cubicBezTo>
                  <a:cubicBezTo>
                    <a:pt x="8873" y="4311"/>
                    <a:pt x="9291" y="4541"/>
                    <a:pt x="9605" y="5022"/>
                  </a:cubicBezTo>
                  <a:cubicBezTo>
                    <a:pt x="9730" y="4918"/>
                    <a:pt x="9814" y="4855"/>
                    <a:pt x="9940" y="4771"/>
                  </a:cubicBezTo>
                  <a:cubicBezTo>
                    <a:pt x="9689" y="4562"/>
                    <a:pt x="9458" y="4395"/>
                    <a:pt x="9270" y="4185"/>
                  </a:cubicBezTo>
                  <a:cubicBezTo>
                    <a:pt x="9082" y="3976"/>
                    <a:pt x="8977" y="3704"/>
                    <a:pt x="8852" y="3495"/>
                  </a:cubicBezTo>
                  <a:cubicBezTo>
                    <a:pt x="8684" y="3286"/>
                    <a:pt x="8663" y="3055"/>
                    <a:pt x="8663" y="2825"/>
                  </a:cubicBezTo>
                  <a:cubicBezTo>
                    <a:pt x="8663" y="2616"/>
                    <a:pt x="8684" y="2407"/>
                    <a:pt x="8663" y="2198"/>
                  </a:cubicBezTo>
                  <a:cubicBezTo>
                    <a:pt x="8538" y="1361"/>
                    <a:pt x="9166" y="440"/>
                    <a:pt x="10086" y="126"/>
                  </a:cubicBezTo>
                  <a:cubicBezTo>
                    <a:pt x="10421" y="1"/>
                    <a:pt x="10735" y="22"/>
                    <a:pt x="10986" y="252"/>
                  </a:cubicBezTo>
                  <a:cubicBezTo>
                    <a:pt x="11279" y="524"/>
                    <a:pt x="11593" y="775"/>
                    <a:pt x="11802" y="1089"/>
                  </a:cubicBezTo>
                  <a:cubicBezTo>
                    <a:pt x="12513" y="2051"/>
                    <a:pt x="13162" y="3076"/>
                    <a:pt x="13559" y="4227"/>
                  </a:cubicBezTo>
                  <a:cubicBezTo>
                    <a:pt x="13601" y="4353"/>
                    <a:pt x="13685" y="4520"/>
                    <a:pt x="13769" y="4625"/>
                  </a:cubicBezTo>
                  <a:cubicBezTo>
                    <a:pt x="14020" y="4939"/>
                    <a:pt x="14313" y="4960"/>
                    <a:pt x="14627" y="4708"/>
                  </a:cubicBezTo>
                  <a:cubicBezTo>
                    <a:pt x="14940" y="4436"/>
                    <a:pt x="15171" y="4144"/>
                    <a:pt x="15317" y="3767"/>
                  </a:cubicBezTo>
                  <a:cubicBezTo>
                    <a:pt x="15464" y="3181"/>
                    <a:pt x="15798" y="2742"/>
                    <a:pt x="16217" y="2323"/>
                  </a:cubicBezTo>
                  <a:lnTo>
                    <a:pt x="17242" y="1298"/>
                  </a:lnTo>
                  <a:cubicBezTo>
                    <a:pt x="17891" y="649"/>
                    <a:pt x="18623" y="273"/>
                    <a:pt x="19606" y="335"/>
                  </a:cubicBezTo>
                  <a:cubicBezTo>
                    <a:pt x="20150" y="356"/>
                    <a:pt x="20674" y="356"/>
                    <a:pt x="21218" y="335"/>
                  </a:cubicBezTo>
                  <a:cubicBezTo>
                    <a:pt x="21552" y="335"/>
                    <a:pt x="21866" y="419"/>
                    <a:pt x="22159" y="628"/>
                  </a:cubicBezTo>
                  <a:cubicBezTo>
                    <a:pt x="22473" y="859"/>
                    <a:pt x="22808" y="1047"/>
                    <a:pt x="23122" y="1277"/>
                  </a:cubicBezTo>
                  <a:cubicBezTo>
                    <a:pt x="23938" y="1926"/>
                    <a:pt x="24461" y="2742"/>
                    <a:pt x="24377" y="3830"/>
                  </a:cubicBezTo>
                  <a:cubicBezTo>
                    <a:pt x="24356" y="4353"/>
                    <a:pt x="24461" y="4918"/>
                    <a:pt x="24147" y="5399"/>
                  </a:cubicBezTo>
                  <a:cubicBezTo>
                    <a:pt x="24042" y="5566"/>
                    <a:pt x="24147" y="5776"/>
                    <a:pt x="24272" y="5901"/>
                  </a:cubicBezTo>
                  <a:cubicBezTo>
                    <a:pt x="24419" y="6027"/>
                    <a:pt x="24628" y="6068"/>
                    <a:pt x="24775" y="5985"/>
                  </a:cubicBezTo>
                  <a:cubicBezTo>
                    <a:pt x="24900" y="5922"/>
                    <a:pt x="25005" y="5796"/>
                    <a:pt x="25151" y="5713"/>
                  </a:cubicBezTo>
                  <a:cubicBezTo>
                    <a:pt x="25716" y="5273"/>
                    <a:pt x="26260" y="4834"/>
                    <a:pt x="26846" y="4395"/>
                  </a:cubicBezTo>
                  <a:cubicBezTo>
                    <a:pt x="27306" y="4018"/>
                    <a:pt x="27871" y="3872"/>
                    <a:pt x="28436" y="3892"/>
                  </a:cubicBezTo>
                  <a:lnTo>
                    <a:pt x="29796" y="3892"/>
                  </a:lnTo>
                  <a:cubicBezTo>
                    <a:pt x="30801" y="3872"/>
                    <a:pt x="31763" y="4771"/>
                    <a:pt x="31805" y="5922"/>
                  </a:cubicBezTo>
                  <a:cubicBezTo>
                    <a:pt x="31847" y="6382"/>
                    <a:pt x="31575" y="6738"/>
                    <a:pt x="31324" y="7052"/>
                  </a:cubicBezTo>
                  <a:cubicBezTo>
                    <a:pt x="31114" y="7324"/>
                    <a:pt x="30842" y="7533"/>
                    <a:pt x="30633" y="7763"/>
                  </a:cubicBezTo>
                  <a:cubicBezTo>
                    <a:pt x="30529" y="7868"/>
                    <a:pt x="30424" y="7993"/>
                    <a:pt x="30403" y="8119"/>
                  </a:cubicBezTo>
                  <a:cubicBezTo>
                    <a:pt x="30382" y="8265"/>
                    <a:pt x="30424" y="8412"/>
                    <a:pt x="30508" y="8537"/>
                  </a:cubicBezTo>
                  <a:cubicBezTo>
                    <a:pt x="30612" y="8705"/>
                    <a:pt x="30821" y="8747"/>
                    <a:pt x="30968" y="8684"/>
                  </a:cubicBezTo>
                  <a:cubicBezTo>
                    <a:pt x="31156" y="8579"/>
                    <a:pt x="31324" y="8433"/>
                    <a:pt x="31470" y="8286"/>
                  </a:cubicBezTo>
                  <a:cubicBezTo>
                    <a:pt x="32161" y="7638"/>
                    <a:pt x="33018" y="7366"/>
                    <a:pt x="33897" y="7282"/>
                  </a:cubicBezTo>
                  <a:cubicBezTo>
                    <a:pt x="34399" y="7240"/>
                    <a:pt x="34922" y="7324"/>
                    <a:pt x="35446" y="7282"/>
                  </a:cubicBezTo>
                  <a:cubicBezTo>
                    <a:pt x="36387" y="7240"/>
                    <a:pt x="37140" y="7596"/>
                    <a:pt x="37810" y="8265"/>
                  </a:cubicBezTo>
                  <a:cubicBezTo>
                    <a:pt x="38082" y="8537"/>
                    <a:pt x="38354" y="8893"/>
                    <a:pt x="38605" y="9228"/>
                  </a:cubicBezTo>
                  <a:cubicBezTo>
                    <a:pt x="38919" y="9667"/>
                    <a:pt x="38919" y="10295"/>
                    <a:pt x="38605" y="10734"/>
                  </a:cubicBezTo>
                  <a:cubicBezTo>
                    <a:pt x="38500" y="10902"/>
                    <a:pt x="38375" y="11027"/>
                    <a:pt x="38249" y="11132"/>
                  </a:cubicBezTo>
                  <a:cubicBezTo>
                    <a:pt x="37705" y="11467"/>
                    <a:pt x="37140" y="11760"/>
                    <a:pt x="36596" y="12074"/>
                  </a:cubicBezTo>
                  <a:cubicBezTo>
                    <a:pt x="36471" y="12157"/>
                    <a:pt x="36303" y="12157"/>
                    <a:pt x="36157" y="12178"/>
                  </a:cubicBezTo>
                  <a:cubicBezTo>
                    <a:pt x="35990" y="12199"/>
                    <a:pt x="35843" y="12199"/>
                    <a:pt x="35718" y="12241"/>
                  </a:cubicBezTo>
                  <a:cubicBezTo>
                    <a:pt x="35467" y="12283"/>
                    <a:pt x="35320" y="12471"/>
                    <a:pt x="35320" y="12680"/>
                  </a:cubicBezTo>
                  <a:cubicBezTo>
                    <a:pt x="35320" y="12869"/>
                    <a:pt x="35508" y="13078"/>
                    <a:pt x="35739" y="13078"/>
                  </a:cubicBezTo>
                  <a:cubicBezTo>
                    <a:pt x="36031" y="13078"/>
                    <a:pt x="36345" y="13099"/>
                    <a:pt x="36617" y="13015"/>
                  </a:cubicBezTo>
                  <a:cubicBezTo>
                    <a:pt x="37308" y="12827"/>
                    <a:pt x="37977" y="12785"/>
                    <a:pt x="38689" y="12806"/>
                  </a:cubicBezTo>
                  <a:cubicBezTo>
                    <a:pt x="38898" y="12806"/>
                    <a:pt x="39107" y="12827"/>
                    <a:pt x="39316" y="12890"/>
                  </a:cubicBezTo>
                  <a:cubicBezTo>
                    <a:pt x="40446" y="13141"/>
                    <a:pt x="40760" y="13538"/>
                    <a:pt x="40907" y="14668"/>
                  </a:cubicBezTo>
                  <a:cubicBezTo>
                    <a:pt x="40948" y="14815"/>
                    <a:pt x="40948" y="14961"/>
                    <a:pt x="40948" y="15107"/>
                  </a:cubicBezTo>
                  <a:cubicBezTo>
                    <a:pt x="41011" y="15819"/>
                    <a:pt x="40781" y="16321"/>
                    <a:pt x="40070" y="16593"/>
                  </a:cubicBezTo>
                  <a:cubicBezTo>
                    <a:pt x="39212" y="16991"/>
                    <a:pt x="39086" y="17388"/>
                    <a:pt x="39505" y="18246"/>
                  </a:cubicBezTo>
                  <a:cubicBezTo>
                    <a:pt x="39714" y="18685"/>
                    <a:pt x="39902" y="19104"/>
                    <a:pt x="40258" y="19460"/>
                  </a:cubicBezTo>
                  <a:cubicBezTo>
                    <a:pt x="40384" y="19564"/>
                    <a:pt x="40467" y="19732"/>
                    <a:pt x="40551" y="19899"/>
                  </a:cubicBezTo>
                  <a:cubicBezTo>
                    <a:pt x="40760" y="20317"/>
                    <a:pt x="40948" y="20715"/>
                    <a:pt x="41095" y="21133"/>
                  </a:cubicBezTo>
                  <a:cubicBezTo>
                    <a:pt x="41304" y="21573"/>
                    <a:pt x="41200" y="22096"/>
                    <a:pt x="40760" y="22284"/>
                  </a:cubicBezTo>
                  <a:cubicBezTo>
                    <a:pt x="40132" y="22535"/>
                    <a:pt x="39505" y="22870"/>
                    <a:pt x="38793" y="22745"/>
                  </a:cubicBezTo>
                  <a:cubicBezTo>
                    <a:pt x="38584" y="22494"/>
                    <a:pt x="38668" y="22201"/>
                    <a:pt x="38647" y="21929"/>
                  </a:cubicBezTo>
                  <a:cubicBezTo>
                    <a:pt x="38563" y="20966"/>
                    <a:pt x="38040" y="20255"/>
                    <a:pt x="37391" y="19606"/>
                  </a:cubicBezTo>
                  <a:cubicBezTo>
                    <a:pt x="37224" y="19460"/>
                    <a:pt x="36994" y="19313"/>
                    <a:pt x="36680" y="19418"/>
                  </a:cubicBezTo>
                  <a:cubicBezTo>
                    <a:pt x="36806" y="19773"/>
                    <a:pt x="36910" y="20045"/>
                    <a:pt x="37015" y="20359"/>
                  </a:cubicBezTo>
                  <a:cubicBezTo>
                    <a:pt x="37119" y="20673"/>
                    <a:pt x="37245" y="20987"/>
                    <a:pt x="37391" y="21280"/>
                  </a:cubicBezTo>
                  <a:cubicBezTo>
                    <a:pt x="37517" y="21573"/>
                    <a:pt x="37622" y="21824"/>
                    <a:pt x="37601" y="22138"/>
                  </a:cubicBezTo>
                  <a:cubicBezTo>
                    <a:pt x="37559" y="22389"/>
                    <a:pt x="37559" y="22598"/>
                    <a:pt x="37412" y="22828"/>
                  </a:cubicBezTo>
                  <a:cubicBezTo>
                    <a:pt x="37287" y="23017"/>
                    <a:pt x="37224" y="23289"/>
                    <a:pt x="37245" y="23498"/>
                  </a:cubicBezTo>
                  <a:cubicBezTo>
                    <a:pt x="37350" y="24188"/>
                    <a:pt x="36994" y="24711"/>
                    <a:pt x="36659" y="25235"/>
                  </a:cubicBezTo>
                  <a:cubicBezTo>
                    <a:pt x="36450" y="25569"/>
                    <a:pt x="36073" y="25632"/>
                    <a:pt x="35676" y="25527"/>
                  </a:cubicBezTo>
                  <a:cubicBezTo>
                    <a:pt x="34922" y="25339"/>
                    <a:pt x="34316" y="24921"/>
                    <a:pt x="33730" y="24439"/>
                  </a:cubicBezTo>
                  <a:cubicBezTo>
                    <a:pt x="33123" y="24000"/>
                    <a:pt x="32893" y="23372"/>
                    <a:pt x="32851" y="22661"/>
                  </a:cubicBezTo>
                  <a:lnTo>
                    <a:pt x="32851" y="21489"/>
                  </a:lnTo>
                  <a:cubicBezTo>
                    <a:pt x="32851" y="21343"/>
                    <a:pt x="32851" y="21175"/>
                    <a:pt x="32809" y="21050"/>
                  </a:cubicBezTo>
                  <a:cubicBezTo>
                    <a:pt x="32746" y="20924"/>
                    <a:pt x="32621" y="20820"/>
                    <a:pt x="32495" y="20757"/>
                  </a:cubicBezTo>
                  <a:cubicBezTo>
                    <a:pt x="32286" y="20715"/>
                    <a:pt x="32161" y="20841"/>
                    <a:pt x="32077" y="21029"/>
                  </a:cubicBezTo>
                  <a:cubicBezTo>
                    <a:pt x="32014" y="21175"/>
                    <a:pt x="31993" y="21364"/>
                    <a:pt x="31993" y="21552"/>
                  </a:cubicBezTo>
                  <a:cubicBezTo>
                    <a:pt x="31972" y="21970"/>
                    <a:pt x="31972" y="22389"/>
                    <a:pt x="31993" y="22807"/>
                  </a:cubicBezTo>
                  <a:cubicBezTo>
                    <a:pt x="31993" y="23121"/>
                    <a:pt x="31909" y="23372"/>
                    <a:pt x="31700" y="23644"/>
                  </a:cubicBezTo>
                  <a:cubicBezTo>
                    <a:pt x="31449" y="23916"/>
                    <a:pt x="31219" y="24230"/>
                    <a:pt x="30863" y="24439"/>
                  </a:cubicBezTo>
                  <a:cubicBezTo>
                    <a:pt x="30612" y="24607"/>
                    <a:pt x="30403" y="24837"/>
                    <a:pt x="30173" y="25004"/>
                  </a:cubicBezTo>
                  <a:cubicBezTo>
                    <a:pt x="29985" y="25130"/>
                    <a:pt x="29754" y="25255"/>
                    <a:pt x="29545" y="25339"/>
                  </a:cubicBezTo>
                  <a:cubicBezTo>
                    <a:pt x="28938" y="25486"/>
                    <a:pt x="28436" y="25381"/>
                    <a:pt x="28039" y="24837"/>
                  </a:cubicBezTo>
                  <a:cubicBezTo>
                    <a:pt x="27348" y="23895"/>
                    <a:pt x="26888" y="22870"/>
                    <a:pt x="26951" y="21678"/>
                  </a:cubicBezTo>
                  <a:cubicBezTo>
                    <a:pt x="26951" y="21447"/>
                    <a:pt x="26951" y="21196"/>
                    <a:pt x="26930" y="20945"/>
                  </a:cubicBezTo>
                  <a:cubicBezTo>
                    <a:pt x="26846" y="20213"/>
                    <a:pt x="26951" y="19501"/>
                    <a:pt x="27264" y="18832"/>
                  </a:cubicBezTo>
                  <a:cubicBezTo>
                    <a:pt x="27264" y="18665"/>
                    <a:pt x="27432" y="18372"/>
                    <a:pt x="27181" y="179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37"/>
            <p:cNvSpPr/>
            <p:nvPr/>
          </p:nvSpPr>
          <p:spPr>
            <a:xfrm>
              <a:off x="-1773825" y="1255900"/>
              <a:ext cx="863125" cy="669600"/>
            </a:xfrm>
            <a:custGeom>
              <a:avLst/>
              <a:gdLst/>
              <a:ahLst/>
              <a:cxnLst/>
              <a:rect l="l" t="t" r="r" b="b"/>
              <a:pathLst>
                <a:path w="34525" h="26784" extrusionOk="0">
                  <a:moveTo>
                    <a:pt x="8516" y="1"/>
                  </a:moveTo>
                  <a:cubicBezTo>
                    <a:pt x="8328" y="503"/>
                    <a:pt x="8077" y="817"/>
                    <a:pt x="7847" y="1131"/>
                  </a:cubicBezTo>
                  <a:cubicBezTo>
                    <a:pt x="7114" y="2072"/>
                    <a:pt x="6947" y="3139"/>
                    <a:pt x="7010" y="4290"/>
                  </a:cubicBezTo>
                  <a:cubicBezTo>
                    <a:pt x="7010" y="4625"/>
                    <a:pt x="7156" y="4834"/>
                    <a:pt x="7428" y="5043"/>
                  </a:cubicBezTo>
                  <a:cubicBezTo>
                    <a:pt x="7847" y="5357"/>
                    <a:pt x="8286" y="5546"/>
                    <a:pt x="8830" y="5546"/>
                  </a:cubicBezTo>
                  <a:cubicBezTo>
                    <a:pt x="9520" y="5546"/>
                    <a:pt x="10148" y="5420"/>
                    <a:pt x="10713" y="5064"/>
                  </a:cubicBezTo>
                  <a:cubicBezTo>
                    <a:pt x="11696" y="4499"/>
                    <a:pt x="12596" y="3872"/>
                    <a:pt x="13349" y="3056"/>
                  </a:cubicBezTo>
                  <a:cubicBezTo>
                    <a:pt x="13726" y="2658"/>
                    <a:pt x="14124" y="2323"/>
                    <a:pt x="14605" y="2114"/>
                  </a:cubicBezTo>
                  <a:cubicBezTo>
                    <a:pt x="14584" y="3077"/>
                    <a:pt x="14584" y="4060"/>
                    <a:pt x="14563" y="5022"/>
                  </a:cubicBezTo>
                  <a:cubicBezTo>
                    <a:pt x="14563" y="5441"/>
                    <a:pt x="14751" y="5671"/>
                    <a:pt x="15086" y="5880"/>
                  </a:cubicBezTo>
                  <a:cubicBezTo>
                    <a:pt x="15798" y="6320"/>
                    <a:pt x="16551" y="6403"/>
                    <a:pt x="17325" y="6362"/>
                  </a:cubicBezTo>
                  <a:cubicBezTo>
                    <a:pt x="17618" y="6320"/>
                    <a:pt x="17827" y="6194"/>
                    <a:pt x="18036" y="6006"/>
                  </a:cubicBezTo>
                  <a:cubicBezTo>
                    <a:pt x="18748" y="5420"/>
                    <a:pt x="19501" y="4855"/>
                    <a:pt x="20129" y="4165"/>
                  </a:cubicBezTo>
                  <a:cubicBezTo>
                    <a:pt x="20191" y="4102"/>
                    <a:pt x="20296" y="4081"/>
                    <a:pt x="20422" y="3997"/>
                  </a:cubicBezTo>
                  <a:cubicBezTo>
                    <a:pt x="20484" y="4102"/>
                    <a:pt x="20547" y="4206"/>
                    <a:pt x="20547" y="4311"/>
                  </a:cubicBezTo>
                  <a:cubicBezTo>
                    <a:pt x="20589" y="4541"/>
                    <a:pt x="20589" y="4792"/>
                    <a:pt x="20547" y="5043"/>
                  </a:cubicBezTo>
                  <a:cubicBezTo>
                    <a:pt x="20526" y="5483"/>
                    <a:pt x="20631" y="5859"/>
                    <a:pt x="20861" y="6257"/>
                  </a:cubicBezTo>
                  <a:cubicBezTo>
                    <a:pt x="21028" y="6487"/>
                    <a:pt x="21154" y="6780"/>
                    <a:pt x="21259" y="7052"/>
                  </a:cubicBezTo>
                  <a:cubicBezTo>
                    <a:pt x="21551" y="7847"/>
                    <a:pt x="22012" y="8496"/>
                    <a:pt x="22765" y="8893"/>
                  </a:cubicBezTo>
                  <a:cubicBezTo>
                    <a:pt x="23142" y="9103"/>
                    <a:pt x="23539" y="9291"/>
                    <a:pt x="23895" y="9437"/>
                  </a:cubicBezTo>
                  <a:cubicBezTo>
                    <a:pt x="24920" y="9877"/>
                    <a:pt x="26113" y="9542"/>
                    <a:pt x="26824" y="8663"/>
                  </a:cubicBezTo>
                  <a:cubicBezTo>
                    <a:pt x="26950" y="8496"/>
                    <a:pt x="27096" y="8349"/>
                    <a:pt x="27201" y="8182"/>
                  </a:cubicBezTo>
                  <a:cubicBezTo>
                    <a:pt x="27431" y="8287"/>
                    <a:pt x="27347" y="8475"/>
                    <a:pt x="27389" y="8600"/>
                  </a:cubicBezTo>
                  <a:lnTo>
                    <a:pt x="27389" y="8977"/>
                  </a:lnTo>
                  <a:cubicBezTo>
                    <a:pt x="27326" y="10609"/>
                    <a:pt x="27996" y="11927"/>
                    <a:pt x="29147" y="13078"/>
                  </a:cubicBezTo>
                  <a:cubicBezTo>
                    <a:pt x="29398" y="13308"/>
                    <a:pt x="29670" y="13434"/>
                    <a:pt x="30046" y="13434"/>
                  </a:cubicBezTo>
                  <a:cubicBezTo>
                    <a:pt x="30967" y="13476"/>
                    <a:pt x="31741" y="13287"/>
                    <a:pt x="32432" y="12597"/>
                  </a:cubicBezTo>
                  <a:cubicBezTo>
                    <a:pt x="32787" y="12220"/>
                    <a:pt x="33269" y="11948"/>
                    <a:pt x="33708" y="11613"/>
                  </a:cubicBezTo>
                  <a:cubicBezTo>
                    <a:pt x="33917" y="11760"/>
                    <a:pt x="34148" y="11948"/>
                    <a:pt x="34440" y="12157"/>
                  </a:cubicBezTo>
                  <a:cubicBezTo>
                    <a:pt x="34524" y="12471"/>
                    <a:pt x="34461" y="12806"/>
                    <a:pt x="34336" y="13162"/>
                  </a:cubicBezTo>
                  <a:cubicBezTo>
                    <a:pt x="34001" y="13999"/>
                    <a:pt x="33708" y="14857"/>
                    <a:pt x="33394" y="15694"/>
                  </a:cubicBezTo>
                  <a:cubicBezTo>
                    <a:pt x="33206" y="16154"/>
                    <a:pt x="33018" y="16635"/>
                    <a:pt x="32683" y="17054"/>
                  </a:cubicBezTo>
                  <a:cubicBezTo>
                    <a:pt x="32599" y="17158"/>
                    <a:pt x="32557" y="17305"/>
                    <a:pt x="32495" y="17451"/>
                  </a:cubicBezTo>
                  <a:cubicBezTo>
                    <a:pt x="32432" y="17619"/>
                    <a:pt x="32369" y="17828"/>
                    <a:pt x="32285" y="18016"/>
                  </a:cubicBezTo>
                  <a:cubicBezTo>
                    <a:pt x="31971" y="18748"/>
                    <a:pt x="31553" y="19376"/>
                    <a:pt x="30967" y="19920"/>
                  </a:cubicBezTo>
                  <a:cubicBezTo>
                    <a:pt x="30591" y="20234"/>
                    <a:pt x="30256" y="20611"/>
                    <a:pt x="29942" y="20945"/>
                  </a:cubicBezTo>
                  <a:cubicBezTo>
                    <a:pt x="28394" y="22598"/>
                    <a:pt x="26489" y="23749"/>
                    <a:pt x="24481" y="24691"/>
                  </a:cubicBezTo>
                  <a:cubicBezTo>
                    <a:pt x="23686" y="25046"/>
                    <a:pt x="22849" y="25360"/>
                    <a:pt x="22075" y="25674"/>
                  </a:cubicBezTo>
                  <a:cubicBezTo>
                    <a:pt x="20861" y="26176"/>
                    <a:pt x="19606" y="26469"/>
                    <a:pt x="18329" y="26658"/>
                  </a:cubicBezTo>
                  <a:cubicBezTo>
                    <a:pt x="17367" y="26783"/>
                    <a:pt x="16342" y="26741"/>
                    <a:pt x="15337" y="26720"/>
                  </a:cubicBezTo>
                  <a:cubicBezTo>
                    <a:pt x="13873" y="26678"/>
                    <a:pt x="12387" y="26469"/>
                    <a:pt x="11006" y="26030"/>
                  </a:cubicBezTo>
                  <a:cubicBezTo>
                    <a:pt x="10002" y="25716"/>
                    <a:pt x="9060" y="25235"/>
                    <a:pt x="8098" y="24774"/>
                  </a:cubicBezTo>
                  <a:cubicBezTo>
                    <a:pt x="7575" y="24523"/>
                    <a:pt x="7114" y="24189"/>
                    <a:pt x="6633" y="23875"/>
                  </a:cubicBezTo>
                  <a:cubicBezTo>
                    <a:pt x="6382" y="23728"/>
                    <a:pt x="6131" y="23519"/>
                    <a:pt x="5922" y="23310"/>
                  </a:cubicBezTo>
                  <a:cubicBezTo>
                    <a:pt x="5126" y="22494"/>
                    <a:pt x="4310" y="21699"/>
                    <a:pt x="3494" y="20862"/>
                  </a:cubicBezTo>
                  <a:cubicBezTo>
                    <a:pt x="3264" y="20632"/>
                    <a:pt x="3076" y="20380"/>
                    <a:pt x="2929" y="20088"/>
                  </a:cubicBezTo>
                  <a:cubicBezTo>
                    <a:pt x="1988" y="18351"/>
                    <a:pt x="1277" y="16530"/>
                    <a:pt x="586" y="14689"/>
                  </a:cubicBezTo>
                  <a:cubicBezTo>
                    <a:pt x="314" y="13957"/>
                    <a:pt x="251" y="13099"/>
                    <a:pt x="209" y="12283"/>
                  </a:cubicBezTo>
                  <a:cubicBezTo>
                    <a:pt x="168" y="11634"/>
                    <a:pt x="0" y="10986"/>
                    <a:pt x="335" y="10337"/>
                  </a:cubicBezTo>
                  <a:cubicBezTo>
                    <a:pt x="356" y="10274"/>
                    <a:pt x="335" y="10149"/>
                    <a:pt x="314" y="10065"/>
                  </a:cubicBezTo>
                  <a:cubicBezTo>
                    <a:pt x="42" y="9416"/>
                    <a:pt x="126" y="8789"/>
                    <a:pt x="314" y="8140"/>
                  </a:cubicBezTo>
                  <a:cubicBezTo>
                    <a:pt x="481" y="7512"/>
                    <a:pt x="649" y="6843"/>
                    <a:pt x="774" y="6194"/>
                  </a:cubicBezTo>
                  <a:cubicBezTo>
                    <a:pt x="942" y="5483"/>
                    <a:pt x="1297" y="4918"/>
                    <a:pt x="1716" y="4374"/>
                  </a:cubicBezTo>
                  <a:cubicBezTo>
                    <a:pt x="2009" y="3997"/>
                    <a:pt x="2365" y="3662"/>
                    <a:pt x="2741" y="3349"/>
                  </a:cubicBezTo>
                  <a:cubicBezTo>
                    <a:pt x="2846" y="3244"/>
                    <a:pt x="2992" y="3160"/>
                    <a:pt x="3139" y="3160"/>
                  </a:cubicBezTo>
                  <a:cubicBezTo>
                    <a:pt x="3620" y="3181"/>
                    <a:pt x="3829" y="2742"/>
                    <a:pt x="4206" y="2554"/>
                  </a:cubicBezTo>
                  <a:cubicBezTo>
                    <a:pt x="4248" y="2533"/>
                    <a:pt x="4290" y="2407"/>
                    <a:pt x="4310" y="2323"/>
                  </a:cubicBezTo>
                  <a:cubicBezTo>
                    <a:pt x="4352" y="2219"/>
                    <a:pt x="4415" y="2114"/>
                    <a:pt x="4520" y="2072"/>
                  </a:cubicBezTo>
                  <a:cubicBezTo>
                    <a:pt x="5754" y="1403"/>
                    <a:pt x="6947" y="775"/>
                    <a:pt x="8181" y="126"/>
                  </a:cubicBezTo>
                  <a:cubicBezTo>
                    <a:pt x="8202" y="85"/>
                    <a:pt x="8307" y="43"/>
                    <a:pt x="8516" y="1"/>
                  </a:cubicBezTo>
                  <a:close/>
                  <a:moveTo>
                    <a:pt x="23958" y="19815"/>
                  </a:moveTo>
                  <a:cubicBezTo>
                    <a:pt x="23581" y="19920"/>
                    <a:pt x="23121" y="19962"/>
                    <a:pt x="22849" y="20318"/>
                  </a:cubicBezTo>
                  <a:cubicBezTo>
                    <a:pt x="22598" y="20652"/>
                    <a:pt x="22284" y="20820"/>
                    <a:pt x="21928" y="21008"/>
                  </a:cubicBezTo>
                  <a:cubicBezTo>
                    <a:pt x="21719" y="21113"/>
                    <a:pt x="21510" y="21259"/>
                    <a:pt x="21342" y="21385"/>
                  </a:cubicBezTo>
                  <a:cubicBezTo>
                    <a:pt x="20715" y="21887"/>
                    <a:pt x="20003" y="22180"/>
                    <a:pt x="19187" y="22180"/>
                  </a:cubicBezTo>
                  <a:cubicBezTo>
                    <a:pt x="17785" y="22180"/>
                    <a:pt x="16362" y="22201"/>
                    <a:pt x="14961" y="22180"/>
                  </a:cubicBezTo>
                  <a:cubicBezTo>
                    <a:pt x="14145" y="22159"/>
                    <a:pt x="13349" y="21992"/>
                    <a:pt x="12554" y="21887"/>
                  </a:cubicBezTo>
                  <a:cubicBezTo>
                    <a:pt x="12450" y="21866"/>
                    <a:pt x="12303" y="21845"/>
                    <a:pt x="12199" y="21782"/>
                  </a:cubicBezTo>
                  <a:cubicBezTo>
                    <a:pt x="11717" y="21552"/>
                    <a:pt x="11215" y="21343"/>
                    <a:pt x="10734" y="21113"/>
                  </a:cubicBezTo>
                  <a:cubicBezTo>
                    <a:pt x="10629" y="21050"/>
                    <a:pt x="10525" y="20966"/>
                    <a:pt x="10462" y="20904"/>
                  </a:cubicBezTo>
                  <a:cubicBezTo>
                    <a:pt x="9834" y="20067"/>
                    <a:pt x="9039" y="19334"/>
                    <a:pt x="8537" y="18393"/>
                  </a:cubicBezTo>
                  <a:cubicBezTo>
                    <a:pt x="7993" y="17305"/>
                    <a:pt x="7575" y="16196"/>
                    <a:pt x="8014" y="14940"/>
                  </a:cubicBezTo>
                  <a:cubicBezTo>
                    <a:pt x="8056" y="14836"/>
                    <a:pt x="8056" y="14689"/>
                    <a:pt x="8014" y="14585"/>
                  </a:cubicBezTo>
                  <a:cubicBezTo>
                    <a:pt x="7993" y="14522"/>
                    <a:pt x="7909" y="14438"/>
                    <a:pt x="7847" y="14417"/>
                  </a:cubicBezTo>
                  <a:cubicBezTo>
                    <a:pt x="7763" y="14375"/>
                    <a:pt x="7637" y="14417"/>
                    <a:pt x="7595" y="14459"/>
                  </a:cubicBezTo>
                  <a:cubicBezTo>
                    <a:pt x="7386" y="14731"/>
                    <a:pt x="7219" y="14982"/>
                    <a:pt x="7156" y="15317"/>
                  </a:cubicBezTo>
                  <a:cubicBezTo>
                    <a:pt x="7031" y="16677"/>
                    <a:pt x="7261" y="17974"/>
                    <a:pt x="8014" y="19125"/>
                  </a:cubicBezTo>
                  <a:cubicBezTo>
                    <a:pt x="8432" y="19774"/>
                    <a:pt x="8935" y="20380"/>
                    <a:pt x="9416" y="21008"/>
                  </a:cubicBezTo>
                  <a:cubicBezTo>
                    <a:pt x="9772" y="21489"/>
                    <a:pt x="10190" y="21887"/>
                    <a:pt x="10776" y="22159"/>
                  </a:cubicBezTo>
                  <a:cubicBezTo>
                    <a:pt x="11111" y="22305"/>
                    <a:pt x="11424" y="22494"/>
                    <a:pt x="11738" y="22619"/>
                  </a:cubicBezTo>
                  <a:cubicBezTo>
                    <a:pt x="12073" y="22745"/>
                    <a:pt x="12408" y="22849"/>
                    <a:pt x="12785" y="22912"/>
                  </a:cubicBezTo>
                  <a:cubicBezTo>
                    <a:pt x="13182" y="22933"/>
                    <a:pt x="13538" y="22996"/>
                    <a:pt x="13935" y="23101"/>
                  </a:cubicBezTo>
                  <a:cubicBezTo>
                    <a:pt x="14186" y="23163"/>
                    <a:pt x="14458" y="23205"/>
                    <a:pt x="14751" y="23205"/>
                  </a:cubicBezTo>
                  <a:lnTo>
                    <a:pt x="19522" y="23205"/>
                  </a:lnTo>
                  <a:cubicBezTo>
                    <a:pt x="19731" y="23205"/>
                    <a:pt x="19940" y="23163"/>
                    <a:pt x="20150" y="23121"/>
                  </a:cubicBezTo>
                  <a:cubicBezTo>
                    <a:pt x="21342" y="22828"/>
                    <a:pt x="22200" y="21992"/>
                    <a:pt x="23225" y="21427"/>
                  </a:cubicBezTo>
                  <a:cubicBezTo>
                    <a:pt x="23246" y="21385"/>
                    <a:pt x="23267" y="21385"/>
                    <a:pt x="23267" y="21364"/>
                  </a:cubicBezTo>
                  <a:cubicBezTo>
                    <a:pt x="23456" y="20966"/>
                    <a:pt x="23769" y="20673"/>
                    <a:pt x="24062" y="20401"/>
                  </a:cubicBezTo>
                  <a:cubicBezTo>
                    <a:pt x="24146" y="20192"/>
                    <a:pt x="24188" y="20004"/>
                    <a:pt x="23958" y="19815"/>
                  </a:cubicBezTo>
                  <a:close/>
                  <a:moveTo>
                    <a:pt x="22075" y="14543"/>
                  </a:moveTo>
                  <a:cubicBezTo>
                    <a:pt x="22075" y="14480"/>
                    <a:pt x="22054" y="14354"/>
                    <a:pt x="22012" y="14250"/>
                  </a:cubicBezTo>
                  <a:cubicBezTo>
                    <a:pt x="21907" y="13852"/>
                    <a:pt x="21551" y="13706"/>
                    <a:pt x="21259" y="13957"/>
                  </a:cubicBezTo>
                  <a:cubicBezTo>
                    <a:pt x="21028" y="14166"/>
                    <a:pt x="20798" y="14438"/>
                    <a:pt x="20610" y="14689"/>
                  </a:cubicBezTo>
                  <a:cubicBezTo>
                    <a:pt x="20484" y="14878"/>
                    <a:pt x="20526" y="15108"/>
                    <a:pt x="20652" y="15296"/>
                  </a:cubicBezTo>
                  <a:cubicBezTo>
                    <a:pt x="20819" y="15526"/>
                    <a:pt x="21028" y="15589"/>
                    <a:pt x="21279" y="15568"/>
                  </a:cubicBezTo>
                  <a:cubicBezTo>
                    <a:pt x="21719" y="15484"/>
                    <a:pt x="22054" y="15087"/>
                    <a:pt x="22075" y="14543"/>
                  </a:cubicBezTo>
                  <a:close/>
                  <a:moveTo>
                    <a:pt x="10504" y="11111"/>
                  </a:moveTo>
                  <a:cubicBezTo>
                    <a:pt x="10504" y="11111"/>
                    <a:pt x="10295" y="11111"/>
                    <a:pt x="10127" y="11216"/>
                  </a:cubicBezTo>
                  <a:cubicBezTo>
                    <a:pt x="10023" y="11279"/>
                    <a:pt x="9876" y="11425"/>
                    <a:pt x="9876" y="11551"/>
                  </a:cubicBezTo>
                  <a:cubicBezTo>
                    <a:pt x="9876" y="12241"/>
                    <a:pt x="10357" y="12639"/>
                    <a:pt x="10985" y="12534"/>
                  </a:cubicBezTo>
                  <a:cubicBezTo>
                    <a:pt x="11111" y="12492"/>
                    <a:pt x="11278" y="12429"/>
                    <a:pt x="11341" y="12325"/>
                  </a:cubicBezTo>
                  <a:cubicBezTo>
                    <a:pt x="11529" y="12053"/>
                    <a:pt x="11529" y="11739"/>
                    <a:pt x="11404" y="11446"/>
                  </a:cubicBezTo>
                  <a:cubicBezTo>
                    <a:pt x="11257" y="11174"/>
                    <a:pt x="11006" y="11090"/>
                    <a:pt x="10504" y="111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37"/>
            <p:cNvSpPr/>
            <p:nvPr/>
          </p:nvSpPr>
          <p:spPr>
            <a:xfrm>
              <a:off x="-1903025" y="1787375"/>
              <a:ext cx="809225" cy="644475"/>
            </a:xfrm>
            <a:custGeom>
              <a:avLst/>
              <a:gdLst/>
              <a:ahLst/>
              <a:cxnLst/>
              <a:rect l="l" t="t" r="r" b="b"/>
              <a:pathLst>
                <a:path w="32369" h="25779" extrusionOk="0">
                  <a:moveTo>
                    <a:pt x="20338" y="6549"/>
                  </a:moveTo>
                  <a:cubicBezTo>
                    <a:pt x="21258" y="6549"/>
                    <a:pt x="22116" y="6591"/>
                    <a:pt x="22932" y="6507"/>
                  </a:cubicBezTo>
                  <a:cubicBezTo>
                    <a:pt x="23790" y="6445"/>
                    <a:pt x="24648" y="6256"/>
                    <a:pt x="25485" y="6047"/>
                  </a:cubicBezTo>
                  <a:cubicBezTo>
                    <a:pt x="26301" y="5838"/>
                    <a:pt x="27075" y="5566"/>
                    <a:pt x="27912" y="5315"/>
                  </a:cubicBezTo>
                  <a:cubicBezTo>
                    <a:pt x="28226" y="5859"/>
                    <a:pt x="28414" y="6382"/>
                    <a:pt x="28540" y="6926"/>
                  </a:cubicBezTo>
                  <a:cubicBezTo>
                    <a:pt x="28665" y="7449"/>
                    <a:pt x="28833" y="7972"/>
                    <a:pt x="29084" y="8453"/>
                  </a:cubicBezTo>
                  <a:cubicBezTo>
                    <a:pt x="29230" y="8704"/>
                    <a:pt x="29335" y="8997"/>
                    <a:pt x="29419" y="9290"/>
                  </a:cubicBezTo>
                  <a:cubicBezTo>
                    <a:pt x="29942" y="11194"/>
                    <a:pt x="30381" y="13119"/>
                    <a:pt x="30779" y="15086"/>
                  </a:cubicBezTo>
                  <a:cubicBezTo>
                    <a:pt x="30800" y="15170"/>
                    <a:pt x="30821" y="15274"/>
                    <a:pt x="30821" y="15358"/>
                  </a:cubicBezTo>
                  <a:cubicBezTo>
                    <a:pt x="30904" y="16028"/>
                    <a:pt x="30883" y="16739"/>
                    <a:pt x="31302" y="17367"/>
                  </a:cubicBezTo>
                  <a:cubicBezTo>
                    <a:pt x="30946" y="17451"/>
                    <a:pt x="30716" y="17492"/>
                    <a:pt x="30465" y="17576"/>
                  </a:cubicBezTo>
                  <a:cubicBezTo>
                    <a:pt x="29691" y="17743"/>
                    <a:pt x="28937" y="17890"/>
                    <a:pt x="28184" y="18078"/>
                  </a:cubicBezTo>
                  <a:cubicBezTo>
                    <a:pt x="27912" y="18120"/>
                    <a:pt x="27682" y="18287"/>
                    <a:pt x="27473" y="18434"/>
                  </a:cubicBezTo>
                  <a:cubicBezTo>
                    <a:pt x="27389" y="18497"/>
                    <a:pt x="27305" y="18664"/>
                    <a:pt x="27347" y="18727"/>
                  </a:cubicBezTo>
                  <a:cubicBezTo>
                    <a:pt x="27389" y="18852"/>
                    <a:pt x="27515" y="18957"/>
                    <a:pt x="27661" y="19020"/>
                  </a:cubicBezTo>
                  <a:cubicBezTo>
                    <a:pt x="27766" y="19041"/>
                    <a:pt x="27891" y="19020"/>
                    <a:pt x="27996" y="18957"/>
                  </a:cubicBezTo>
                  <a:cubicBezTo>
                    <a:pt x="29042" y="18539"/>
                    <a:pt x="30109" y="18329"/>
                    <a:pt x="31218" y="18183"/>
                  </a:cubicBezTo>
                  <a:cubicBezTo>
                    <a:pt x="31469" y="18141"/>
                    <a:pt x="31741" y="18078"/>
                    <a:pt x="32055" y="18287"/>
                  </a:cubicBezTo>
                  <a:cubicBezTo>
                    <a:pt x="31867" y="18392"/>
                    <a:pt x="31762" y="18497"/>
                    <a:pt x="31637" y="18539"/>
                  </a:cubicBezTo>
                  <a:cubicBezTo>
                    <a:pt x="31134" y="18811"/>
                    <a:pt x="30611" y="19062"/>
                    <a:pt x="30109" y="19355"/>
                  </a:cubicBezTo>
                  <a:cubicBezTo>
                    <a:pt x="29963" y="19438"/>
                    <a:pt x="29816" y="19564"/>
                    <a:pt x="29691" y="19689"/>
                  </a:cubicBezTo>
                  <a:cubicBezTo>
                    <a:pt x="29544" y="19857"/>
                    <a:pt x="29544" y="20150"/>
                    <a:pt x="29670" y="20275"/>
                  </a:cubicBezTo>
                  <a:cubicBezTo>
                    <a:pt x="29795" y="20401"/>
                    <a:pt x="29984" y="20484"/>
                    <a:pt x="30172" y="20380"/>
                  </a:cubicBezTo>
                  <a:cubicBezTo>
                    <a:pt x="30507" y="20212"/>
                    <a:pt x="30841" y="20024"/>
                    <a:pt x="31260" y="19857"/>
                  </a:cubicBezTo>
                  <a:cubicBezTo>
                    <a:pt x="31030" y="20233"/>
                    <a:pt x="30821" y="20547"/>
                    <a:pt x="30632" y="20861"/>
                  </a:cubicBezTo>
                  <a:cubicBezTo>
                    <a:pt x="30590" y="20966"/>
                    <a:pt x="30507" y="21070"/>
                    <a:pt x="30444" y="21175"/>
                  </a:cubicBezTo>
                  <a:cubicBezTo>
                    <a:pt x="30381" y="21363"/>
                    <a:pt x="30444" y="21552"/>
                    <a:pt x="30611" y="21656"/>
                  </a:cubicBezTo>
                  <a:cubicBezTo>
                    <a:pt x="30716" y="21740"/>
                    <a:pt x="30925" y="21761"/>
                    <a:pt x="31030" y="21698"/>
                  </a:cubicBezTo>
                  <a:cubicBezTo>
                    <a:pt x="31239" y="21552"/>
                    <a:pt x="31427" y="21342"/>
                    <a:pt x="31574" y="21133"/>
                  </a:cubicBezTo>
                  <a:cubicBezTo>
                    <a:pt x="31762" y="20861"/>
                    <a:pt x="31909" y="20589"/>
                    <a:pt x="32306" y="20401"/>
                  </a:cubicBezTo>
                  <a:cubicBezTo>
                    <a:pt x="32369" y="20945"/>
                    <a:pt x="32369" y="21384"/>
                    <a:pt x="32285" y="21907"/>
                  </a:cubicBezTo>
                  <a:cubicBezTo>
                    <a:pt x="32097" y="21949"/>
                    <a:pt x="31950" y="22012"/>
                    <a:pt x="31762" y="22012"/>
                  </a:cubicBezTo>
                  <a:cubicBezTo>
                    <a:pt x="31176" y="22054"/>
                    <a:pt x="30611" y="22054"/>
                    <a:pt x="30025" y="22012"/>
                  </a:cubicBezTo>
                  <a:cubicBezTo>
                    <a:pt x="28414" y="21949"/>
                    <a:pt x="26782" y="22200"/>
                    <a:pt x="25171" y="22388"/>
                  </a:cubicBezTo>
                  <a:cubicBezTo>
                    <a:pt x="24104" y="22493"/>
                    <a:pt x="23016" y="22744"/>
                    <a:pt x="22012" y="23058"/>
                  </a:cubicBezTo>
                  <a:cubicBezTo>
                    <a:pt x="21823" y="23121"/>
                    <a:pt x="21656" y="23163"/>
                    <a:pt x="21489" y="23205"/>
                  </a:cubicBezTo>
                  <a:cubicBezTo>
                    <a:pt x="20484" y="23309"/>
                    <a:pt x="19564" y="23686"/>
                    <a:pt x="18622" y="24000"/>
                  </a:cubicBezTo>
                  <a:cubicBezTo>
                    <a:pt x="17513" y="24376"/>
                    <a:pt x="16488" y="24899"/>
                    <a:pt x="15630" y="25715"/>
                  </a:cubicBezTo>
                  <a:cubicBezTo>
                    <a:pt x="15567" y="25736"/>
                    <a:pt x="15525" y="25757"/>
                    <a:pt x="15442" y="25778"/>
                  </a:cubicBezTo>
                  <a:cubicBezTo>
                    <a:pt x="15107" y="25736"/>
                    <a:pt x="14856" y="25569"/>
                    <a:pt x="14709" y="25234"/>
                  </a:cubicBezTo>
                  <a:cubicBezTo>
                    <a:pt x="14605" y="25025"/>
                    <a:pt x="14416" y="24878"/>
                    <a:pt x="14228" y="24711"/>
                  </a:cubicBezTo>
                  <a:cubicBezTo>
                    <a:pt x="13956" y="24481"/>
                    <a:pt x="13705" y="24209"/>
                    <a:pt x="13475" y="23958"/>
                  </a:cubicBezTo>
                  <a:cubicBezTo>
                    <a:pt x="13077" y="23560"/>
                    <a:pt x="13015" y="23142"/>
                    <a:pt x="13140" y="22640"/>
                  </a:cubicBezTo>
                  <a:cubicBezTo>
                    <a:pt x="13266" y="22179"/>
                    <a:pt x="13328" y="21698"/>
                    <a:pt x="13391" y="21238"/>
                  </a:cubicBezTo>
                  <a:cubicBezTo>
                    <a:pt x="13475" y="20756"/>
                    <a:pt x="13496" y="20275"/>
                    <a:pt x="13266" y="19836"/>
                  </a:cubicBezTo>
                  <a:cubicBezTo>
                    <a:pt x="13245" y="19773"/>
                    <a:pt x="13224" y="19731"/>
                    <a:pt x="13224" y="19647"/>
                  </a:cubicBezTo>
                  <a:cubicBezTo>
                    <a:pt x="13287" y="18518"/>
                    <a:pt x="12805" y="17451"/>
                    <a:pt x="12847" y="16342"/>
                  </a:cubicBezTo>
                  <a:cubicBezTo>
                    <a:pt x="12868" y="16028"/>
                    <a:pt x="12805" y="15693"/>
                    <a:pt x="12743" y="15358"/>
                  </a:cubicBezTo>
                  <a:cubicBezTo>
                    <a:pt x="12554" y="14438"/>
                    <a:pt x="12345" y="13517"/>
                    <a:pt x="12178" y="12596"/>
                  </a:cubicBezTo>
                  <a:cubicBezTo>
                    <a:pt x="12094" y="12136"/>
                    <a:pt x="12031" y="11655"/>
                    <a:pt x="11989" y="11173"/>
                  </a:cubicBezTo>
                  <a:cubicBezTo>
                    <a:pt x="11968" y="11006"/>
                    <a:pt x="11989" y="10860"/>
                    <a:pt x="11968" y="10713"/>
                  </a:cubicBezTo>
                  <a:cubicBezTo>
                    <a:pt x="11675" y="9939"/>
                    <a:pt x="11717" y="9123"/>
                    <a:pt x="11717" y="8307"/>
                  </a:cubicBezTo>
                  <a:cubicBezTo>
                    <a:pt x="11717" y="7972"/>
                    <a:pt x="11696" y="7637"/>
                    <a:pt x="11382" y="7428"/>
                  </a:cubicBezTo>
                  <a:cubicBezTo>
                    <a:pt x="11236" y="7323"/>
                    <a:pt x="11027" y="7219"/>
                    <a:pt x="10838" y="7177"/>
                  </a:cubicBezTo>
                  <a:cubicBezTo>
                    <a:pt x="10566" y="7114"/>
                    <a:pt x="10294" y="7114"/>
                    <a:pt x="10022" y="7177"/>
                  </a:cubicBezTo>
                  <a:cubicBezTo>
                    <a:pt x="8893" y="7344"/>
                    <a:pt x="7805" y="7658"/>
                    <a:pt x="6863" y="8349"/>
                  </a:cubicBezTo>
                  <a:cubicBezTo>
                    <a:pt x="6486" y="8600"/>
                    <a:pt x="6424" y="8767"/>
                    <a:pt x="6256" y="9437"/>
                  </a:cubicBezTo>
                  <a:cubicBezTo>
                    <a:pt x="6528" y="9625"/>
                    <a:pt x="6758" y="9876"/>
                    <a:pt x="6779" y="10274"/>
                  </a:cubicBezTo>
                  <a:cubicBezTo>
                    <a:pt x="6779" y="10483"/>
                    <a:pt x="6884" y="10692"/>
                    <a:pt x="6905" y="10901"/>
                  </a:cubicBezTo>
                  <a:cubicBezTo>
                    <a:pt x="7051" y="11927"/>
                    <a:pt x="7219" y="12910"/>
                    <a:pt x="7595" y="13894"/>
                  </a:cubicBezTo>
                  <a:cubicBezTo>
                    <a:pt x="7721" y="14249"/>
                    <a:pt x="7742" y="14647"/>
                    <a:pt x="7825" y="15065"/>
                  </a:cubicBezTo>
                  <a:cubicBezTo>
                    <a:pt x="6989" y="15421"/>
                    <a:pt x="6277" y="15944"/>
                    <a:pt x="5608" y="16467"/>
                  </a:cubicBezTo>
                  <a:cubicBezTo>
                    <a:pt x="5503" y="16551"/>
                    <a:pt x="5336" y="16614"/>
                    <a:pt x="5210" y="16655"/>
                  </a:cubicBezTo>
                  <a:cubicBezTo>
                    <a:pt x="4917" y="16739"/>
                    <a:pt x="4645" y="16781"/>
                    <a:pt x="4331" y="16844"/>
                  </a:cubicBezTo>
                  <a:cubicBezTo>
                    <a:pt x="4164" y="16865"/>
                    <a:pt x="4017" y="16886"/>
                    <a:pt x="3871" y="16844"/>
                  </a:cubicBezTo>
                  <a:cubicBezTo>
                    <a:pt x="2783" y="16572"/>
                    <a:pt x="1632" y="16425"/>
                    <a:pt x="586" y="15944"/>
                  </a:cubicBezTo>
                  <a:cubicBezTo>
                    <a:pt x="398" y="15881"/>
                    <a:pt x="209" y="15777"/>
                    <a:pt x="0" y="15672"/>
                  </a:cubicBezTo>
                  <a:cubicBezTo>
                    <a:pt x="0" y="14940"/>
                    <a:pt x="188" y="14270"/>
                    <a:pt x="481" y="13642"/>
                  </a:cubicBezTo>
                  <a:cubicBezTo>
                    <a:pt x="732" y="13077"/>
                    <a:pt x="1004" y="12492"/>
                    <a:pt x="1214" y="11906"/>
                  </a:cubicBezTo>
                  <a:cubicBezTo>
                    <a:pt x="1402" y="11320"/>
                    <a:pt x="1716" y="10797"/>
                    <a:pt x="2030" y="10274"/>
                  </a:cubicBezTo>
                  <a:cubicBezTo>
                    <a:pt x="2281" y="9834"/>
                    <a:pt x="2490" y="9353"/>
                    <a:pt x="2615" y="8872"/>
                  </a:cubicBezTo>
                  <a:cubicBezTo>
                    <a:pt x="2783" y="8307"/>
                    <a:pt x="3034" y="7826"/>
                    <a:pt x="3390" y="7323"/>
                  </a:cubicBezTo>
                  <a:cubicBezTo>
                    <a:pt x="4331" y="5880"/>
                    <a:pt x="5210" y="4415"/>
                    <a:pt x="6005" y="2867"/>
                  </a:cubicBezTo>
                  <a:cubicBezTo>
                    <a:pt x="6214" y="2490"/>
                    <a:pt x="6445" y="2093"/>
                    <a:pt x="6696" y="1737"/>
                  </a:cubicBezTo>
                  <a:cubicBezTo>
                    <a:pt x="6989" y="1277"/>
                    <a:pt x="7281" y="816"/>
                    <a:pt x="7386" y="251"/>
                  </a:cubicBezTo>
                  <a:cubicBezTo>
                    <a:pt x="7407" y="189"/>
                    <a:pt x="7491" y="126"/>
                    <a:pt x="7574" y="0"/>
                  </a:cubicBezTo>
                  <a:cubicBezTo>
                    <a:pt x="7721" y="105"/>
                    <a:pt x="7888" y="189"/>
                    <a:pt x="7993" y="293"/>
                  </a:cubicBezTo>
                  <a:cubicBezTo>
                    <a:pt x="8746" y="1046"/>
                    <a:pt x="9499" y="1821"/>
                    <a:pt x="10294" y="2595"/>
                  </a:cubicBezTo>
                  <a:cubicBezTo>
                    <a:pt x="10608" y="2909"/>
                    <a:pt x="10964" y="3202"/>
                    <a:pt x="11341" y="3432"/>
                  </a:cubicBezTo>
                  <a:cubicBezTo>
                    <a:pt x="12324" y="4038"/>
                    <a:pt x="13349" y="4603"/>
                    <a:pt x="14437" y="5231"/>
                  </a:cubicBezTo>
                  <a:cubicBezTo>
                    <a:pt x="14626" y="5733"/>
                    <a:pt x="14814" y="6319"/>
                    <a:pt x="15107" y="6884"/>
                  </a:cubicBezTo>
                  <a:cubicBezTo>
                    <a:pt x="15421" y="7512"/>
                    <a:pt x="16007" y="7847"/>
                    <a:pt x="16697" y="7930"/>
                  </a:cubicBezTo>
                  <a:cubicBezTo>
                    <a:pt x="17304" y="8014"/>
                    <a:pt x="17890" y="7951"/>
                    <a:pt x="18497" y="7930"/>
                  </a:cubicBezTo>
                  <a:cubicBezTo>
                    <a:pt x="18622" y="7930"/>
                    <a:pt x="18810" y="7868"/>
                    <a:pt x="18915" y="7784"/>
                  </a:cubicBezTo>
                  <a:cubicBezTo>
                    <a:pt x="19375" y="7512"/>
                    <a:pt x="20045" y="7303"/>
                    <a:pt x="20338" y="654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37"/>
            <p:cNvSpPr/>
            <p:nvPr/>
          </p:nvSpPr>
          <p:spPr>
            <a:xfrm>
              <a:off x="-1722050" y="1988225"/>
              <a:ext cx="128700" cy="337950"/>
            </a:xfrm>
            <a:custGeom>
              <a:avLst/>
              <a:gdLst/>
              <a:ahLst/>
              <a:cxnLst/>
              <a:rect l="l" t="t" r="r" b="b"/>
              <a:pathLst>
                <a:path w="5148" h="13518" extrusionOk="0">
                  <a:moveTo>
                    <a:pt x="1" y="1173"/>
                  </a:moveTo>
                  <a:cubicBezTo>
                    <a:pt x="586" y="629"/>
                    <a:pt x="1151" y="294"/>
                    <a:pt x="1842" y="231"/>
                  </a:cubicBezTo>
                  <a:cubicBezTo>
                    <a:pt x="2009" y="231"/>
                    <a:pt x="2135" y="126"/>
                    <a:pt x="2260" y="106"/>
                  </a:cubicBezTo>
                  <a:cubicBezTo>
                    <a:pt x="2532" y="43"/>
                    <a:pt x="2783" y="1"/>
                    <a:pt x="3055" y="1"/>
                  </a:cubicBezTo>
                  <a:cubicBezTo>
                    <a:pt x="3474" y="1"/>
                    <a:pt x="3599" y="126"/>
                    <a:pt x="3620" y="524"/>
                  </a:cubicBezTo>
                  <a:cubicBezTo>
                    <a:pt x="3662" y="775"/>
                    <a:pt x="3620" y="1068"/>
                    <a:pt x="3620" y="1340"/>
                  </a:cubicBezTo>
                  <a:cubicBezTo>
                    <a:pt x="3620" y="1758"/>
                    <a:pt x="3620" y="2177"/>
                    <a:pt x="3788" y="2595"/>
                  </a:cubicBezTo>
                  <a:cubicBezTo>
                    <a:pt x="3830" y="2742"/>
                    <a:pt x="3913" y="2951"/>
                    <a:pt x="3892" y="3119"/>
                  </a:cubicBezTo>
                  <a:cubicBezTo>
                    <a:pt x="3809" y="4395"/>
                    <a:pt x="4206" y="5629"/>
                    <a:pt x="4415" y="6843"/>
                  </a:cubicBezTo>
                  <a:cubicBezTo>
                    <a:pt x="4541" y="7554"/>
                    <a:pt x="4667" y="8266"/>
                    <a:pt x="4646" y="8998"/>
                  </a:cubicBezTo>
                  <a:cubicBezTo>
                    <a:pt x="4646" y="9145"/>
                    <a:pt x="4625" y="9312"/>
                    <a:pt x="4667" y="9437"/>
                  </a:cubicBezTo>
                  <a:cubicBezTo>
                    <a:pt x="4855" y="10170"/>
                    <a:pt x="4876" y="10923"/>
                    <a:pt x="4918" y="11655"/>
                  </a:cubicBezTo>
                  <a:cubicBezTo>
                    <a:pt x="4918" y="12011"/>
                    <a:pt x="5064" y="12346"/>
                    <a:pt x="5148" y="12743"/>
                  </a:cubicBezTo>
                  <a:cubicBezTo>
                    <a:pt x="4939" y="12869"/>
                    <a:pt x="4750" y="13015"/>
                    <a:pt x="4562" y="13057"/>
                  </a:cubicBezTo>
                  <a:cubicBezTo>
                    <a:pt x="3913" y="13099"/>
                    <a:pt x="3307" y="13371"/>
                    <a:pt x="2616" y="13518"/>
                  </a:cubicBezTo>
                  <a:cubicBezTo>
                    <a:pt x="2574" y="12262"/>
                    <a:pt x="2323" y="11090"/>
                    <a:pt x="1905" y="9940"/>
                  </a:cubicBezTo>
                  <a:cubicBezTo>
                    <a:pt x="1633" y="9249"/>
                    <a:pt x="1612" y="8517"/>
                    <a:pt x="1507" y="7784"/>
                  </a:cubicBezTo>
                  <a:cubicBezTo>
                    <a:pt x="1737" y="7617"/>
                    <a:pt x="1967" y="7429"/>
                    <a:pt x="2198" y="7220"/>
                  </a:cubicBezTo>
                  <a:cubicBezTo>
                    <a:pt x="2260" y="7136"/>
                    <a:pt x="2344" y="6948"/>
                    <a:pt x="2323" y="6822"/>
                  </a:cubicBezTo>
                  <a:cubicBezTo>
                    <a:pt x="2302" y="6613"/>
                    <a:pt x="2093" y="6571"/>
                    <a:pt x="1905" y="6571"/>
                  </a:cubicBezTo>
                  <a:cubicBezTo>
                    <a:pt x="1716" y="6571"/>
                    <a:pt x="1570" y="6613"/>
                    <a:pt x="1382" y="6676"/>
                  </a:cubicBezTo>
                  <a:cubicBezTo>
                    <a:pt x="733" y="4855"/>
                    <a:pt x="335" y="3035"/>
                    <a:pt x="1" y="117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37"/>
            <p:cNvSpPr/>
            <p:nvPr/>
          </p:nvSpPr>
          <p:spPr>
            <a:xfrm>
              <a:off x="-1927100" y="2205850"/>
              <a:ext cx="251100" cy="128700"/>
            </a:xfrm>
            <a:custGeom>
              <a:avLst/>
              <a:gdLst/>
              <a:ahLst/>
              <a:cxnLst/>
              <a:rect l="l" t="t" r="r" b="b"/>
              <a:pathLst>
                <a:path w="10044" h="5148" extrusionOk="0">
                  <a:moveTo>
                    <a:pt x="9584" y="2469"/>
                  </a:moveTo>
                  <a:cubicBezTo>
                    <a:pt x="9625" y="2699"/>
                    <a:pt x="9709" y="2908"/>
                    <a:pt x="9730" y="3139"/>
                  </a:cubicBezTo>
                  <a:cubicBezTo>
                    <a:pt x="9772" y="3829"/>
                    <a:pt x="9981" y="4478"/>
                    <a:pt x="10044" y="5147"/>
                  </a:cubicBezTo>
                  <a:cubicBezTo>
                    <a:pt x="9521" y="5105"/>
                    <a:pt x="9270" y="5043"/>
                    <a:pt x="8935" y="4708"/>
                  </a:cubicBezTo>
                  <a:cubicBezTo>
                    <a:pt x="8537" y="4310"/>
                    <a:pt x="8098" y="4164"/>
                    <a:pt x="7596" y="4038"/>
                  </a:cubicBezTo>
                  <a:cubicBezTo>
                    <a:pt x="6382" y="3745"/>
                    <a:pt x="5190" y="3473"/>
                    <a:pt x="4039" y="3013"/>
                  </a:cubicBezTo>
                  <a:cubicBezTo>
                    <a:pt x="3767" y="2908"/>
                    <a:pt x="3453" y="2888"/>
                    <a:pt x="3139" y="2888"/>
                  </a:cubicBezTo>
                  <a:cubicBezTo>
                    <a:pt x="2302" y="2846"/>
                    <a:pt x="1465" y="2888"/>
                    <a:pt x="607" y="2888"/>
                  </a:cubicBezTo>
                  <a:cubicBezTo>
                    <a:pt x="398" y="2888"/>
                    <a:pt x="189" y="2846"/>
                    <a:pt x="1" y="2825"/>
                  </a:cubicBezTo>
                  <a:lnTo>
                    <a:pt x="1" y="1548"/>
                  </a:lnTo>
                  <a:cubicBezTo>
                    <a:pt x="377" y="1130"/>
                    <a:pt x="147" y="481"/>
                    <a:pt x="586" y="0"/>
                  </a:cubicBezTo>
                  <a:cubicBezTo>
                    <a:pt x="775" y="63"/>
                    <a:pt x="942" y="84"/>
                    <a:pt x="1130" y="168"/>
                  </a:cubicBezTo>
                  <a:cubicBezTo>
                    <a:pt x="2177" y="628"/>
                    <a:pt x="3327" y="795"/>
                    <a:pt x="4436" y="1025"/>
                  </a:cubicBezTo>
                  <a:cubicBezTo>
                    <a:pt x="4687" y="1067"/>
                    <a:pt x="4980" y="1046"/>
                    <a:pt x="5231" y="1004"/>
                  </a:cubicBezTo>
                  <a:cubicBezTo>
                    <a:pt x="5545" y="942"/>
                    <a:pt x="5817" y="1025"/>
                    <a:pt x="6068" y="1214"/>
                  </a:cubicBezTo>
                  <a:cubicBezTo>
                    <a:pt x="6654" y="1590"/>
                    <a:pt x="7219" y="1988"/>
                    <a:pt x="7805" y="2323"/>
                  </a:cubicBezTo>
                  <a:cubicBezTo>
                    <a:pt x="8349" y="2678"/>
                    <a:pt x="8830" y="2699"/>
                    <a:pt x="9584" y="24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37"/>
            <p:cNvSpPr/>
            <p:nvPr/>
          </p:nvSpPr>
          <p:spPr>
            <a:xfrm>
              <a:off x="-1839225" y="1357400"/>
              <a:ext cx="62800" cy="127125"/>
            </a:xfrm>
            <a:custGeom>
              <a:avLst/>
              <a:gdLst/>
              <a:ahLst/>
              <a:cxnLst/>
              <a:rect l="l" t="t" r="r" b="b"/>
              <a:pathLst>
                <a:path w="2512" h="5085" extrusionOk="0">
                  <a:moveTo>
                    <a:pt x="1716" y="5084"/>
                  </a:moveTo>
                  <a:cubicBezTo>
                    <a:pt x="1612" y="4980"/>
                    <a:pt x="1528" y="4938"/>
                    <a:pt x="1486" y="4854"/>
                  </a:cubicBezTo>
                  <a:cubicBezTo>
                    <a:pt x="1131" y="4227"/>
                    <a:pt x="754" y="3620"/>
                    <a:pt x="419" y="2992"/>
                  </a:cubicBezTo>
                  <a:cubicBezTo>
                    <a:pt x="1" y="2197"/>
                    <a:pt x="126" y="1297"/>
                    <a:pt x="189" y="439"/>
                  </a:cubicBezTo>
                  <a:cubicBezTo>
                    <a:pt x="189" y="209"/>
                    <a:pt x="419" y="21"/>
                    <a:pt x="670" y="21"/>
                  </a:cubicBezTo>
                  <a:cubicBezTo>
                    <a:pt x="900" y="0"/>
                    <a:pt x="1152" y="0"/>
                    <a:pt x="1382" y="0"/>
                  </a:cubicBezTo>
                  <a:cubicBezTo>
                    <a:pt x="1988" y="21"/>
                    <a:pt x="2365" y="377"/>
                    <a:pt x="2428" y="983"/>
                  </a:cubicBezTo>
                  <a:cubicBezTo>
                    <a:pt x="2512" y="1841"/>
                    <a:pt x="2449" y="2720"/>
                    <a:pt x="2093" y="3515"/>
                  </a:cubicBezTo>
                  <a:cubicBezTo>
                    <a:pt x="1988" y="3766"/>
                    <a:pt x="1905" y="4017"/>
                    <a:pt x="1821" y="4289"/>
                  </a:cubicBezTo>
                  <a:cubicBezTo>
                    <a:pt x="1800" y="4520"/>
                    <a:pt x="1779" y="4771"/>
                    <a:pt x="1716" y="50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37"/>
            <p:cNvSpPr/>
            <p:nvPr/>
          </p:nvSpPr>
          <p:spPr>
            <a:xfrm>
              <a:off x="-962000" y="1680125"/>
              <a:ext cx="111975" cy="75875"/>
            </a:xfrm>
            <a:custGeom>
              <a:avLst/>
              <a:gdLst/>
              <a:ahLst/>
              <a:cxnLst/>
              <a:rect l="l" t="t" r="r" b="b"/>
              <a:pathLst>
                <a:path w="4479" h="3035" extrusionOk="0">
                  <a:moveTo>
                    <a:pt x="1" y="2993"/>
                  </a:moveTo>
                  <a:cubicBezTo>
                    <a:pt x="503" y="1968"/>
                    <a:pt x="984" y="1026"/>
                    <a:pt x="1444" y="106"/>
                  </a:cubicBezTo>
                  <a:cubicBezTo>
                    <a:pt x="2177" y="1"/>
                    <a:pt x="2867" y="64"/>
                    <a:pt x="3558" y="106"/>
                  </a:cubicBezTo>
                  <a:cubicBezTo>
                    <a:pt x="4144" y="126"/>
                    <a:pt x="4478" y="963"/>
                    <a:pt x="4081" y="1424"/>
                  </a:cubicBezTo>
                  <a:cubicBezTo>
                    <a:pt x="3244" y="2323"/>
                    <a:pt x="2302" y="3035"/>
                    <a:pt x="1005" y="3035"/>
                  </a:cubicBezTo>
                  <a:cubicBezTo>
                    <a:pt x="691" y="3035"/>
                    <a:pt x="398" y="3014"/>
                    <a:pt x="1" y="29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37"/>
            <p:cNvSpPr/>
            <p:nvPr/>
          </p:nvSpPr>
          <p:spPr>
            <a:xfrm>
              <a:off x="-1511775" y="1933300"/>
              <a:ext cx="91050" cy="34025"/>
            </a:xfrm>
            <a:custGeom>
              <a:avLst/>
              <a:gdLst/>
              <a:ahLst/>
              <a:cxnLst/>
              <a:rect l="l" t="t" r="r" b="b"/>
              <a:pathLst>
                <a:path w="3642" h="1361" extrusionOk="0">
                  <a:moveTo>
                    <a:pt x="3642" y="650"/>
                  </a:moveTo>
                  <a:cubicBezTo>
                    <a:pt x="3265" y="901"/>
                    <a:pt x="3014" y="1131"/>
                    <a:pt x="2700" y="1361"/>
                  </a:cubicBezTo>
                  <a:lnTo>
                    <a:pt x="1382" y="1361"/>
                  </a:lnTo>
                  <a:cubicBezTo>
                    <a:pt x="1235" y="1361"/>
                    <a:pt x="1110" y="1319"/>
                    <a:pt x="942" y="1298"/>
                  </a:cubicBezTo>
                  <a:cubicBezTo>
                    <a:pt x="336" y="1131"/>
                    <a:pt x="1" y="733"/>
                    <a:pt x="22" y="1"/>
                  </a:cubicBezTo>
                  <a:cubicBezTo>
                    <a:pt x="1214" y="189"/>
                    <a:pt x="2344" y="419"/>
                    <a:pt x="3642" y="6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37"/>
            <p:cNvSpPr/>
            <p:nvPr/>
          </p:nvSpPr>
          <p:spPr>
            <a:xfrm>
              <a:off x="-1642025" y="2339750"/>
              <a:ext cx="50775" cy="56525"/>
            </a:xfrm>
            <a:custGeom>
              <a:avLst/>
              <a:gdLst/>
              <a:ahLst/>
              <a:cxnLst/>
              <a:rect l="l" t="t" r="r" b="b"/>
              <a:pathLst>
                <a:path w="2031" h="2261" extrusionOk="0">
                  <a:moveTo>
                    <a:pt x="1" y="670"/>
                  </a:moveTo>
                  <a:cubicBezTo>
                    <a:pt x="691" y="105"/>
                    <a:pt x="1340" y="105"/>
                    <a:pt x="2031" y="1"/>
                  </a:cubicBezTo>
                  <a:lnTo>
                    <a:pt x="2031" y="1863"/>
                  </a:lnTo>
                  <a:cubicBezTo>
                    <a:pt x="1842" y="1967"/>
                    <a:pt x="1654" y="2093"/>
                    <a:pt x="1424" y="2260"/>
                  </a:cubicBezTo>
                  <a:cubicBezTo>
                    <a:pt x="838" y="1821"/>
                    <a:pt x="357" y="1319"/>
                    <a:pt x="1" y="6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37"/>
            <p:cNvSpPr/>
            <p:nvPr/>
          </p:nvSpPr>
          <p:spPr>
            <a:xfrm>
              <a:off x="-1752375" y="2221000"/>
              <a:ext cx="55975" cy="30900"/>
            </a:xfrm>
            <a:custGeom>
              <a:avLst/>
              <a:gdLst/>
              <a:ahLst/>
              <a:cxnLst/>
              <a:rect l="l" t="t" r="r" b="b"/>
              <a:pathLst>
                <a:path w="2239" h="1236" extrusionOk="0">
                  <a:moveTo>
                    <a:pt x="0" y="294"/>
                  </a:moveTo>
                  <a:cubicBezTo>
                    <a:pt x="167" y="85"/>
                    <a:pt x="293" y="1"/>
                    <a:pt x="502" y="85"/>
                  </a:cubicBezTo>
                  <a:cubicBezTo>
                    <a:pt x="942" y="210"/>
                    <a:pt x="1360" y="503"/>
                    <a:pt x="1883" y="461"/>
                  </a:cubicBezTo>
                  <a:cubicBezTo>
                    <a:pt x="2092" y="461"/>
                    <a:pt x="2197" y="629"/>
                    <a:pt x="2218" y="817"/>
                  </a:cubicBezTo>
                  <a:cubicBezTo>
                    <a:pt x="2239" y="984"/>
                    <a:pt x="1988" y="1235"/>
                    <a:pt x="1799" y="1235"/>
                  </a:cubicBezTo>
                  <a:cubicBezTo>
                    <a:pt x="1695" y="1235"/>
                    <a:pt x="1569" y="1194"/>
                    <a:pt x="1465" y="1152"/>
                  </a:cubicBezTo>
                  <a:cubicBezTo>
                    <a:pt x="963" y="838"/>
                    <a:pt x="502" y="545"/>
                    <a:pt x="0" y="2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37"/>
            <p:cNvSpPr/>
            <p:nvPr/>
          </p:nvSpPr>
          <p:spPr>
            <a:xfrm>
              <a:off x="-1726750" y="2191725"/>
              <a:ext cx="24075" cy="22500"/>
            </a:xfrm>
            <a:custGeom>
              <a:avLst/>
              <a:gdLst/>
              <a:ahLst/>
              <a:cxnLst/>
              <a:rect l="l" t="t" r="r" b="b"/>
              <a:pathLst>
                <a:path w="963" h="900" extrusionOk="0">
                  <a:moveTo>
                    <a:pt x="0" y="481"/>
                  </a:moveTo>
                  <a:cubicBezTo>
                    <a:pt x="210" y="147"/>
                    <a:pt x="461" y="21"/>
                    <a:pt x="837" y="0"/>
                  </a:cubicBezTo>
                  <a:cubicBezTo>
                    <a:pt x="879" y="209"/>
                    <a:pt x="921" y="440"/>
                    <a:pt x="963" y="649"/>
                  </a:cubicBezTo>
                  <a:cubicBezTo>
                    <a:pt x="565" y="900"/>
                    <a:pt x="335" y="649"/>
                    <a:pt x="0" y="4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37"/>
            <p:cNvSpPr/>
            <p:nvPr/>
          </p:nvSpPr>
          <p:spPr>
            <a:xfrm>
              <a:off x="-1748200" y="1455700"/>
              <a:ext cx="211250" cy="206300"/>
            </a:xfrm>
            <a:custGeom>
              <a:avLst/>
              <a:gdLst/>
              <a:ahLst/>
              <a:cxnLst/>
              <a:rect l="l" t="t" r="r" b="b"/>
              <a:pathLst>
                <a:path w="8450" h="8252" extrusionOk="0">
                  <a:moveTo>
                    <a:pt x="3345" y="1"/>
                  </a:moveTo>
                  <a:cubicBezTo>
                    <a:pt x="2812" y="1"/>
                    <a:pt x="2295" y="220"/>
                    <a:pt x="1842" y="734"/>
                  </a:cubicBezTo>
                  <a:cubicBezTo>
                    <a:pt x="1612" y="1006"/>
                    <a:pt x="1402" y="1341"/>
                    <a:pt x="1277" y="1696"/>
                  </a:cubicBezTo>
                  <a:cubicBezTo>
                    <a:pt x="524" y="2073"/>
                    <a:pt x="0" y="2784"/>
                    <a:pt x="63" y="4019"/>
                  </a:cubicBezTo>
                  <a:cubicBezTo>
                    <a:pt x="168" y="5505"/>
                    <a:pt x="1068" y="6760"/>
                    <a:pt x="2218" y="7430"/>
                  </a:cubicBezTo>
                  <a:cubicBezTo>
                    <a:pt x="2637" y="7869"/>
                    <a:pt x="3160" y="8204"/>
                    <a:pt x="3829" y="8246"/>
                  </a:cubicBezTo>
                  <a:cubicBezTo>
                    <a:pt x="3883" y="8250"/>
                    <a:pt x="3936" y="8252"/>
                    <a:pt x="3988" y="8252"/>
                  </a:cubicBezTo>
                  <a:cubicBezTo>
                    <a:pt x="4446" y="8252"/>
                    <a:pt x="4849" y="8092"/>
                    <a:pt x="5169" y="7848"/>
                  </a:cubicBezTo>
                  <a:cubicBezTo>
                    <a:pt x="5817" y="7639"/>
                    <a:pt x="6424" y="7220"/>
                    <a:pt x="6926" y="6551"/>
                  </a:cubicBezTo>
                  <a:cubicBezTo>
                    <a:pt x="8450" y="4445"/>
                    <a:pt x="5744" y="1"/>
                    <a:pt x="33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37"/>
            <p:cNvSpPr/>
            <p:nvPr/>
          </p:nvSpPr>
          <p:spPr>
            <a:xfrm>
              <a:off x="-1228775" y="1649625"/>
              <a:ext cx="220250" cy="167775"/>
            </a:xfrm>
            <a:custGeom>
              <a:avLst/>
              <a:gdLst/>
              <a:ahLst/>
              <a:cxnLst/>
              <a:rect l="l" t="t" r="r" b="b"/>
              <a:pathLst>
                <a:path w="8810" h="6711" extrusionOk="0">
                  <a:moveTo>
                    <a:pt x="5246" y="1"/>
                  </a:moveTo>
                  <a:cubicBezTo>
                    <a:pt x="4260" y="1"/>
                    <a:pt x="3239" y="372"/>
                    <a:pt x="2511" y="970"/>
                  </a:cubicBezTo>
                  <a:cubicBezTo>
                    <a:pt x="2490" y="991"/>
                    <a:pt x="2449" y="1012"/>
                    <a:pt x="2407" y="1033"/>
                  </a:cubicBezTo>
                  <a:cubicBezTo>
                    <a:pt x="2260" y="1137"/>
                    <a:pt x="2114" y="1284"/>
                    <a:pt x="1988" y="1409"/>
                  </a:cubicBezTo>
                  <a:cubicBezTo>
                    <a:pt x="1528" y="1702"/>
                    <a:pt x="1130" y="2037"/>
                    <a:pt x="879" y="2455"/>
                  </a:cubicBezTo>
                  <a:cubicBezTo>
                    <a:pt x="1" y="3711"/>
                    <a:pt x="817" y="5196"/>
                    <a:pt x="1967" y="5908"/>
                  </a:cubicBezTo>
                  <a:cubicBezTo>
                    <a:pt x="2344" y="6305"/>
                    <a:pt x="2804" y="6619"/>
                    <a:pt x="3348" y="6682"/>
                  </a:cubicBezTo>
                  <a:cubicBezTo>
                    <a:pt x="3469" y="6701"/>
                    <a:pt x="3588" y="6711"/>
                    <a:pt x="3704" y="6711"/>
                  </a:cubicBezTo>
                  <a:cubicBezTo>
                    <a:pt x="4092" y="6711"/>
                    <a:pt x="4454" y="6608"/>
                    <a:pt x="4792" y="6431"/>
                  </a:cubicBezTo>
                  <a:cubicBezTo>
                    <a:pt x="5503" y="6326"/>
                    <a:pt x="6194" y="6033"/>
                    <a:pt x="6780" y="5573"/>
                  </a:cubicBezTo>
                  <a:cubicBezTo>
                    <a:pt x="8119" y="4464"/>
                    <a:pt x="8809" y="2560"/>
                    <a:pt x="7638" y="1074"/>
                  </a:cubicBezTo>
                  <a:cubicBezTo>
                    <a:pt x="7044" y="320"/>
                    <a:pt x="6160" y="1"/>
                    <a:pt x="52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37"/>
            <p:cNvSpPr/>
            <p:nvPr/>
          </p:nvSpPr>
          <p:spPr>
            <a:xfrm>
              <a:off x="-2314175" y="910675"/>
              <a:ext cx="1628400" cy="1733025"/>
            </a:xfrm>
            <a:custGeom>
              <a:avLst/>
              <a:gdLst/>
              <a:ahLst/>
              <a:cxnLst/>
              <a:rect l="l" t="t" r="r" b="b"/>
              <a:pathLst>
                <a:path w="65136" h="69321" extrusionOk="0">
                  <a:moveTo>
                    <a:pt x="14626" y="54715"/>
                  </a:moveTo>
                  <a:cubicBezTo>
                    <a:pt x="14396" y="53397"/>
                    <a:pt x="14709" y="52309"/>
                    <a:pt x="15170" y="51221"/>
                  </a:cubicBezTo>
                  <a:cubicBezTo>
                    <a:pt x="15044" y="51096"/>
                    <a:pt x="14960" y="50970"/>
                    <a:pt x="14814" y="50845"/>
                  </a:cubicBezTo>
                  <a:cubicBezTo>
                    <a:pt x="14437" y="50552"/>
                    <a:pt x="14061" y="50238"/>
                    <a:pt x="13663" y="49966"/>
                  </a:cubicBezTo>
                  <a:cubicBezTo>
                    <a:pt x="12931" y="49506"/>
                    <a:pt x="12387" y="48878"/>
                    <a:pt x="11906" y="48166"/>
                  </a:cubicBezTo>
                  <a:cubicBezTo>
                    <a:pt x="11403" y="47434"/>
                    <a:pt x="10964" y="46702"/>
                    <a:pt x="10441" y="45990"/>
                  </a:cubicBezTo>
                  <a:cubicBezTo>
                    <a:pt x="9520" y="44777"/>
                    <a:pt x="9813" y="43354"/>
                    <a:pt x="10671" y="42266"/>
                  </a:cubicBezTo>
                  <a:cubicBezTo>
                    <a:pt x="10943" y="41910"/>
                    <a:pt x="11194" y="41596"/>
                    <a:pt x="11466" y="41283"/>
                  </a:cubicBezTo>
                  <a:cubicBezTo>
                    <a:pt x="11613" y="41115"/>
                    <a:pt x="11780" y="40927"/>
                    <a:pt x="11968" y="40801"/>
                  </a:cubicBezTo>
                  <a:cubicBezTo>
                    <a:pt x="13391" y="39692"/>
                    <a:pt x="14835" y="38625"/>
                    <a:pt x="16279" y="37537"/>
                  </a:cubicBezTo>
                  <a:cubicBezTo>
                    <a:pt x="16488" y="37370"/>
                    <a:pt x="16718" y="37244"/>
                    <a:pt x="16948" y="37077"/>
                  </a:cubicBezTo>
                  <a:cubicBezTo>
                    <a:pt x="17827" y="36554"/>
                    <a:pt x="18685" y="36093"/>
                    <a:pt x="19522" y="35549"/>
                  </a:cubicBezTo>
                  <a:cubicBezTo>
                    <a:pt x="20505" y="34922"/>
                    <a:pt x="21551" y="34399"/>
                    <a:pt x="22660" y="33980"/>
                  </a:cubicBezTo>
                  <a:cubicBezTo>
                    <a:pt x="22786" y="33917"/>
                    <a:pt x="22911" y="33876"/>
                    <a:pt x="23079" y="33792"/>
                  </a:cubicBezTo>
                  <a:cubicBezTo>
                    <a:pt x="23016" y="33624"/>
                    <a:pt x="22995" y="33520"/>
                    <a:pt x="22974" y="33415"/>
                  </a:cubicBezTo>
                  <a:cubicBezTo>
                    <a:pt x="22347" y="31888"/>
                    <a:pt x="21698" y="30360"/>
                    <a:pt x="21091" y="28812"/>
                  </a:cubicBezTo>
                  <a:cubicBezTo>
                    <a:pt x="20756" y="27871"/>
                    <a:pt x="20714" y="26887"/>
                    <a:pt x="20694" y="25883"/>
                  </a:cubicBezTo>
                  <a:cubicBezTo>
                    <a:pt x="20673" y="25318"/>
                    <a:pt x="20694" y="24732"/>
                    <a:pt x="20694" y="24188"/>
                  </a:cubicBezTo>
                  <a:cubicBezTo>
                    <a:pt x="20442" y="23979"/>
                    <a:pt x="20170" y="23832"/>
                    <a:pt x="19982" y="23581"/>
                  </a:cubicBezTo>
                  <a:cubicBezTo>
                    <a:pt x="19794" y="23372"/>
                    <a:pt x="19731" y="23121"/>
                    <a:pt x="19606" y="22891"/>
                  </a:cubicBezTo>
                  <a:cubicBezTo>
                    <a:pt x="19396" y="22535"/>
                    <a:pt x="19187" y="22200"/>
                    <a:pt x="18999" y="21886"/>
                  </a:cubicBezTo>
                  <a:cubicBezTo>
                    <a:pt x="18559" y="21154"/>
                    <a:pt x="18266" y="20380"/>
                    <a:pt x="18350" y="19480"/>
                  </a:cubicBezTo>
                  <a:cubicBezTo>
                    <a:pt x="18371" y="19083"/>
                    <a:pt x="18350" y="18706"/>
                    <a:pt x="18371" y="18308"/>
                  </a:cubicBezTo>
                  <a:cubicBezTo>
                    <a:pt x="18392" y="17681"/>
                    <a:pt x="18894" y="17179"/>
                    <a:pt x="19522" y="17137"/>
                  </a:cubicBezTo>
                  <a:lnTo>
                    <a:pt x="19606" y="17137"/>
                  </a:lnTo>
                  <a:cubicBezTo>
                    <a:pt x="21007" y="17074"/>
                    <a:pt x="21175" y="17158"/>
                    <a:pt x="22116" y="18329"/>
                  </a:cubicBezTo>
                  <a:cubicBezTo>
                    <a:pt x="22891" y="17471"/>
                    <a:pt x="23623" y="16551"/>
                    <a:pt x="24627" y="15902"/>
                  </a:cubicBezTo>
                  <a:cubicBezTo>
                    <a:pt x="24523" y="15714"/>
                    <a:pt x="24313" y="15818"/>
                    <a:pt x="24146" y="15798"/>
                  </a:cubicBezTo>
                  <a:cubicBezTo>
                    <a:pt x="23999" y="15777"/>
                    <a:pt x="23832" y="15798"/>
                    <a:pt x="23707" y="15798"/>
                  </a:cubicBezTo>
                  <a:cubicBezTo>
                    <a:pt x="23267" y="15818"/>
                    <a:pt x="22870" y="15630"/>
                    <a:pt x="22535" y="15400"/>
                  </a:cubicBezTo>
                  <a:cubicBezTo>
                    <a:pt x="22388" y="15295"/>
                    <a:pt x="22242" y="15170"/>
                    <a:pt x="22158" y="15002"/>
                  </a:cubicBezTo>
                  <a:cubicBezTo>
                    <a:pt x="21865" y="14521"/>
                    <a:pt x="22012" y="13308"/>
                    <a:pt x="22388" y="12889"/>
                  </a:cubicBezTo>
                  <a:cubicBezTo>
                    <a:pt x="22451" y="12805"/>
                    <a:pt x="22535" y="12764"/>
                    <a:pt x="22577" y="12701"/>
                  </a:cubicBezTo>
                  <a:cubicBezTo>
                    <a:pt x="23288" y="11613"/>
                    <a:pt x="24418" y="11090"/>
                    <a:pt x="25506" y="10546"/>
                  </a:cubicBezTo>
                  <a:cubicBezTo>
                    <a:pt x="25778" y="10399"/>
                    <a:pt x="26029" y="10274"/>
                    <a:pt x="26322" y="10148"/>
                  </a:cubicBezTo>
                  <a:cubicBezTo>
                    <a:pt x="26134" y="9604"/>
                    <a:pt x="25820" y="9144"/>
                    <a:pt x="25485" y="8767"/>
                  </a:cubicBezTo>
                  <a:cubicBezTo>
                    <a:pt x="25150" y="8370"/>
                    <a:pt x="25046" y="7951"/>
                    <a:pt x="25046" y="7428"/>
                  </a:cubicBezTo>
                  <a:cubicBezTo>
                    <a:pt x="25067" y="6675"/>
                    <a:pt x="25004" y="5943"/>
                    <a:pt x="25360" y="5210"/>
                  </a:cubicBezTo>
                  <a:cubicBezTo>
                    <a:pt x="25569" y="4792"/>
                    <a:pt x="25778" y="4415"/>
                    <a:pt x="26155" y="4122"/>
                  </a:cubicBezTo>
                  <a:cubicBezTo>
                    <a:pt x="26343" y="3997"/>
                    <a:pt x="26510" y="3871"/>
                    <a:pt x="26657" y="3746"/>
                  </a:cubicBezTo>
                  <a:cubicBezTo>
                    <a:pt x="27264" y="3160"/>
                    <a:pt x="27975" y="2950"/>
                    <a:pt x="28812" y="3013"/>
                  </a:cubicBezTo>
                  <a:cubicBezTo>
                    <a:pt x="29356" y="3034"/>
                    <a:pt x="29879" y="3055"/>
                    <a:pt x="30235" y="3557"/>
                  </a:cubicBezTo>
                  <a:cubicBezTo>
                    <a:pt x="30318" y="3662"/>
                    <a:pt x="30507" y="3683"/>
                    <a:pt x="30611" y="3746"/>
                  </a:cubicBezTo>
                  <a:cubicBezTo>
                    <a:pt x="30841" y="3578"/>
                    <a:pt x="30758" y="3390"/>
                    <a:pt x="30800" y="3222"/>
                  </a:cubicBezTo>
                  <a:cubicBezTo>
                    <a:pt x="30821" y="3055"/>
                    <a:pt x="30821" y="2909"/>
                    <a:pt x="30800" y="2762"/>
                  </a:cubicBezTo>
                  <a:cubicBezTo>
                    <a:pt x="30632" y="1549"/>
                    <a:pt x="31867" y="335"/>
                    <a:pt x="33038" y="105"/>
                  </a:cubicBezTo>
                  <a:cubicBezTo>
                    <a:pt x="33582" y="0"/>
                    <a:pt x="34085" y="126"/>
                    <a:pt x="34482" y="502"/>
                  </a:cubicBezTo>
                  <a:cubicBezTo>
                    <a:pt x="34838" y="837"/>
                    <a:pt x="35215" y="1193"/>
                    <a:pt x="35528" y="1611"/>
                  </a:cubicBezTo>
                  <a:cubicBezTo>
                    <a:pt x="36051" y="2323"/>
                    <a:pt x="36512" y="3055"/>
                    <a:pt x="36888" y="3850"/>
                  </a:cubicBezTo>
                  <a:cubicBezTo>
                    <a:pt x="36993" y="4059"/>
                    <a:pt x="37119" y="4227"/>
                    <a:pt x="37286" y="4499"/>
                  </a:cubicBezTo>
                  <a:cubicBezTo>
                    <a:pt x="37495" y="4101"/>
                    <a:pt x="37621" y="3766"/>
                    <a:pt x="37809" y="3474"/>
                  </a:cubicBezTo>
                  <a:cubicBezTo>
                    <a:pt x="38500" y="2448"/>
                    <a:pt x="39378" y="1590"/>
                    <a:pt x="40383" y="858"/>
                  </a:cubicBezTo>
                  <a:cubicBezTo>
                    <a:pt x="40948" y="461"/>
                    <a:pt x="41575" y="293"/>
                    <a:pt x="42245" y="314"/>
                  </a:cubicBezTo>
                  <a:cubicBezTo>
                    <a:pt x="42977" y="335"/>
                    <a:pt x="43689" y="314"/>
                    <a:pt x="44421" y="314"/>
                  </a:cubicBezTo>
                  <a:cubicBezTo>
                    <a:pt x="44735" y="314"/>
                    <a:pt x="45028" y="398"/>
                    <a:pt x="45258" y="565"/>
                  </a:cubicBezTo>
                  <a:cubicBezTo>
                    <a:pt x="45614" y="837"/>
                    <a:pt x="46011" y="1046"/>
                    <a:pt x="46388" y="1339"/>
                  </a:cubicBezTo>
                  <a:cubicBezTo>
                    <a:pt x="47455" y="2176"/>
                    <a:pt x="48166" y="3181"/>
                    <a:pt x="48166" y="4603"/>
                  </a:cubicBezTo>
                  <a:cubicBezTo>
                    <a:pt x="48166" y="4708"/>
                    <a:pt x="48187" y="4813"/>
                    <a:pt x="48229" y="5022"/>
                  </a:cubicBezTo>
                  <a:cubicBezTo>
                    <a:pt x="48522" y="4813"/>
                    <a:pt x="48794" y="4687"/>
                    <a:pt x="49024" y="4499"/>
                  </a:cubicBezTo>
                  <a:cubicBezTo>
                    <a:pt x="49736" y="3976"/>
                    <a:pt x="50510" y="3704"/>
                    <a:pt x="51368" y="3766"/>
                  </a:cubicBezTo>
                  <a:cubicBezTo>
                    <a:pt x="51849" y="3787"/>
                    <a:pt x="52351" y="3766"/>
                    <a:pt x="52811" y="3766"/>
                  </a:cubicBezTo>
                  <a:cubicBezTo>
                    <a:pt x="53544" y="3787"/>
                    <a:pt x="54171" y="3997"/>
                    <a:pt x="54673" y="4541"/>
                  </a:cubicBezTo>
                  <a:cubicBezTo>
                    <a:pt x="54820" y="4729"/>
                    <a:pt x="55008" y="4896"/>
                    <a:pt x="55176" y="5064"/>
                  </a:cubicBezTo>
                  <a:cubicBezTo>
                    <a:pt x="55238" y="5147"/>
                    <a:pt x="55343" y="5252"/>
                    <a:pt x="55385" y="5357"/>
                  </a:cubicBezTo>
                  <a:cubicBezTo>
                    <a:pt x="55531" y="6047"/>
                    <a:pt x="55866" y="6717"/>
                    <a:pt x="55615" y="7512"/>
                  </a:cubicBezTo>
                  <a:lnTo>
                    <a:pt x="56054" y="7512"/>
                  </a:lnTo>
                  <a:cubicBezTo>
                    <a:pt x="56347" y="7470"/>
                    <a:pt x="56661" y="7428"/>
                    <a:pt x="56954" y="7407"/>
                  </a:cubicBezTo>
                  <a:cubicBezTo>
                    <a:pt x="57394" y="7365"/>
                    <a:pt x="57854" y="7428"/>
                    <a:pt x="58314" y="7407"/>
                  </a:cubicBezTo>
                  <a:cubicBezTo>
                    <a:pt x="59507" y="7324"/>
                    <a:pt x="60469" y="7847"/>
                    <a:pt x="61285" y="8663"/>
                  </a:cubicBezTo>
                  <a:cubicBezTo>
                    <a:pt x="61516" y="8893"/>
                    <a:pt x="61725" y="9144"/>
                    <a:pt x="61913" y="9416"/>
                  </a:cubicBezTo>
                  <a:cubicBezTo>
                    <a:pt x="62666" y="10399"/>
                    <a:pt x="62666" y="11299"/>
                    <a:pt x="61871" y="12261"/>
                  </a:cubicBezTo>
                  <a:cubicBezTo>
                    <a:pt x="61767" y="12366"/>
                    <a:pt x="61683" y="12492"/>
                    <a:pt x="61599" y="12596"/>
                  </a:cubicBezTo>
                  <a:cubicBezTo>
                    <a:pt x="61725" y="12847"/>
                    <a:pt x="61934" y="12743"/>
                    <a:pt x="62101" y="12785"/>
                  </a:cubicBezTo>
                  <a:cubicBezTo>
                    <a:pt x="62541" y="12952"/>
                    <a:pt x="63022" y="13078"/>
                    <a:pt x="63440" y="13287"/>
                  </a:cubicBezTo>
                  <a:cubicBezTo>
                    <a:pt x="63984" y="13580"/>
                    <a:pt x="64340" y="14019"/>
                    <a:pt x="64487" y="14668"/>
                  </a:cubicBezTo>
                  <a:cubicBezTo>
                    <a:pt x="64591" y="15254"/>
                    <a:pt x="64654" y="15798"/>
                    <a:pt x="64633" y="16363"/>
                  </a:cubicBezTo>
                  <a:cubicBezTo>
                    <a:pt x="64633" y="17095"/>
                    <a:pt x="64298" y="17618"/>
                    <a:pt x="63692" y="17995"/>
                  </a:cubicBezTo>
                  <a:cubicBezTo>
                    <a:pt x="63482" y="18120"/>
                    <a:pt x="63294" y="18225"/>
                    <a:pt x="63043" y="18392"/>
                  </a:cubicBezTo>
                  <a:cubicBezTo>
                    <a:pt x="63189" y="18873"/>
                    <a:pt x="63399" y="19292"/>
                    <a:pt x="63712" y="19668"/>
                  </a:cubicBezTo>
                  <a:cubicBezTo>
                    <a:pt x="63901" y="19878"/>
                    <a:pt x="64026" y="20108"/>
                    <a:pt x="64131" y="20338"/>
                  </a:cubicBezTo>
                  <a:cubicBezTo>
                    <a:pt x="64319" y="20756"/>
                    <a:pt x="64487" y="21175"/>
                    <a:pt x="64654" y="21593"/>
                  </a:cubicBezTo>
                  <a:cubicBezTo>
                    <a:pt x="65135" y="22640"/>
                    <a:pt x="64717" y="23623"/>
                    <a:pt x="63650" y="24000"/>
                  </a:cubicBezTo>
                  <a:cubicBezTo>
                    <a:pt x="62959" y="24272"/>
                    <a:pt x="62290" y="24481"/>
                    <a:pt x="61516" y="24460"/>
                  </a:cubicBezTo>
                  <a:cubicBezTo>
                    <a:pt x="61160" y="24899"/>
                    <a:pt x="60992" y="25422"/>
                    <a:pt x="60825" y="25925"/>
                  </a:cubicBezTo>
                  <a:cubicBezTo>
                    <a:pt x="60658" y="26364"/>
                    <a:pt x="60407" y="26699"/>
                    <a:pt x="60030" y="27013"/>
                  </a:cubicBezTo>
                  <a:cubicBezTo>
                    <a:pt x="59570" y="27410"/>
                    <a:pt x="59047" y="27598"/>
                    <a:pt x="58440" y="27389"/>
                  </a:cubicBezTo>
                  <a:cubicBezTo>
                    <a:pt x="58105" y="27285"/>
                    <a:pt x="57749" y="27138"/>
                    <a:pt x="57414" y="27034"/>
                  </a:cubicBezTo>
                  <a:cubicBezTo>
                    <a:pt x="57268" y="26992"/>
                    <a:pt x="57080" y="26908"/>
                    <a:pt x="56891" y="26824"/>
                  </a:cubicBezTo>
                  <a:cubicBezTo>
                    <a:pt x="56557" y="27933"/>
                    <a:pt x="56034" y="28979"/>
                    <a:pt x="55824" y="30151"/>
                  </a:cubicBezTo>
                  <a:lnTo>
                    <a:pt x="57394" y="30151"/>
                  </a:lnTo>
                  <a:cubicBezTo>
                    <a:pt x="57958" y="30172"/>
                    <a:pt x="58440" y="30381"/>
                    <a:pt x="58775" y="30863"/>
                  </a:cubicBezTo>
                  <a:cubicBezTo>
                    <a:pt x="59235" y="31511"/>
                    <a:pt x="59277" y="32139"/>
                    <a:pt x="58754" y="32746"/>
                  </a:cubicBezTo>
                  <a:cubicBezTo>
                    <a:pt x="57666" y="33938"/>
                    <a:pt x="56389" y="34796"/>
                    <a:pt x="54694" y="34754"/>
                  </a:cubicBezTo>
                  <a:cubicBezTo>
                    <a:pt x="54150" y="34733"/>
                    <a:pt x="53627" y="34713"/>
                    <a:pt x="52958" y="34671"/>
                  </a:cubicBezTo>
                  <a:cubicBezTo>
                    <a:pt x="52288" y="35319"/>
                    <a:pt x="51598" y="36052"/>
                    <a:pt x="50824" y="36721"/>
                  </a:cubicBezTo>
                  <a:cubicBezTo>
                    <a:pt x="50070" y="37349"/>
                    <a:pt x="49233" y="37872"/>
                    <a:pt x="48417" y="38437"/>
                  </a:cubicBezTo>
                  <a:cubicBezTo>
                    <a:pt x="48438" y="38667"/>
                    <a:pt x="48627" y="38646"/>
                    <a:pt x="48752" y="38667"/>
                  </a:cubicBezTo>
                  <a:cubicBezTo>
                    <a:pt x="49464" y="38897"/>
                    <a:pt x="50112" y="39169"/>
                    <a:pt x="50740" y="39546"/>
                  </a:cubicBezTo>
                  <a:cubicBezTo>
                    <a:pt x="51556" y="40006"/>
                    <a:pt x="52372" y="40467"/>
                    <a:pt x="53251" y="40759"/>
                  </a:cubicBezTo>
                  <a:cubicBezTo>
                    <a:pt x="53355" y="40822"/>
                    <a:pt x="53481" y="40843"/>
                    <a:pt x="53585" y="40927"/>
                  </a:cubicBezTo>
                  <a:cubicBezTo>
                    <a:pt x="55197" y="41847"/>
                    <a:pt x="56808" y="42705"/>
                    <a:pt x="58293" y="43772"/>
                  </a:cubicBezTo>
                  <a:cubicBezTo>
                    <a:pt x="59026" y="44296"/>
                    <a:pt x="59507" y="44986"/>
                    <a:pt x="59695" y="45823"/>
                  </a:cubicBezTo>
                  <a:cubicBezTo>
                    <a:pt x="59863" y="46702"/>
                    <a:pt x="59632" y="47560"/>
                    <a:pt x="59026" y="48250"/>
                  </a:cubicBezTo>
                  <a:cubicBezTo>
                    <a:pt x="58503" y="48857"/>
                    <a:pt x="57875" y="49401"/>
                    <a:pt x="57247" y="49924"/>
                  </a:cubicBezTo>
                  <a:cubicBezTo>
                    <a:pt x="55531" y="51368"/>
                    <a:pt x="53565" y="52414"/>
                    <a:pt x="51640" y="53502"/>
                  </a:cubicBezTo>
                  <a:cubicBezTo>
                    <a:pt x="51075" y="53816"/>
                    <a:pt x="50447" y="53941"/>
                    <a:pt x="49861" y="54171"/>
                  </a:cubicBezTo>
                  <a:cubicBezTo>
                    <a:pt x="49484" y="54297"/>
                    <a:pt x="49359" y="54381"/>
                    <a:pt x="49359" y="54695"/>
                  </a:cubicBezTo>
                  <a:cubicBezTo>
                    <a:pt x="49359" y="55490"/>
                    <a:pt x="49359" y="56306"/>
                    <a:pt x="49401" y="57143"/>
                  </a:cubicBezTo>
                  <a:cubicBezTo>
                    <a:pt x="49652" y="57164"/>
                    <a:pt x="49798" y="57226"/>
                    <a:pt x="49987" y="57226"/>
                  </a:cubicBezTo>
                  <a:cubicBezTo>
                    <a:pt x="51368" y="57373"/>
                    <a:pt x="52707" y="57708"/>
                    <a:pt x="53983" y="58273"/>
                  </a:cubicBezTo>
                  <a:cubicBezTo>
                    <a:pt x="54820" y="58607"/>
                    <a:pt x="55657" y="58963"/>
                    <a:pt x="56473" y="59319"/>
                  </a:cubicBezTo>
                  <a:cubicBezTo>
                    <a:pt x="56766" y="59444"/>
                    <a:pt x="56975" y="59570"/>
                    <a:pt x="57059" y="59946"/>
                  </a:cubicBezTo>
                  <a:cubicBezTo>
                    <a:pt x="57122" y="60197"/>
                    <a:pt x="57373" y="60428"/>
                    <a:pt x="57519" y="60700"/>
                  </a:cubicBezTo>
                  <a:cubicBezTo>
                    <a:pt x="57917" y="61306"/>
                    <a:pt x="58293" y="61892"/>
                    <a:pt x="58775" y="62457"/>
                  </a:cubicBezTo>
                  <a:cubicBezTo>
                    <a:pt x="59423" y="63210"/>
                    <a:pt x="59800" y="64152"/>
                    <a:pt x="60218" y="65031"/>
                  </a:cubicBezTo>
                  <a:cubicBezTo>
                    <a:pt x="60344" y="65324"/>
                    <a:pt x="60490" y="65638"/>
                    <a:pt x="60574" y="65951"/>
                  </a:cubicBezTo>
                  <a:cubicBezTo>
                    <a:pt x="60637" y="66119"/>
                    <a:pt x="60574" y="66286"/>
                    <a:pt x="60553" y="66475"/>
                  </a:cubicBezTo>
                  <a:cubicBezTo>
                    <a:pt x="60532" y="66600"/>
                    <a:pt x="60260" y="66684"/>
                    <a:pt x="60176" y="66579"/>
                  </a:cubicBezTo>
                  <a:cubicBezTo>
                    <a:pt x="60009" y="66370"/>
                    <a:pt x="59821" y="66182"/>
                    <a:pt x="59695" y="65951"/>
                  </a:cubicBezTo>
                  <a:cubicBezTo>
                    <a:pt x="59507" y="65659"/>
                    <a:pt x="59319" y="65428"/>
                    <a:pt x="58900" y="65407"/>
                  </a:cubicBezTo>
                  <a:cubicBezTo>
                    <a:pt x="58900" y="65533"/>
                    <a:pt x="58900" y="65617"/>
                    <a:pt x="58921" y="65700"/>
                  </a:cubicBezTo>
                  <a:cubicBezTo>
                    <a:pt x="59193" y="66286"/>
                    <a:pt x="59507" y="66872"/>
                    <a:pt x="59737" y="67479"/>
                  </a:cubicBezTo>
                  <a:cubicBezTo>
                    <a:pt x="59821" y="67688"/>
                    <a:pt x="59737" y="67939"/>
                    <a:pt x="59737" y="68232"/>
                  </a:cubicBezTo>
                  <a:cubicBezTo>
                    <a:pt x="59863" y="68337"/>
                    <a:pt x="60030" y="68462"/>
                    <a:pt x="60197" y="68588"/>
                  </a:cubicBezTo>
                  <a:cubicBezTo>
                    <a:pt x="60344" y="68734"/>
                    <a:pt x="60386" y="68881"/>
                    <a:pt x="60323" y="69069"/>
                  </a:cubicBezTo>
                  <a:cubicBezTo>
                    <a:pt x="60218" y="69257"/>
                    <a:pt x="60051" y="69320"/>
                    <a:pt x="59863" y="69299"/>
                  </a:cubicBezTo>
                  <a:cubicBezTo>
                    <a:pt x="59758" y="69278"/>
                    <a:pt x="59611" y="69257"/>
                    <a:pt x="59528" y="69174"/>
                  </a:cubicBezTo>
                  <a:cubicBezTo>
                    <a:pt x="58754" y="68358"/>
                    <a:pt x="57707" y="68148"/>
                    <a:pt x="56682" y="67897"/>
                  </a:cubicBezTo>
                  <a:cubicBezTo>
                    <a:pt x="55280" y="67542"/>
                    <a:pt x="53857" y="67291"/>
                    <a:pt x="52435" y="67019"/>
                  </a:cubicBezTo>
                  <a:cubicBezTo>
                    <a:pt x="51953" y="66914"/>
                    <a:pt x="51430" y="66893"/>
                    <a:pt x="50928" y="66893"/>
                  </a:cubicBezTo>
                  <a:cubicBezTo>
                    <a:pt x="50049" y="66893"/>
                    <a:pt x="49171" y="66809"/>
                    <a:pt x="48313" y="66684"/>
                  </a:cubicBezTo>
                  <a:cubicBezTo>
                    <a:pt x="47894" y="66642"/>
                    <a:pt x="47476" y="66600"/>
                    <a:pt x="47057" y="66600"/>
                  </a:cubicBezTo>
                  <a:cubicBezTo>
                    <a:pt x="43458" y="66579"/>
                    <a:pt x="39839" y="66558"/>
                    <a:pt x="36198" y="66558"/>
                  </a:cubicBezTo>
                  <a:cubicBezTo>
                    <a:pt x="35570" y="66558"/>
                    <a:pt x="34943" y="66705"/>
                    <a:pt x="34315" y="66767"/>
                  </a:cubicBezTo>
                  <a:cubicBezTo>
                    <a:pt x="34064" y="66788"/>
                    <a:pt x="33834" y="66914"/>
                    <a:pt x="33541" y="66809"/>
                  </a:cubicBezTo>
                  <a:cubicBezTo>
                    <a:pt x="33394" y="66767"/>
                    <a:pt x="33164" y="66977"/>
                    <a:pt x="32955" y="67102"/>
                  </a:cubicBezTo>
                  <a:cubicBezTo>
                    <a:pt x="32829" y="67060"/>
                    <a:pt x="32641" y="66998"/>
                    <a:pt x="32494" y="66914"/>
                  </a:cubicBezTo>
                  <a:cubicBezTo>
                    <a:pt x="31260" y="66391"/>
                    <a:pt x="29984" y="66140"/>
                    <a:pt x="28665" y="65910"/>
                  </a:cubicBezTo>
                  <a:cubicBezTo>
                    <a:pt x="27640" y="65721"/>
                    <a:pt x="26657" y="65554"/>
                    <a:pt x="25632" y="65449"/>
                  </a:cubicBezTo>
                  <a:cubicBezTo>
                    <a:pt x="24899" y="65387"/>
                    <a:pt x="24146" y="65303"/>
                    <a:pt x="23393" y="65303"/>
                  </a:cubicBezTo>
                  <a:cubicBezTo>
                    <a:pt x="20422" y="65282"/>
                    <a:pt x="17471" y="65282"/>
                    <a:pt x="14521" y="65282"/>
                  </a:cubicBezTo>
                  <a:cubicBezTo>
                    <a:pt x="13914" y="65282"/>
                    <a:pt x="13308" y="65387"/>
                    <a:pt x="12722" y="65428"/>
                  </a:cubicBezTo>
                  <a:cubicBezTo>
                    <a:pt x="12450" y="65449"/>
                    <a:pt x="12157" y="65533"/>
                    <a:pt x="11906" y="65512"/>
                  </a:cubicBezTo>
                  <a:cubicBezTo>
                    <a:pt x="10839" y="65428"/>
                    <a:pt x="9813" y="65617"/>
                    <a:pt x="8767" y="65763"/>
                  </a:cubicBezTo>
                  <a:cubicBezTo>
                    <a:pt x="7742" y="65910"/>
                    <a:pt x="6717" y="66035"/>
                    <a:pt x="5733" y="66161"/>
                  </a:cubicBezTo>
                  <a:cubicBezTo>
                    <a:pt x="5440" y="66182"/>
                    <a:pt x="5126" y="66244"/>
                    <a:pt x="4917" y="65910"/>
                  </a:cubicBezTo>
                  <a:cubicBezTo>
                    <a:pt x="5001" y="65826"/>
                    <a:pt x="5043" y="65742"/>
                    <a:pt x="5126" y="65721"/>
                  </a:cubicBezTo>
                  <a:cubicBezTo>
                    <a:pt x="6758" y="65407"/>
                    <a:pt x="8370" y="65094"/>
                    <a:pt x="10022" y="64801"/>
                  </a:cubicBezTo>
                  <a:cubicBezTo>
                    <a:pt x="10420" y="64717"/>
                    <a:pt x="10797" y="64717"/>
                    <a:pt x="11194" y="64696"/>
                  </a:cubicBezTo>
                  <a:cubicBezTo>
                    <a:pt x="11738" y="64654"/>
                    <a:pt x="12303" y="64654"/>
                    <a:pt x="12826" y="64550"/>
                  </a:cubicBezTo>
                  <a:cubicBezTo>
                    <a:pt x="13412" y="64445"/>
                    <a:pt x="14019" y="64382"/>
                    <a:pt x="14626" y="64382"/>
                  </a:cubicBezTo>
                  <a:cubicBezTo>
                    <a:pt x="17325" y="64382"/>
                    <a:pt x="19982" y="64403"/>
                    <a:pt x="22681" y="64361"/>
                  </a:cubicBezTo>
                  <a:cubicBezTo>
                    <a:pt x="24439" y="64340"/>
                    <a:pt x="26155" y="64571"/>
                    <a:pt x="27891" y="64822"/>
                  </a:cubicBezTo>
                  <a:cubicBezTo>
                    <a:pt x="29251" y="65031"/>
                    <a:pt x="30611" y="65324"/>
                    <a:pt x="31930" y="65700"/>
                  </a:cubicBezTo>
                  <a:cubicBezTo>
                    <a:pt x="32139" y="65742"/>
                    <a:pt x="32348" y="65826"/>
                    <a:pt x="32536" y="65533"/>
                  </a:cubicBezTo>
                  <a:cubicBezTo>
                    <a:pt x="32494" y="65282"/>
                    <a:pt x="32348" y="65010"/>
                    <a:pt x="32034" y="64905"/>
                  </a:cubicBezTo>
                  <a:cubicBezTo>
                    <a:pt x="31825" y="64822"/>
                    <a:pt x="31658" y="64780"/>
                    <a:pt x="31448" y="64717"/>
                  </a:cubicBezTo>
                  <a:cubicBezTo>
                    <a:pt x="29795" y="64236"/>
                    <a:pt x="28142" y="63817"/>
                    <a:pt x="26448" y="63503"/>
                  </a:cubicBezTo>
                  <a:cubicBezTo>
                    <a:pt x="25904" y="63399"/>
                    <a:pt x="25318" y="63294"/>
                    <a:pt x="24774" y="63190"/>
                  </a:cubicBezTo>
                  <a:cubicBezTo>
                    <a:pt x="24146" y="63085"/>
                    <a:pt x="23539" y="63001"/>
                    <a:pt x="22911" y="63127"/>
                  </a:cubicBezTo>
                  <a:cubicBezTo>
                    <a:pt x="21823" y="63336"/>
                    <a:pt x="20694" y="63148"/>
                    <a:pt x="19585" y="63043"/>
                  </a:cubicBezTo>
                  <a:cubicBezTo>
                    <a:pt x="18225" y="62918"/>
                    <a:pt x="16906" y="62918"/>
                    <a:pt x="15546" y="63190"/>
                  </a:cubicBezTo>
                  <a:cubicBezTo>
                    <a:pt x="15274" y="63231"/>
                    <a:pt x="14981" y="63294"/>
                    <a:pt x="14730" y="63252"/>
                  </a:cubicBezTo>
                  <a:cubicBezTo>
                    <a:pt x="13161" y="63190"/>
                    <a:pt x="11675" y="63545"/>
                    <a:pt x="10169" y="63880"/>
                  </a:cubicBezTo>
                  <a:cubicBezTo>
                    <a:pt x="8370" y="64340"/>
                    <a:pt x="6570" y="64801"/>
                    <a:pt x="4771" y="65282"/>
                  </a:cubicBezTo>
                  <a:cubicBezTo>
                    <a:pt x="4478" y="65345"/>
                    <a:pt x="4185" y="65449"/>
                    <a:pt x="3892" y="65554"/>
                  </a:cubicBezTo>
                  <a:cubicBezTo>
                    <a:pt x="3620" y="65659"/>
                    <a:pt x="3348" y="65805"/>
                    <a:pt x="3097" y="65910"/>
                  </a:cubicBezTo>
                  <a:cubicBezTo>
                    <a:pt x="2825" y="65742"/>
                    <a:pt x="2929" y="65554"/>
                    <a:pt x="3055" y="65449"/>
                  </a:cubicBezTo>
                  <a:cubicBezTo>
                    <a:pt x="3557" y="65073"/>
                    <a:pt x="4143" y="64780"/>
                    <a:pt x="4729" y="64633"/>
                  </a:cubicBezTo>
                  <a:cubicBezTo>
                    <a:pt x="5733" y="64361"/>
                    <a:pt x="6717" y="64131"/>
                    <a:pt x="7721" y="63859"/>
                  </a:cubicBezTo>
                  <a:cubicBezTo>
                    <a:pt x="8955" y="63545"/>
                    <a:pt x="10148" y="63210"/>
                    <a:pt x="11529" y="62855"/>
                  </a:cubicBezTo>
                  <a:cubicBezTo>
                    <a:pt x="11152" y="62855"/>
                    <a:pt x="10901" y="62813"/>
                    <a:pt x="10692" y="62855"/>
                  </a:cubicBezTo>
                  <a:cubicBezTo>
                    <a:pt x="10043" y="62959"/>
                    <a:pt x="9395" y="63085"/>
                    <a:pt x="8746" y="63169"/>
                  </a:cubicBezTo>
                  <a:cubicBezTo>
                    <a:pt x="7700" y="63315"/>
                    <a:pt x="6696" y="63629"/>
                    <a:pt x="5670" y="63943"/>
                  </a:cubicBezTo>
                  <a:cubicBezTo>
                    <a:pt x="5315" y="64047"/>
                    <a:pt x="4917" y="64173"/>
                    <a:pt x="4561" y="64236"/>
                  </a:cubicBezTo>
                  <a:cubicBezTo>
                    <a:pt x="3996" y="64340"/>
                    <a:pt x="3536" y="64529"/>
                    <a:pt x="3055" y="64801"/>
                  </a:cubicBezTo>
                  <a:cubicBezTo>
                    <a:pt x="2385" y="65177"/>
                    <a:pt x="1653" y="65470"/>
                    <a:pt x="921" y="65784"/>
                  </a:cubicBezTo>
                  <a:cubicBezTo>
                    <a:pt x="628" y="65910"/>
                    <a:pt x="377" y="65847"/>
                    <a:pt x="188" y="65617"/>
                  </a:cubicBezTo>
                  <a:cubicBezTo>
                    <a:pt x="0" y="65407"/>
                    <a:pt x="0" y="65073"/>
                    <a:pt x="209" y="64780"/>
                  </a:cubicBezTo>
                  <a:cubicBezTo>
                    <a:pt x="335" y="64591"/>
                    <a:pt x="523" y="64424"/>
                    <a:pt x="691" y="64236"/>
                  </a:cubicBezTo>
                  <a:cubicBezTo>
                    <a:pt x="1004" y="63838"/>
                    <a:pt x="1318" y="63420"/>
                    <a:pt x="1381" y="62897"/>
                  </a:cubicBezTo>
                  <a:cubicBezTo>
                    <a:pt x="1444" y="62625"/>
                    <a:pt x="1590" y="62394"/>
                    <a:pt x="1737" y="62164"/>
                  </a:cubicBezTo>
                  <a:cubicBezTo>
                    <a:pt x="2051" y="61620"/>
                    <a:pt x="2406" y="61097"/>
                    <a:pt x="2720" y="60532"/>
                  </a:cubicBezTo>
                  <a:cubicBezTo>
                    <a:pt x="2992" y="60093"/>
                    <a:pt x="3243" y="59674"/>
                    <a:pt x="3641" y="59319"/>
                  </a:cubicBezTo>
                  <a:cubicBezTo>
                    <a:pt x="3996" y="58942"/>
                    <a:pt x="4289" y="58524"/>
                    <a:pt x="4394" y="57980"/>
                  </a:cubicBezTo>
                  <a:cubicBezTo>
                    <a:pt x="4310" y="57959"/>
                    <a:pt x="4248" y="57896"/>
                    <a:pt x="4164" y="57896"/>
                  </a:cubicBezTo>
                  <a:cubicBezTo>
                    <a:pt x="4080" y="57875"/>
                    <a:pt x="3996" y="57854"/>
                    <a:pt x="3850" y="57812"/>
                  </a:cubicBezTo>
                  <a:cubicBezTo>
                    <a:pt x="3955" y="57666"/>
                    <a:pt x="3976" y="57498"/>
                    <a:pt x="4080" y="57436"/>
                  </a:cubicBezTo>
                  <a:cubicBezTo>
                    <a:pt x="4499" y="57143"/>
                    <a:pt x="4938" y="56850"/>
                    <a:pt x="5398" y="56620"/>
                  </a:cubicBezTo>
                  <a:cubicBezTo>
                    <a:pt x="5838" y="56389"/>
                    <a:pt x="6298" y="56138"/>
                    <a:pt x="6779" y="55971"/>
                  </a:cubicBezTo>
                  <a:cubicBezTo>
                    <a:pt x="7386" y="55762"/>
                    <a:pt x="7972" y="55552"/>
                    <a:pt x="8579" y="55406"/>
                  </a:cubicBezTo>
                  <a:cubicBezTo>
                    <a:pt x="9813" y="55155"/>
                    <a:pt x="11069" y="54925"/>
                    <a:pt x="12303" y="54674"/>
                  </a:cubicBezTo>
                  <a:cubicBezTo>
                    <a:pt x="12617" y="54632"/>
                    <a:pt x="12952" y="54632"/>
                    <a:pt x="13287" y="54632"/>
                  </a:cubicBezTo>
                  <a:cubicBezTo>
                    <a:pt x="13810" y="54695"/>
                    <a:pt x="14186" y="54715"/>
                    <a:pt x="14626" y="54715"/>
                  </a:cubicBezTo>
                  <a:close/>
                  <a:moveTo>
                    <a:pt x="40655" y="64047"/>
                  </a:moveTo>
                  <a:cubicBezTo>
                    <a:pt x="40948" y="63838"/>
                    <a:pt x="41282" y="63922"/>
                    <a:pt x="41617" y="63922"/>
                  </a:cubicBezTo>
                  <a:cubicBezTo>
                    <a:pt x="44400" y="63859"/>
                    <a:pt x="47141" y="64215"/>
                    <a:pt x="49903" y="64382"/>
                  </a:cubicBezTo>
                  <a:cubicBezTo>
                    <a:pt x="50384" y="64424"/>
                    <a:pt x="50886" y="64487"/>
                    <a:pt x="51347" y="64571"/>
                  </a:cubicBezTo>
                  <a:cubicBezTo>
                    <a:pt x="53146" y="64843"/>
                    <a:pt x="54925" y="65303"/>
                    <a:pt x="56682" y="65847"/>
                  </a:cubicBezTo>
                  <a:cubicBezTo>
                    <a:pt x="56870" y="65910"/>
                    <a:pt x="57059" y="66035"/>
                    <a:pt x="57205" y="66161"/>
                  </a:cubicBezTo>
                  <a:cubicBezTo>
                    <a:pt x="57331" y="66286"/>
                    <a:pt x="57394" y="66495"/>
                    <a:pt x="57268" y="66663"/>
                  </a:cubicBezTo>
                  <a:cubicBezTo>
                    <a:pt x="57184" y="66747"/>
                    <a:pt x="56975" y="66809"/>
                    <a:pt x="56870" y="66788"/>
                  </a:cubicBezTo>
                  <a:cubicBezTo>
                    <a:pt x="56347" y="66663"/>
                    <a:pt x="55845" y="66475"/>
                    <a:pt x="55322" y="66349"/>
                  </a:cubicBezTo>
                  <a:cubicBezTo>
                    <a:pt x="53146" y="65805"/>
                    <a:pt x="50991" y="65324"/>
                    <a:pt x="48752" y="65219"/>
                  </a:cubicBezTo>
                  <a:cubicBezTo>
                    <a:pt x="47497" y="65177"/>
                    <a:pt x="46241" y="65031"/>
                    <a:pt x="44965" y="64926"/>
                  </a:cubicBezTo>
                  <a:cubicBezTo>
                    <a:pt x="43354" y="64822"/>
                    <a:pt x="41722" y="64696"/>
                    <a:pt x="40111" y="65010"/>
                  </a:cubicBezTo>
                  <a:cubicBezTo>
                    <a:pt x="39839" y="65073"/>
                    <a:pt x="39546" y="65073"/>
                    <a:pt x="39295" y="65073"/>
                  </a:cubicBezTo>
                  <a:cubicBezTo>
                    <a:pt x="37704" y="64989"/>
                    <a:pt x="36198" y="65449"/>
                    <a:pt x="34691" y="65826"/>
                  </a:cubicBezTo>
                  <a:cubicBezTo>
                    <a:pt x="34524" y="65847"/>
                    <a:pt x="34399" y="65972"/>
                    <a:pt x="34168" y="66119"/>
                  </a:cubicBezTo>
                  <a:cubicBezTo>
                    <a:pt x="34378" y="66223"/>
                    <a:pt x="34482" y="66286"/>
                    <a:pt x="34587" y="66286"/>
                  </a:cubicBezTo>
                  <a:cubicBezTo>
                    <a:pt x="34817" y="66265"/>
                    <a:pt x="35047" y="66244"/>
                    <a:pt x="35298" y="66140"/>
                  </a:cubicBezTo>
                  <a:cubicBezTo>
                    <a:pt x="35675" y="65972"/>
                    <a:pt x="36093" y="65931"/>
                    <a:pt x="36512" y="65931"/>
                  </a:cubicBezTo>
                  <a:cubicBezTo>
                    <a:pt x="39943" y="65910"/>
                    <a:pt x="43375" y="65847"/>
                    <a:pt x="46827" y="65826"/>
                  </a:cubicBezTo>
                  <a:cubicBezTo>
                    <a:pt x="47497" y="65826"/>
                    <a:pt x="48208" y="65847"/>
                    <a:pt x="48899" y="65951"/>
                  </a:cubicBezTo>
                  <a:cubicBezTo>
                    <a:pt x="49756" y="66077"/>
                    <a:pt x="50614" y="66140"/>
                    <a:pt x="51514" y="66119"/>
                  </a:cubicBezTo>
                  <a:cubicBezTo>
                    <a:pt x="51744" y="66119"/>
                    <a:pt x="51995" y="66119"/>
                    <a:pt x="52246" y="66140"/>
                  </a:cubicBezTo>
                  <a:cubicBezTo>
                    <a:pt x="54297" y="66495"/>
                    <a:pt x="56389" y="66851"/>
                    <a:pt x="58377" y="67521"/>
                  </a:cubicBezTo>
                  <a:cubicBezTo>
                    <a:pt x="58565" y="67584"/>
                    <a:pt x="58775" y="67625"/>
                    <a:pt x="59047" y="67709"/>
                  </a:cubicBezTo>
                  <a:cubicBezTo>
                    <a:pt x="58879" y="66747"/>
                    <a:pt x="58335" y="65972"/>
                    <a:pt x="58168" y="65094"/>
                  </a:cubicBezTo>
                  <a:cubicBezTo>
                    <a:pt x="56954" y="64717"/>
                    <a:pt x="55824" y="64194"/>
                    <a:pt x="54590" y="64068"/>
                  </a:cubicBezTo>
                  <a:cubicBezTo>
                    <a:pt x="53627" y="63964"/>
                    <a:pt x="52686" y="63838"/>
                    <a:pt x="51744" y="63671"/>
                  </a:cubicBezTo>
                  <a:cubicBezTo>
                    <a:pt x="50531" y="63503"/>
                    <a:pt x="49359" y="63399"/>
                    <a:pt x="48166" y="63420"/>
                  </a:cubicBezTo>
                  <a:cubicBezTo>
                    <a:pt x="47015" y="63441"/>
                    <a:pt x="45886" y="63420"/>
                    <a:pt x="44735" y="63420"/>
                  </a:cubicBezTo>
                  <a:cubicBezTo>
                    <a:pt x="44044" y="63420"/>
                    <a:pt x="43354" y="63420"/>
                    <a:pt x="42663" y="63545"/>
                  </a:cubicBezTo>
                  <a:cubicBezTo>
                    <a:pt x="42098" y="63671"/>
                    <a:pt x="41492" y="63734"/>
                    <a:pt x="40885" y="63838"/>
                  </a:cubicBezTo>
                  <a:cubicBezTo>
                    <a:pt x="40759" y="63901"/>
                    <a:pt x="40697" y="63964"/>
                    <a:pt x="40655" y="64047"/>
                  </a:cubicBezTo>
                  <a:cubicBezTo>
                    <a:pt x="40425" y="63943"/>
                    <a:pt x="40152" y="63880"/>
                    <a:pt x="39755" y="64047"/>
                  </a:cubicBezTo>
                  <a:close/>
                  <a:moveTo>
                    <a:pt x="50217" y="18706"/>
                  </a:moveTo>
                  <a:cubicBezTo>
                    <a:pt x="50468" y="19083"/>
                    <a:pt x="50300" y="19376"/>
                    <a:pt x="50175" y="19606"/>
                  </a:cubicBezTo>
                  <a:cubicBezTo>
                    <a:pt x="49861" y="20296"/>
                    <a:pt x="49777" y="21008"/>
                    <a:pt x="49840" y="21740"/>
                  </a:cubicBezTo>
                  <a:cubicBezTo>
                    <a:pt x="49861" y="21970"/>
                    <a:pt x="49861" y="22200"/>
                    <a:pt x="49861" y="22472"/>
                  </a:cubicBezTo>
                  <a:cubicBezTo>
                    <a:pt x="49798" y="23665"/>
                    <a:pt x="50259" y="24690"/>
                    <a:pt x="50949" y="25632"/>
                  </a:cubicBezTo>
                  <a:cubicBezTo>
                    <a:pt x="51368" y="26176"/>
                    <a:pt x="51870" y="26280"/>
                    <a:pt x="52456" y="26134"/>
                  </a:cubicBezTo>
                  <a:cubicBezTo>
                    <a:pt x="52686" y="26071"/>
                    <a:pt x="52895" y="25946"/>
                    <a:pt x="53083" y="25778"/>
                  </a:cubicBezTo>
                  <a:cubicBezTo>
                    <a:pt x="53313" y="25632"/>
                    <a:pt x="53523" y="25402"/>
                    <a:pt x="53774" y="25234"/>
                  </a:cubicBezTo>
                  <a:cubicBezTo>
                    <a:pt x="54129" y="25025"/>
                    <a:pt x="54360" y="24711"/>
                    <a:pt x="54611" y="24418"/>
                  </a:cubicBezTo>
                  <a:cubicBezTo>
                    <a:pt x="54820" y="24188"/>
                    <a:pt x="54904" y="23937"/>
                    <a:pt x="54904" y="23581"/>
                  </a:cubicBezTo>
                  <a:lnTo>
                    <a:pt x="54904" y="22326"/>
                  </a:lnTo>
                  <a:cubicBezTo>
                    <a:pt x="54904" y="22158"/>
                    <a:pt x="54925" y="21970"/>
                    <a:pt x="54987" y="21803"/>
                  </a:cubicBezTo>
                  <a:cubicBezTo>
                    <a:pt x="55029" y="21635"/>
                    <a:pt x="55197" y="21489"/>
                    <a:pt x="55406" y="21552"/>
                  </a:cubicBezTo>
                  <a:cubicBezTo>
                    <a:pt x="55531" y="21593"/>
                    <a:pt x="55657" y="21698"/>
                    <a:pt x="55720" y="21844"/>
                  </a:cubicBezTo>
                  <a:cubicBezTo>
                    <a:pt x="55762" y="21970"/>
                    <a:pt x="55762" y="22117"/>
                    <a:pt x="55762" y="22284"/>
                  </a:cubicBezTo>
                  <a:lnTo>
                    <a:pt x="55762" y="23456"/>
                  </a:lnTo>
                  <a:cubicBezTo>
                    <a:pt x="55803" y="24188"/>
                    <a:pt x="56034" y="24795"/>
                    <a:pt x="56640" y="25234"/>
                  </a:cubicBezTo>
                  <a:cubicBezTo>
                    <a:pt x="57226" y="25674"/>
                    <a:pt x="57854" y="26134"/>
                    <a:pt x="58586" y="26301"/>
                  </a:cubicBezTo>
                  <a:cubicBezTo>
                    <a:pt x="58984" y="26406"/>
                    <a:pt x="59319" y="26364"/>
                    <a:pt x="59570" y="26029"/>
                  </a:cubicBezTo>
                  <a:cubicBezTo>
                    <a:pt x="59904" y="25506"/>
                    <a:pt x="60260" y="24983"/>
                    <a:pt x="60155" y="24293"/>
                  </a:cubicBezTo>
                  <a:cubicBezTo>
                    <a:pt x="60135" y="24083"/>
                    <a:pt x="60197" y="23790"/>
                    <a:pt x="60323" y="23623"/>
                  </a:cubicBezTo>
                  <a:cubicBezTo>
                    <a:pt x="60469" y="23414"/>
                    <a:pt x="60469" y="23163"/>
                    <a:pt x="60511" y="22933"/>
                  </a:cubicBezTo>
                  <a:cubicBezTo>
                    <a:pt x="60532" y="22619"/>
                    <a:pt x="60427" y="22326"/>
                    <a:pt x="60302" y="22075"/>
                  </a:cubicBezTo>
                  <a:cubicBezTo>
                    <a:pt x="60155" y="21761"/>
                    <a:pt x="60051" y="21447"/>
                    <a:pt x="59925" y="21154"/>
                  </a:cubicBezTo>
                  <a:cubicBezTo>
                    <a:pt x="59821" y="20861"/>
                    <a:pt x="59695" y="20547"/>
                    <a:pt x="59591" y="20212"/>
                  </a:cubicBezTo>
                  <a:cubicBezTo>
                    <a:pt x="59925" y="20129"/>
                    <a:pt x="60135" y="20275"/>
                    <a:pt x="60302" y="20401"/>
                  </a:cubicBezTo>
                  <a:cubicBezTo>
                    <a:pt x="60951" y="21028"/>
                    <a:pt x="61474" y="21761"/>
                    <a:pt x="61557" y="22723"/>
                  </a:cubicBezTo>
                  <a:cubicBezTo>
                    <a:pt x="61578" y="22995"/>
                    <a:pt x="61474" y="23267"/>
                    <a:pt x="61704" y="23539"/>
                  </a:cubicBezTo>
                  <a:cubicBezTo>
                    <a:pt x="62415" y="23665"/>
                    <a:pt x="63043" y="23351"/>
                    <a:pt x="63671" y="23058"/>
                  </a:cubicBezTo>
                  <a:cubicBezTo>
                    <a:pt x="64110" y="22891"/>
                    <a:pt x="64215" y="22368"/>
                    <a:pt x="64005" y="21907"/>
                  </a:cubicBezTo>
                  <a:cubicBezTo>
                    <a:pt x="63817" y="21489"/>
                    <a:pt x="63650" y="21070"/>
                    <a:pt x="63461" y="20694"/>
                  </a:cubicBezTo>
                  <a:cubicBezTo>
                    <a:pt x="63378" y="20526"/>
                    <a:pt x="63294" y="20338"/>
                    <a:pt x="63168" y="20233"/>
                  </a:cubicBezTo>
                  <a:cubicBezTo>
                    <a:pt x="62813" y="19899"/>
                    <a:pt x="62604" y="19459"/>
                    <a:pt x="62415" y="19041"/>
                  </a:cubicBezTo>
                  <a:cubicBezTo>
                    <a:pt x="62018" y="18183"/>
                    <a:pt x="62122" y="17764"/>
                    <a:pt x="62980" y="17388"/>
                  </a:cubicBezTo>
                  <a:cubicBezTo>
                    <a:pt x="63692" y="17074"/>
                    <a:pt x="63922" y="16614"/>
                    <a:pt x="63859" y="15902"/>
                  </a:cubicBezTo>
                  <a:cubicBezTo>
                    <a:pt x="63817" y="15735"/>
                    <a:pt x="63817" y="15609"/>
                    <a:pt x="63817" y="15463"/>
                  </a:cubicBezTo>
                  <a:cubicBezTo>
                    <a:pt x="63692" y="14333"/>
                    <a:pt x="63357" y="13935"/>
                    <a:pt x="62227" y="13684"/>
                  </a:cubicBezTo>
                  <a:cubicBezTo>
                    <a:pt x="62018" y="13622"/>
                    <a:pt x="61808" y="13601"/>
                    <a:pt x="61599" y="13601"/>
                  </a:cubicBezTo>
                  <a:cubicBezTo>
                    <a:pt x="60888" y="13580"/>
                    <a:pt x="60218" y="13622"/>
                    <a:pt x="59528" y="13810"/>
                  </a:cubicBezTo>
                  <a:cubicBezTo>
                    <a:pt x="59256" y="13894"/>
                    <a:pt x="58942" y="13894"/>
                    <a:pt x="58649" y="13852"/>
                  </a:cubicBezTo>
                  <a:cubicBezTo>
                    <a:pt x="58440" y="13852"/>
                    <a:pt x="58231" y="13642"/>
                    <a:pt x="58231" y="13475"/>
                  </a:cubicBezTo>
                  <a:cubicBezTo>
                    <a:pt x="58231" y="13287"/>
                    <a:pt x="58377" y="13078"/>
                    <a:pt x="58628" y="13015"/>
                  </a:cubicBezTo>
                  <a:cubicBezTo>
                    <a:pt x="58775" y="12994"/>
                    <a:pt x="58900" y="12994"/>
                    <a:pt x="59067" y="12973"/>
                  </a:cubicBezTo>
                  <a:cubicBezTo>
                    <a:pt x="59214" y="12952"/>
                    <a:pt x="59381" y="12952"/>
                    <a:pt x="59507" y="12868"/>
                  </a:cubicBezTo>
                  <a:cubicBezTo>
                    <a:pt x="60051" y="12575"/>
                    <a:pt x="60616" y="12261"/>
                    <a:pt x="61160" y="11927"/>
                  </a:cubicBezTo>
                  <a:cubicBezTo>
                    <a:pt x="61306" y="11843"/>
                    <a:pt x="61411" y="11697"/>
                    <a:pt x="61516" y="11529"/>
                  </a:cubicBezTo>
                  <a:cubicBezTo>
                    <a:pt x="61829" y="11090"/>
                    <a:pt x="61871" y="10462"/>
                    <a:pt x="61516" y="10023"/>
                  </a:cubicBezTo>
                  <a:cubicBezTo>
                    <a:pt x="61285" y="9667"/>
                    <a:pt x="61034" y="9332"/>
                    <a:pt x="60720" y="9039"/>
                  </a:cubicBezTo>
                  <a:cubicBezTo>
                    <a:pt x="60051" y="8412"/>
                    <a:pt x="59298" y="8035"/>
                    <a:pt x="58356" y="8077"/>
                  </a:cubicBezTo>
                  <a:cubicBezTo>
                    <a:pt x="57833" y="8098"/>
                    <a:pt x="57331" y="8056"/>
                    <a:pt x="56808" y="8077"/>
                  </a:cubicBezTo>
                  <a:cubicBezTo>
                    <a:pt x="55908" y="8160"/>
                    <a:pt x="55071" y="8412"/>
                    <a:pt x="54381" y="9081"/>
                  </a:cubicBezTo>
                  <a:cubicBezTo>
                    <a:pt x="54234" y="9207"/>
                    <a:pt x="54067" y="9353"/>
                    <a:pt x="53878" y="9458"/>
                  </a:cubicBezTo>
                  <a:cubicBezTo>
                    <a:pt x="53711" y="9562"/>
                    <a:pt x="53523" y="9500"/>
                    <a:pt x="53418" y="9332"/>
                  </a:cubicBezTo>
                  <a:cubicBezTo>
                    <a:pt x="53334" y="9228"/>
                    <a:pt x="53293" y="9039"/>
                    <a:pt x="53313" y="8914"/>
                  </a:cubicBezTo>
                  <a:cubicBezTo>
                    <a:pt x="53334" y="8788"/>
                    <a:pt x="53439" y="8663"/>
                    <a:pt x="53544" y="8558"/>
                  </a:cubicBezTo>
                  <a:cubicBezTo>
                    <a:pt x="53774" y="8307"/>
                    <a:pt x="54025" y="8077"/>
                    <a:pt x="54234" y="7847"/>
                  </a:cubicBezTo>
                  <a:cubicBezTo>
                    <a:pt x="54485" y="7533"/>
                    <a:pt x="54757" y="7156"/>
                    <a:pt x="54715" y="6717"/>
                  </a:cubicBezTo>
                  <a:cubicBezTo>
                    <a:pt x="54673" y="5566"/>
                    <a:pt x="53711" y="4687"/>
                    <a:pt x="52707" y="4687"/>
                  </a:cubicBezTo>
                  <a:lnTo>
                    <a:pt x="51347" y="4687"/>
                  </a:lnTo>
                  <a:cubicBezTo>
                    <a:pt x="50740" y="4645"/>
                    <a:pt x="50217" y="4834"/>
                    <a:pt x="49756" y="5168"/>
                  </a:cubicBezTo>
                  <a:cubicBezTo>
                    <a:pt x="49171" y="5629"/>
                    <a:pt x="48606" y="6068"/>
                    <a:pt x="48062" y="6507"/>
                  </a:cubicBezTo>
                  <a:cubicBezTo>
                    <a:pt x="47915" y="6612"/>
                    <a:pt x="47811" y="6717"/>
                    <a:pt x="47685" y="6779"/>
                  </a:cubicBezTo>
                  <a:cubicBezTo>
                    <a:pt x="47497" y="6842"/>
                    <a:pt x="47329" y="6821"/>
                    <a:pt x="47183" y="6696"/>
                  </a:cubicBezTo>
                  <a:cubicBezTo>
                    <a:pt x="47057" y="6570"/>
                    <a:pt x="46953" y="6382"/>
                    <a:pt x="47057" y="6194"/>
                  </a:cubicBezTo>
                  <a:cubicBezTo>
                    <a:pt x="47371" y="5691"/>
                    <a:pt x="47267" y="5147"/>
                    <a:pt x="47287" y="4624"/>
                  </a:cubicBezTo>
                  <a:cubicBezTo>
                    <a:pt x="47350" y="3536"/>
                    <a:pt x="46827" y="2720"/>
                    <a:pt x="46032" y="2072"/>
                  </a:cubicBezTo>
                  <a:cubicBezTo>
                    <a:pt x="45718" y="1821"/>
                    <a:pt x="45383" y="1611"/>
                    <a:pt x="45070" y="1402"/>
                  </a:cubicBezTo>
                  <a:cubicBezTo>
                    <a:pt x="44777" y="1193"/>
                    <a:pt x="44505" y="1130"/>
                    <a:pt x="44128" y="1130"/>
                  </a:cubicBezTo>
                  <a:cubicBezTo>
                    <a:pt x="43584" y="1130"/>
                    <a:pt x="43061" y="1151"/>
                    <a:pt x="42517" y="1130"/>
                  </a:cubicBezTo>
                  <a:cubicBezTo>
                    <a:pt x="41575" y="1067"/>
                    <a:pt x="40801" y="1444"/>
                    <a:pt x="40152" y="2093"/>
                  </a:cubicBezTo>
                  <a:lnTo>
                    <a:pt x="39127" y="3118"/>
                  </a:lnTo>
                  <a:cubicBezTo>
                    <a:pt x="38709" y="3536"/>
                    <a:pt x="38374" y="3976"/>
                    <a:pt x="38228" y="4541"/>
                  </a:cubicBezTo>
                  <a:cubicBezTo>
                    <a:pt x="38123" y="4938"/>
                    <a:pt x="37851" y="5231"/>
                    <a:pt x="37537" y="5482"/>
                  </a:cubicBezTo>
                  <a:cubicBezTo>
                    <a:pt x="37223" y="5754"/>
                    <a:pt x="36930" y="5733"/>
                    <a:pt x="36679" y="5399"/>
                  </a:cubicBezTo>
                  <a:cubicBezTo>
                    <a:pt x="36575" y="5294"/>
                    <a:pt x="36491" y="5147"/>
                    <a:pt x="36470" y="5022"/>
                  </a:cubicBezTo>
                  <a:cubicBezTo>
                    <a:pt x="36093" y="3871"/>
                    <a:pt x="35424" y="2846"/>
                    <a:pt x="34712" y="1883"/>
                  </a:cubicBezTo>
                  <a:cubicBezTo>
                    <a:pt x="34482" y="1570"/>
                    <a:pt x="34189" y="1298"/>
                    <a:pt x="33896" y="1046"/>
                  </a:cubicBezTo>
                  <a:cubicBezTo>
                    <a:pt x="33645" y="816"/>
                    <a:pt x="33331" y="774"/>
                    <a:pt x="32997" y="921"/>
                  </a:cubicBezTo>
                  <a:cubicBezTo>
                    <a:pt x="32076" y="1256"/>
                    <a:pt x="31448" y="2134"/>
                    <a:pt x="31574" y="2971"/>
                  </a:cubicBezTo>
                  <a:cubicBezTo>
                    <a:pt x="31595" y="3181"/>
                    <a:pt x="31574" y="3390"/>
                    <a:pt x="31574" y="3599"/>
                  </a:cubicBezTo>
                  <a:cubicBezTo>
                    <a:pt x="31574" y="3871"/>
                    <a:pt x="31595" y="4080"/>
                    <a:pt x="31762" y="4290"/>
                  </a:cubicBezTo>
                  <a:cubicBezTo>
                    <a:pt x="31909" y="4520"/>
                    <a:pt x="32013" y="4792"/>
                    <a:pt x="32181" y="4959"/>
                  </a:cubicBezTo>
                  <a:cubicBezTo>
                    <a:pt x="32369" y="5168"/>
                    <a:pt x="32620" y="5357"/>
                    <a:pt x="32850" y="5566"/>
                  </a:cubicBezTo>
                  <a:cubicBezTo>
                    <a:pt x="32746" y="5650"/>
                    <a:pt x="32641" y="5733"/>
                    <a:pt x="32515" y="5796"/>
                  </a:cubicBezTo>
                  <a:cubicBezTo>
                    <a:pt x="32202" y="5336"/>
                    <a:pt x="31783" y="5106"/>
                    <a:pt x="31281" y="4938"/>
                  </a:cubicBezTo>
                  <a:cubicBezTo>
                    <a:pt x="31218" y="4917"/>
                    <a:pt x="31134" y="4834"/>
                    <a:pt x="31072" y="4792"/>
                  </a:cubicBezTo>
                  <a:cubicBezTo>
                    <a:pt x="30611" y="4331"/>
                    <a:pt x="29963" y="4227"/>
                    <a:pt x="29440" y="3871"/>
                  </a:cubicBezTo>
                  <a:cubicBezTo>
                    <a:pt x="29335" y="3808"/>
                    <a:pt x="29189" y="3787"/>
                    <a:pt x="29084" y="3787"/>
                  </a:cubicBezTo>
                  <a:cubicBezTo>
                    <a:pt x="28393" y="3746"/>
                    <a:pt x="27703" y="3766"/>
                    <a:pt x="27159" y="4331"/>
                  </a:cubicBezTo>
                  <a:cubicBezTo>
                    <a:pt x="27054" y="4436"/>
                    <a:pt x="26929" y="4541"/>
                    <a:pt x="26824" y="4624"/>
                  </a:cubicBezTo>
                  <a:cubicBezTo>
                    <a:pt x="26301" y="4959"/>
                    <a:pt x="26029" y="5482"/>
                    <a:pt x="25945" y="6068"/>
                  </a:cubicBezTo>
                  <a:cubicBezTo>
                    <a:pt x="25841" y="6968"/>
                    <a:pt x="25715" y="7951"/>
                    <a:pt x="26510" y="8684"/>
                  </a:cubicBezTo>
                  <a:cubicBezTo>
                    <a:pt x="26573" y="8767"/>
                    <a:pt x="26657" y="8851"/>
                    <a:pt x="26678" y="8997"/>
                  </a:cubicBezTo>
                  <a:cubicBezTo>
                    <a:pt x="26866" y="9353"/>
                    <a:pt x="27159" y="9520"/>
                    <a:pt x="27556" y="9520"/>
                  </a:cubicBezTo>
                  <a:cubicBezTo>
                    <a:pt x="28331" y="9541"/>
                    <a:pt x="29084" y="9562"/>
                    <a:pt x="29858" y="9625"/>
                  </a:cubicBezTo>
                  <a:cubicBezTo>
                    <a:pt x="30005" y="9876"/>
                    <a:pt x="29921" y="10065"/>
                    <a:pt x="29670" y="10127"/>
                  </a:cubicBezTo>
                  <a:cubicBezTo>
                    <a:pt x="29272" y="10190"/>
                    <a:pt x="28917" y="10253"/>
                    <a:pt x="28519" y="10253"/>
                  </a:cubicBezTo>
                  <a:cubicBezTo>
                    <a:pt x="27556" y="10295"/>
                    <a:pt x="26615" y="10504"/>
                    <a:pt x="25778" y="11006"/>
                  </a:cubicBezTo>
                  <a:cubicBezTo>
                    <a:pt x="24774" y="11592"/>
                    <a:pt x="23853" y="12241"/>
                    <a:pt x="23225" y="13266"/>
                  </a:cubicBezTo>
                  <a:cubicBezTo>
                    <a:pt x="23058" y="13559"/>
                    <a:pt x="22953" y="13831"/>
                    <a:pt x="22953" y="14166"/>
                  </a:cubicBezTo>
                  <a:cubicBezTo>
                    <a:pt x="22974" y="14605"/>
                    <a:pt x="23100" y="14793"/>
                    <a:pt x="23518" y="14835"/>
                  </a:cubicBezTo>
                  <a:cubicBezTo>
                    <a:pt x="24062" y="14856"/>
                    <a:pt x="24585" y="14835"/>
                    <a:pt x="25150" y="14856"/>
                  </a:cubicBezTo>
                  <a:cubicBezTo>
                    <a:pt x="25632" y="14877"/>
                    <a:pt x="26050" y="14730"/>
                    <a:pt x="26510" y="14479"/>
                  </a:cubicBezTo>
                  <a:cubicBezTo>
                    <a:pt x="27975" y="13705"/>
                    <a:pt x="29461" y="12973"/>
                    <a:pt x="30925" y="12241"/>
                  </a:cubicBezTo>
                  <a:cubicBezTo>
                    <a:pt x="31134" y="12136"/>
                    <a:pt x="31365" y="12052"/>
                    <a:pt x="31595" y="11989"/>
                  </a:cubicBezTo>
                  <a:cubicBezTo>
                    <a:pt x="31846" y="11948"/>
                    <a:pt x="32097" y="12241"/>
                    <a:pt x="32013" y="12450"/>
                  </a:cubicBezTo>
                  <a:cubicBezTo>
                    <a:pt x="31909" y="12722"/>
                    <a:pt x="31846" y="13036"/>
                    <a:pt x="31637" y="13224"/>
                  </a:cubicBezTo>
                  <a:cubicBezTo>
                    <a:pt x="30967" y="13914"/>
                    <a:pt x="30549" y="14751"/>
                    <a:pt x="30005" y="15505"/>
                  </a:cubicBezTo>
                  <a:cubicBezTo>
                    <a:pt x="29544" y="16153"/>
                    <a:pt x="29398" y="16865"/>
                    <a:pt x="29461" y="17639"/>
                  </a:cubicBezTo>
                  <a:cubicBezTo>
                    <a:pt x="29481" y="18120"/>
                    <a:pt x="29670" y="18308"/>
                    <a:pt x="30109" y="18350"/>
                  </a:cubicBezTo>
                  <a:cubicBezTo>
                    <a:pt x="30590" y="18413"/>
                    <a:pt x="31051" y="18371"/>
                    <a:pt x="31490" y="18120"/>
                  </a:cubicBezTo>
                  <a:cubicBezTo>
                    <a:pt x="32411" y="17597"/>
                    <a:pt x="33269" y="17011"/>
                    <a:pt x="34085" y="16321"/>
                  </a:cubicBezTo>
                  <a:cubicBezTo>
                    <a:pt x="34315" y="16111"/>
                    <a:pt x="34503" y="15860"/>
                    <a:pt x="34775" y="15714"/>
                  </a:cubicBezTo>
                  <a:cubicBezTo>
                    <a:pt x="35403" y="15337"/>
                    <a:pt x="35884" y="14814"/>
                    <a:pt x="36407" y="14333"/>
                  </a:cubicBezTo>
                  <a:cubicBezTo>
                    <a:pt x="36575" y="14166"/>
                    <a:pt x="36721" y="14040"/>
                    <a:pt x="36909" y="13935"/>
                  </a:cubicBezTo>
                  <a:cubicBezTo>
                    <a:pt x="37077" y="13831"/>
                    <a:pt x="37391" y="13935"/>
                    <a:pt x="37432" y="14145"/>
                  </a:cubicBezTo>
                  <a:cubicBezTo>
                    <a:pt x="37495" y="14270"/>
                    <a:pt x="37516" y="14438"/>
                    <a:pt x="37495" y="14584"/>
                  </a:cubicBezTo>
                  <a:cubicBezTo>
                    <a:pt x="37432" y="14982"/>
                    <a:pt x="37349" y="15337"/>
                    <a:pt x="37244" y="15735"/>
                  </a:cubicBezTo>
                  <a:cubicBezTo>
                    <a:pt x="37014" y="16572"/>
                    <a:pt x="36972" y="17932"/>
                    <a:pt x="37181" y="18873"/>
                  </a:cubicBezTo>
                  <a:cubicBezTo>
                    <a:pt x="37307" y="18957"/>
                    <a:pt x="37453" y="19062"/>
                    <a:pt x="37642" y="19104"/>
                  </a:cubicBezTo>
                  <a:cubicBezTo>
                    <a:pt x="38060" y="19187"/>
                    <a:pt x="38500" y="19292"/>
                    <a:pt x="38876" y="19062"/>
                  </a:cubicBezTo>
                  <a:cubicBezTo>
                    <a:pt x="39441" y="18664"/>
                    <a:pt x="40006" y="18246"/>
                    <a:pt x="40487" y="17785"/>
                  </a:cubicBezTo>
                  <a:cubicBezTo>
                    <a:pt x="41010" y="17262"/>
                    <a:pt x="41680" y="16948"/>
                    <a:pt x="42203" y="16467"/>
                  </a:cubicBezTo>
                  <a:cubicBezTo>
                    <a:pt x="42475" y="16216"/>
                    <a:pt x="42873" y="16383"/>
                    <a:pt x="42893" y="16781"/>
                  </a:cubicBezTo>
                  <a:cubicBezTo>
                    <a:pt x="42935" y="17283"/>
                    <a:pt x="42956" y="17806"/>
                    <a:pt x="42935" y="18329"/>
                  </a:cubicBezTo>
                  <a:cubicBezTo>
                    <a:pt x="42935" y="18873"/>
                    <a:pt x="42977" y="19396"/>
                    <a:pt x="43354" y="19836"/>
                  </a:cubicBezTo>
                  <a:cubicBezTo>
                    <a:pt x="43458" y="19982"/>
                    <a:pt x="43521" y="20150"/>
                    <a:pt x="43584" y="20338"/>
                  </a:cubicBezTo>
                  <a:cubicBezTo>
                    <a:pt x="43898" y="21489"/>
                    <a:pt x="44777" y="22012"/>
                    <a:pt x="45823" y="22347"/>
                  </a:cubicBezTo>
                  <a:cubicBezTo>
                    <a:pt x="46451" y="22556"/>
                    <a:pt x="47036" y="22389"/>
                    <a:pt x="47455" y="21865"/>
                  </a:cubicBezTo>
                  <a:cubicBezTo>
                    <a:pt x="47685" y="21552"/>
                    <a:pt x="47873" y="21196"/>
                    <a:pt x="48083" y="20882"/>
                  </a:cubicBezTo>
                  <a:cubicBezTo>
                    <a:pt x="48187" y="20756"/>
                    <a:pt x="48292" y="20610"/>
                    <a:pt x="48438" y="20526"/>
                  </a:cubicBezTo>
                  <a:cubicBezTo>
                    <a:pt x="48627" y="20422"/>
                    <a:pt x="48815" y="20338"/>
                    <a:pt x="49024" y="20254"/>
                  </a:cubicBezTo>
                  <a:cubicBezTo>
                    <a:pt x="49464" y="19710"/>
                    <a:pt x="49610" y="19124"/>
                    <a:pt x="50217" y="18706"/>
                  </a:cubicBezTo>
                  <a:close/>
                  <a:moveTo>
                    <a:pt x="30130" y="13810"/>
                  </a:moveTo>
                  <a:cubicBezTo>
                    <a:pt x="29921" y="13852"/>
                    <a:pt x="29816" y="13852"/>
                    <a:pt x="29712" y="13914"/>
                  </a:cubicBezTo>
                  <a:cubicBezTo>
                    <a:pt x="28477" y="14542"/>
                    <a:pt x="27264" y="15191"/>
                    <a:pt x="26050" y="15839"/>
                  </a:cubicBezTo>
                  <a:cubicBezTo>
                    <a:pt x="25987" y="15902"/>
                    <a:pt x="25904" y="16007"/>
                    <a:pt x="25841" y="16111"/>
                  </a:cubicBezTo>
                  <a:cubicBezTo>
                    <a:pt x="25799" y="16195"/>
                    <a:pt x="25799" y="16321"/>
                    <a:pt x="25736" y="16342"/>
                  </a:cubicBezTo>
                  <a:cubicBezTo>
                    <a:pt x="25380" y="16530"/>
                    <a:pt x="25171" y="16969"/>
                    <a:pt x="24669" y="16948"/>
                  </a:cubicBezTo>
                  <a:cubicBezTo>
                    <a:pt x="24543" y="16948"/>
                    <a:pt x="24376" y="17032"/>
                    <a:pt x="24271" y="17137"/>
                  </a:cubicBezTo>
                  <a:cubicBezTo>
                    <a:pt x="23937" y="17471"/>
                    <a:pt x="23539" y="17785"/>
                    <a:pt x="23267" y="18141"/>
                  </a:cubicBezTo>
                  <a:cubicBezTo>
                    <a:pt x="22849" y="18706"/>
                    <a:pt x="22472" y="19271"/>
                    <a:pt x="22326" y="19982"/>
                  </a:cubicBezTo>
                  <a:cubicBezTo>
                    <a:pt x="22179" y="20631"/>
                    <a:pt x="22033" y="21259"/>
                    <a:pt x="21844" y="21907"/>
                  </a:cubicBezTo>
                  <a:cubicBezTo>
                    <a:pt x="21656" y="22577"/>
                    <a:pt x="21593" y="23205"/>
                    <a:pt x="21844" y="23853"/>
                  </a:cubicBezTo>
                  <a:cubicBezTo>
                    <a:pt x="21865" y="23937"/>
                    <a:pt x="21928" y="24041"/>
                    <a:pt x="21865" y="24104"/>
                  </a:cubicBezTo>
                  <a:cubicBezTo>
                    <a:pt x="21530" y="24732"/>
                    <a:pt x="21698" y="25422"/>
                    <a:pt x="21740" y="26071"/>
                  </a:cubicBezTo>
                  <a:cubicBezTo>
                    <a:pt x="21802" y="26887"/>
                    <a:pt x="21844" y="27724"/>
                    <a:pt x="22137" y="28477"/>
                  </a:cubicBezTo>
                  <a:cubicBezTo>
                    <a:pt x="22807" y="30319"/>
                    <a:pt x="23518" y="32139"/>
                    <a:pt x="24460" y="33876"/>
                  </a:cubicBezTo>
                  <a:cubicBezTo>
                    <a:pt x="24627" y="34148"/>
                    <a:pt x="24836" y="34420"/>
                    <a:pt x="25046" y="34650"/>
                  </a:cubicBezTo>
                  <a:lnTo>
                    <a:pt x="27473" y="37077"/>
                  </a:lnTo>
                  <a:cubicBezTo>
                    <a:pt x="27682" y="37286"/>
                    <a:pt x="27912" y="37474"/>
                    <a:pt x="28184" y="37663"/>
                  </a:cubicBezTo>
                  <a:cubicBezTo>
                    <a:pt x="28645" y="37977"/>
                    <a:pt x="29126" y="38311"/>
                    <a:pt x="29649" y="38542"/>
                  </a:cubicBezTo>
                  <a:cubicBezTo>
                    <a:pt x="30590" y="39002"/>
                    <a:pt x="31532" y="39483"/>
                    <a:pt x="32536" y="39797"/>
                  </a:cubicBezTo>
                  <a:cubicBezTo>
                    <a:pt x="33959" y="40257"/>
                    <a:pt x="35424" y="40467"/>
                    <a:pt x="36888" y="40508"/>
                  </a:cubicBezTo>
                  <a:cubicBezTo>
                    <a:pt x="37872" y="40529"/>
                    <a:pt x="38876" y="40571"/>
                    <a:pt x="39860" y="40425"/>
                  </a:cubicBezTo>
                  <a:cubicBezTo>
                    <a:pt x="41157" y="40278"/>
                    <a:pt x="42412" y="39964"/>
                    <a:pt x="43605" y="39462"/>
                  </a:cubicBezTo>
                  <a:cubicBezTo>
                    <a:pt x="44421" y="39148"/>
                    <a:pt x="45237" y="38834"/>
                    <a:pt x="46011" y="38479"/>
                  </a:cubicBezTo>
                  <a:cubicBezTo>
                    <a:pt x="48062" y="37537"/>
                    <a:pt x="49945" y="36386"/>
                    <a:pt x="51472" y="34733"/>
                  </a:cubicBezTo>
                  <a:cubicBezTo>
                    <a:pt x="51828" y="34399"/>
                    <a:pt x="52142" y="34022"/>
                    <a:pt x="52497" y="33708"/>
                  </a:cubicBezTo>
                  <a:cubicBezTo>
                    <a:pt x="53104" y="33185"/>
                    <a:pt x="53523" y="32536"/>
                    <a:pt x="53837" y="31804"/>
                  </a:cubicBezTo>
                  <a:cubicBezTo>
                    <a:pt x="53920" y="31616"/>
                    <a:pt x="53962" y="31407"/>
                    <a:pt x="54046" y="31218"/>
                  </a:cubicBezTo>
                  <a:cubicBezTo>
                    <a:pt x="54088" y="31093"/>
                    <a:pt x="54150" y="30946"/>
                    <a:pt x="54234" y="30842"/>
                  </a:cubicBezTo>
                  <a:cubicBezTo>
                    <a:pt x="54569" y="30444"/>
                    <a:pt x="54757" y="29963"/>
                    <a:pt x="54925" y="29482"/>
                  </a:cubicBezTo>
                  <a:cubicBezTo>
                    <a:pt x="55238" y="28645"/>
                    <a:pt x="55552" y="27766"/>
                    <a:pt x="55866" y="26929"/>
                  </a:cubicBezTo>
                  <a:cubicBezTo>
                    <a:pt x="56013" y="26594"/>
                    <a:pt x="56054" y="26259"/>
                    <a:pt x="55971" y="25946"/>
                  </a:cubicBezTo>
                  <a:cubicBezTo>
                    <a:pt x="55699" y="25736"/>
                    <a:pt x="55448" y="25569"/>
                    <a:pt x="55238" y="25402"/>
                  </a:cubicBezTo>
                  <a:cubicBezTo>
                    <a:pt x="54799" y="25736"/>
                    <a:pt x="54339" y="26029"/>
                    <a:pt x="53962" y="26385"/>
                  </a:cubicBezTo>
                  <a:cubicBezTo>
                    <a:pt x="53293" y="27075"/>
                    <a:pt x="52497" y="27243"/>
                    <a:pt x="51577" y="27222"/>
                  </a:cubicBezTo>
                  <a:cubicBezTo>
                    <a:pt x="51221" y="27222"/>
                    <a:pt x="50949" y="27096"/>
                    <a:pt x="50698" y="26866"/>
                  </a:cubicBezTo>
                  <a:cubicBezTo>
                    <a:pt x="49568" y="25736"/>
                    <a:pt x="48857" y="24397"/>
                    <a:pt x="48919" y="22744"/>
                  </a:cubicBezTo>
                  <a:cubicBezTo>
                    <a:pt x="48919" y="22619"/>
                    <a:pt x="48940" y="22514"/>
                    <a:pt x="48919" y="22389"/>
                  </a:cubicBezTo>
                  <a:cubicBezTo>
                    <a:pt x="48899" y="22263"/>
                    <a:pt x="49003" y="22075"/>
                    <a:pt x="48731" y="21970"/>
                  </a:cubicBezTo>
                  <a:cubicBezTo>
                    <a:pt x="48606" y="22117"/>
                    <a:pt x="48480" y="22284"/>
                    <a:pt x="48375" y="22430"/>
                  </a:cubicBezTo>
                  <a:cubicBezTo>
                    <a:pt x="47685" y="23330"/>
                    <a:pt x="46492" y="23665"/>
                    <a:pt x="45446" y="23225"/>
                  </a:cubicBezTo>
                  <a:cubicBezTo>
                    <a:pt x="45049" y="23058"/>
                    <a:pt x="44672" y="22891"/>
                    <a:pt x="44316" y="22681"/>
                  </a:cubicBezTo>
                  <a:cubicBezTo>
                    <a:pt x="43563" y="22284"/>
                    <a:pt x="43103" y="21635"/>
                    <a:pt x="42789" y="20840"/>
                  </a:cubicBezTo>
                  <a:cubicBezTo>
                    <a:pt x="42684" y="20547"/>
                    <a:pt x="42559" y="20296"/>
                    <a:pt x="42412" y="20024"/>
                  </a:cubicBezTo>
                  <a:cubicBezTo>
                    <a:pt x="42161" y="19668"/>
                    <a:pt x="42036" y="19271"/>
                    <a:pt x="42098" y="18831"/>
                  </a:cubicBezTo>
                  <a:cubicBezTo>
                    <a:pt x="42119" y="18601"/>
                    <a:pt x="42119" y="18350"/>
                    <a:pt x="42098" y="18099"/>
                  </a:cubicBezTo>
                  <a:cubicBezTo>
                    <a:pt x="42098" y="17995"/>
                    <a:pt x="42015" y="17911"/>
                    <a:pt x="41952" y="17785"/>
                  </a:cubicBezTo>
                  <a:cubicBezTo>
                    <a:pt x="41826" y="17869"/>
                    <a:pt x="41722" y="17890"/>
                    <a:pt x="41680" y="17932"/>
                  </a:cubicBezTo>
                  <a:cubicBezTo>
                    <a:pt x="41052" y="18643"/>
                    <a:pt x="40278" y="19187"/>
                    <a:pt x="39588" y="19794"/>
                  </a:cubicBezTo>
                  <a:cubicBezTo>
                    <a:pt x="39378" y="19982"/>
                    <a:pt x="39169" y="20108"/>
                    <a:pt x="38876" y="20129"/>
                  </a:cubicBezTo>
                  <a:cubicBezTo>
                    <a:pt x="38081" y="20192"/>
                    <a:pt x="37328" y="20108"/>
                    <a:pt x="36616" y="19668"/>
                  </a:cubicBezTo>
                  <a:cubicBezTo>
                    <a:pt x="36282" y="19459"/>
                    <a:pt x="36093" y="19187"/>
                    <a:pt x="36093" y="18811"/>
                  </a:cubicBezTo>
                  <a:cubicBezTo>
                    <a:pt x="36135" y="17827"/>
                    <a:pt x="36135" y="16886"/>
                    <a:pt x="36156" y="15902"/>
                  </a:cubicBezTo>
                  <a:cubicBezTo>
                    <a:pt x="35675" y="16091"/>
                    <a:pt x="35298" y="16446"/>
                    <a:pt x="34901" y="16844"/>
                  </a:cubicBezTo>
                  <a:cubicBezTo>
                    <a:pt x="34106" y="17660"/>
                    <a:pt x="33206" y="18287"/>
                    <a:pt x="32264" y="18852"/>
                  </a:cubicBezTo>
                  <a:cubicBezTo>
                    <a:pt x="31678" y="19187"/>
                    <a:pt x="31051" y="19334"/>
                    <a:pt x="30381" y="19334"/>
                  </a:cubicBezTo>
                  <a:cubicBezTo>
                    <a:pt x="29816" y="19334"/>
                    <a:pt x="29377" y="19145"/>
                    <a:pt x="28958" y="18831"/>
                  </a:cubicBezTo>
                  <a:cubicBezTo>
                    <a:pt x="28707" y="18643"/>
                    <a:pt x="28540" y="18413"/>
                    <a:pt x="28540" y="18078"/>
                  </a:cubicBezTo>
                  <a:cubicBezTo>
                    <a:pt x="28498" y="16948"/>
                    <a:pt x="28645" y="15839"/>
                    <a:pt x="29377" y="14898"/>
                  </a:cubicBezTo>
                  <a:cubicBezTo>
                    <a:pt x="29691" y="14626"/>
                    <a:pt x="29963" y="14312"/>
                    <a:pt x="30130" y="13810"/>
                  </a:cubicBezTo>
                  <a:close/>
                  <a:moveTo>
                    <a:pt x="36784" y="41617"/>
                  </a:moveTo>
                  <a:cubicBezTo>
                    <a:pt x="36491" y="42371"/>
                    <a:pt x="35821" y="42580"/>
                    <a:pt x="35319" y="42998"/>
                  </a:cubicBezTo>
                  <a:cubicBezTo>
                    <a:pt x="35215" y="43082"/>
                    <a:pt x="35026" y="43124"/>
                    <a:pt x="34901" y="43124"/>
                  </a:cubicBezTo>
                  <a:cubicBezTo>
                    <a:pt x="34294" y="43145"/>
                    <a:pt x="33687" y="43187"/>
                    <a:pt x="33101" y="43124"/>
                  </a:cubicBezTo>
                  <a:cubicBezTo>
                    <a:pt x="32411" y="43040"/>
                    <a:pt x="31804" y="42705"/>
                    <a:pt x="31490" y="42078"/>
                  </a:cubicBezTo>
                  <a:cubicBezTo>
                    <a:pt x="31218" y="41534"/>
                    <a:pt x="31030" y="40906"/>
                    <a:pt x="30841" y="40425"/>
                  </a:cubicBezTo>
                  <a:cubicBezTo>
                    <a:pt x="29733" y="39797"/>
                    <a:pt x="28728" y="39232"/>
                    <a:pt x="27724" y="38625"/>
                  </a:cubicBezTo>
                  <a:cubicBezTo>
                    <a:pt x="27347" y="38395"/>
                    <a:pt x="26992" y="38102"/>
                    <a:pt x="26678" y="37788"/>
                  </a:cubicBezTo>
                  <a:cubicBezTo>
                    <a:pt x="25904" y="37035"/>
                    <a:pt x="25150" y="36240"/>
                    <a:pt x="24376" y="35487"/>
                  </a:cubicBezTo>
                  <a:cubicBezTo>
                    <a:pt x="24251" y="35382"/>
                    <a:pt x="24125" y="35277"/>
                    <a:pt x="23958" y="35194"/>
                  </a:cubicBezTo>
                  <a:cubicBezTo>
                    <a:pt x="23895" y="35298"/>
                    <a:pt x="23811" y="35382"/>
                    <a:pt x="23790" y="35466"/>
                  </a:cubicBezTo>
                  <a:cubicBezTo>
                    <a:pt x="23686" y="36010"/>
                    <a:pt x="23393" y="36491"/>
                    <a:pt x="23100" y="36930"/>
                  </a:cubicBezTo>
                  <a:cubicBezTo>
                    <a:pt x="22870" y="37286"/>
                    <a:pt x="22598" y="37684"/>
                    <a:pt x="22388" y="38081"/>
                  </a:cubicBezTo>
                  <a:cubicBezTo>
                    <a:pt x="21635" y="39630"/>
                    <a:pt x="20714" y="41094"/>
                    <a:pt x="19773" y="42517"/>
                  </a:cubicBezTo>
                  <a:cubicBezTo>
                    <a:pt x="19459" y="42998"/>
                    <a:pt x="19187" y="43500"/>
                    <a:pt x="19020" y="44065"/>
                  </a:cubicBezTo>
                  <a:cubicBezTo>
                    <a:pt x="18894" y="44568"/>
                    <a:pt x="18664" y="45028"/>
                    <a:pt x="18413" y="45467"/>
                  </a:cubicBezTo>
                  <a:cubicBezTo>
                    <a:pt x="18141" y="45990"/>
                    <a:pt x="17785" y="46513"/>
                    <a:pt x="17618" y="47099"/>
                  </a:cubicBezTo>
                  <a:cubicBezTo>
                    <a:pt x="17409" y="47706"/>
                    <a:pt x="17137" y="48271"/>
                    <a:pt x="16885" y="48857"/>
                  </a:cubicBezTo>
                  <a:cubicBezTo>
                    <a:pt x="16593" y="49485"/>
                    <a:pt x="16404" y="50133"/>
                    <a:pt x="16404" y="50866"/>
                  </a:cubicBezTo>
                  <a:cubicBezTo>
                    <a:pt x="16613" y="50970"/>
                    <a:pt x="16802" y="51075"/>
                    <a:pt x="16969" y="51158"/>
                  </a:cubicBezTo>
                  <a:cubicBezTo>
                    <a:pt x="18036" y="51619"/>
                    <a:pt x="19187" y="51786"/>
                    <a:pt x="20275" y="52037"/>
                  </a:cubicBezTo>
                  <a:cubicBezTo>
                    <a:pt x="20401" y="52058"/>
                    <a:pt x="20568" y="52058"/>
                    <a:pt x="20714" y="52037"/>
                  </a:cubicBezTo>
                  <a:cubicBezTo>
                    <a:pt x="21007" y="51995"/>
                    <a:pt x="21300" y="51933"/>
                    <a:pt x="21614" y="51849"/>
                  </a:cubicBezTo>
                  <a:cubicBezTo>
                    <a:pt x="21740" y="51828"/>
                    <a:pt x="21886" y="51786"/>
                    <a:pt x="21991" y="51682"/>
                  </a:cubicBezTo>
                  <a:cubicBezTo>
                    <a:pt x="22681" y="51158"/>
                    <a:pt x="23372" y="50635"/>
                    <a:pt x="24230" y="50259"/>
                  </a:cubicBezTo>
                  <a:cubicBezTo>
                    <a:pt x="24146" y="49840"/>
                    <a:pt x="24125" y="49443"/>
                    <a:pt x="23979" y="49087"/>
                  </a:cubicBezTo>
                  <a:cubicBezTo>
                    <a:pt x="23644" y="48125"/>
                    <a:pt x="23455" y="47120"/>
                    <a:pt x="23309" y="46116"/>
                  </a:cubicBezTo>
                  <a:cubicBezTo>
                    <a:pt x="23288" y="45907"/>
                    <a:pt x="23183" y="45697"/>
                    <a:pt x="23183" y="45488"/>
                  </a:cubicBezTo>
                  <a:cubicBezTo>
                    <a:pt x="23142" y="45091"/>
                    <a:pt x="22911" y="44819"/>
                    <a:pt x="22660" y="44651"/>
                  </a:cubicBezTo>
                  <a:cubicBezTo>
                    <a:pt x="22807" y="43961"/>
                    <a:pt x="22891" y="43772"/>
                    <a:pt x="23246" y="43542"/>
                  </a:cubicBezTo>
                  <a:cubicBezTo>
                    <a:pt x="24230" y="42894"/>
                    <a:pt x="25297" y="42559"/>
                    <a:pt x="26427" y="42371"/>
                  </a:cubicBezTo>
                  <a:cubicBezTo>
                    <a:pt x="26678" y="42308"/>
                    <a:pt x="26971" y="42350"/>
                    <a:pt x="27222" y="42371"/>
                  </a:cubicBezTo>
                  <a:cubicBezTo>
                    <a:pt x="27410" y="42391"/>
                    <a:pt x="27619" y="42496"/>
                    <a:pt x="27787" y="42622"/>
                  </a:cubicBezTo>
                  <a:cubicBezTo>
                    <a:pt x="28100" y="42831"/>
                    <a:pt x="28121" y="43187"/>
                    <a:pt x="28121" y="43521"/>
                  </a:cubicBezTo>
                  <a:cubicBezTo>
                    <a:pt x="28121" y="44337"/>
                    <a:pt x="28038" y="45132"/>
                    <a:pt x="28352" y="45928"/>
                  </a:cubicBezTo>
                  <a:cubicBezTo>
                    <a:pt x="28414" y="46053"/>
                    <a:pt x="28373" y="46221"/>
                    <a:pt x="28373" y="46367"/>
                  </a:cubicBezTo>
                  <a:cubicBezTo>
                    <a:pt x="28435" y="46848"/>
                    <a:pt x="28477" y="47329"/>
                    <a:pt x="28561" y="47811"/>
                  </a:cubicBezTo>
                  <a:cubicBezTo>
                    <a:pt x="28749" y="48731"/>
                    <a:pt x="28958" y="49631"/>
                    <a:pt x="29147" y="50552"/>
                  </a:cubicBezTo>
                  <a:cubicBezTo>
                    <a:pt x="29189" y="50866"/>
                    <a:pt x="29272" y="51200"/>
                    <a:pt x="29251" y="51556"/>
                  </a:cubicBezTo>
                  <a:cubicBezTo>
                    <a:pt x="29189" y="52665"/>
                    <a:pt x="29691" y="53711"/>
                    <a:pt x="29607" y="54841"/>
                  </a:cubicBezTo>
                  <a:cubicBezTo>
                    <a:pt x="29607" y="54904"/>
                    <a:pt x="29649" y="54946"/>
                    <a:pt x="29670" y="55029"/>
                  </a:cubicBezTo>
                  <a:cubicBezTo>
                    <a:pt x="29900" y="55469"/>
                    <a:pt x="29879" y="55971"/>
                    <a:pt x="29795" y="56431"/>
                  </a:cubicBezTo>
                  <a:cubicBezTo>
                    <a:pt x="29712" y="56912"/>
                    <a:pt x="29670" y="57373"/>
                    <a:pt x="29544" y="57854"/>
                  </a:cubicBezTo>
                  <a:cubicBezTo>
                    <a:pt x="29398" y="58377"/>
                    <a:pt x="29481" y="58775"/>
                    <a:pt x="29879" y="59151"/>
                  </a:cubicBezTo>
                  <a:cubicBezTo>
                    <a:pt x="30130" y="59423"/>
                    <a:pt x="30339" y="59674"/>
                    <a:pt x="30632" y="59925"/>
                  </a:cubicBezTo>
                  <a:cubicBezTo>
                    <a:pt x="30821" y="60072"/>
                    <a:pt x="31030" y="60218"/>
                    <a:pt x="31093" y="60449"/>
                  </a:cubicBezTo>
                  <a:cubicBezTo>
                    <a:pt x="31260" y="60783"/>
                    <a:pt x="31511" y="60930"/>
                    <a:pt x="31825" y="60993"/>
                  </a:cubicBezTo>
                  <a:cubicBezTo>
                    <a:pt x="31909" y="60972"/>
                    <a:pt x="31992" y="60972"/>
                    <a:pt x="32013" y="60909"/>
                  </a:cubicBezTo>
                  <a:cubicBezTo>
                    <a:pt x="32871" y="60093"/>
                    <a:pt x="33896" y="59570"/>
                    <a:pt x="35026" y="59214"/>
                  </a:cubicBezTo>
                  <a:cubicBezTo>
                    <a:pt x="35968" y="58900"/>
                    <a:pt x="36888" y="58503"/>
                    <a:pt x="37872" y="58398"/>
                  </a:cubicBezTo>
                  <a:cubicBezTo>
                    <a:pt x="38060" y="58377"/>
                    <a:pt x="38207" y="58314"/>
                    <a:pt x="38395" y="58273"/>
                  </a:cubicBezTo>
                  <a:cubicBezTo>
                    <a:pt x="39441" y="57959"/>
                    <a:pt x="40487" y="57708"/>
                    <a:pt x="41554" y="57582"/>
                  </a:cubicBezTo>
                  <a:cubicBezTo>
                    <a:pt x="43186" y="57394"/>
                    <a:pt x="44777" y="57164"/>
                    <a:pt x="46430" y="57226"/>
                  </a:cubicBezTo>
                  <a:cubicBezTo>
                    <a:pt x="46995" y="57247"/>
                    <a:pt x="47580" y="57226"/>
                    <a:pt x="48145" y="57226"/>
                  </a:cubicBezTo>
                  <a:cubicBezTo>
                    <a:pt x="48313" y="57226"/>
                    <a:pt x="48501" y="57164"/>
                    <a:pt x="48668" y="57122"/>
                  </a:cubicBezTo>
                  <a:cubicBezTo>
                    <a:pt x="48752" y="56599"/>
                    <a:pt x="48752" y="56159"/>
                    <a:pt x="48710" y="55594"/>
                  </a:cubicBezTo>
                  <a:cubicBezTo>
                    <a:pt x="48313" y="55762"/>
                    <a:pt x="48145" y="56034"/>
                    <a:pt x="47978" y="56327"/>
                  </a:cubicBezTo>
                  <a:cubicBezTo>
                    <a:pt x="47811" y="56536"/>
                    <a:pt x="47643" y="56745"/>
                    <a:pt x="47434" y="56912"/>
                  </a:cubicBezTo>
                  <a:cubicBezTo>
                    <a:pt x="47350" y="56954"/>
                    <a:pt x="47141" y="56933"/>
                    <a:pt x="46995" y="56850"/>
                  </a:cubicBezTo>
                  <a:cubicBezTo>
                    <a:pt x="46848" y="56745"/>
                    <a:pt x="46764" y="56557"/>
                    <a:pt x="46848" y="56389"/>
                  </a:cubicBezTo>
                  <a:cubicBezTo>
                    <a:pt x="46911" y="56285"/>
                    <a:pt x="46974" y="56180"/>
                    <a:pt x="47036" y="56076"/>
                  </a:cubicBezTo>
                  <a:cubicBezTo>
                    <a:pt x="47246" y="55762"/>
                    <a:pt x="47434" y="55427"/>
                    <a:pt x="47664" y="55050"/>
                  </a:cubicBezTo>
                  <a:cubicBezTo>
                    <a:pt x="47246" y="55260"/>
                    <a:pt x="46911" y="55427"/>
                    <a:pt x="46555" y="55573"/>
                  </a:cubicBezTo>
                  <a:cubicBezTo>
                    <a:pt x="46367" y="55657"/>
                    <a:pt x="46199" y="55594"/>
                    <a:pt x="46053" y="55469"/>
                  </a:cubicBezTo>
                  <a:cubicBezTo>
                    <a:pt x="45927" y="55343"/>
                    <a:pt x="45927" y="55050"/>
                    <a:pt x="46095" y="54904"/>
                  </a:cubicBezTo>
                  <a:cubicBezTo>
                    <a:pt x="46220" y="54757"/>
                    <a:pt x="46346" y="54653"/>
                    <a:pt x="46513" y="54548"/>
                  </a:cubicBezTo>
                  <a:cubicBezTo>
                    <a:pt x="46995" y="54276"/>
                    <a:pt x="47518" y="54025"/>
                    <a:pt x="48020" y="53753"/>
                  </a:cubicBezTo>
                  <a:cubicBezTo>
                    <a:pt x="48145" y="53690"/>
                    <a:pt x="48250" y="53586"/>
                    <a:pt x="48438" y="53481"/>
                  </a:cubicBezTo>
                  <a:cubicBezTo>
                    <a:pt x="48124" y="53272"/>
                    <a:pt x="47852" y="53355"/>
                    <a:pt x="47601" y="53376"/>
                  </a:cubicBezTo>
                  <a:cubicBezTo>
                    <a:pt x="46513" y="53544"/>
                    <a:pt x="45404" y="53753"/>
                    <a:pt x="44379" y="54171"/>
                  </a:cubicBezTo>
                  <a:cubicBezTo>
                    <a:pt x="44295" y="54213"/>
                    <a:pt x="44128" y="54234"/>
                    <a:pt x="44044" y="54213"/>
                  </a:cubicBezTo>
                  <a:cubicBezTo>
                    <a:pt x="43919" y="54171"/>
                    <a:pt x="43793" y="54067"/>
                    <a:pt x="43730" y="53920"/>
                  </a:cubicBezTo>
                  <a:cubicBezTo>
                    <a:pt x="43710" y="53858"/>
                    <a:pt x="43793" y="53669"/>
                    <a:pt x="43856" y="53648"/>
                  </a:cubicBezTo>
                  <a:cubicBezTo>
                    <a:pt x="44107" y="53481"/>
                    <a:pt x="44337" y="53355"/>
                    <a:pt x="44567" y="53272"/>
                  </a:cubicBezTo>
                  <a:cubicBezTo>
                    <a:pt x="45342" y="53083"/>
                    <a:pt x="46095" y="52937"/>
                    <a:pt x="46848" y="52770"/>
                  </a:cubicBezTo>
                  <a:cubicBezTo>
                    <a:pt x="47120" y="52728"/>
                    <a:pt x="47371" y="52644"/>
                    <a:pt x="47685" y="52560"/>
                  </a:cubicBezTo>
                  <a:cubicBezTo>
                    <a:pt x="47267" y="51912"/>
                    <a:pt x="47287" y="51221"/>
                    <a:pt x="47225" y="50552"/>
                  </a:cubicBezTo>
                  <a:cubicBezTo>
                    <a:pt x="47225" y="50468"/>
                    <a:pt x="47162" y="50363"/>
                    <a:pt x="47162" y="50301"/>
                  </a:cubicBezTo>
                  <a:cubicBezTo>
                    <a:pt x="46764" y="48355"/>
                    <a:pt x="46325" y="46388"/>
                    <a:pt x="45802" y="44484"/>
                  </a:cubicBezTo>
                  <a:cubicBezTo>
                    <a:pt x="45718" y="44191"/>
                    <a:pt x="45614" y="43919"/>
                    <a:pt x="45488" y="43647"/>
                  </a:cubicBezTo>
                  <a:cubicBezTo>
                    <a:pt x="45258" y="43145"/>
                    <a:pt x="45070" y="42663"/>
                    <a:pt x="44944" y="42140"/>
                  </a:cubicBezTo>
                  <a:cubicBezTo>
                    <a:pt x="44818" y="41575"/>
                    <a:pt x="44630" y="41031"/>
                    <a:pt x="44316" y="40508"/>
                  </a:cubicBezTo>
                  <a:cubicBezTo>
                    <a:pt x="43479" y="40780"/>
                    <a:pt x="42684" y="41052"/>
                    <a:pt x="41889" y="41241"/>
                  </a:cubicBezTo>
                  <a:cubicBezTo>
                    <a:pt x="41052" y="41450"/>
                    <a:pt x="40173" y="41638"/>
                    <a:pt x="39316" y="41722"/>
                  </a:cubicBezTo>
                  <a:cubicBezTo>
                    <a:pt x="38541" y="41659"/>
                    <a:pt x="37704" y="41617"/>
                    <a:pt x="36784" y="41617"/>
                  </a:cubicBezTo>
                  <a:close/>
                  <a:moveTo>
                    <a:pt x="28665" y="61034"/>
                  </a:moveTo>
                  <a:cubicBezTo>
                    <a:pt x="28393" y="60721"/>
                    <a:pt x="28142" y="60386"/>
                    <a:pt x="27828" y="60156"/>
                  </a:cubicBezTo>
                  <a:cubicBezTo>
                    <a:pt x="27473" y="59842"/>
                    <a:pt x="27075" y="59570"/>
                    <a:pt x="26845" y="59151"/>
                  </a:cubicBezTo>
                  <a:cubicBezTo>
                    <a:pt x="26720" y="58921"/>
                    <a:pt x="26448" y="58817"/>
                    <a:pt x="26196" y="58712"/>
                  </a:cubicBezTo>
                  <a:cubicBezTo>
                    <a:pt x="25820" y="58586"/>
                    <a:pt x="25485" y="58419"/>
                    <a:pt x="25192" y="58105"/>
                  </a:cubicBezTo>
                  <a:cubicBezTo>
                    <a:pt x="25004" y="57938"/>
                    <a:pt x="24753" y="57833"/>
                    <a:pt x="24523" y="57666"/>
                  </a:cubicBezTo>
                  <a:cubicBezTo>
                    <a:pt x="24313" y="57540"/>
                    <a:pt x="24062" y="57456"/>
                    <a:pt x="23895" y="57310"/>
                  </a:cubicBezTo>
                  <a:cubicBezTo>
                    <a:pt x="23518" y="56933"/>
                    <a:pt x="23100" y="56808"/>
                    <a:pt x="22598" y="56682"/>
                  </a:cubicBezTo>
                  <a:cubicBezTo>
                    <a:pt x="21489" y="56389"/>
                    <a:pt x="20296" y="56159"/>
                    <a:pt x="19229" y="55678"/>
                  </a:cubicBezTo>
                  <a:cubicBezTo>
                    <a:pt x="18999" y="55573"/>
                    <a:pt x="18706" y="55573"/>
                    <a:pt x="18455" y="55573"/>
                  </a:cubicBezTo>
                  <a:lnTo>
                    <a:pt x="13287" y="55573"/>
                  </a:lnTo>
                  <a:cubicBezTo>
                    <a:pt x="13035" y="55573"/>
                    <a:pt x="12743" y="55594"/>
                    <a:pt x="12491" y="55636"/>
                  </a:cubicBezTo>
                  <a:cubicBezTo>
                    <a:pt x="11466" y="55783"/>
                    <a:pt x="10462" y="55992"/>
                    <a:pt x="9458" y="56159"/>
                  </a:cubicBezTo>
                  <a:cubicBezTo>
                    <a:pt x="8035" y="56327"/>
                    <a:pt x="6758" y="56933"/>
                    <a:pt x="5419" y="57456"/>
                  </a:cubicBezTo>
                  <a:cubicBezTo>
                    <a:pt x="5273" y="58168"/>
                    <a:pt x="5001" y="58796"/>
                    <a:pt x="4561" y="59340"/>
                  </a:cubicBezTo>
                  <a:cubicBezTo>
                    <a:pt x="3871" y="60177"/>
                    <a:pt x="3411" y="61181"/>
                    <a:pt x="2825" y="62081"/>
                  </a:cubicBezTo>
                  <a:cubicBezTo>
                    <a:pt x="2406" y="62771"/>
                    <a:pt x="2239" y="63503"/>
                    <a:pt x="1988" y="64340"/>
                  </a:cubicBezTo>
                  <a:cubicBezTo>
                    <a:pt x="2260" y="64257"/>
                    <a:pt x="2490" y="64257"/>
                    <a:pt x="2657" y="64152"/>
                  </a:cubicBezTo>
                  <a:cubicBezTo>
                    <a:pt x="3243" y="63713"/>
                    <a:pt x="3955" y="63545"/>
                    <a:pt x="4666" y="63420"/>
                  </a:cubicBezTo>
                  <a:cubicBezTo>
                    <a:pt x="5064" y="63336"/>
                    <a:pt x="5419" y="63210"/>
                    <a:pt x="5796" y="63106"/>
                  </a:cubicBezTo>
                  <a:cubicBezTo>
                    <a:pt x="6800" y="62792"/>
                    <a:pt x="7805" y="62499"/>
                    <a:pt x="8851" y="62353"/>
                  </a:cubicBezTo>
                  <a:cubicBezTo>
                    <a:pt x="9499" y="62248"/>
                    <a:pt x="10148" y="62122"/>
                    <a:pt x="10818" y="62039"/>
                  </a:cubicBezTo>
                  <a:cubicBezTo>
                    <a:pt x="11864" y="61871"/>
                    <a:pt x="12910" y="61746"/>
                    <a:pt x="13956" y="61746"/>
                  </a:cubicBezTo>
                  <a:cubicBezTo>
                    <a:pt x="15797" y="61767"/>
                    <a:pt x="17681" y="61767"/>
                    <a:pt x="19543" y="61746"/>
                  </a:cubicBezTo>
                  <a:cubicBezTo>
                    <a:pt x="20547" y="61746"/>
                    <a:pt x="21530" y="61809"/>
                    <a:pt x="22493" y="61976"/>
                  </a:cubicBezTo>
                  <a:cubicBezTo>
                    <a:pt x="22744" y="62039"/>
                    <a:pt x="22974" y="62081"/>
                    <a:pt x="23204" y="62122"/>
                  </a:cubicBezTo>
                  <a:cubicBezTo>
                    <a:pt x="25987" y="62562"/>
                    <a:pt x="28728" y="63022"/>
                    <a:pt x="31427" y="63901"/>
                  </a:cubicBezTo>
                  <a:cubicBezTo>
                    <a:pt x="31553" y="63943"/>
                    <a:pt x="31699" y="63922"/>
                    <a:pt x="31867" y="63922"/>
                  </a:cubicBezTo>
                  <a:cubicBezTo>
                    <a:pt x="31365" y="62646"/>
                    <a:pt x="31030" y="61348"/>
                    <a:pt x="29753" y="60658"/>
                  </a:cubicBezTo>
                  <a:cubicBezTo>
                    <a:pt x="29481" y="60930"/>
                    <a:pt x="29126" y="61034"/>
                    <a:pt x="28665" y="61034"/>
                  </a:cubicBezTo>
                  <a:close/>
                  <a:moveTo>
                    <a:pt x="45195" y="40090"/>
                  </a:moveTo>
                  <a:cubicBezTo>
                    <a:pt x="45258" y="40257"/>
                    <a:pt x="45300" y="40404"/>
                    <a:pt x="45362" y="40529"/>
                  </a:cubicBezTo>
                  <a:cubicBezTo>
                    <a:pt x="45572" y="41115"/>
                    <a:pt x="45760" y="41659"/>
                    <a:pt x="45948" y="42245"/>
                  </a:cubicBezTo>
                  <a:cubicBezTo>
                    <a:pt x="46011" y="42391"/>
                    <a:pt x="46053" y="42580"/>
                    <a:pt x="46137" y="42726"/>
                  </a:cubicBezTo>
                  <a:cubicBezTo>
                    <a:pt x="46597" y="43459"/>
                    <a:pt x="46806" y="44275"/>
                    <a:pt x="46995" y="45091"/>
                  </a:cubicBezTo>
                  <a:cubicBezTo>
                    <a:pt x="47371" y="46513"/>
                    <a:pt x="47706" y="47936"/>
                    <a:pt x="48041" y="49380"/>
                  </a:cubicBezTo>
                  <a:cubicBezTo>
                    <a:pt x="48187" y="49945"/>
                    <a:pt x="48229" y="50552"/>
                    <a:pt x="48250" y="51158"/>
                  </a:cubicBezTo>
                  <a:cubicBezTo>
                    <a:pt x="48313" y="51975"/>
                    <a:pt x="48731" y="52623"/>
                    <a:pt x="49547" y="52937"/>
                  </a:cubicBezTo>
                  <a:cubicBezTo>
                    <a:pt x="49694" y="52979"/>
                    <a:pt x="49903" y="53042"/>
                    <a:pt x="50070" y="52958"/>
                  </a:cubicBezTo>
                  <a:cubicBezTo>
                    <a:pt x="50761" y="52707"/>
                    <a:pt x="51472" y="52498"/>
                    <a:pt x="52163" y="52121"/>
                  </a:cubicBezTo>
                  <a:cubicBezTo>
                    <a:pt x="53000" y="51682"/>
                    <a:pt x="53795" y="51138"/>
                    <a:pt x="54611" y="50614"/>
                  </a:cubicBezTo>
                  <a:cubicBezTo>
                    <a:pt x="55887" y="49778"/>
                    <a:pt x="57142" y="48878"/>
                    <a:pt x="58189" y="47748"/>
                  </a:cubicBezTo>
                  <a:cubicBezTo>
                    <a:pt x="59214" y="46660"/>
                    <a:pt x="59067" y="45404"/>
                    <a:pt x="57958" y="44568"/>
                  </a:cubicBezTo>
                  <a:cubicBezTo>
                    <a:pt x="57896" y="44505"/>
                    <a:pt x="57812" y="44463"/>
                    <a:pt x="57749" y="44400"/>
                  </a:cubicBezTo>
                  <a:cubicBezTo>
                    <a:pt x="56368" y="43396"/>
                    <a:pt x="54820" y="42622"/>
                    <a:pt x="53355" y="41743"/>
                  </a:cubicBezTo>
                  <a:cubicBezTo>
                    <a:pt x="53251" y="41680"/>
                    <a:pt x="53146" y="41638"/>
                    <a:pt x="53021" y="41575"/>
                  </a:cubicBezTo>
                  <a:cubicBezTo>
                    <a:pt x="52100" y="41262"/>
                    <a:pt x="51263" y="40801"/>
                    <a:pt x="50426" y="40299"/>
                  </a:cubicBezTo>
                  <a:cubicBezTo>
                    <a:pt x="49861" y="39964"/>
                    <a:pt x="49254" y="39692"/>
                    <a:pt x="48627" y="39462"/>
                  </a:cubicBezTo>
                  <a:cubicBezTo>
                    <a:pt x="48229" y="39337"/>
                    <a:pt x="47873" y="39127"/>
                    <a:pt x="47455" y="38939"/>
                  </a:cubicBezTo>
                  <a:cubicBezTo>
                    <a:pt x="46743" y="39378"/>
                    <a:pt x="45927" y="39630"/>
                    <a:pt x="45195" y="40090"/>
                  </a:cubicBezTo>
                  <a:close/>
                  <a:moveTo>
                    <a:pt x="33750" y="65198"/>
                  </a:moveTo>
                  <a:cubicBezTo>
                    <a:pt x="33896" y="65198"/>
                    <a:pt x="34001" y="65219"/>
                    <a:pt x="34085" y="65198"/>
                  </a:cubicBezTo>
                  <a:cubicBezTo>
                    <a:pt x="34922" y="64968"/>
                    <a:pt x="35759" y="64696"/>
                    <a:pt x="36533" y="64278"/>
                  </a:cubicBezTo>
                  <a:cubicBezTo>
                    <a:pt x="36888" y="64110"/>
                    <a:pt x="37244" y="63964"/>
                    <a:pt x="37621" y="63838"/>
                  </a:cubicBezTo>
                  <a:cubicBezTo>
                    <a:pt x="39316" y="63231"/>
                    <a:pt x="41094" y="62897"/>
                    <a:pt x="42893" y="62687"/>
                  </a:cubicBezTo>
                  <a:cubicBezTo>
                    <a:pt x="43835" y="62583"/>
                    <a:pt x="44839" y="62562"/>
                    <a:pt x="45781" y="62583"/>
                  </a:cubicBezTo>
                  <a:cubicBezTo>
                    <a:pt x="47392" y="62583"/>
                    <a:pt x="49024" y="62478"/>
                    <a:pt x="50635" y="62687"/>
                  </a:cubicBezTo>
                  <a:cubicBezTo>
                    <a:pt x="51221" y="62771"/>
                    <a:pt x="51765" y="62813"/>
                    <a:pt x="52351" y="62897"/>
                  </a:cubicBezTo>
                  <a:cubicBezTo>
                    <a:pt x="54297" y="63106"/>
                    <a:pt x="56222" y="63441"/>
                    <a:pt x="58042" y="64173"/>
                  </a:cubicBezTo>
                  <a:cubicBezTo>
                    <a:pt x="58314" y="64278"/>
                    <a:pt x="58586" y="64361"/>
                    <a:pt x="58942" y="64466"/>
                  </a:cubicBezTo>
                  <a:cubicBezTo>
                    <a:pt x="58942" y="64319"/>
                    <a:pt x="58942" y="64215"/>
                    <a:pt x="58900" y="64152"/>
                  </a:cubicBezTo>
                  <a:cubicBezTo>
                    <a:pt x="58649" y="63713"/>
                    <a:pt x="58377" y="63273"/>
                    <a:pt x="58105" y="62855"/>
                  </a:cubicBezTo>
                  <a:cubicBezTo>
                    <a:pt x="57603" y="62081"/>
                    <a:pt x="57059" y="61390"/>
                    <a:pt x="56578" y="60595"/>
                  </a:cubicBezTo>
                  <a:cubicBezTo>
                    <a:pt x="56368" y="60260"/>
                    <a:pt x="56138" y="60051"/>
                    <a:pt x="55803" y="59925"/>
                  </a:cubicBezTo>
                  <a:cubicBezTo>
                    <a:pt x="54862" y="59549"/>
                    <a:pt x="53899" y="59130"/>
                    <a:pt x="52937" y="58796"/>
                  </a:cubicBezTo>
                  <a:cubicBezTo>
                    <a:pt x="51681" y="58356"/>
                    <a:pt x="50384" y="58084"/>
                    <a:pt x="49045" y="58063"/>
                  </a:cubicBezTo>
                  <a:cubicBezTo>
                    <a:pt x="47057" y="58042"/>
                    <a:pt x="45070" y="57938"/>
                    <a:pt x="43082" y="58210"/>
                  </a:cubicBezTo>
                  <a:cubicBezTo>
                    <a:pt x="41701" y="58419"/>
                    <a:pt x="40257" y="58503"/>
                    <a:pt x="38897" y="58942"/>
                  </a:cubicBezTo>
                  <a:cubicBezTo>
                    <a:pt x="38541" y="59089"/>
                    <a:pt x="38144" y="59151"/>
                    <a:pt x="37746" y="59214"/>
                  </a:cubicBezTo>
                  <a:cubicBezTo>
                    <a:pt x="37014" y="59298"/>
                    <a:pt x="36344" y="59528"/>
                    <a:pt x="35675" y="59821"/>
                  </a:cubicBezTo>
                  <a:cubicBezTo>
                    <a:pt x="35319" y="59967"/>
                    <a:pt x="34943" y="60135"/>
                    <a:pt x="34587" y="60239"/>
                  </a:cubicBezTo>
                  <a:cubicBezTo>
                    <a:pt x="33938" y="60407"/>
                    <a:pt x="33415" y="60825"/>
                    <a:pt x="32850" y="61181"/>
                  </a:cubicBezTo>
                  <a:cubicBezTo>
                    <a:pt x="32494" y="61411"/>
                    <a:pt x="32327" y="61746"/>
                    <a:pt x="32390" y="62164"/>
                  </a:cubicBezTo>
                  <a:cubicBezTo>
                    <a:pt x="32432" y="62541"/>
                    <a:pt x="32515" y="62876"/>
                    <a:pt x="32641" y="63210"/>
                  </a:cubicBezTo>
                  <a:cubicBezTo>
                    <a:pt x="32829" y="63650"/>
                    <a:pt x="33038" y="64110"/>
                    <a:pt x="33248" y="64529"/>
                  </a:cubicBezTo>
                  <a:cubicBezTo>
                    <a:pt x="33394" y="64738"/>
                    <a:pt x="33582" y="64968"/>
                    <a:pt x="33750" y="65198"/>
                  </a:cubicBezTo>
                  <a:close/>
                  <a:moveTo>
                    <a:pt x="15484" y="49945"/>
                  </a:moveTo>
                  <a:cubicBezTo>
                    <a:pt x="15546" y="49798"/>
                    <a:pt x="15630" y="49610"/>
                    <a:pt x="15672" y="49464"/>
                  </a:cubicBezTo>
                  <a:cubicBezTo>
                    <a:pt x="15839" y="48836"/>
                    <a:pt x="15986" y="48166"/>
                    <a:pt x="16153" y="47539"/>
                  </a:cubicBezTo>
                  <a:cubicBezTo>
                    <a:pt x="16362" y="46785"/>
                    <a:pt x="16697" y="46074"/>
                    <a:pt x="17116" y="45425"/>
                  </a:cubicBezTo>
                  <a:cubicBezTo>
                    <a:pt x="17534" y="44714"/>
                    <a:pt x="17932" y="44024"/>
                    <a:pt x="18141" y="43228"/>
                  </a:cubicBezTo>
                  <a:cubicBezTo>
                    <a:pt x="18204" y="42915"/>
                    <a:pt x="18371" y="42601"/>
                    <a:pt x="18559" y="42350"/>
                  </a:cubicBezTo>
                  <a:cubicBezTo>
                    <a:pt x="20024" y="40257"/>
                    <a:pt x="21133" y="37914"/>
                    <a:pt x="22598" y="35821"/>
                  </a:cubicBezTo>
                  <a:cubicBezTo>
                    <a:pt x="22786" y="35570"/>
                    <a:pt x="22932" y="35277"/>
                    <a:pt x="22932" y="34859"/>
                  </a:cubicBezTo>
                  <a:cubicBezTo>
                    <a:pt x="22619" y="34964"/>
                    <a:pt x="22388" y="35047"/>
                    <a:pt x="22158" y="35152"/>
                  </a:cubicBezTo>
                  <a:cubicBezTo>
                    <a:pt x="20233" y="36031"/>
                    <a:pt x="18434" y="37223"/>
                    <a:pt x="16634" y="38374"/>
                  </a:cubicBezTo>
                  <a:cubicBezTo>
                    <a:pt x="16593" y="38395"/>
                    <a:pt x="16530" y="38437"/>
                    <a:pt x="16509" y="38479"/>
                  </a:cubicBezTo>
                  <a:cubicBezTo>
                    <a:pt x="15588" y="39169"/>
                    <a:pt x="14730" y="39902"/>
                    <a:pt x="13789" y="40571"/>
                  </a:cubicBezTo>
                  <a:cubicBezTo>
                    <a:pt x="12868" y="41220"/>
                    <a:pt x="12094" y="41994"/>
                    <a:pt x="11424" y="42894"/>
                  </a:cubicBezTo>
                  <a:cubicBezTo>
                    <a:pt x="10839" y="43731"/>
                    <a:pt x="10629" y="44484"/>
                    <a:pt x="11299" y="45446"/>
                  </a:cubicBezTo>
                  <a:cubicBezTo>
                    <a:pt x="11885" y="46262"/>
                    <a:pt x="12408" y="47099"/>
                    <a:pt x="12973" y="47915"/>
                  </a:cubicBezTo>
                  <a:cubicBezTo>
                    <a:pt x="13496" y="48648"/>
                    <a:pt x="14521" y="49464"/>
                    <a:pt x="15484" y="49945"/>
                  </a:cubicBezTo>
                  <a:close/>
                  <a:moveTo>
                    <a:pt x="23686" y="44275"/>
                  </a:moveTo>
                  <a:cubicBezTo>
                    <a:pt x="24041" y="46137"/>
                    <a:pt x="24418" y="47957"/>
                    <a:pt x="25087" y="49736"/>
                  </a:cubicBezTo>
                  <a:cubicBezTo>
                    <a:pt x="25276" y="49715"/>
                    <a:pt x="25464" y="49652"/>
                    <a:pt x="25611" y="49631"/>
                  </a:cubicBezTo>
                  <a:cubicBezTo>
                    <a:pt x="25799" y="49610"/>
                    <a:pt x="26008" y="49694"/>
                    <a:pt x="26029" y="49903"/>
                  </a:cubicBezTo>
                  <a:cubicBezTo>
                    <a:pt x="26050" y="50029"/>
                    <a:pt x="26008" y="50217"/>
                    <a:pt x="25904" y="50301"/>
                  </a:cubicBezTo>
                  <a:cubicBezTo>
                    <a:pt x="25694" y="50510"/>
                    <a:pt x="25464" y="50677"/>
                    <a:pt x="25213" y="50866"/>
                  </a:cubicBezTo>
                  <a:cubicBezTo>
                    <a:pt x="25318" y="51619"/>
                    <a:pt x="25360" y="52330"/>
                    <a:pt x="25611" y="53021"/>
                  </a:cubicBezTo>
                  <a:cubicBezTo>
                    <a:pt x="26029" y="54171"/>
                    <a:pt x="26301" y="55343"/>
                    <a:pt x="26322" y="56599"/>
                  </a:cubicBezTo>
                  <a:cubicBezTo>
                    <a:pt x="26992" y="56431"/>
                    <a:pt x="27598" y="56180"/>
                    <a:pt x="28289" y="56117"/>
                  </a:cubicBezTo>
                  <a:cubicBezTo>
                    <a:pt x="28456" y="56117"/>
                    <a:pt x="28645" y="55950"/>
                    <a:pt x="28854" y="55804"/>
                  </a:cubicBezTo>
                  <a:cubicBezTo>
                    <a:pt x="28770" y="55448"/>
                    <a:pt x="28624" y="55071"/>
                    <a:pt x="28624" y="54736"/>
                  </a:cubicBezTo>
                  <a:cubicBezTo>
                    <a:pt x="28624" y="53983"/>
                    <a:pt x="28561" y="53251"/>
                    <a:pt x="28393" y="52519"/>
                  </a:cubicBezTo>
                  <a:cubicBezTo>
                    <a:pt x="28352" y="52372"/>
                    <a:pt x="28352" y="52226"/>
                    <a:pt x="28352" y="52058"/>
                  </a:cubicBezTo>
                  <a:cubicBezTo>
                    <a:pt x="28414" y="51326"/>
                    <a:pt x="28247" y="50635"/>
                    <a:pt x="28121" y="49924"/>
                  </a:cubicBezTo>
                  <a:cubicBezTo>
                    <a:pt x="27912" y="48689"/>
                    <a:pt x="27515" y="47476"/>
                    <a:pt x="27598" y="46179"/>
                  </a:cubicBezTo>
                  <a:cubicBezTo>
                    <a:pt x="27598" y="45990"/>
                    <a:pt x="27556" y="45823"/>
                    <a:pt x="27494" y="45656"/>
                  </a:cubicBezTo>
                  <a:cubicBezTo>
                    <a:pt x="27347" y="45258"/>
                    <a:pt x="27347" y="44840"/>
                    <a:pt x="27347" y="44400"/>
                  </a:cubicBezTo>
                  <a:lnTo>
                    <a:pt x="27347" y="43584"/>
                  </a:lnTo>
                  <a:cubicBezTo>
                    <a:pt x="27305" y="43208"/>
                    <a:pt x="27180" y="43061"/>
                    <a:pt x="26761" y="43061"/>
                  </a:cubicBezTo>
                  <a:cubicBezTo>
                    <a:pt x="26510" y="43061"/>
                    <a:pt x="26238" y="43124"/>
                    <a:pt x="25987" y="43166"/>
                  </a:cubicBezTo>
                  <a:cubicBezTo>
                    <a:pt x="25820" y="43208"/>
                    <a:pt x="25694" y="43270"/>
                    <a:pt x="25569" y="43312"/>
                  </a:cubicBezTo>
                  <a:cubicBezTo>
                    <a:pt x="24836" y="43375"/>
                    <a:pt x="24271" y="43710"/>
                    <a:pt x="23686" y="44275"/>
                  </a:cubicBezTo>
                  <a:close/>
                  <a:moveTo>
                    <a:pt x="25067" y="54276"/>
                  </a:moveTo>
                  <a:cubicBezTo>
                    <a:pt x="24313" y="54485"/>
                    <a:pt x="23853" y="54485"/>
                    <a:pt x="23309" y="54171"/>
                  </a:cubicBezTo>
                  <a:cubicBezTo>
                    <a:pt x="22702" y="53816"/>
                    <a:pt x="22137" y="53439"/>
                    <a:pt x="21572" y="53042"/>
                  </a:cubicBezTo>
                  <a:cubicBezTo>
                    <a:pt x="21321" y="52853"/>
                    <a:pt x="21049" y="52770"/>
                    <a:pt x="20735" y="52832"/>
                  </a:cubicBezTo>
                  <a:cubicBezTo>
                    <a:pt x="20484" y="52874"/>
                    <a:pt x="20191" y="52916"/>
                    <a:pt x="19940" y="52853"/>
                  </a:cubicBezTo>
                  <a:cubicBezTo>
                    <a:pt x="18810" y="52623"/>
                    <a:pt x="17681" y="52456"/>
                    <a:pt x="16634" y="51995"/>
                  </a:cubicBezTo>
                  <a:cubicBezTo>
                    <a:pt x="16446" y="51912"/>
                    <a:pt x="16237" y="51891"/>
                    <a:pt x="16090" y="51828"/>
                  </a:cubicBezTo>
                  <a:cubicBezTo>
                    <a:pt x="15651" y="52309"/>
                    <a:pt x="15881" y="52937"/>
                    <a:pt x="15504" y="53376"/>
                  </a:cubicBezTo>
                  <a:lnTo>
                    <a:pt x="15504" y="54653"/>
                  </a:lnTo>
                  <a:cubicBezTo>
                    <a:pt x="15714" y="54695"/>
                    <a:pt x="15902" y="54715"/>
                    <a:pt x="16111" y="54715"/>
                  </a:cubicBezTo>
                  <a:lnTo>
                    <a:pt x="18643" y="54715"/>
                  </a:lnTo>
                  <a:cubicBezTo>
                    <a:pt x="18936" y="54715"/>
                    <a:pt x="19250" y="54736"/>
                    <a:pt x="19543" y="54841"/>
                  </a:cubicBezTo>
                  <a:cubicBezTo>
                    <a:pt x="20694" y="55301"/>
                    <a:pt x="21886" y="55573"/>
                    <a:pt x="23100" y="55866"/>
                  </a:cubicBezTo>
                  <a:cubicBezTo>
                    <a:pt x="23602" y="55992"/>
                    <a:pt x="24062" y="56117"/>
                    <a:pt x="24439" y="56536"/>
                  </a:cubicBezTo>
                  <a:cubicBezTo>
                    <a:pt x="24774" y="56912"/>
                    <a:pt x="25025" y="56954"/>
                    <a:pt x="25548" y="56975"/>
                  </a:cubicBezTo>
                  <a:cubicBezTo>
                    <a:pt x="25485" y="56306"/>
                    <a:pt x="25297" y="55657"/>
                    <a:pt x="25234" y="54967"/>
                  </a:cubicBezTo>
                  <a:cubicBezTo>
                    <a:pt x="25192" y="54715"/>
                    <a:pt x="25108" y="54506"/>
                    <a:pt x="25067" y="54276"/>
                  </a:cubicBezTo>
                  <a:close/>
                  <a:moveTo>
                    <a:pt x="20714" y="22953"/>
                  </a:moveTo>
                  <a:cubicBezTo>
                    <a:pt x="20777" y="22640"/>
                    <a:pt x="20798" y="22409"/>
                    <a:pt x="20840" y="22158"/>
                  </a:cubicBezTo>
                  <a:cubicBezTo>
                    <a:pt x="20924" y="21886"/>
                    <a:pt x="21007" y="21635"/>
                    <a:pt x="21112" y="21384"/>
                  </a:cubicBezTo>
                  <a:cubicBezTo>
                    <a:pt x="21468" y="20589"/>
                    <a:pt x="21510" y="19710"/>
                    <a:pt x="21447" y="18852"/>
                  </a:cubicBezTo>
                  <a:cubicBezTo>
                    <a:pt x="21405" y="18246"/>
                    <a:pt x="21007" y="17869"/>
                    <a:pt x="20401" y="17869"/>
                  </a:cubicBezTo>
                  <a:cubicBezTo>
                    <a:pt x="20170" y="17869"/>
                    <a:pt x="19940" y="17869"/>
                    <a:pt x="19689" y="17890"/>
                  </a:cubicBezTo>
                  <a:cubicBezTo>
                    <a:pt x="19438" y="17911"/>
                    <a:pt x="19208" y="18078"/>
                    <a:pt x="19208" y="18308"/>
                  </a:cubicBezTo>
                  <a:cubicBezTo>
                    <a:pt x="19166" y="19166"/>
                    <a:pt x="19020" y="20066"/>
                    <a:pt x="19438" y="20861"/>
                  </a:cubicBezTo>
                  <a:cubicBezTo>
                    <a:pt x="19752" y="21489"/>
                    <a:pt x="20150" y="22117"/>
                    <a:pt x="20505" y="22723"/>
                  </a:cubicBezTo>
                  <a:cubicBezTo>
                    <a:pt x="20568" y="22786"/>
                    <a:pt x="20610" y="22828"/>
                    <a:pt x="20714" y="22953"/>
                  </a:cubicBezTo>
                  <a:close/>
                  <a:moveTo>
                    <a:pt x="54088" y="33771"/>
                  </a:moveTo>
                  <a:cubicBezTo>
                    <a:pt x="54485" y="33792"/>
                    <a:pt x="54778" y="33792"/>
                    <a:pt x="55071" y="33792"/>
                  </a:cubicBezTo>
                  <a:cubicBezTo>
                    <a:pt x="56368" y="33792"/>
                    <a:pt x="57331" y="33080"/>
                    <a:pt x="58147" y="32160"/>
                  </a:cubicBezTo>
                  <a:cubicBezTo>
                    <a:pt x="58544" y="31720"/>
                    <a:pt x="58210" y="30884"/>
                    <a:pt x="57624" y="30863"/>
                  </a:cubicBezTo>
                  <a:cubicBezTo>
                    <a:pt x="56954" y="30842"/>
                    <a:pt x="56243" y="30758"/>
                    <a:pt x="55510" y="30863"/>
                  </a:cubicBezTo>
                  <a:cubicBezTo>
                    <a:pt x="55071" y="31804"/>
                    <a:pt x="54611" y="32746"/>
                    <a:pt x="54088" y="33771"/>
                  </a:cubicBezTo>
                  <a:close/>
                  <a:moveTo>
                    <a:pt x="35738" y="41555"/>
                  </a:moveTo>
                  <a:cubicBezTo>
                    <a:pt x="34482" y="41324"/>
                    <a:pt x="33310" y="41073"/>
                    <a:pt x="32160" y="40864"/>
                  </a:cubicBezTo>
                  <a:cubicBezTo>
                    <a:pt x="32097" y="41596"/>
                    <a:pt x="32432" y="41994"/>
                    <a:pt x="33059" y="42182"/>
                  </a:cubicBezTo>
                  <a:cubicBezTo>
                    <a:pt x="33206" y="42224"/>
                    <a:pt x="33352" y="42224"/>
                    <a:pt x="33520" y="42224"/>
                  </a:cubicBezTo>
                  <a:lnTo>
                    <a:pt x="34817" y="42224"/>
                  </a:lnTo>
                  <a:cubicBezTo>
                    <a:pt x="35110" y="41994"/>
                    <a:pt x="35361" y="41806"/>
                    <a:pt x="35738" y="41555"/>
                  </a:cubicBezTo>
                  <a:close/>
                  <a:moveTo>
                    <a:pt x="26887" y="57833"/>
                  </a:moveTo>
                  <a:cubicBezTo>
                    <a:pt x="27222" y="58482"/>
                    <a:pt x="27724" y="58984"/>
                    <a:pt x="28310" y="59402"/>
                  </a:cubicBezTo>
                  <a:cubicBezTo>
                    <a:pt x="28540" y="59256"/>
                    <a:pt x="28728" y="59130"/>
                    <a:pt x="28896" y="59005"/>
                  </a:cubicBezTo>
                  <a:lnTo>
                    <a:pt x="28896" y="57143"/>
                  </a:lnTo>
                  <a:cubicBezTo>
                    <a:pt x="28226" y="57268"/>
                    <a:pt x="27556" y="57268"/>
                    <a:pt x="26887" y="57833"/>
                  </a:cubicBezTo>
                  <a:close/>
                  <a:moveTo>
                    <a:pt x="22472" y="52707"/>
                  </a:moveTo>
                  <a:cubicBezTo>
                    <a:pt x="22974" y="52979"/>
                    <a:pt x="23435" y="53251"/>
                    <a:pt x="23937" y="53544"/>
                  </a:cubicBezTo>
                  <a:cubicBezTo>
                    <a:pt x="24041" y="53586"/>
                    <a:pt x="24167" y="53607"/>
                    <a:pt x="24271" y="53607"/>
                  </a:cubicBezTo>
                  <a:cubicBezTo>
                    <a:pt x="24460" y="53648"/>
                    <a:pt x="24690" y="53376"/>
                    <a:pt x="24690" y="53188"/>
                  </a:cubicBezTo>
                  <a:cubicBezTo>
                    <a:pt x="24669" y="52979"/>
                    <a:pt x="24564" y="52853"/>
                    <a:pt x="24355" y="52853"/>
                  </a:cubicBezTo>
                  <a:cubicBezTo>
                    <a:pt x="23853" y="52874"/>
                    <a:pt x="23435" y="52623"/>
                    <a:pt x="22974" y="52456"/>
                  </a:cubicBezTo>
                  <a:cubicBezTo>
                    <a:pt x="22765" y="52414"/>
                    <a:pt x="22639" y="52456"/>
                    <a:pt x="22472" y="52707"/>
                  </a:cubicBezTo>
                  <a:close/>
                  <a:moveTo>
                    <a:pt x="23497" y="51723"/>
                  </a:moveTo>
                  <a:cubicBezTo>
                    <a:pt x="23832" y="51912"/>
                    <a:pt x="24083" y="52142"/>
                    <a:pt x="24460" y="51891"/>
                  </a:cubicBezTo>
                  <a:cubicBezTo>
                    <a:pt x="24418" y="51682"/>
                    <a:pt x="24376" y="51451"/>
                    <a:pt x="24334" y="51242"/>
                  </a:cubicBezTo>
                  <a:cubicBezTo>
                    <a:pt x="23937" y="51263"/>
                    <a:pt x="23707" y="51389"/>
                    <a:pt x="23497" y="51723"/>
                  </a:cubicBezTo>
                  <a:close/>
                  <a:moveTo>
                    <a:pt x="12596" y="62792"/>
                  </a:moveTo>
                  <a:lnTo>
                    <a:pt x="12596" y="62750"/>
                  </a:lnTo>
                  <a:lnTo>
                    <a:pt x="12199" y="62750"/>
                  </a:lnTo>
                  <a:lnTo>
                    <a:pt x="12199" y="6279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37"/>
            <p:cNvSpPr/>
            <p:nvPr/>
          </p:nvSpPr>
          <p:spPr>
            <a:xfrm>
              <a:off x="-1599125" y="1614225"/>
              <a:ext cx="429475" cy="219725"/>
            </a:xfrm>
            <a:custGeom>
              <a:avLst/>
              <a:gdLst/>
              <a:ahLst/>
              <a:cxnLst/>
              <a:rect l="l" t="t" r="r" b="b"/>
              <a:pathLst>
                <a:path w="17179" h="8789" extrusionOk="0">
                  <a:moveTo>
                    <a:pt x="16970" y="5482"/>
                  </a:moveTo>
                  <a:cubicBezTo>
                    <a:pt x="17179" y="5671"/>
                    <a:pt x="17158" y="5859"/>
                    <a:pt x="17012" y="5985"/>
                  </a:cubicBezTo>
                  <a:cubicBezTo>
                    <a:pt x="16740" y="6299"/>
                    <a:pt x="16447" y="6591"/>
                    <a:pt x="16237" y="6947"/>
                  </a:cubicBezTo>
                  <a:cubicBezTo>
                    <a:pt x="16237" y="6989"/>
                    <a:pt x="16216" y="7010"/>
                    <a:pt x="16175" y="7010"/>
                  </a:cubicBezTo>
                  <a:cubicBezTo>
                    <a:pt x="15170" y="7575"/>
                    <a:pt x="14291" y="8412"/>
                    <a:pt x="13120" y="8705"/>
                  </a:cubicBezTo>
                  <a:cubicBezTo>
                    <a:pt x="12911" y="8747"/>
                    <a:pt x="12701" y="8788"/>
                    <a:pt x="12492" y="8788"/>
                  </a:cubicBezTo>
                  <a:lnTo>
                    <a:pt x="7701" y="8788"/>
                  </a:lnTo>
                  <a:cubicBezTo>
                    <a:pt x="7449" y="8788"/>
                    <a:pt x="7157" y="8747"/>
                    <a:pt x="6885" y="8684"/>
                  </a:cubicBezTo>
                  <a:cubicBezTo>
                    <a:pt x="6529" y="8579"/>
                    <a:pt x="6131" y="8516"/>
                    <a:pt x="5755" y="8495"/>
                  </a:cubicBezTo>
                  <a:cubicBezTo>
                    <a:pt x="5399" y="8475"/>
                    <a:pt x="5043" y="8349"/>
                    <a:pt x="4708" y="8203"/>
                  </a:cubicBezTo>
                  <a:cubicBezTo>
                    <a:pt x="4353" y="8077"/>
                    <a:pt x="4039" y="7889"/>
                    <a:pt x="3725" y="7742"/>
                  </a:cubicBezTo>
                  <a:cubicBezTo>
                    <a:pt x="3160" y="7470"/>
                    <a:pt x="2763" y="7115"/>
                    <a:pt x="2365" y="6591"/>
                  </a:cubicBezTo>
                  <a:cubicBezTo>
                    <a:pt x="1905" y="5964"/>
                    <a:pt x="1403" y="5357"/>
                    <a:pt x="984" y="4708"/>
                  </a:cubicBezTo>
                  <a:cubicBezTo>
                    <a:pt x="231" y="3558"/>
                    <a:pt x="1" y="2281"/>
                    <a:pt x="126" y="921"/>
                  </a:cubicBezTo>
                  <a:cubicBezTo>
                    <a:pt x="147" y="565"/>
                    <a:pt x="356" y="314"/>
                    <a:pt x="566" y="42"/>
                  </a:cubicBezTo>
                  <a:cubicBezTo>
                    <a:pt x="628" y="1"/>
                    <a:pt x="754" y="1"/>
                    <a:pt x="796" y="1"/>
                  </a:cubicBezTo>
                  <a:cubicBezTo>
                    <a:pt x="879" y="21"/>
                    <a:pt x="963" y="105"/>
                    <a:pt x="984" y="189"/>
                  </a:cubicBezTo>
                  <a:cubicBezTo>
                    <a:pt x="1005" y="293"/>
                    <a:pt x="1005" y="419"/>
                    <a:pt x="984" y="524"/>
                  </a:cubicBezTo>
                  <a:cubicBezTo>
                    <a:pt x="545" y="1779"/>
                    <a:pt x="963" y="2909"/>
                    <a:pt x="1507" y="3976"/>
                  </a:cubicBezTo>
                  <a:cubicBezTo>
                    <a:pt x="2009" y="4918"/>
                    <a:pt x="2784" y="5650"/>
                    <a:pt x="3411" y="6487"/>
                  </a:cubicBezTo>
                  <a:cubicBezTo>
                    <a:pt x="3495" y="6571"/>
                    <a:pt x="3600" y="6633"/>
                    <a:pt x="3704" y="6696"/>
                  </a:cubicBezTo>
                  <a:cubicBezTo>
                    <a:pt x="4206" y="6926"/>
                    <a:pt x="4667" y="7156"/>
                    <a:pt x="5169" y="7366"/>
                  </a:cubicBezTo>
                  <a:cubicBezTo>
                    <a:pt x="5273" y="7428"/>
                    <a:pt x="5399" y="7470"/>
                    <a:pt x="5504" y="7470"/>
                  </a:cubicBezTo>
                  <a:cubicBezTo>
                    <a:pt x="6320" y="7575"/>
                    <a:pt x="7115" y="7742"/>
                    <a:pt x="7910" y="7763"/>
                  </a:cubicBezTo>
                  <a:cubicBezTo>
                    <a:pt x="9333" y="7826"/>
                    <a:pt x="10734" y="7763"/>
                    <a:pt x="12157" y="7763"/>
                  </a:cubicBezTo>
                  <a:cubicBezTo>
                    <a:pt x="12973" y="7763"/>
                    <a:pt x="13664" y="7470"/>
                    <a:pt x="14291" y="6989"/>
                  </a:cubicBezTo>
                  <a:cubicBezTo>
                    <a:pt x="14480" y="6822"/>
                    <a:pt x="14689" y="6696"/>
                    <a:pt x="14898" y="6591"/>
                  </a:cubicBezTo>
                  <a:cubicBezTo>
                    <a:pt x="15233" y="6403"/>
                    <a:pt x="15589" y="6257"/>
                    <a:pt x="15819" y="5901"/>
                  </a:cubicBezTo>
                  <a:cubicBezTo>
                    <a:pt x="16133" y="5629"/>
                    <a:pt x="16593" y="5566"/>
                    <a:pt x="16970" y="548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37"/>
            <p:cNvSpPr/>
            <p:nvPr/>
          </p:nvSpPr>
          <p:spPr>
            <a:xfrm>
              <a:off x="-1261200" y="1599050"/>
              <a:ext cx="39250" cy="46575"/>
            </a:xfrm>
            <a:custGeom>
              <a:avLst/>
              <a:gdLst/>
              <a:ahLst/>
              <a:cxnLst/>
              <a:rect l="l" t="t" r="r" b="b"/>
              <a:pathLst>
                <a:path w="1570" h="1863" extrusionOk="0">
                  <a:moveTo>
                    <a:pt x="1570" y="817"/>
                  </a:moveTo>
                  <a:cubicBezTo>
                    <a:pt x="1570" y="1361"/>
                    <a:pt x="1235" y="1758"/>
                    <a:pt x="774" y="1842"/>
                  </a:cubicBezTo>
                  <a:cubicBezTo>
                    <a:pt x="523" y="1863"/>
                    <a:pt x="314" y="1800"/>
                    <a:pt x="147" y="1570"/>
                  </a:cubicBezTo>
                  <a:cubicBezTo>
                    <a:pt x="21" y="1382"/>
                    <a:pt x="0" y="1152"/>
                    <a:pt x="105" y="963"/>
                  </a:cubicBezTo>
                  <a:cubicBezTo>
                    <a:pt x="293" y="712"/>
                    <a:pt x="502" y="440"/>
                    <a:pt x="754" y="231"/>
                  </a:cubicBezTo>
                  <a:cubicBezTo>
                    <a:pt x="1046" y="1"/>
                    <a:pt x="1402" y="147"/>
                    <a:pt x="1507" y="524"/>
                  </a:cubicBezTo>
                  <a:cubicBezTo>
                    <a:pt x="1549" y="628"/>
                    <a:pt x="1549" y="733"/>
                    <a:pt x="1570" y="8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37"/>
            <p:cNvSpPr/>
            <p:nvPr/>
          </p:nvSpPr>
          <p:spPr>
            <a:xfrm>
              <a:off x="-1527450" y="1533150"/>
              <a:ext cx="41350" cy="38725"/>
            </a:xfrm>
            <a:custGeom>
              <a:avLst/>
              <a:gdLst/>
              <a:ahLst/>
              <a:cxnLst/>
              <a:rect l="l" t="t" r="r" b="b"/>
              <a:pathLst>
                <a:path w="1654" h="1549" extrusionOk="0">
                  <a:moveTo>
                    <a:pt x="649" y="21"/>
                  </a:moveTo>
                  <a:cubicBezTo>
                    <a:pt x="1151" y="0"/>
                    <a:pt x="1402" y="84"/>
                    <a:pt x="1507" y="356"/>
                  </a:cubicBezTo>
                  <a:cubicBezTo>
                    <a:pt x="1611" y="649"/>
                    <a:pt x="1653" y="963"/>
                    <a:pt x="1465" y="1235"/>
                  </a:cubicBezTo>
                  <a:cubicBezTo>
                    <a:pt x="1381" y="1339"/>
                    <a:pt x="1235" y="1402"/>
                    <a:pt x="1088" y="1444"/>
                  </a:cubicBezTo>
                  <a:cubicBezTo>
                    <a:pt x="461" y="1549"/>
                    <a:pt x="0" y="1130"/>
                    <a:pt x="0" y="461"/>
                  </a:cubicBezTo>
                  <a:cubicBezTo>
                    <a:pt x="0" y="356"/>
                    <a:pt x="126" y="189"/>
                    <a:pt x="230" y="126"/>
                  </a:cubicBezTo>
                  <a:cubicBezTo>
                    <a:pt x="440" y="21"/>
                    <a:pt x="649" y="21"/>
                    <a:pt x="649" y="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37"/>
            <p:cNvSpPr/>
            <p:nvPr/>
          </p:nvSpPr>
          <p:spPr>
            <a:xfrm flipH="1">
              <a:off x="-590075" y="1442125"/>
              <a:ext cx="257900" cy="310750"/>
            </a:xfrm>
            <a:custGeom>
              <a:avLst/>
              <a:gdLst/>
              <a:ahLst/>
              <a:cxnLst/>
              <a:rect l="l" t="t" r="r" b="b"/>
              <a:pathLst>
                <a:path w="10316" h="12430" extrusionOk="0">
                  <a:moveTo>
                    <a:pt x="4624" y="168"/>
                  </a:moveTo>
                  <a:cubicBezTo>
                    <a:pt x="3934" y="1110"/>
                    <a:pt x="3453" y="2114"/>
                    <a:pt x="3118" y="3223"/>
                  </a:cubicBezTo>
                  <a:cubicBezTo>
                    <a:pt x="3034" y="3516"/>
                    <a:pt x="2929" y="3830"/>
                    <a:pt x="2929" y="4144"/>
                  </a:cubicBezTo>
                  <a:cubicBezTo>
                    <a:pt x="2909" y="5294"/>
                    <a:pt x="2909" y="6403"/>
                    <a:pt x="2888" y="7554"/>
                  </a:cubicBezTo>
                  <a:cubicBezTo>
                    <a:pt x="2888" y="7993"/>
                    <a:pt x="2992" y="8370"/>
                    <a:pt x="3327" y="8663"/>
                  </a:cubicBezTo>
                  <a:cubicBezTo>
                    <a:pt x="3536" y="8830"/>
                    <a:pt x="3725" y="9040"/>
                    <a:pt x="3892" y="9228"/>
                  </a:cubicBezTo>
                  <a:cubicBezTo>
                    <a:pt x="4352" y="9730"/>
                    <a:pt x="4813" y="10170"/>
                    <a:pt x="5566" y="10065"/>
                  </a:cubicBezTo>
                  <a:cubicBezTo>
                    <a:pt x="5629" y="10065"/>
                    <a:pt x="5712" y="10065"/>
                    <a:pt x="5775" y="10086"/>
                  </a:cubicBezTo>
                  <a:cubicBezTo>
                    <a:pt x="7114" y="10609"/>
                    <a:pt x="8432" y="10462"/>
                    <a:pt x="9730" y="9960"/>
                  </a:cubicBezTo>
                  <a:cubicBezTo>
                    <a:pt x="9855" y="9918"/>
                    <a:pt x="10002" y="9877"/>
                    <a:pt x="10127" y="9835"/>
                  </a:cubicBezTo>
                  <a:cubicBezTo>
                    <a:pt x="10148" y="9835"/>
                    <a:pt x="10169" y="9835"/>
                    <a:pt x="10315" y="9877"/>
                  </a:cubicBezTo>
                  <a:cubicBezTo>
                    <a:pt x="10211" y="9981"/>
                    <a:pt x="10148" y="10086"/>
                    <a:pt x="10064" y="10149"/>
                  </a:cubicBezTo>
                  <a:cubicBezTo>
                    <a:pt x="9018" y="10902"/>
                    <a:pt x="7867" y="11446"/>
                    <a:pt x="6696" y="11948"/>
                  </a:cubicBezTo>
                  <a:cubicBezTo>
                    <a:pt x="5838" y="12325"/>
                    <a:pt x="4896" y="12429"/>
                    <a:pt x="3955" y="12157"/>
                  </a:cubicBezTo>
                  <a:cubicBezTo>
                    <a:pt x="3515" y="12032"/>
                    <a:pt x="3097" y="11948"/>
                    <a:pt x="2637" y="11843"/>
                  </a:cubicBezTo>
                  <a:cubicBezTo>
                    <a:pt x="1988" y="11697"/>
                    <a:pt x="1444" y="11341"/>
                    <a:pt x="1067" y="10755"/>
                  </a:cubicBezTo>
                  <a:cubicBezTo>
                    <a:pt x="712" y="10170"/>
                    <a:pt x="230" y="9646"/>
                    <a:pt x="105" y="8914"/>
                  </a:cubicBezTo>
                  <a:cubicBezTo>
                    <a:pt x="84" y="8684"/>
                    <a:pt x="0" y="8454"/>
                    <a:pt x="21" y="8224"/>
                  </a:cubicBezTo>
                  <a:cubicBezTo>
                    <a:pt x="168" y="6696"/>
                    <a:pt x="272" y="5148"/>
                    <a:pt x="795" y="3725"/>
                  </a:cubicBezTo>
                  <a:cubicBezTo>
                    <a:pt x="1318" y="2260"/>
                    <a:pt x="2260" y="1047"/>
                    <a:pt x="3620" y="231"/>
                  </a:cubicBezTo>
                  <a:cubicBezTo>
                    <a:pt x="3955" y="84"/>
                    <a:pt x="4269" y="1"/>
                    <a:pt x="4624" y="1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37"/>
            <p:cNvSpPr/>
            <p:nvPr/>
          </p:nvSpPr>
          <p:spPr>
            <a:xfrm flipH="1">
              <a:off x="-640300" y="1431675"/>
              <a:ext cx="339000" cy="350475"/>
            </a:xfrm>
            <a:custGeom>
              <a:avLst/>
              <a:gdLst/>
              <a:ahLst/>
              <a:cxnLst/>
              <a:rect l="l" t="t" r="r" b="b"/>
              <a:pathLst>
                <a:path w="13560" h="14019" extrusionOk="0">
                  <a:moveTo>
                    <a:pt x="7324" y="523"/>
                  </a:moveTo>
                  <a:cubicBezTo>
                    <a:pt x="6424" y="1172"/>
                    <a:pt x="6382" y="1214"/>
                    <a:pt x="6006" y="2197"/>
                  </a:cubicBezTo>
                  <a:cubicBezTo>
                    <a:pt x="5524" y="3327"/>
                    <a:pt x="5169" y="4478"/>
                    <a:pt x="5273" y="5733"/>
                  </a:cubicBezTo>
                  <a:cubicBezTo>
                    <a:pt x="5315" y="6298"/>
                    <a:pt x="5294" y="6905"/>
                    <a:pt x="5273" y="7512"/>
                  </a:cubicBezTo>
                  <a:cubicBezTo>
                    <a:pt x="5232" y="7930"/>
                    <a:pt x="5336" y="8244"/>
                    <a:pt x="5692" y="8537"/>
                  </a:cubicBezTo>
                  <a:cubicBezTo>
                    <a:pt x="5901" y="8704"/>
                    <a:pt x="6068" y="8914"/>
                    <a:pt x="6278" y="9102"/>
                  </a:cubicBezTo>
                  <a:cubicBezTo>
                    <a:pt x="6382" y="9186"/>
                    <a:pt x="6529" y="9290"/>
                    <a:pt x="6633" y="9311"/>
                  </a:cubicBezTo>
                  <a:cubicBezTo>
                    <a:pt x="7575" y="9437"/>
                    <a:pt x="8517" y="9834"/>
                    <a:pt x="9479" y="9625"/>
                  </a:cubicBezTo>
                  <a:cubicBezTo>
                    <a:pt x="10211" y="9479"/>
                    <a:pt x="10923" y="9186"/>
                    <a:pt x="11634" y="8976"/>
                  </a:cubicBezTo>
                  <a:cubicBezTo>
                    <a:pt x="12136" y="8809"/>
                    <a:pt x="12639" y="8663"/>
                    <a:pt x="13141" y="8537"/>
                  </a:cubicBezTo>
                  <a:cubicBezTo>
                    <a:pt x="13245" y="8495"/>
                    <a:pt x="13371" y="8579"/>
                    <a:pt x="13559" y="8600"/>
                  </a:cubicBezTo>
                  <a:cubicBezTo>
                    <a:pt x="13329" y="9792"/>
                    <a:pt x="12722" y="10671"/>
                    <a:pt x="11927" y="11466"/>
                  </a:cubicBezTo>
                  <a:cubicBezTo>
                    <a:pt x="11383" y="12010"/>
                    <a:pt x="10776" y="12450"/>
                    <a:pt x="10065" y="12764"/>
                  </a:cubicBezTo>
                  <a:cubicBezTo>
                    <a:pt x="9270" y="13119"/>
                    <a:pt x="8496" y="13621"/>
                    <a:pt x="7596" y="13810"/>
                  </a:cubicBezTo>
                  <a:cubicBezTo>
                    <a:pt x="7073" y="13914"/>
                    <a:pt x="6571" y="14019"/>
                    <a:pt x="6048" y="13977"/>
                  </a:cubicBezTo>
                  <a:cubicBezTo>
                    <a:pt x="4771" y="13810"/>
                    <a:pt x="3516" y="13601"/>
                    <a:pt x="2386" y="12952"/>
                  </a:cubicBezTo>
                  <a:cubicBezTo>
                    <a:pt x="1988" y="12722"/>
                    <a:pt x="1654" y="12429"/>
                    <a:pt x="1423" y="12031"/>
                  </a:cubicBezTo>
                  <a:cubicBezTo>
                    <a:pt x="1172" y="11634"/>
                    <a:pt x="900" y="11299"/>
                    <a:pt x="691" y="10901"/>
                  </a:cubicBezTo>
                  <a:cubicBezTo>
                    <a:pt x="210" y="10127"/>
                    <a:pt x="1" y="9269"/>
                    <a:pt x="126" y="8328"/>
                  </a:cubicBezTo>
                  <a:cubicBezTo>
                    <a:pt x="294" y="6926"/>
                    <a:pt x="503" y="5566"/>
                    <a:pt x="900" y="4248"/>
                  </a:cubicBezTo>
                  <a:cubicBezTo>
                    <a:pt x="1047" y="3745"/>
                    <a:pt x="1214" y="3264"/>
                    <a:pt x="1549" y="2846"/>
                  </a:cubicBezTo>
                  <a:cubicBezTo>
                    <a:pt x="1779" y="2574"/>
                    <a:pt x="1988" y="2218"/>
                    <a:pt x="2198" y="1904"/>
                  </a:cubicBezTo>
                  <a:cubicBezTo>
                    <a:pt x="2595" y="1339"/>
                    <a:pt x="3139" y="921"/>
                    <a:pt x="3746" y="544"/>
                  </a:cubicBezTo>
                  <a:cubicBezTo>
                    <a:pt x="4562" y="21"/>
                    <a:pt x="5441" y="0"/>
                    <a:pt x="6341" y="84"/>
                  </a:cubicBezTo>
                  <a:cubicBezTo>
                    <a:pt x="6445" y="84"/>
                    <a:pt x="6550" y="105"/>
                    <a:pt x="6613" y="168"/>
                  </a:cubicBezTo>
                  <a:cubicBezTo>
                    <a:pt x="6843" y="230"/>
                    <a:pt x="7052" y="377"/>
                    <a:pt x="7324" y="523"/>
                  </a:cubicBezTo>
                  <a:close/>
                  <a:moveTo>
                    <a:pt x="5859" y="586"/>
                  </a:moveTo>
                  <a:cubicBezTo>
                    <a:pt x="5483" y="419"/>
                    <a:pt x="5169" y="481"/>
                    <a:pt x="4876" y="649"/>
                  </a:cubicBezTo>
                  <a:cubicBezTo>
                    <a:pt x="3516" y="1486"/>
                    <a:pt x="2595" y="2699"/>
                    <a:pt x="2051" y="4143"/>
                  </a:cubicBezTo>
                  <a:cubicBezTo>
                    <a:pt x="1528" y="5566"/>
                    <a:pt x="1403" y="7114"/>
                    <a:pt x="1298" y="8642"/>
                  </a:cubicBezTo>
                  <a:cubicBezTo>
                    <a:pt x="1256" y="8872"/>
                    <a:pt x="1340" y="9102"/>
                    <a:pt x="1361" y="9332"/>
                  </a:cubicBezTo>
                  <a:cubicBezTo>
                    <a:pt x="1465" y="10044"/>
                    <a:pt x="1967" y="10567"/>
                    <a:pt x="2344" y="11173"/>
                  </a:cubicBezTo>
                  <a:cubicBezTo>
                    <a:pt x="2700" y="11780"/>
                    <a:pt x="3244" y="12115"/>
                    <a:pt x="3913" y="12261"/>
                  </a:cubicBezTo>
                  <a:cubicBezTo>
                    <a:pt x="4353" y="12366"/>
                    <a:pt x="4792" y="12471"/>
                    <a:pt x="5211" y="12575"/>
                  </a:cubicBezTo>
                  <a:cubicBezTo>
                    <a:pt x="6152" y="12847"/>
                    <a:pt x="7094" y="12764"/>
                    <a:pt x="7952" y="12366"/>
                  </a:cubicBezTo>
                  <a:cubicBezTo>
                    <a:pt x="9144" y="11864"/>
                    <a:pt x="10295" y="11299"/>
                    <a:pt x="11341" y="10567"/>
                  </a:cubicBezTo>
                  <a:cubicBezTo>
                    <a:pt x="11404" y="10504"/>
                    <a:pt x="11467" y="10399"/>
                    <a:pt x="11571" y="10295"/>
                  </a:cubicBezTo>
                  <a:cubicBezTo>
                    <a:pt x="11467" y="10274"/>
                    <a:pt x="11404" y="10253"/>
                    <a:pt x="11383" y="10253"/>
                  </a:cubicBezTo>
                  <a:cubicBezTo>
                    <a:pt x="11258" y="10274"/>
                    <a:pt x="11132" y="10336"/>
                    <a:pt x="10986" y="10378"/>
                  </a:cubicBezTo>
                  <a:cubicBezTo>
                    <a:pt x="9688" y="10880"/>
                    <a:pt x="8370" y="11027"/>
                    <a:pt x="7052" y="10504"/>
                  </a:cubicBezTo>
                  <a:cubicBezTo>
                    <a:pt x="6989" y="10483"/>
                    <a:pt x="6905" y="10462"/>
                    <a:pt x="6843" y="10483"/>
                  </a:cubicBezTo>
                  <a:cubicBezTo>
                    <a:pt x="6068" y="10588"/>
                    <a:pt x="5608" y="10148"/>
                    <a:pt x="5169" y="9646"/>
                  </a:cubicBezTo>
                  <a:cubicBezTo>
                    <a:pt x="4980" y="9437"/>
                    <a:pt x="4792" y="9269"/>
                    <a:pt x="4583" y="9081"/>
                  </a:cubicBezTo>
                  <a:cubicBezTo>
                    <a:pt x="4248" y="8788"/>
                    <a:pt x="4123" y="8432"/>
                    <a:pt x="4144" y="7972"/>
                  </a:cubicBezTo>
                  <a:cubicBezTo>
                    <a:pt x="4164" y="6821"/>
                    <a:pt x="4144" y="5712"/>
                    <a:pt x="4185" y="4562"/>
                  </a:cubicBezTo>
                  <a:cubicBezTo>
                    <a:pt x="4185" y="4248"/>
                    <a:pt x="4290" y="3955"/>
                    <a:pt x="4374" y="3641"/>
                  </a:cubicBezTo>
                  <a:cubicBezTo>
                    <a:pt x="4688" y="2532"/>
                    <a:pt x="5190" y="1528"/>
                    <a:pt x="5859" y="5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85" name="Google Shape;385;p37"/>
          <p:cNvSpPr/>
          <p:nvPr/>
        </p:nvSpPr>
        <p:spPr>
          <a:xfrm flipH="1">
            <a:off x="4532188" y="1717240"/>
            <a:ext cx="3708196" cy="171605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endParaRPr sz="1867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A5FFBFDA-5F8C-2F4E-A888-4AC76155F2D3}"/>
              </a:ext>
            </a:extLst>
          </p:cNvPr>
          <p:cNvSpPr/>
          <p:nvPr/>
        </p:nvSpPr>
        <p:spPr>
          <a:xfrm>
            <a:off x="692325" y="325136"/>
            <a:ext cx="10880376" cy="1392104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Những chuyển biến về kinh tế - xã hội trong thời kì Bắc thuộc.</a:t>
            </a:r>
            <a:endParaRPr kumimoji="0" lang="vi-VN" sz="3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19D593-2A24-7E43-A197-5B64CEAD1D4F}"/>
              </a:ext>
            </a:extLst>
          </p:cNvPr>
          <p:cNvSpPr/>
          <p:nvPr/>
        </p:nvSpPr>
        <p:spPr>
          <a:xfrm>
            <a:off x="2656408" y="2028136"/>
            <a:ext cx="4198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2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 biến về kinh tế: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9B6FA0D-2439-0745-AEFD-D4F55330775A}"/>
              </a:ext>
            </a:extLst>
          </p:cNvPr>
          <p:cNvGrpSpPr/>
          <p:nvPr/>
        </p:nvGrpSpPr>
        <p:grpSpPr>
          <a:xfrm>
            <a:off x="3385137" y="2805288"/>
            <a:ext cx="8187563" cy="3764037"/>
            <a:chOff x="3385137" y="2805288"/>
            <a:chExt cx="8187563" cy="376403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A8767FE-86C8-8640-8DA8-18600A7C9B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288" t="17681" r="6571" b="23043"/>
            <a:stretch/>
          </p:blipFill>
          <p:spPr>
            <a:xfrm>
              <a:off x="3385137" y="2805288"/>
              <a:ext cx="8187563" cy="376403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85A30B8-EF1C-D94F-8C96-7838DD5CAFE6}"/>
                </a:ext>
              </a:extLst>
            </p:cNvPr>
            <p:cNvSpPr txBox="1"/>
            <p:nvPr/>
          </p:nvSpPr>
          <p:spPr>
            <a:xfrm>
              <a:off x="5285232" y="4027053"/>
              <a:ext cx="462687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 sát những bức hình sau và cho biết đó là nghề nào? </a:t>
              </a:r>
            </a:p>
          </p:txBody>
        </p:sp>
      </p:grpSp>
      <p:grpSp>
        <p:nvGrpSpPr>
          <p:cNvPr id="40" name="Google Shape;426;p38">
            <a:extLst>
              <a:ext uri="{FF2B5EF4-FFF2-40B4-BE49-F238E27FC236}">
                <a16:creationId xmlns:a16="http://schemas.microsoft.com/office/drawing/2014/main" id="{0E2BA35E-C43C-8F4B-A022-DE99C6251EC0}"/>
              </a:ext>
            </a:extLst>
          </p:cNvPr>
          <p:cNvGrpSpPr/>
          <p:nvPr/>
        </p:nvGrpSpPr>
        <p:grpSpPr>
          <a:xfrm>
            <a:off x="11333400" y="6532864"/>
            <a:ext cx="858600" cy="260900"/>
            <a:chOff x="806663" y="3241275"/>
            <a:chExt cx="643950" cy="195675"/>
          </a:xfrm>
        </p:grpSpPr>
        <p:sp>
          <p:nvSpPr>
            <p:cNvPr id="41" name="Google Shape;427;p38">
              <a:extLst>
                <a:ext uri="{FF2B5EF4-FFF2-40B4-BE49-F238E27FC236}">
                  <a16:creationId xmlns:a16="http://schemas.microsoft.com/office/drawing/2014/main" id="{0E78F40C-0044-5A4E-9B33-D07328C6EE9D}"/>
                </a:ext>
              </a:extLst>
            </p:cNvPr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428;p38">
              <a:extLst>
                <a:ext uri="{FF2B5EF4-FFF2-40B4-BE49-F238E27FC236}">
                  <a16:creationId xmlns:a16="http://schemas.microsoft.com/office/drawing/2014/main" id="{A96DC356-BF08-FF43-B4E7-A167242EEE3F}"/>
                </a:ext>
              </a:extLst>
            </p:cNvPr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3964E24-FC81-5947-845F-A503AB6BA6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82" t="1" r="21284" b="-8253"/>
          <a:stretch/>
        </p:blipFill>
        <p:spPr>
          <a:xfrm>
            <a:off x="30342" y="0"/>
            <a:ext cx="2514600" cy="2741109"/>
          </a:xfrm>
          <a:prstGeom prst="roundRect">
            <a:avLst>
              <a:gd name="adj" fmla="val 0"/>
            </a:avLst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DBA5162-6AC9-F043-8734-769FA6AEE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2" y="3334272"/>
            <a:ext cx="3084005" cy="253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59667BA-AE18-C64D-86DA-406818EA58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6"/>
          <a:stretch/>
        </p:blipFill>
        <p:spPr bwMode="auto">
          <a:xfrm>
            <a:off x="6355418" y="0"/>
            <a:ext cx="2585382" cy="244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F128EC4-A4D9-9749-AD2E-8B70EE75ABD7}"/>
              </a:ext>
            </a:extLst>
          </p:cNvPr>
          <p:cNvGrpSpPr/>
          <p:nvPr/>
        </p:nvGrpSpPr>
        <p:grpSpPr>
          <a:xfrm>
            <a:off x="9200218" y="198166"/>
            <a:ext cx="2962754" cy="2229423"/>
            <a:chOff x="9200218" y="293677"/>
            <a:chExt cx="2962754" cy="1731879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F7F9B74E-A86A-3A45-8ECA-4CDF01D9952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75" t="12083" r="8575" b="7155"/>
            <a:stretch/>
          </p:blipFill>
          <p:spPr bwMode="auto">
            <a:xfrm>
              <a:off x="9200218" y="293677"/>
              <a:ext cx="1550872" cy="1731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8E44F506-92D3-6141-9F25-5A0079F1676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75" t="12083" r="8575" b="7155"/>
            <a:stretch/>
          </p:blipFill>
          <p:spPr bwMode="auto">
            <a:xfrm>
              <a:off x="10612100" y="293677"/>
              <a:ext cx="1550872" cy="1731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>
            <a:extLst>
              <a:ext uri="{FF2B5EF4-FFF2-40B4-BE49-F238E27FC236}">
                <a16:creationId xmlns:a16="http://schemas.microsoft.com/office/drawing/2014/main" id="{5B156156-DBF0-A04B-BCE3-9CBD0F6157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3" t="4802" r="7199"/>
          <a:stretch/>
        </p:blipFill>
        <p:spPr bwMode="auto">
          <a:xfrm>
            <a:off x="7130560" y="3728254"/>
            <a:ext cx="1810240" cy="202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5CC5CF9E-E764-DC45-BF97-3644F66F7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11" y="-92018"/>
            <a:ext cx="2460189" cy="289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076F4E24-120D-6A47-AA03-359D0CB9F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177" y="3627466"/>
            <a:ext cx="2724394" cy="209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2B29D2D4-2E86-8449-9499-9DB39EB4C9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6" t="50000" r="7715" b="4445"/>
          <a:stretch/>
        </p:blipFill>
        <p:spPr bwMode="auto">
          <a:xfrm>
            <a:off x="9394789" y="3813996"/>
            <a:ext cx="2797211" cy="205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AF22DB-E20B-DF4C-A048-6B442160EACD}"/>
              </a:ext>
            </a:extLst>
          </p:cNvPr>
          <p:cNvSpPr txBox="1"/>
          <p:nvPr/>
        </p:nvSpPr>
        <p:spPr>
          <a:xfrm>
            <a:off x="30177" y="2785786"/>
            <a:ext cx="246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Nghề dệt vải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2DE38B-0FE0-D143-8808-947A4FEBB40F}"/>
              </a:ext>
            </a:extLst>
          </p:cNvPr>
          <p:cNvSpPr txBox="1"/>
          <p:nvPr/>
        </p:nvSpPr>
        <p:spPr>
          <a:xfrm>
            <a:off x="3543161" y="2785786"/>
            <a:ext cx="246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 làm giấy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292C51-AF5F-524B-B30E-9C98EB0E8213}"/>
              </a:ext>
            </a:extLst>
          </p:cNvPr>
          <p:cNvSpPr txBox="1"/>
          <p:nvPr/>
        </p:nvSpPr>
        <p:spPr>
          <a:xfrm>
            <a:off x="6805420" y="2785786"/>
            <a:ext cx="246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Trồng lúa nước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7BA55F-94F7-0E43-9A72-3B26676351C3}"/>
              </a:ext>
            </a:extLst>
          </p:cNvPr>
          <p:cNvSpPr txBox="1"/>
          <p:nvPr/>
        </p:nvSpPr>
        <p:spPr>
          <a:xfrm>
            <a:off x="9563134" y="2785786"/>
            <a:ext cx="246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gốm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3B105E-CA27-5E4D-8DE3-490E63B47585}"/>
              </a:ext>
            </a:extLst>
          </p:cNvPr>
          <p:cNvSpPr txBox="1"/>
          <p:nvPr/>
        </p:nvSpPr>
        <p:spPr>
          <a:xfrm>
            <a:off x="197679" y="6216778"/>
            <a:ext cx="246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èn sắt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292872-4BDB-854E-8BE8-2827FE2C0E48}"/>
              </a:ext>
            </a:extLst>
          </p:cNvPr>
          <p:cNvSpPr txBox="1"/>
          <p:nvPr/>
        </p:nvSpPr>
        <p:spPr>
          <a:xfrm>
            <a:off x="4120332" y="6233819"/>
            <a:ext cx="1544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 mộc</a:t>
            </a:r>
            <a:endParaRPr lang="en-V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BB5A39-FF1B-F449-B0D8-66D34E2229C7}"/>
              </a:ext>
            </a:extLst>
          </p:cNvPr>
          <p:cNvSpPr txBox="1"/>
          <p:nvPr/>
        </p:nvSpPr>
        <p:spPr>
          <a:xfrm>
            <a:off x="7396043" y="6216778"/>
            <a:ext cx="1544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Đúc đồng</a:t>
            </a:r>
            <a:endParaRPr lang="en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BD4780-F4F9-AD44-B45E-9C35FC86C06F}"/>
              </a:ext>
            </a:extLst>
          </p:cNvPr>
          <p:cNvSpPr txBox="1"/>
          <p:nvPr/>
        </p:nvSpPr>
        <p:spPr>
          <a:xfrm>
            <a:off x="9692640" y="6216778"/>
            <a:ext cx="22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thuỷ tinh</a:t>
            </a:r>
            <a:endParaRPr lang="en-V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A1BA0142-9061-AF4E-B8D3-01CE57BFCD33}"/>
              </a:ext>
            </a:extLst>
          </p:cNvPr>
          <p:cNvSpPr/>
          <p:nvPr/>
        </p:nvSpPr>
        <p:spPr>
          <a:xfrm>
            <a:off x="30177" y="2741109"/>
            <a:ext cx="2514765" cy="5931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9AAEA77D-B881-7843-9BBF-E4F396562668}"/>
              </a:ext>
            </a:extLst>
          </p:cNvPr>
          <p:cNvSpPr/>
          <p:nvPr/>
        </p:nvSpPr>
        <p:spPr>
          <a:xfrm>
            <a:off x="3414042" y="2785786"/>
            <a:ext cx="2514765" cy="5931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94B28B8E-EC71-C741-A462-31A6C7D10395}"/>
              </a:ext>
            </a:extLst>
          </p:cNvPr>
          <p:cNvSpPr/>
          <p:nvPr/>
        </p:nvSpPr>
        <p:spPr>
          <a:xfrm>
            <a:off x="6797907" y="2806572"/>
            <a:ext cx="2262496" cy="5931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42810AB7-04F4-2C43-B4DE-6F983D7932C8}"/>
              </a:ext>
            </a:extLst>
          </p:cNvPr>
          <p:cNvSpPr/>
          <p:nvPr/>
        </p:nvSpPr>
        <p:spPr>
          <a:xfrm>
            <a:off x="9929504" y="2806572"/>
            <a:ext cx="2262496" cy="5931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096C78C-9E2B-CE49-B08B-792A43505545}"/>
              </a:ext>
            </a:extLst>
          </p:cNvPr>
          <p:cNvSpPr/>
          <p:nvPr/>
        </p:nvSpPr>
        <p:spPr>
          <a:xfrm>
            <a:off x="9661980" y="6151028"/>
            <a:ext cx="2262496" cy="5931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23C7675B-5C1B-F94B-B66F-266084CF259F}"/>
              </a:ext>
            </a:extLst>
          </p:cNvPr>
          <p:cNvSpPr/>
          <p:nvPr/>
        </p:nvSpPr>
        <p:spPr>
          <a:xfrm>
            <a:off x="6572108" y="6168071"/>
            <a:ext cx="2262496" cy="5931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7D550561-91FA-5B4A-9A99-3C0BA4132917}"/>
              </a:ext>
            </a:extLst>
          </p:cNvPr>
          <p:cNvSpPr/>
          <p:nvPr/>
        </p:nvSpPr>
        <p:spPr>
          <a:xfrm>
            <a:off x="3482237" y="6168069"/>
            <a:ext cx="2262496" cy="5931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C3F33B6-DCD8-A84D-A1BF-1A7769C384C7}"/>
              </a:ext>
            </a:extLst>
          </p:cNvPr>
          <p:cNvSpPr/>
          <p:nvPr/>
        </p:nvSpPr>
        <p:spPr>
          <a:xfrm>
            <a:off x="392366" y="6185113"/>
            <a:ext cx="2262496" cy="5931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English Language Grammar Rules by Slidesgo">
  <a:themeElements>
    <a:clrScheme name="Simple Light">
      <a:dk1>
        <a:srgbClr val="000000"/>
      </a:dk1>
      <a:lt1>
        <a:srgbClr val="C2F2FF"/>
      </a:lt1>
      <a:dk2>
        <a:srgbClr val="485058"/>
      </a:dk2>
      <a:lt2>
        <a:srgbClr val="EEEEEE"/>
      </a:lt2>
      <a:accent1>
        <a:srgbClr val="FFFFFF"/>
      </a:accent1>
      <a:accent2>
        <a:srgbClr val="FFBF4A"/>
      </a:accent2>
      <a:accent3>
        <a:srgbClr val="FB6A2E"/>
      </a:accent3>
      <a:accent4>
        <a:srgbClr val="DD3947"/>
      </a:accent4>
      <a:accent5>
        <a:srgbClr val="2AA1B3"/>
      </a:accent5>
      <a:accent6>
        <a:srgbClr val="FB8897"/>
      </a:accent6>
      <a:hlink>
        <a:srgbClr val="48505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944</Words>
  <Application>Microsoft Office PowerPoint</Application>
  <PresentationFormat>Widescreen</PresentationFormat>
  <Paragraphs>114</Paragraphs>
  <Slides>27</Slides>
  <Notes>20</Notes>
  <HiddenSlides>0</HiddenSlides>
  <MMClips>10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45" baseType="lpstr">
      <vt:lpstr>微软雅黑</vt:lpstr>
      <vt:lpstr>#9Slide03 AllRoundGothic</vt:lpstr>
      <vt:lpstr>#9Slide05 SVNStandly</vt:lpstr>
      <vt:lpstr>Arial</vt:lpstr>
      <vt:lpstr>Arial (Body)</vt:lpstr>
      <vt:lpstr>Calibri</vt:lpstr>
      <vt:lpstr>Calibri Light</vt:lpstr>
      <vt:lpstr>Century Gothic</vt:lpstr>
      <vt:lpstr>等线</vt:lpstr>
      <vt:lpstr>Patrick Hand</vt:lpstr>
      <vt:lpstr>Patrick Hand SC</vt:lpstr>
      <vt:lpstr>Tahoma</vt:lpstr>
      <vt:lpstr>Times New Roman</vt:lpstr>
      <vt:lpstr>Wingdings</vt:lpstr>
      <vt:lpstr>字魂36号-正文宋楷</vt:lpstr>
      <vt:lpstr>English Language Grammar Rules by Slidesgo</vt:lpstr>
      <vt:lpstr>包图主题2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15: CHÍNH SÁCH CAI TRỊ CỦA CÁC TRIỀU ĐẠI PHONG KIÊN PHƯƠNG BẮC VÀ SỰ CHUYỂN BIẾN CỦa XĂ HỘI ÂU LẠC (tiếp)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15: CHÍNH SÁCH CAI TRỊ CỦA CÁC TRIỀU ĐẠI PHONG KIÊN PHƯƠNG BẮC VÀ SỰ CHUYỂN BIẾN CỦa XĂ HỘI ÂU LẠC (tiếp)</dc:title>
  <dc:creator>Nguyễn hướng đức</dc:creator>
  <cp:lastModifiedBy>Admin</cp:lastModifiedBy>
  <cp:revision>11</cp:revision>
  <dcterms:created xsi:type="dcterms:W3CDTF">2022-01-12T02:44:24Z</dcterms:created>
  <dcterms:modified xsi:type="dcterms:W3CDTF">2024-02-02T03:08:23Z</dcterms:modified>
</cp:coreProperties>
</file>