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 id="2147483680" r:id="rId2"/>
    <p:sldMasterId id="2147483698" r:id="rId3"/>
    <p:sldMasterId id="2147483710" r:id="rId4"/>
    <p:sldMasterId id="2147483721" r:id="rId5"/>
    <p:sldMasterId id="2147483733" r:id="rId6"/>
  </p:sldMasterIdLst>
  <p:notesMasterIdLst>
    <p:notesMasterId r:id="rId42"/>
  </p:notesMasterIdLst>
  <p:sldIdLst>
    <p:sldId id="324" r:id="rId7"/>
    <p:sldId id="399" r:id="rId8"/>
    <p:sldId id="391" r:id="rId9"/>
    <p:sldId id="392" r:id="rId10"/>
    <p:sldId id="260" r:id="rId11"/>
    <p:sldId id="262" r:id="rId12"/>
    <p:sldId id="313" r:id="rId13"/>
    <p:sldId id="393" r:id="rId14"/>
    <p:sldId id="314" r:id="rId15"/>
    <p:sldId id="267" r:id="rId16"/>
    <p:sldId id="334" r:id="rId17"/>
    <p:sldId id="394" r:id="rId18"/>
    <p:sldId id="395" r:id="rId19"/>
    <p:sldId id="338" r:id="rId20"/>
    <p:sldId id="379" r:id="rId21"/>
    <p:sldId id="380" r:id="rId22"/>
    <p:sldId id="341" r:id="rId23"/>
    <p:sldId id="396" r:id="rId24"/>
    <p:sldId id="388" r:id="rId25"/>
    <p:sldId id="335" r:id="rId26"/>
    <p:sldId id="374" r:id="rId27"/>
    <p:sldId id="371" r:id="rId28"/>
    <p:sldId id="397" r:id="rId29"/>
    <p:sldId id="361" r:id="rId30"/>
    <p:sldId id="381" r:id="rId31"/>
    <p:sldId id="398" r:id="rId32"/>
    <p:sldId id="376" r:id="rId33"/>
    <p:sldId id="280" r:id="rId34"/>
    <p:sldId id="377" r:id="rId35"/>
    <p:sldId id="378" r:id="rId36"/>
    <p:sldId id="257" r:id="rId37"/>
    <p:sldId id="258" r:id="rId38"/>
    <p:sldId id="389" r:id="rId39"/>
    <p:sldId id="390" r:id="rId40"/>
    <p:sldId id="373" r:id="rId41"/>
  </p:sldIdLst>
  <p:sldSz cx="9144000" cy="5143500" type="screen16x9"/>
  <p:notesSz cx="6858000" cy="9144000"/>
  <p:embeddedFontLst>
    <p:embeddedFont>
      <p:font typeface="Amaranth" panose="020B0604020202020204" charset="0"/>
      <p:regular r:id="rId43"/>
      <p:bold r:id="rId44"/>
      <p:italic r:id="rId45"/>
      <p:boldItalic r:id="rId46"/>
    </p:embeddedFont>
    <p:embeddedFont>
      <p:font typeface="Calibri Light" panose="020F0302020204030204" pitchFamily="34" charset="0"/>
      <p:regular r:id="rId47"/>
      <p:italic r:id="rId48"/>
    </p:embeddedFont>
    <p:embeddedFont>
      <p:font typeface="Karla" panose="020B0604020202020204" charset="0"/>
      <p:regular r:id="rId49"/>
      <p:bold r:id="rId50"/>
    </p:embeddedFont>
    <p:embeddedFont>
      <p:font typeface="Tahoma" panose="020B0604030504040204" pitchFamily="34" charset="0"/>
      <p:regular r:id="rId51"/>
      <p:bold r:id="rId52"/>
      <p:italic r:id="rId53"/>
      <p:boldItalic r:id="rId54"/>
    </p:embeddedFont>
    <p:embeddedFont>
      <p:font typeface="ABeeZee" panose="020B0604020202020204" charset="0"/>
      <p:regular r:id="rId55"/>
      <p:bold r:id="rId56"/>
      <p:italic r:id="rId57"/>
      <p:boldItalic r:id="rId58"/>
    </p:embeddedFont>
    <p:embeddedFont>
      <p:font typeface="Calibri" panose="020F0502020204030204" pitchFamily="34" charset="0"/>
      <p:regular r:id="rId59"/>
      <p:bold r:id="rId60"/>
      <p:italic r:id="rId61"/>
      <p:boldItalic r:id="rId62"/>
    </p:embeddedFont>
    <p:embeddedFont>
      <p:font typeface="Roboto Condensed Light" panose="020B0604020202020204" charset="0"/>
      <p:regular r:id="rId63"/>
      <p:italic r:id="rId64"/>
    </p:embeddedFont>
    <p:embeddedFont>
      <p:font typeface="Open Sans" panose="020B0604020202020204" charset="0"/>
      <p:regular r:id="rId65"/>
      <p:bold r:id="rId66"/>
      <p:italic r:id="rId67"/>
      <p:boldItalic r:id="rId68"/>
    </p:embeddedFont>
    <p:embeddedFont>
      <p:font typeface="SNELL ROUNDHAND BLACK" panose="020B0604020202020204" charset="0"/>
      <p:bold r:id="rId69"/>
    </p:embeddedFont>
    <p:embeddedFont>
      <p:font typeface="Nunito" panose="020B0604020202020204" charset="0"/>
      <p:regular r:id="rId70"/>
      <p:bold r:id="rId71"/>
      <p:italic r:id="rId72"/>
      <p:boldItalic r:id="rId73"/>
    </p:embeddedFont>
    <p:embeddedFont>
      <p:font typeface="Rochester" panose="020B0604020202020204" charset="0"/>
      <p:regular r:id="rId74"/>
    </p:embeddedFont>
    <p:embeddedFont>
      <p:font typeface="Livvic" panose="020B0604020202020204" charset="0"/>
      <p:regular r:id="rId75"/>
      <p:bold r:id="rId76"/>
      <p:italic r:id="rId77"/>
      <p:boldItalic r:id="rId78"/>
    </p:embeddedFont>
    <p:embeddedFont>
      <p:font typeface=".VnTime" panose="020B7200000000000000" pitchFamily="34" charset="0"/>
      <p:regular r:id="rId79"/>
      <p:bold r:id="rId80"/>
      <p:italic r:id="rId81"/>
      <p:boldItalic r:id="rId82"/>
    </p:embeddedFont>
    <p:embeddedFont>
      <p:font typeface="Muli" panose="020B0604020202020204"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7" userDrawn="1">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1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A194E48-0213-45A0-A4D0-6C0B52F4EC9D}">
  <a:tblStyle styleId="{3A194E48-0213-45A0-A4D0-6C0B52F4EC9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580"/>
  </p:normalViewPr>
  <p:slideViewPr>
    <p:cSldViewPr snapToGrid="0">
      <p:cViewPr varScale="1">
        <p:scale>
          <a:sx n="108" d="100"/>
          <a:sy n="108" d="100"/>
        </p:scale>
        <p:origin x="730" y="96"/>
      </p:cViewPr>
      <p:guideLst>
        <p:guide orient="horz" pos="23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notesMaster" Target="notesMasters/notesMaster1.xml"/><Relationship Id="rId47" Type="http://schemas.openxmlformats.org/officeDocument/2006/relationships/font" Target="fonts/font5.fntdata"/><Relationship Id="rId63" Type="http://schemas.openxmlformats.org/officeDocument/2006/relationships/font" Target="fonts/font21.fntdata"/><Relationship Id="rId68" Type="http://schemas.openxmlformats.org/officeDocument/2006/relationships/font" Target="fonts/font26.fntdata"/><Relationship Id="rId84" Type="http://schemas.openxmlformats.org/officeDocument/2006/relationships/font" Target="fonts/font42.fntdata"/><Relationship Id="rId89"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font" Target="fonts/font11.fntdata"/><Relationship Id="rId58" Type="http://schemas.openxmlformats.org/officeDocument/2006/relationships/font" Target="fonts/font16.fntdata"/><Relationship Id="rId74" Type="http://schemas.openxmlformats.org/officeDocument/2006/relationships/font" Target="fonts/font32.fntdata"/><Relationship Id="rId79" Type="http://schemas.openxmlformats.org/officeDocument/2006/relationships/font" Target="fonts/font37.fntdata"/><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font" Target="fonts/font22.fntdata"/><Relationship Id="rId69" Type="http://schemas.openxmlformats.org/officeDocument/2006/relationships/font" Target="fonts/font27.fntdata"/><Relationship Id="rId77" Type="http://schemas.openxmlformats.org/officeDocument/2006/relationships/font" Target="fonts/font35.fntdata"/><Relationship Id="rId8" Type="http://schemas.openxmlformats.org/officeDocument/2006/relationships/slide" Target="slides/slide2.xml"/><Relationship Id="rId51" Type="http://schemas.openxmlformats.org/officeDocument/2006/relationships/font" Target="fonts/font9.fntdata"/><Relationship Id="rId72" Type="http://schemas.openxmlformats.org/officeDocument/2006/relationships/font" Target="fonts/font30.fntdata"/><Relationship Id="rId80" Type="http://schemas.openxmlformats.org/officeDocument/2006/relationships/font" Target="fonts/font38.fntdata"/><Relationship Id="rId85" Type="http://schemas.openxmlformats.org/officeDocument/2006/relationships/font" Target="fonts/font43.fntdata"/><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4.fntdata"/><Relationship Id="rId59" Type="http://schemas.openxmlformats.org/officeDocument/2006/relationships/font" Target="fonts/font17.fntdata"/><Relationship Id="rId67" Type="http://schemas.openxmlformats.org/officeDocument/2006/relationships/font" Target="fonts/font25.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12.fntdata"/><Relationship Id="rId62" Type="http://schemas.openxmlformats.org/officeDocument/2006/relationships/font" Target="fonts/font20.fntdata"/><Relationship Id="rId70" Type="http://schemas.openxmlformats.org/officeDocument/2006/relationships/font" Target="fonts/font28.fntdata"/><Relationship Id="rId75" Type="http://schemas.openxmlformats.org/officeDocument/2006/relationships/font" Target="fonts/font33.fntdata"/><Relationship Id="rId83" Type="http://schemas.openxmlformats.org/officeDocument/2006/relationships/font" Target="fonts/font41.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font" Target="fonts/font23.fntdata"/><Relationship Id="rId73" Type="http://schemas.openxmlformats.org/officeDocument/2006/relationships/font" Target="fonts/font31.fntdata"/><Relationship Id="rId78" Type="http://schemas.openxmlformats.org/officeDocument/2006/relationships/font" Target="fonts/font36.fntdata"/><Relationship Id="rId81" Type="http://schemas.openxmlformats.org/officeDocument/2006/relationships/font" Target="fonts/font39.fntdata"/><Relationship Id="rId86" Type="http://schemas.openxmlformats.org/officeDocument/2006/relationships/font" Target="fonts/font44.fntdata"/><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font" Target="fonts/font8.fntdata"/><Relationship Id="rId55" Type="http://schemas.openxmlformats.org/officeDocument/2006/relationships/font" Target="fonts/font13.fntdata"/><Relationship Id="rId76" Type="http://schemas.openxmlformats.org/officeDocument/2006/relationships/font" Target="fonts/font34.fntdata"/><Relationship Id="rId7" Type="http://schemas.openxmlformats.org/officeDocument/2006/relationships/slide" Target="slides/slide1.xml"/><Relationship Id="rId71" Type="http://schemas.openxmlformats.org/officeDocument/2006/relationships/font" Target="fonts/font29.fntdata"/><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font" Target="fonts/font3.fntdata"/><Relationship Id="rId66" Type="http://schemas.openxmlformats.org/officeDocument/2006/relationships/font" Target="fonts/font24.fntdata"/><Relationship Id="rId87" Type="http://schemas.openxmlformats.org/officeDocument/2006/relationships/presProps" Target="presProps.xml"/><Relationship Id="rId61" Type="http://schemas.openxmlformats.org/officeDocument/2006/relationships/font" Target="fonts/font19.fntdata"/><Relationship Id="rId82" Type="http://schemas.openxmlformats.org/officeDocument/2006/relationships/font" Target="fonts/font40.fntdata"/><Relationship Id="rId19"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41767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50678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63709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e695bdf7eb_1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e695bdf7eb_1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gd2479e2529_0_9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4" name="Google Shape;1834;gd2479e2529_0_9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6938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e695bdf7eb_1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e695bdf7eb_1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4592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9"/>
        <p:cNvGrpSpPr/>
        <p:nvPr/>
      </p:nvGrpSpPr>
      <p:grpSpPr>
        <a:xfrm>
          <a:off x="0" y="0"/>
          <a:ext cx="0" cy="0"/>
          <a:chOff x="0" y="0"/>
          <a:chExt cx="0" cy="0"/>
        </a:xfrm>
      </p:grpSpPr>
      <p:sp>
        <p:nvSpPr>
          <p:cNvPr id="1630" name="Google Shape;1630;ge695bdf7eb_1_17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1" name="Google Shape;1631;ge695bdf7eb_1_17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a59451d78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a59451d78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8fb8d6ea6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8fb8d6ea6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ge695bdf7eb_1_1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5" name="Google Shape;1385;ge695bdf7eb_1_1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7967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e695bdf7eb_1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e695bdf7eb_1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87046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e695bdf7e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e695bdf7e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54636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8fb8d6ea64_0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8fb8d6ea64_0_6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40738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3"/>
          <p:cNvSpPr txBox="1">
            <a:spLocks noGrp="1"/>
          </p:cNvSpPr>
          <p:nvPr>
            <p:ph type="title" hasCustomPrompt="1"/>
          </p:nvPr>
        </p:nvSpPr>
        <p:spPr>
          <a:xfrm>
            <a:off x="1753000" y="1573500"/>
            <a:ext cx="2012400" cy="19965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0" name="Google Shape;20;p3"/>
          <p:cNvSpPr txBox="1">
            <a:spLocks noGrp="1"/>
          </p:cNvSpPr>
          <p:nvPr>
            <p:ph type="subTitle" idx="1"/>
          </p:nvPr>
        </p:nvSpPr>
        <p:spPr>
          <a:xfrm>
            <a:off x="5355950" y="3035238"/>
            <a:ext cx="2733900" cy="6675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solidFill>
                  <a:schemeClr val="accent3"/>
                </a:solidFill>
              </a:defRPr>
            </a:lvl1pPr>
            <a:lvl2pPr lvl="1" rtl="0">
              <a:spcBef>
                <a:spcPts val="0"/>
              </a:spcBef>
              <a:spcAft>
                <a:spcPts val="0"/>
              </a:spcAft>
              <a:buNone/>
              <a:defRPr sz="1600" b="1">
                <a:solidFill>
                  <a:schemeClr val="accent3"/>
                </a:solidFill>
              </a:defRPr>
            </a:lvl2pPr>
            <a:lvl3pPr lvl="2" rtl="0">
              <a:spcBef>
                <a:spcPts val="0"/>
              </a:spcBef>
              <a:spcAft>
                <a:spcPts val="0"/>
              </a:spcAft>
              <a:buNone/>
              <a:defRPr sz="1600" b="1">
                <a:solidFill>
                  <a:schemeClr val="accent3"/>
                </a:solidFill>
              </a:defRPr>
            </a:lvl3pPr>
            <a:lvl4pPr lvl="3" rtl="0">
              <a:spcBef>
                <a:spcPts val="0"/>
              </a:spcBef>
              <a:spcAft>
                <a:spcPts val="0"/>
              </a:spcAft>
              <a:buNone/>
              <a:defRPr sz="1600" b="1">
                <a:solidFill>
                  <a:schemeClr val="accent3"/>
                </a:solidFill>
              </a:defRPr>
            </a:lvl4pPr>
            <a:lvl5pPr lvl="4" rtl="0">
              <a:spcBef>
                <a:spcPts val="0"/>
              </a:spcBef>
              <a:spcAft>
                <a:spcPts val="0"/>
              </a:spcAft>
              <a:buNone/>
              <a:defRPr sz="1600" b="1">
                <a:solidFill>
                  <a:schemeClr val="accent3"/>
                </a:solidFill>
              </a:defRPr>
            </a:lvl5pPr>
            <a:lvl6pPr lvl="5" rtl="0">
              <a:spcBef>
                <a:spcPts val="0"/>
              </a:spcBef>
              <a:spcAft>
                <a:spcPts val="0"/>
              </a:spcAft>
              <a:buNone/>
              <a:defRPr sz="1600" b="1">
                <a:solidFill>
                  <a:schemeClr val="accent3"/>
                </a:solidFill>
              </a:defRPr>
            </a:lvl6pPr>
            <a:lvl7pPr lvl="6" rtl="0">
              <a:spcBef>
                <a:spcPts val="0"/>
              </a:spcBef>
              <a:spcAft>
                <a:spcPts val="0"/>
              </a:spcAft>
              <a:buNone/>
              <a:defRPr sz="1600" b="1">
                <a:solidFill>
                  <a:schemeClr val="accent3"/>
                </a:solidFill>
              </a:defRPr>
            </a:lvl7pPr>
            <a:lvl8pPr lvl="7" rtl="0">
              <a:spcBef>
                <a:spcPts val="0"/>
              </a:spcBef>
              <a:spcAft>
                <a:spcPts val="0"/>
              </a:spcAft>
              <a:buNone/>
              <a:defRPr sz="1600" b="1">
                <a:solidFill>
                  <a:schemeClr val="accent3"/>
                </a:solidFill>
              </a:defRPr>
            </a:lvl8pPr>
            <a:lvl9pPr lvl="8" rtl="0">
              <a:spcBef>
                <a:spcPts val="0"/>
              </a:spcBef>
              <a:spcAft>
                <a:spcPts val="0"/>
              </a:spcAft>
              <a:buNone/>
              <a:defRPr sz="1600" b="1">
                <a:solidFill>
                  <a:schemeClr val="accent3"/>
                </a:solidFill>
              </a:defRPr>
            </a:lvl9pPr>
          </a:lstStyle>
          <a:p>
            <a:endParaRPr/>
          </a:p>
        </p:txBody>
      </p:sp>
      <p:sp>
        <p:nvSpPr>
          <p:cNvPr id="21" name="Google Shape;21;p3"/>
          <p:cNvSpPr txBox="1">
            <a:spLocks noGrp="1"/>
          </p:cNvSpPr>
          <p:nvPr>
            <p:ph type="title" idx="2"/>
          </p:nvPr>
        </p:nvSpPr>
        <p:spPr>
          <a:xfrm>
            <a:off x="5355950" y="1440738"/>
            <a:ext cx="2733900" cy="141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200" i="1"/>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pic>
        <p:nvPicPr>
          <p:cNvPr id="22" name="Google Shape;22;p3"/>
          <p:cNvPicPr preferRelativeResize="0"/>
          <p:nvPr/>
        </p:nvPicPr>
        <p:blipFill>
          <a:blip r:embed="rId2">
            <a:alphaModFix/>
          </a:blip>
          <a:stretch>
            <a:fillRect/>
          </a:stretch>
        </p:blipFill>
        <p:spPr>
          <a:xfrm rot="-9265486" flipH="1">
            <a:off x="7143703" y="-923801"/>
            <a:ext cx="2890299" cy="242879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title" hasCustomPrompt="1"/>
          </p:nvPr>
        </p:nvSpPr>
        <p:spPr>
          <a:xfrm>
            <a:off x="1753000" y="1573500"/>
            <a:ext cx="2012400" cy="19965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0" name="Google Shape;20;p3"/>
          <p:cNvSpPr txBox="1">
            <a:spLocks noGrp="1"/>
          </p:cNvSpPr>
          <p:nvPr>
            <p:ph type="subTitle" idx="1"/>
          </p:nvPr>
        </p:nvSpPr>
        <p:spPr>
          <a:xfrm>
            <a:off x="5355950" y="3035238"/>
            <a:ext cx="2733900" cy="6675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solidFill>
                  <a:schemeClr val="accent3"/>
                </a:solidFill>
              </a:defRPr>
            </a:lvl1pPr>
            <a:lvl2pPr lvl="1" rtl="0">
              <a:spcBef>
                <a:spcPts val="0"/>
              </a:spcBef>
              <a:spcAft>
                <a:spcPts val="0"/>
              </a:spcAft>
              <a:buNone/>
              <a:defRPr sz="1600" b="1">
                <a:solidFill>
                  <a:schemeClr val="accent3"/>
                </a:solidFill>
              </a:defRPr>
            </a:lvl2pPr>
            <a:lvl3pPr lvl="2" rtl="0">
              <a:spcBef>
                <a:spcPts val="0"/>
              </a:spcBef>
              <a:spcAft>
                <a:spcPts val="0"/>
              </a:spcAft>
              <a:buNone/>
              <a:defRPr sz="1600" b="1">
                <a:solidFill>
                  <a:schemeClr val="accent3"/>
                </a:solidFill>
              </a:defRPr>
            </a:lvl3pPr>
            <a:lvl4pPr lvl="3" rtl="0">
              <a:spcBef>
                <a:spcPts val="0"/>
              </a:spcBef>
              <a:spcAft>
                <a:spcPts val="0"/>
              </a:spcAft>
              <a:buNone/>
              <a:defRPr sz="1600" b="1">
                <a:solidFill>
                  <a:schemeClr val="accent3"/>
                </a:solidFill>
              </a:defRPr>
            </a:lvl4pPr>
            <a:lvl5pPr lvl="4" rtl="0">
              <a:spcBef>
                <a:spcPts val="0"/>
              </a:spcBef>
              <a:spcAft>
                <a:spcPts val="0"/>
              </a:spcAft>
              <a:buNone/>
              <a:defRPr sz="1600" b="1">
                <a:solidFill>
                  <a:schemeClr val="accent3"/>
                </a:solidFill>
              </a:defRPr>
            </a:lvl5pPr>
            <a:lvl6pPr lvl="5" rtl="0">
              <a:spcBef>
                <a:spcPts val="0"/>
              </a:spcBef>
              <a:spcAft>
                <a:spcPts val="0"/>
              </a:spcAft>
              <a:buNone/>
              <a:defRPr sz="1600" b="1">
                <a:solidFill>
                  <a:schemeClr val="accent3"/>
                </a:solidFill>
              </a:defRPr>
            </a:lvl6pPr>
            <a:lvl7pPr lvl="6" rtl="0">
              <a:spcBef>
                <a:spcPts val="0"/>
              </a:spcBef>
              <a:spcAft>
                <a:spcPts val="0"/>
              </a:spcAft>
              <a:buNone/>
              <a:defRPr sz="1600" b="1">
                <a:solidFill>
                  <a:schemeClr val="accent3"/>
                </a:solidFill>
              </a:defRPr>
            </a:lvl7pPr>
            <a:lvl8pPr lvl="7" rtl="0">
              <a:spcBef>
                <a:spcPts val="0"/>
              </a:spcBef>
              <a:spcAft>
                <a:spcPts val="0"/>
              </a:spcAft>
              <a:buNone/>
              <a:defRPr sz="1600" b="1">
                <a:solidFill>
                  <a:schemeClr val="accent3"/>
                </a:solidFill>
              </a:defRPr>
            </a:lvl8pPr>
            <a:lvl9pPr lvl="8" rtl="0">
              <a:spcBef>
                <a:spcPts val="0"/>
              </a:spcBef>
              <a:spcAft>
                <a:spcPts val="0"/>
              </a:spcAft>
              <a:buNone/>
              <a:defRPr sz="1600" b="1">
                <a:solidFill>
                  <a:schemeClr val="accent3"/>
                </a:solidFill>
              </a:defRPr>
            </a:lvl9pPr>
          </a:lstStyle>
          <a:p>
            <a:endParaRPr/>
          </a:p>
        </p:txBody>
      </p:sp>
      <p:sp>
        <p:nvSpPr>
          <p:cNvPr id="21" name="Google Shape;21;p3"/>
          <p:cNvSpPr txBox="1">
            <a:spLocks noGrp="1"/>
          </p:cNvSpPr>
          <p:nvPr>
            <p:ph type="title" idx="2"/>
          </p:nvPr>
        </p:nvSpPr>
        <p:spPr>
          <a:xfrm>
            <a:off x="5355950" y="1440738"/>
            <a:ext cx="2733900" cy="141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200" i="1"/>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pic>
        <p:nvPicPr>
          <p:cNvPr id="22" name="Google Shape;22;p3"/>
          <p:cNvPicPr preferRelativeResize="0"/>
          <p:nvPr/>
        </p:nvPicPr>
        <p:blipFill>
          <a:blip r:embed="rId2">
            <a:alphaModFix/>
          </a:blip>
          <a:stretch>
            <a:fillRect/>
          </a:stretch>
        </p:blipFill>
        <p:spPr>
          <a:xfrm rot="-9265486" flipH="1">
            <a:off x="7143703" y="-923801"/>
            <a:ext cx="2890299" cy="2428798"/>
          </a:xfrm>
          <a:prstGeom prst="rect">
            <a:avLst/>
          </a:prstGeom>
          <a:noFill/>
          <a:ln>
            <a:noFill/>
          </a:ln>
        </p:spPr>
      </p:pic>
    </p:spTree>
    <p:extLst>
      <p:ext uri="{BB962C8B-B14F-4D97-AF65-F5344CB8AC3E}">
        <p14:creationId xmlns:p14="http://schemas.microsoft.com/office/powerpoint/2010/main" val="1656739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6"/>
          <p:cNvSpPr/>
          <p:nvPr/>
        </p:nvSpPr>
        <p:spPr>
          <a:xfrm>
            <a:off x="50" y="4781551"/>
            <a:ext cx="9144142" cy="36194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6"/>
          <p:cNvSpPr txBox="1">
            <a:spLocks noGrp="1"/>
          </p:cNvSpPr>
          <p:nvPr>
            <p:ph type="title"/>
          </p:nvPr>
        </p:nvSpPr>
        <p:spPr>
          <a:xfrm>
            <a:off x="720300" y="452325"/>
            <a:ext cx="77034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pic>
        <p:nvPicPr>
          <p:cNvPr id="48" name="Google Shape;48;p6"/>
          <p:cNvPicPr preferRelativeResize="0"/>
          <p:nvPr/>
        </p:nvPicPr>
        <p:blipFill>
          <a:blip r:embed="rId2">
            <a:alphaModFix/>
          </a:blip>
          <a:stretch>
            <a:fillRect/>
          </a:stretch>
        </p:blipFill>
        <p:spPr>
          <a:xfrm rot="1896921">
            <a:off x="8129043" y="3967095"/>
            <a:ext cx="1523039" cy="1756689"/>
          </a:xfrm>
          <a:prstGeom prst="rect">
            <a:avLst/>
          </a:prstGeom>
          <a:noFill/>
          <a:ln>
            <a:noFill/>
          </a:ln>
        </p:spPr>
      </p:pic>
      <p:pic>
        <p:nvPicPr>
          <p:cNvPr id="49" name="Google Shape;49;p6"/>
          <p:cNvPicPr preferRelativeResize="0"/>
          <p:nvPr/>
        </p:nvPicPr>
        <p:blipFill>
          <a:blip r:embed="rId3">
            <a:alphaModFix/>
          </a:blip>
          <a:stretch>
            <a:fillRect/>
          </a:stretch>
        </p:blipFill>
        <p:spPr>
          <a:xfrm rot="5399993" flipH="1">
            <a:off x="-419424" y="328152"/>
            <a:ext cx="847557" cy="1193720"/>
          </a:xfrm>
          <a:prstGeom prst="rect">
            <a:avLst/>
          </a:prstGeom>
          <a:noFill/>
          <a:ln>
            <a:noFill/>
          </a:ln>
        </p:spPr>
      </p:pic>
      <p:pic>
        <p:nvPicPr>
          <p:cNvPr id="50" name="Google Shape;50;p6"/>
          <p:cNvPicPr preferRelativeResize="0"/>
          <p:nvPr/>
        </p:nvPicPr>
        <p:blipFill>
          <a:blip r:embed="rId4">
            <a:alphaModFix/>
          </a:blip>
          <a:stretch>
            <a:fillRect/>
          </a:stretch>
        </p:blipFill>
        <p:spPr>
          <a:xfrm rot="6387320" flipH="1">
            <a:off x="-26230" y="-223612"/>
            <a:ext cx="782837" cy="917733"/>
          </a:xfrm>
          <a:prstGeom prst="rect">
            <a:avLst/>
          </a:prstGeom>
          <a:noFill/>
          <a:ln>
            <a:noFill/>
          </a:ln>
        </p:spPr>
      </p:pic>
    </p:spTree>
    <p:extLst>
      <p:ext uri="{BB962C8B-B14F-4D97-AF65-F5344CB8AC3E}">
        <p14:creationId xmlns:p14="http://schemas.microsoft.com/office/powerpoint/2010/main" val="3893557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7"/>
        <p:cNvGrpSpPr/>
        <p:nvPr/>
      </p:nvGrpSpPr>
      <p:grpSpPr>
        <a:xfrm>
          <a:off x="0" y="0"/>
          <a:ext cx="0" cy="0"/>
          <a:chOff x="0" y="0"/>
          <a:chExt cx="0" cy="0"/>
        </a:xfrm>
      </p:grpSpPr>
      <p:sp>
        <p:nvSpPr>
          <p:cNvPr id="68" name="Google Shape;68;p8"/>
          <p:cNvSpPr txBox="1">
            <a:spLocks noGrp="1"/>
          </p:cNvSpPr>
          <p:nvPr>
            <p:ph type="title"/>
          </p:nvPr>
        </p:nvSpPr>
        <p:spPr>
          <a:xfrm>
            <a:off x="2324700" y="1476375"/>
            <a:ext cx="4495200" cy="220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2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grpSp>
        <p:nvGrpSpPr>
          <p:cNvPr id="69" name="Google Shape;69;p8"/>
          <p:cNvGrpSpPr/>
          <p:nvPr/>
        </p:nvGrpSpPr>
        <p:grpSpPr>
          <a:xfrm>
            <a:off x="-1874485" y="-2028824"/>
            <a:ext cx="12390986" cy="8960275"/>
            <a:chOff x="-1874485" y="-2028824"/>
            <a:chExt cx="12390986" cy="8960275"/>
          </a:xfrm>
        </p:grpSpPr>
        <p:pic>
          <p:nvPicPr>
            <p:cNvPr id="70" name="Google Shape;70;p8"/>
            <p:cNvPicPr preferRelativeResize="0"/>
            <p:nvPr/>
          </p:nvPicPr>
          <p:blipFill>
            <a:blip r:embed="rId2">
              <a:alphaModFix/>
            </a:blip>
            <a:stretch>
              <a:fillRect/>
            </a:stretch>
          </p:blipFill>
          <p:spPr>
            <a:xfrm rot="3644114">
              <a:off x="6600143" y="3683219"/>
              <a:ext cx="2726349" cy="2421263"/>
            </a:xfrm>
            <a:prstGeom prst="rect">
              <a:avLst/>
            </a:prstGeom>
            <a:noFill/>
            <a:ln>
              <a:noFill/>
            </a:ln>
          </p:spPr>
        </p:pic>
        <p:pic>
          <p:nvPicPr>
            <p:cNvPr id="71" name="Google Shape;71;p8"/>
            <p:cNvPicPr preferRelativeResize="0"/>
            <p:nvPr/>
          </p:nvPicPr>
          <p:blipFill>
            <a:blip r:embed="rId3">
              <a:alphaModFix/>
            </a:blip>
            <a:stretch>
              <a:fillRect/>
            </a:stretch>
          </p:blipFill>
          <p:spPr>
            <a:xfrm rot="10799995" flipH="1">
              <a:off x="-410290" y="745942"/>
              <a:ext cx="1184750" cy="1668625"/>
            </a:xfrm>
            <a:prstGeom prst="rect">
              <a:avLst/>
            </a:prstGeom>
            <a:noFill/>
            <a:ln>
              <a:noFill/>
            </a:ln>
          </p:spPr>
        </p:pic>
        <p:pic>
          <p:nvPicPr>
            <p:cNvPr id="72" name="Google Shape;72;p8"/>
            <p:cNvPicPr preferRelativeResize="0"/>
            <p:nvPr/>
          </p:nvPicPr>
          <p:blipFill>
            <a:blip r:embed="rId4">
              <a:alphaModFix/>
            </a:blip>
            <a:stretch>
              <a:fillRect/>
            </a:stretch>
          </p:blipFill>
          <p:spPr>
            <a:xfrm rot="-2146030" flipH="1">
              <a:off x="5984582" y="4265175"/>
              <a:ext cx="1480484" cy="1735598"/>
            </a:xfrm>
            <a:prstGeom prst="rect">
              <a:avLst/>
            </a:prstGeom>
            <a:noFill/>
            <a:ln>
              <a:noFill/>
            </a:ln>
          </p:spPr>
        </p:pic>
        <p:pic>
          <p:nvPicPr>
            <p:cNvPr id="73" name="Google Shape;73;p8"/>
            <p:cNvPicPr preferRelativeResize="0"/>
            <p:nvPr/>
          </p:nvPicPr>
          <p:blipFill>
            <a:blip r:embed="rId5">
              <a:alphaModFix/>
            </a:blip>
            <a:stretch>
              <a:fillRect/>
            </a:stretch>
          </p:blipFill>
          <p:spPr>
            <a:xfrm rot="10800000" flipH="1">
              <a:off x="-410300" y="4210776"/>
              <a:ext cx="3237624" cy="2720675"/>
            </a:xfrm>
            <a:prstGeom prst="rect">
              <a:avLst/>
            </a:prstGeom>
            <a:noFill/>
            <a:ln>
              <a:noFill/>
            </a:ln>
          </p:spPr>
        </p:pic>
        <p:pic>
          <p:nvPicPr>
            <p:cNvPr id="74" name="Google Shape;74;p8"/>
            <p:cNvPicPr preferRelativeResize="0"/>
            <p:nvPr/>
          </p:nvPicPr>
          <p:blipFill>
            <a:blip r:embed="rId2">
              <a:alphaModFix/>
            </a:blip>
            <a:stretch>
              <a:fillRect/>
            </a:stretch>
          </p:blipFill>
          <p:spPr>
            <a:xfrm rot="7155886" flipH="1">
              <a:off x="-1515157" y="3152620"/>
              <a:ext cx="2726349" cy="2421263"/>
            </a:xfrm>
            <a:prstGeom prst="rect">
              <a:avLst/>
            </a:prstGeom>
            <a:noFill/>
            <a:ln>
              <a:noFill/>
            </a:ln>
          </p:spPr>
        </p:pic>
        <p:pic>
          <p:nvPicPr>
            <p:cNvPr id="75" name="Google Shape;75;p8"/>
            <p:cNvPicPr preferRelativeResize="0"/>
            <p:nvPr/>
          </p:nvPicPr>
          <p:blipFill>
            <a:blip r:embed="rId5">
              <a:alphaModFix/>
            </a:blip>
            <a:stretch>
              <a:fillRect/>
            </a:stretch>
          </p:blipFill>
          <p:spPr>
            <a:xfrm rot="-4822065" flipH="1">
              <a:off x="-1107394" y="-1441475"/>
              <a:ext cx="3641590" cy="3060142"/>
            </a:xfrm>
            <a:prstGeom prst="rect">
              <a:avLst/>
            </a:prstGeom>
            <a:noFill/>
            <a:ln>
              <a:noFill/>
            </a:ln>
          </p:spPr>
        </p:pic>
        <p:pic>
          <p:nvPicPr>
            <p:cNvPr id="76" name="Google Shape;76;p8"/>
            <p:cNvPicPr preferRelativeResize="0"/>
            <p:nvPr/>
          </p:nvPicPr>
          <p:blipFill>
            <a:blip r:embed="rId6">
              <a:alphaModFix/>
            </a:blip>
            <a:stretch>
              <a:fillRect/>
            </a:stretch>
          </p:blipFill>
          <p:spPr>
            <a:xfrm rot="8406173" flipH="1">
              <a:off x="1605199" y="-1681245"/>
              <a:ext cx="1864251" cy="2150239"/>
            </a:xfrm>
            <a:prstGeom prst="rect">
              <a:avLst/>
            </a:prstGeom>
            <a:noFill/>
            <a:ln>
              <a:noFill/>
            </a:ln>
          </p:spPr>
        </p:pic>
        <p:pic>
          <p:nvPicPr>
            <p:cNvPr id="77" name="Google Shape;77;p8"/>
            <p:cNvPicPr preferRelativeResize="0"/>
            <p:nvPr/>
          </p:nvPicPr>
          <p:blipFill>
            <a:blip r:embed="rId5">
              <a:alphaModFix/>
            </a:blip>
            <a:stretch>
              <a:fillRect/>
            </a:stretch>
          </p:blipFill>
          <p:spPr>
            <a:xfrm rot="-5977938">
              <a:off x="7947059" y="2454176"/>
              <a:ext cx="2574835" cy="2163721"/>
            </a:xfrm>
            <a:prstGeom prst="rect">
              <a:avLst/>
            </a:prstGeom>
            <a:noFill/>
            <a:ln>
              <a:noFill/>
            </a:ln>
          </p:spPr>
        </p:pic>
        <p:pic>
          <p:nvPicPr>
            <p:cNvPr id="78" name="Google Shape;78;p8"/>
            <p:cNvPicPr preferRelativeResize="0"/>
            <p:nvPr/>
          </p:nvPicPr>
          <p:blipFill>
            <a:blip r:embed="rId6">
              <a:alphaModFix/>
            </a:blip>
            <a:stretch>
              <a:fillRect/>
            </a:stretch>
          </p:blipFill>
          <p:spPr>
            <a:xfrm rot="-7910329" flipH="1">
              <a:off x="8161624" y="-624731"/>
              <a:ext cx="1864251" cy="2150240"/>
            </a:xfrm>
            <a:prstGeom prst="rect">
              <a:avLst/>
            </a:prstGeom>
            <a:noFill/>
            <a:ln>
              <a:noFill/>
            </a:ln>
          </p:spPr>
        </p:pic>
        <p:pic>
          <p:nvPicPr>
            <p:cNvPr id="79" name="Google Shape;79;p8"/>
            <p:cNvPicPr preferRelativeResize="0"/>
            <p:nvPr/>
          </p:nvPicPr>
          <p:blipFill>
            <a:blip r:embed="rId3">
              <a:alphaModFix/>
            </a:blip>
            <a:stretch>
              <a:fillRect/>
            </a:stretch>
          </p:blipFill>
          <p:spPr>
            <a:xfrm rot="-5219239" flipH="1">
              <a:off x="7417688" y="-683442"/>
              <a:ext cx="1184749" cy="1668629"/>
            </a:xfrm>
            <a:prstGeom prst="rect">
              <a:avLst/>
            </a:prstGeom>
            <a:noFill/>
            <a:ln>
              <a:noFill/>
            </a:ln>
          </p:spPr>
        </p:pic>
        <p:pic>
          <p:nvPicPr>
            <p:cNvPr id="80" name="Google Shape;80;p8"/>
            <p:cNvPicPr preferRelativeResize="0"/>
            <p:nvPr/>
          </p:nvPicPr>
          <p:blipFill>
            <a:blip r:embed="rId4">
              <a:alphaModFix/>
            </a:blip>
            <a:stretch>
              <a:fillRect/>
            </a:stretch>
          </p:blipFill>
          <p:spPr>
            <a:xfrm rot="3550003" flipH="1">
              <a:off x="166269" y="2486299"/>
              <a:ext cx="1094281" cy="1282844"/>
            </a:xfrm>
            <a:prstGeom prst="rect">
              <a:avLst/>
            </a:prstGeom>
            <a:noFill/>
            <a:ln>
              <a:noFill/>
            </a:ln>
          </p:spPr>
        </p:pic>
        <p:pic>
          <p:nvPicPr>
            <p:cNvPr id="81" name="Google Shape;81;p8"/>
            <p:cNvPicPr preferRelativeResize="0"/>
            <p:nvPr/>
          </p:nvPicPr>
          <p:blipFill>
            <a:blip r:embed="rId4">
              <a:alphaModFix/>
            </a:blip>
            <a:stretch>
              <a:fillRect/>
            </a:stretch>
          </p:blipFill>
          <p:spPr>
            <a:xfrm rot="-7249997" flipH="1">
              <a:off x="6376569" y="-428351"/>
              <a:ext cx="1094281" cy="1282844"/>
            </a:xfrm>
            <a:prstGeom prst="rect">
              <a:avLst/>
            </a:prstGeom>
            <a:noFill/>
            <a:ln>
              <a:noFill/>
            </a:ln>
          </p:spPr>
        </p:pic>
      </p:grpSp>
    </p:spTree>
    <p:extLst>
      <p:ext uri="{BB962C8B-B14F-4D97-AF65-F5344CB8AC3E}">
        <p14:creationId xmlns:p14="http://schemas.microsoft.com/office/powerpoint/2010/main" val="2917546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95"/>
        <p:cNvGrpSpPr/>
        <p:nvPr/>
      </p:nvGrpSpPr>
      <p:grpSpPr>
        <a:xfrm>
          <a:off x="0" y="0"/>
          <a:ext cx="0" cy="0"/>
          <a:chOff x="0" y="0"/>
          <a:chExt cx="0" cy="0"/>
        </a:xfrm>
      </p:grpSpPr>
      <p:sp>
        <p:nvSpPr>
          <p:cNvPr id="96" name="Google Shape;96;p10"/>
          <p:cNvSpPr txBox="1">
            <a:spLocks noGrp="1"/>
          </p:cNvSpPr>
          <p:nvPr>
            <p:ph type="title"/>
          </p:nvPr>
        </p:nvSpPr>
        <p:spPr>
          <a:xfrm>
            <a:off x="680100" y="3675150"/>
            <a:ext cx="2510700" cy="965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24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592797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14"/>
        <p:cNvGrpSpPr/>
        <p:nvPr/>
      </p:nvGrpSpPr>
      <p:grpSpPr>
        <a:xfrm>
          <a:off x="0" y="0"/>
          <a:ext cx="0" cy="0"/>
          <a:chOff x="0" y="0"/>
          <a:chExt cx="0" cy="0"/>
        </a:xfrm>
      </p:grpSpPr>
    </p:spTree>
    <p:extLst>
      <p:ext uri="{BB962C8B-B14F-4D97-AF65-F5344CB8AC3E}">
        <p14:creationId xmlns:p14="http://schemas.microsoft.com/office/powerpoint/2010/main" val="2708554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51"/>
        <p:cNvGrpSpPr/>
        <p:nvPr/>
      </p:nvGrpSpPr>
      <p:grpSpPr>
        <a:xfrm>
          <a:off x="0" y="0"/>
          <a:ext cx="0" cy="0"/>
          <a:chOff x="0" y="0"/>
          <a:chExt cx="0" cy="0"/>
        </a:xfrm>
      </p:grpSpPr>
      <p:sp>
        <p:nvSpPr>
          <p:cNvPr id="152" name="Google Shape;152;p15"/>
          <p:cNvSpPr txBox="1">
            <a:spLocks noGrp="1"/>
          </p:cNvSpPr>
          <p:nvPr>
            <p:ph type="title" hasCustomPrompt="1"/>
          </p:nvPr>
        </p:nvSpPr>
        <p:spPr>
          <a:xfrm flipH="1">
            <a:off x="5069500" y="1573500"/>
            <a:ext cx="2495100" cy="19965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15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53" name="Google Shape;153;p15"/>
          <p:cNvSpPr txBox="1">
            <a:spLocks noGrp="1"/>
          </p:cNvSpPr>
          <p:nvPr>
            <p:ph type="subTitle" idx="1"/>
          </p:nvPr>
        </p:nvSpPr>
        <p:spPr>
          <a:xfrm flipH="1">
            <a:off x="1121900" y="3035238"/>
            <a:ext cx="2733900" cy="6675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solidFill>
                  <a:schemeClr val="accent3"/>
                </a:solidFill>
              </a:defRPr>
            </a:lvl1pPr>
            <a:lvl2pPr lvl="1" rtl="0">
              <a:spcBef>
                <a:spcPts val="0"/>
              </a:spcBef>
              <a:spcAft>
                <a:spcPts val="0"/>
              </a:spcAft>
              <a:buNone/>
              <a:defRPr sz="1600" b="1">
                <a:solidFill>
                  <a:schemeClr val="accent3"/>
                </a:solidFill>
              </a:defRPr>
            </a:lvl2pPr>
            <a:lvl3pPr lvl="2" rtl="0">
              <a:spcBef>
                <a:spcPts val="0"/>
              </a:spcBef>
              <a:spcAft>
                <a:spcPts val="0"/>
              </a:spcAft>
              <a:buNone/>
              <a:defRPr sz="1600" b="1">
                <a:solidFill>
                  <a:schemeClr val="accent3"/>
                </a:solidFill>
              </a:defRPr>
            </a:lvl3pPr>
            <a:lvl4pPr lvl="3" rtl="0">
              <a:spcBef>
                <a:spcPts val="0"/>
              </a:spcBef>
              <a:spcAft>
                <a:spcPts val="0"/>
              </a:spcAft>
              <a:buNone/>
              <a:defRPr sz="1600" b="1">
                <a:solidFill>
                  <a:schemeClr val="accent3"/>
                </a:solidFill>
              </a:defRPr>
            </a:lvl4pPr>
            <a:lvl5pPr lvl="4" rtl="0">
              <a:spcBef>
                <a:spcPts val="0"/>
              </a:spcBef>
              <a:spcAft>
                <a:spcPts val="0"/>
              </a:spcAft>
              <a:buNone/>
              <a:defRPr sz="1600" b="1">
                <a:solidFill>
                  <a:schemeClr val="accent3"/>
                </a:solidFill>
              </a:defRPr>
            </a:lvl5pPr>
            <a:lvl6pPr lvl="5" rtl="0">
              <a:spcBef>
                <a:spcPts val="0"/>
              </a:spcBef>
              <a:spcAft>
                <a:spcPts val="0"/>
              </a:spcAft>
              <a:buNone/>
              <a:defRPr sz="1600" b="1">
                <a:solidFill>
                  <a:schemeClr val="accent3"/>
                </a:solidFill>
              </a:defRPr>
            </a:lvl6pPr>
            <a:lvl7pPr lvl="6" rtl="0">
              <a:spcBef>
                <a:spcPts val="0"/>
              </a:spcBef>
              <a:spcAft>
                <a:spcPts val="0"/>
              </a:spcAft>
              <a:buNone/>
              <a:defRPr sz="1600" b="1">
                <a:solidFill>
                  <a:schemeClr val="accent3"/>
                </a:solidFill>
              </a:defRPr>
            </a:lvl7pPr>
            <a:lvl8pPr lvl="7" rtl="0">
              <a:spcBef>
                <a:spcPts val="0"/>
              </a:spcBef>
              <a:spcAft>
                <a:spcPts val="0"/>
              </a:spcAft>
              <a:buNone/>
              <a:defRPr sz="1600" b="1">
                <a:solidFill>
                  <a:schemeClr val="accent3"/>
                </a:solidFill>
              </a:defRPr>
            </a:lvl8pPr>
            <a:lvl9pPr lvl="8" rtl="0">
              <a:spcBef>
                <a:spcPts val="0"/>
              </a:spcBef>
              <a:spcAft>
                <a:spcPts val="0"/>
              </a:spcAft>
              <a:buNone/>
              <a:defRPr sz="1600" b="1">
                <a:solidFill>
                  <a:schemeClr val="accent3"/>
                </a:solidFill>
              </a:defRPr>
            </a:lvl9pPr>
          </a:lstStyle>
          <a:p>
            <a:endParaRPr/>
          </a:p>
        </p:txBody>
      </p:sp>
      <p:sp>
        <p:nvSpPr>
          <p:cNvPr id="154" name="Google Shape;154;p15"/>
          <p:cNvSpPr txBox="1">
            <a:spLocks noGrp="1"/>
          </p:cNvSpPr>
          <p:nvPr>
            <p:ph type="title" idx="2"/>
          </p:nvPr>
        </p:nvSpPr>
        <p:spPr>
          <a:xfrm flipH="1">
            <a:off x="1121900" y="1440738"/>
            <a:ext cx="2733900" cy="141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200" i="1"/>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pic>
        <p:nvPicPr>
          <p:cNvPr id="155" name="Google Shape;155;p15"/>
          <p:cNvPicPr preferRelativeResize="0"/>
          <p:nvPr/>
        </p:nvPicPr>
        <p:blipFill>
          <a:blip r:embed="rId2">
            <a:alphaModFix/>
          </a:blip>
          <a:stretch>
            <a:fillRect/>
          </a:stretch>
        </p:blipFill>
        <p:spPr>
          <a:xfrm rot="-6302891" flipH="1">
            <a:off x="7748077" y="-512597"/>
            <a:ext cx="1167272" cy="1368418"/>
          </a:xfrm>
          <a:prstGeom prst="rect">
            <a:avLst/>
          </a:prstGeom>
          <a:noFill/>
          <a:ln>
            <a:noFill/>
          </a:ln>
        </p:spPr>
      </p:pic>
      <p:pic>
        <p:nvPicPr>
          <p:cNvPr id="156" name="Google Shape;156;p15"/>
          <p:cNvPicPr preferRelativeResize="0"/>
          <p:nvPr/>
        </p:nvPicPr>
        <p:blipFill>
          <a:blip r:embed="rId3">
            <a:alphaModFix/>
          </a:blip>
          <a:stretch>
            <a:fillRect/>
          </a:stretch>
        </p:blipFill>
        <p:spPr>
          <a:xfrm rot="-9407649">
            <a:off x="-160702" y="4047576"/>
            <a:ext cx="2140557" cy="1901023"/>
          </a:xfrm>
          <a:prstGeom prst="rect">
            <a:avLst/>
          </a:prstGeom>
          <a:noFill/>
          <a:ln>
            <a:noFill/>
          </a:ln>
        </p:spPr>
      </p:pic>
    </p:spTree>
    <p:extLst>
      <p:ext uri="{BB962C8B-B14F-4D97-AF65-F5344CB8AC3E}">
        <p14:creationId xmlns:p14="http://schemas.microsoft.com/office/powerpoint/2010/main" val="1894388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57"/>
        <p:cNvGrpSpPr/>
        <p:nvPr/>
      </p:nvGrpSpPr>
      <p:grpSpPr>
        <a:xfrm>
          <a:off x="0" y="0"/>
          <a:ext cx="0" cy="0"/>
          <a:chOff x="0" y="0"/>
          <a:chExt cx="0" cy="0"/>
        </a:xfrm>
      </p:grpSpPr>
      <p:sp>
        <p:nvSpPr>
          <p:cNvPr id="158" name="Google Shape;158;p16"/>
          <p:cNvSpPr txBox="1">
            <a:spLocks noGrp="1"/>
          </p:cNvSpPr>
          <p:nvPr>
            <p:ph type="title"/>
          </p:nvPr>
        </p:nvSpPr>
        <p:spPr>
          <a:xfrm>
            <a:off x="720300" y="452325"/>
            <a:ext cx="7703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9" name="Google Shape;159;p16"/>
          <p:cNvSpPr txBox="1">
            <a:spLocks noGrp="1"/>
          </p:cNvSpPr>
          <p:nvPr>
            <p:ph type="subTitle" idx="1"/>
          </p:nvPr>
        </p:nvSpPr>
        <p:spPr>
          <a:xfrm>
            <a:off x="878812"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0" name="Google Shape;160;p16"/>
          <p:cNvSpPr txBox="1">
            <a:spLocks noGrp="1"/>
          </p:cNvSpPr>
          <p:nvPr>
            <p:ph type="subTitle" idx="2"/>
          </p:nvPr>
        </p:nvSpPr>
        <p:spPr>
          <a:xfrm>
            <a:off x="878888"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1" name="Google Shape;161;p16"/>
          <p:cNvSpPr txBox="1">
            <a:spLocks noGrp="1"/>
          </p:cNvSpPr>
          <p:nvPr>
            <p:ph type="subTitle" idx="3"/>
          </p:nvPr>
        </p:nvSpPr>
        <p:spPr>
          <a:xfrm>
            <a:off x="3510300"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2" name="Google Shape;162;p16"/>
          <p:cNvSpPr txBox="1">
            <a:spLocks noGrp="1"/>
          </p:cNvSpPr>
          <p:nvPr>
            <p:ph type="subTitle" idx="4"/>
          </p:nvPr>
        </p:nvSpPr>
        <p:spPr>
          <a:xfrm>
            <a:off x="3510300"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3" name="Google Shape;163;p16"/>
          <p:cNvSpPr txBox="1">
            <a:spLocks noGrp="1"/>
          </p:cNvSpPr>
          <p:nvPr>
            <p:ph type="subTitle" idx="5"/>
          </p:nvPr>
        </p:nvSpPr>
        <p:spPr>
          <a:xfrm>
            <a:off x="6141750"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4" name="Google Shape;164;p16"/>
          <p:cNvSpPr txBox="1">
            <a:spLocks noGrp="1"/>
          </p:cNvSpPr>
          <p:nvPr>
            <p:ph type="subTitle" idx="6"/>
          </p:nvPr>
        </p:nvSpPr>
        <p:spPr>
          <a:xfrm>
            <a:off x="6141750"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5" name="Google Shape;165;p16"/>
          <p:cNvSpPr txBox="1">
            <a:spLocks noGrp="1"/>
          </p:cNvSpPr>
          <p:nvPr>
            <p:ph type="title" idx="7" hasCustomPrompt="1"/>
          </p:nvPr>
        </p:nvSpPr>
        <p:spPr>
          <a:xfrm>
            <a:off x="1450188"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66" name="Google Shape;166;p16"/>
          <p:cNvSpPr txBox="1">
            <a:spLocks noGrp="1"/>
          </p:cNvSpPr>
          <p:nvPr>
            <p:ph type="title" idx="8" hasCustomPrompt="1"/>
          </p:nvPr>
        </p:nvSpPr>
        <p:spPr>
          <a:xfrm>
            <a:off x="4081650"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67" name="Google Shape;167;p16"/>
          <p:cNvSpPr txBox="1">
            <a:spLocks noGrp="1"/>
          </p:cNvSpPr>
          <p:nvPr>
            <p:ph type="title" idx="9" hasCustomPrompt="1"/>
          </p:nvPr>
        </p:nvSpPr>
        <p:spPr>
          <a:xfrm>
            <a:off x="6713100"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grpSp>
        <p:nvGrpSpPr>
          <p:cNvPr id="168" name="Google Shape;168;p16"/>
          <p:cNvGrpSpPr/>
          <p:nvPr/>
        </p:nvGrpSpPr>
        <p:grpSpPr>
          <a:xfrm>
            <a:off x="-2168835" y="-1791568"/>
            <a:ext cx="12694999" cy="8775632"/>
            <a:chOff x="-2168835" y="-1791568"/>
            <a:chExt cx="12694999" cy="8775632"/>
          </a:xfrm>
        </p:grpSpPr>
        <p:pic>
          <p:nvPicPr>
            <p:cNvPr id="169" name="Google Shape;169;p16"/>
            <p:cNvPicPr preferRelativeResize="0"/>
            <p:nvPr/>
          </p:nvPicPr>
          <p:blipFill>
            <a:blip r:embed="rId2">
              <a:alphaModFix/>
            </a:blip>
            <a:stretch>
              <a:fillRect/>
            </a:stretch>
          </p:blipFill>
          <p:spPr>
            <a:xfrm rot="3550003" flipH="1">
              <a:off x="-420581" y="2624336"/>
              <a:ext cx="1094281" cy="1282844"/>
            </a:xfrm>
            <a:prstGeom prst="rect">
              <a:avLst/>
            </a:prstGeom>
            <a:noFill/>
            <a:ln>
              <a:noFill/>
            </a:ln>
          </p:spPr>
        </p:pic>
        <p:pic>
          <p:nvPicPr>
            <p:cNvPr id="170" name="Google Shape;170;p16"/>
            <p:cNvPicPr preferRelativeResize="0"/>
            <p:nvPr/>
          </p:nvPicPr>
          <p:blipFill>
            <a:blip r:embed="rId3">
              <a:alphaModFix/>
            </a:blip>
            <a:stretch>
              <a:fillRect/>
            </a:stretch>
          </p:blipFill>
          <p:spPr>
            <a:xfrm rot="7155886" flipH="1">
              <a:off x="7068518" y="-1221197"/>
              <a:ext cx="2726349" cy="2421263"/>
            </a:xfrm>
            <a:prstGeom prst="rect">
              <a:avLst/>
            </a:prstGeom>
            <a:noFill/>
            <a:ln>
              <a:noFill/>
            </a:ln>
          </p:spPr>
        </p:pic>
        <p:pic>
          <p:nvPicPr>
            <p:cNvPr id="171" name="Google Shape;171;p16"/>
            <p:cNvPicPr preferRelativeResize="0"/>
            <p:nvPr/>
          </p:nvPicPr>
          <p:blipFill>
            <a:blip r:embed="rId2">
              <a:alphaModFix/>
            </a:blip>
            <a:stretch>
              <a:fillRect/>
            </a:stretch>
          </p:blipFill>
          <p:spPr>
            <a:xfrm rot="-8653970">
              <a:off x="6114019" y="-1032514"/>
              <a:ext cx="1480484" cy="1735598"/>
            </a:xfrm>
            <a:prstGeom prst="rect">
              <a:avLst/>
            </a:prstGeom>
            <a:noFill/>
            <a:ln>
              <a:noFill/>
            </a:ln>
          </p:spPr>
        </p:pic>
        <p:pic>
          <p:nvPicPr>
            <p:cNvPr id="172" name="Google Shape;172;p16"/>
            <p:cNvPicPr preferRelativeResize="0"/>
            <p:nvPr/>
          </p:nvPicPr>
          <p:blipFill>
            <a:blip r:embed="rId4">
              <a:alphaModFix/>
            </a:blip>
            <a:stretch>
              <a:fillRect/>
            </a:stretch>
          </p:blipFill>
          <p:spPr>
            <a:xfrm rot="10800000" flipH="1">
              <a:off x="-704650" y="4263388"/>
              <a:ext cx="3237624" cy="2720675"/>
            </a:xfrm>
            <a:prstGeom prst="rect">
              <a:avLst/>
            </a:prstGeom>
            <a:noFill/>
            <a:ln>
              <a:noFill/>
            </a:ln>
          </p:spPr>
        </p:pic>
        <p:pic>
          <p:nvPicPr>
            <p:cNvPr id="173" name="Google Shape;173;p16"/>
            <p:cNvPicPr preferRelativeResize="0"/>
            <p:nvPr/>
          </p:nvPicPr>
          <p:blipFill>
            <a:blip r:embed="rId3">
              <a:alphaModFix/>
            </a:blip>
            <a:stretch>
              <a:fillRect/>
            </a:stretch>
          </p:blipFill>
          <p:spPr>
            <a:xfrm rot="7155886" flipH="1">
              <a:off x="-1809507" y="3205232"/>
              <a:ext cx="2726349" cy="2421263"/>
            </a:xfrm>
            <a:prstGeom prst="rect">
              <a:avLst/>
            </a:prstGeom>
            <a:noFill/>
            <a:ln>
              <a:noFill/>
            </a:ln>
          </p:spPr>
        </p:pic>
        <p:pic>
          <p:nvPicPr>
            <p:cNvPr id="174" name="Google Shape;174;p16"/>
            <p:cNvPicPr preferRelativeResize="0"/>
            <p:nvPr/>
          </p:nvPicPr>
          <p:blipFill>
            <a:blip r:embed="rId4">
              <a:alphaModFix/>
            </a:blip>
            <a:stretch>
              <a:fillRect/>
            </a:stretch>
          </p:blipFill>
          <p:spPr>
            <a:xfrm rot="-4822062" flipH="1">
              <a:off x="7956721" y="102712"/>
              <a:ext cx="2574835" cy="2163721"/>
            </a:xfrm>
            <a:prstGeom prst="rect">
              <a:avLst/>
            </a:prstGeom>
            <a:noFill/>
            <a:ln>
              <a:noFill/>
            </a:ln>
          </p:spPr>
        </p:pic>
      </p:grpSp>
      <p:pic>
        <p:nvPicPr>
          <p:cNvPr id="175" name="Google Shape;175;p16"/>
          <p:cNvPicPr preferRelativeResize="0"/>
          <p:nvPr/>
        </p:nvPicPr>
        <p:blipFill>
          <a:blip r:embed="rId5">
            <a:alphaModFix/>
          </a:blip>
          <a:stretch>
            <a:fillRect/>
          </a:stretch>
        </p:blipFill>
        <p:spPr>
          <a:xfrm rot="4578014" flipH="1">
            <a:off x="-25130" y="-180127"/>
            <a:ext cx="850431" cy="1197753"/>
          </a:xfrm>
          <a:prstGeom prst="rect">
            <a:avLst/>
          </a:prstGeom>
          <a:noFill/>
          <a:ln>
            <a:noFill/>
          </a:ln>
        </p:spPr>
      </p:pic>
    </p:spTree>
    <p:extLst>
      <p:ext uri="{BB962C8B-B14F-4D97-AF65-F5344CB8AC3E}">
        <p14:creationId xmlns:p14="http://schemas.microsoft.com/office/powerpoint/2010/main" val="642660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213"/>
        <p:cNvGrpSpPr/>
        <p:nvPr/>
      </p:nvGrpSpPr>
      <p:grpSpPr>
        <a:xfrm>
          <a:off x="0" y="0"/>
          <a:ext cx="0" cy="0"/>
          <a:chOff x="0" y="0"/>
          <a:chExt cx="0" cy="0"/>
        </a:xfrm>
      </p:grpSpPr>
      <p:sp>
        <p:nvSpPr>
          <p:cNvPr id="214" name="Google Shape;214;p19"/>
          <p:cNvSpPr txBox="1">
            <a:spLocks noGrp="1"/>
          </p:cNvSpPr>
          <p:nvPr>
            <p:ph type="subTitle" idx="1"/>
          </p:nvPr>
        </p:nvSpPr>
        <p:spPr>
          <a:xfrm>
            <a:off x="1894200" y="17074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5" name="Google Shape;215;p19"/>
          <p:cNvSpPr txBox="1">
            <a:spLocks noGrp="1"/>
          </p:cNvSpPr>
          <p:nvPr>
            <p:ph type="subTitle" idx="2"/>
          </p:nvPr>
        </p:nvSpPr>
        <p:spPr>
          <a:xfrm>
            <a:off x="1894202" y="2011030"/>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16" name="Google Shape;216;p19"/>
          <p:cNvSpPr txBox="1">
            <a:spLocks noGrp="1"/>
          </p:cNvSpPr>
          <p:nvPr>
            <p:ph type="subTitle" idx="3"/>
          </p:nvPr>
        </p:nvSpPr>
        <p:spPr>
          <a:xfrm>
            <a:off x="5568359" y="17074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7" name="Google Shape;217;p19"/>
          <p:cNvSpPr txBox="1">
            <a:spLocks noGrp="1"/>
          </p:cNvSpPr>
          <p:nvPr>
            <p:ph type="subTitle" idx="4"/>
          </p:nvPr>
        </p:nvSpPr>
        <p:spPr>
          <a:xfrm>
            <a:off x="5568359" y="2011023"/>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atin typeface="Muli"/>
                <a:ea typeface="Muli"/>
                <a:cs typeface="Muli"/>
                <a:sym typeface="Muli"/>
              </a:defRPr>
            </a:lvl1pPr>
            <a:lvl2pPr lvl="1" rtl="0">
              <a:spcBef>
                <a:spcPts val="0"/>
              </a:spcBef>
              <a:spcAft>
                <a:spcPts val="0"/>
              </a:spcAft>
              <a:buNone/>
              <a:defRPr sz="1600" b="1">
                <a:latin typeface="Muli"/>
                <a:ea typeface="Muli"/>
                <a:cs typeface="Muli"/>
                <a:sym typeface="Muli"/>
              </a:defRPr>
            </a:lvl2pPr>
            <a:lvl3pPr lvl="2" rtl="0">
              <a:spcBef>
                <a:spcPts val="0"/>
              </a:spcBef>
              <a:spcAft>
                <a:spcPts val="0"/>
              </a:spcAft>
              <a:buNone/>
              <a:defRPr sz="1600" b="1">
                <a:latin typeface="Muli"/>
                <a:ea typeface="Muli"/>
                <a:cs typeface="Muli"/>
                <a:sym typeface="Muli"/>
              </a:defRPr>
            </a:lvl3pPr>
            <a:lvl4pPr lvl="3" rtl="0">
              <a:spcBef>
                <a:spcPts val="0"/>
              </a:spcBef>
              <a:spcAft>
                <a:spcPts val="0"/>
              </a:spcAft>
              <a:buNone/>
              <a:defRPr sz="1600" b="1">
                <a:latin typeface="Muli"/>
                <a:ea typeface="Muli"/>
                <a:cs typeface="Muli"/>
                <a:sym typeface="Muli"/>
              </a:defRPr>
            </a:lvl4pPr>
            <a:lvl5pPr lvl="4" rtl="0">
              <a:spcBef>
                <a:spcPts val="0"/>
              </a:spcBef>
              <a:spcAft>
                <a:spcPts val="0"/>
              </a:spcAft>
              <a:buNone/>
              <a:defRPr sz="1600" b="1">
                <a:latin typeface="Muli"/>
                <a:ea typeface="Muli"/>
                <a:cs typeface="Muli"/>
                <a:sym typeface="Muli"/>
              </a:defRPr>
            </a:lvl5pPr>
            <a:lvl6pPr lvl="5" rtl="0">
              <a:spcBef>
                <a:spcPts val="0"/>
              </a:spcBef>
              <a:spcAft>
                <a:spcPts val="0"/>
              </a:spcAft>
              <a:buNone/>
              <a:defRPr sz="1600" b="1">
                <a:latin typeface="Muli"/>
                <a:ea typeface="Muli"/>
                <a:cs typeface="Muli"/>
                <a:sym typeface="Muli"/>
              </a:defRPr>
            </a:lvl6pPr>
            <a:lvl7pPr lvl="6" rtl="0">
              <a:spcBef>
                <a:spcPts val="0"/>
              </a:spcBef>
              <a:spcAft>
                <a:spcPts val="0"/>
              </a:spcAft>
              <a:buNone/>
              <a:defRPr sz="1600" b="1">
                <a:latin typeface="Muli"/>
                <a:ea typeface="Muli"/>
                <a:cs typeface="Muli"/>
                <a:sym typeface="Muli"/>
              </a:defRPr>
            </a:lvl7pPr>
            <a:lvl8pPr lvl="7" rtl="0">
              <a:spcBef>
                <a:spcPts val="0"/>
              </a:spcBef>
              <a:spcAft>
                <a:spcPts val="0"/>
              </a:spcAft>
              <a:buNone/>
              <a:defRPr sz="1600" b="1">
                <a:latin typeface="Muli"/>
                <a:ea typeface="Muli"/>
                <a:cs typeface="Muli"/>
                <a:sym typeface="Muli"/>
              </a:defRPr>
            </a:lvl8pPr>
            <a:lvl9pPr lvl="8" rtl="0">
              <a:spcBef>
                <a:spcPts val="0"/>
              </a:spcBef>
              <a:spcAft>
                <a:spcPts val="0"/>
              </a:spcAft>
              <a:buNone/>
              <a:defRPr sz="1600" b="1">
                <a:latin typeface="Muli"/>
                <a:ea typeface="Muli"/>
                <a:cs typeface="Muli"/>
                <a:sym typeface="Muli"/>
              </a:defRPr>
            </a:lvl9pPr>
          </a:lstStyle>
          <a:p>
            <a:endParaRPr/>
          </a:p>
        </p:txBody>
      </p:sp>
      <p:sp>
        <p:nvSpPr>
          <p:cNvPr id="218" name="Google Shape;218;p19"/>
          <p:cNvSpPr txBox="1">
            <a:spLocks noGrp="1"/>
          </p:cNvSpPr>
          <p:nvPr>
            <p:ph type="subTitle" idx="5"/>
          </p:nvPr>
        </p:nvSpPr>
        <p:spPr>
          <a:xfrm>
            <a:off x="1894200" y="3119925"/>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19" name="Google Shape;219;p19"/>
          <p:cNvSpPr txBox="1">
            <a:spLocks noGrp="1"/>
          </p:cNvSpPr>
          <p:nvPr>
            <p:ph type="subTitle" idx="6"/>
          </p:nvPr>
        </p:nvSpPr>
        <p:spPr>
          <a:xfrm>
            <a:off x="1894202" y="3423530"/>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20" name="Google Shape;220;p19"/>
          <p:cNvSpPr txBox="1">
            <a:spLocks noGrp="1"/>
          </p:cNvSpPr>
          <p:nvPr>
            <p:ph type="subTitle" idx="7"/>
          </p:nvPr>
        </p:nvSpPr>
        <p:spPr>
          <a:xfrm>
            <a:off x="5568359" y="3119924"/>
            <a:ext cx="1830900" cy="402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221" name="Google Shape;221;p19"/>
          <p:cNvSpPr txBox="1">
            <a:spLocks noGrp="1"/>
          </p:cNvSpPr>
          <p:nvPr>
            <p:ph type="subTitle" idx="8"/>
          </p:nvPr>
        </p:nvSpPr>
        <p:spPr>
          <a:xfrm>
            <a:off x="5568370" y="3423529"/>
            <a:ext cx="1830900" cy="923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600"/>
            </a:lvl1pPr>
            <a:lvl2pPr lvl="1" rtl="0">
              <a:spcBef>
                <a:spcPts val="0"/>
              </a:spcBef>
              <a:spcAft>
                <a:spcPts val="0"/>
              </a:spcAft>
              <a:buNone/>
              <a:defRPr sz="1600" b="1"/>
            </a:lvl2pPr>
            <a:lvl3pPr lvl="2" rtl="0">
              <a:spcBef>
                <a:spcPts val="0"/>
              </a:spcBef>
              <a:spcAft>
                <a:spcPts val="0"/>
              </a:spcAft>
              <a:buNone/>
              <a:defRPr sz="1600" b="1"/>
            </a:lvl3pPr>
            <a:lvl4pPr lvl="3" rtl="0">
              <a:spcBef>
                <a:spcPts val="0"/>
              </a:spcBef>
              <a:spcAft>
                <a:spcPts val="0"/>
              </a:spcAft>
              <a:buNone/>
              <a:defRPr sz="1600" b="1"/>
            </a:lvl4pPr>
            <a:lvl5pPr lvl="4" rtl="0">
              <a:spcBef>
                <a:spcPts val="0"/>
              </a:spcBef>
              <a:spcAft>
                <a:spcPts val="0"/>
              </a:spcAft>
              <a:buNone/>
              <a:defRPr sz="1600" b="1"/>
            </a:lvl5pPr>
            <a:lvl6pPr lvl="5" rtl="0">
              <a:spcBef>
                <a:spcPts val="0"/>
              </a:spcBef>
              <a:spcAft>
                <a:spcPts val="0"/>
              </a:spcAft>
              <a:buNone/>
              <a:defRPr sz="1600" b="1"/>
            </a:lvl6pPr>
            <a:lvl7pPr lvl="6" rtl="0">
              <a:spcBef>
                <a:spcPts val="0"/>
              </a:spcBef>
              <a:spcAft>
                <a:spcPts val="0"/>
              </a:spcAft>
              <a:buNone/>
              <a:defRPr sz="1600" b="1"/>
            </a:lvl7pPr>
            <a:lvl8pPr lvl="7" rtl="0">
              <a:spcBef>
                <a:spcPts val="0"/>
              </a:spcBef>
              <a:spcAft>
                <a:spcPts val="0"/>
              </a:spcAft>
              <a:buNone/>
              <a:defRPr sz="1600" b="1"/>
            </a:lvl8pPr>
            <a:lvl9pPr lvl="8" rtl="0">
              <a:spcBef>
                <a:spcPts val="0"/>
              </a:spcBef>
              <a:spcAft>
                <a:spcPts val="0"/>
              </a:spcAft>
              <a:buNone/>
              <a:defRPr sz="1600" b="1"/>
            </a:lvl9pPr>
          </a:lstStyle>
          <a:p>
            <a:endParaRPr/>
          </a:p>
        </p:txBody>
      </p:sp>
      <p:sp>
        <p:nvSpPr>
          <p:cNvPr id="222" name="Google Shape;222;p19"/>
          <p:cNvSpPr txBox="1">
            <a:spLocks noGrp="1"/>
          </p:cNvSpPr>
          <p:nvPr>
            <p:ph type="title"/>
          </p:nvPr>
        </p:nvSpPr>
        <p:spPr>
          <a:xfrm>
            <a:off x="720300" y="452325"/>
            <a:ext cx="7176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3" name="Google Shape;223;p19"/>
          <p:cNvSpPr/>
          <p:nvPr/>
        </p:nvSpPr>
        <p:spPr>
          <a:xfrm flipH="1">
            <a:off x="50" y="4741200"/>
            <a:ext cx="9144142" cy="402307"/>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224;p19"/>
          <p:cNvGrpSpPr/>
          <p:nvPr/>
        </p:nvGrpSpPr>
        <p:grpSpPr>
          <a:xfrm rot="10800000">
            <a:off x="6520089" y="1110300"/>
            <a:ext cx="4560798" cy="5340275"/>
            <a:chOff x="-1320398" y="-1131675"/>
            <a:chExt cx="4560798" cy="5340275"/>
          </a:xfrm>
        </p:grpSpPr>
        <p:pic>
          <p:nvPicPr>
            <p:cNvPr id="225" name="Google Shape;225;p19"/>
            <p:cNvPicPr preferRelativeResize="0"/>
            <p:nvPr/>
          </p:nvPicPr>
          <p:blipFill>
            <a:blip r:embed="rId2">
              <a:alphaModFix/>
            </a:blip>
            <a:stretch>
              <a:fillRect/>
            </a:stretch>
          </p:blipFill>
          <p:spPr>
            <a:xfrm rot="10800000" flipH="1">
              <a:off x="-54324" y="2539975"/>
              <a:ext cx="1184750" cy="1668625"/>
            </a:xfrm>
            <a:prstGeom prst="rect">
              <a:avLst/>
            </a:prstGeom>
            <a:noFill/>
            <a:ln>
              <a:noFill/>
            </a:ln>
          </p:spPr>
        </p:pic>
        <p:pic>
          <p:nvPicPr>
            <p:cNvPr id="226" name="Google Shape;226;p19"/>
            <p:cNvPicPr preferRelativeResize="0"/>
            <p:nvPr/>
          </p:nvPicPr>
          <p:blipFill>
            <a:blip r:embed="rId3">
              <a:alphaModFix/>
            </a:blip>
            <a:stretch>
              <a:fillRect/>
            </a:stretch>
          </p:blipFill>
          <p:spPr>
            <a:xfrm rot="4065820">
              <a:off x="1802577" y="-593946"/>
              <a:ext cx="1167272" cy="1368418"/>
            </a:xfrm>
            <a:prstGeom prst="rect">
              <a:avLst/>
            </a:prstGeom>
            <a:noFill/>
            <a:ln>
              <a:noFill/>
            </a:ln>
          </p:spPr>
        </p:pic>
        <p:pic>
          <p:nvPicPr>
            <p:cNvPr id="227" name="Google Shape;227;p19"/>
            <p:cNvPicPr preferRelativeResize="0"/>
            <p:nvPr/>
          </p:nvPicPr>
          <p:blipFill>
            <a:blip r:embed="rId4">
              <a:alphaModFix/>
            </a:blip>
            <a:stretch>
              <a:fillRect/>
            </a:stretch>
          </p:blipFill>
          <p:spPr>
            <a:xfrm>
              <a:off x="-1075509" y="-1131675"/>
              <a:ext cx="3641590" cy="3060143"/>
            </a:xfrm>
            <a:prstGeom prst="rect">
              <a:avLst/>
            </a:prstGeom>
            <a:noFill/>
            <a:ln>
              <a:noFill/>
            </a:ln>
          </p:spPr>
        </p:pic>
        <p:pic>
          <p:nvPicPr>
            <p:cNvPr id="228" name="Google Shape;228;p19"/>
            <p:cNvPicPr preferRelativeResize="0"/>
            <p:nvPr/>
          </p:nvPicPr>
          <p:blipFill>
            <a:blip r:embed="rId5">
              <a:alphaModFix/>
            </a:blip>
            <a:stretch>
              <a:fillRect/>
            </a:stretch>
          </p:blipFill>
          <p:spPr>
            <a:xfrm rot="1392348">
              <a:off x="-953652" y="939595"/>
              <a:ext cx="2726349" cy="2421263"/>
            </a:xfrm>
            <a:prstGeom prst="rect">
              <a:avLst/>
            </a:prstGeom>
            <a:noFill/>
            <a:ln>
              <a:noFill/>
            </a:ln>
          </p:spPr>
        </p:pic>
      </p:grpSp>
      <p:pic>
        <p:nvPicPr>
          <p:cNvPr id="229" name="Google Shape;229;p19"/>
          <p:cNvPicPr preferRelativeResize="0"/>
          <p:nvPr/>
        </p:nvPicPr>
        <p:blipFill>
          <a:blip r:embed="rId6">
            <a:alphaModFix/>
          </a:blip>
          <a:stretch>
            <a:fillRect/>
          </a:stretch>
        </p:blipFill>
        <p:spPr>
          <a:xfrm rot="-2699975">
            <a:off x="-490986" y="978528"/>
            <a:ext cx="1003216" cy="326241"/>
          </a:xfrm>
          <a:prstGeom prst="rect">
            <a:avLst/>
          </a:prstGeom>
          <a:noFill/>
          <a:ln>
            <a:noFill/>
          </a:ln>
        </p:spPr>
      </p:pic>
      <p:pic>
        <p:nvPicPr>
          <p:cNvPr id="230" name="Google Shape;230;p19"/>
          <p:cNvPicPr preferRelativeResize="0"/>
          <p:nvPr/>
        </p:nvPicPr>
        <p:blipFill>
          <a:blip r:embed="rId6">
            <a:alphaModFix/>
          </a:blip>
          <a:stretch>
            <a:fillRect/>
          </a:stretch>
        </p:blipFill>
        <p:spPr>
          <a:xfrm rot="9823372">
            <a:off x="-287152" y="-94067"/>
            <a:ext cx="1380599" cy="448964"/>
          </a:xfrm>
          <a:prstGeom prst="rect">
            <a:avLst/>
          </a:prstGeom>
          <a:noFill/>
          <a:ln>
            <a:noFill/>
          </a:ln>
        </p:spPr>
      </p:pic>
    </p:spTree>
    <p:extLst>
      <p:ext uri="{BB962C8B-B14F-4D97-AF65-F5344CB8AC3E}">
        <p14:creationId xmlns:p14="http://schemas.microsoft.com/office/powerpoint/2010/main" val="33501940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231"/>
        <p:cNvGrpSpPr/>
        <p:nvPr/>
      </p:nvGrpSpPr>
      <p:grpSpPr>
        <a:xfrm>
          <a:off x="0" y="0"/>
          <a:ext cx="0" cy="0"/>
          <a:chOff x="0" y="0"/>
          <a:chExt cx="0" cy="0"/>
        </a:xfrm>
      </p:grpSpPr>
      <p:sp>
        <p:nvSpPr>
          <p:cNvPr id="232" name="Google Shape;232;p20"/>
          <p:cNvSpPr txBox="1">
            <a:spLocks noGrp="1"/>
          </p:cNvSpPr>
          <p:nvPr>
            <p:ph type="body" idx="1"/>
          </p:nvPr>
        </p:nvSpPr>
        <p:spPr>
          <a:xfrm>
            <a:off x="1687050" y="1759501"/>
            <a:ext cx="5769900" cy="23190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SzPts val="1600"/>
              <a:buFont typeface="Karla"/>
              <a:buChar char="●"/>
              <a:defRPr sz="1600"/>
            </a:lvl1pPr>
            <a:lvl2pPr marL="914400" lvl="1" indent="-317500" rtl="0">
              <a:spcBef>
                <a:spcPts val="1600"/>
              </a:spcBef>
              <a:spcAft>
                <a:spcPts val="0"/>
              </a:spcAft>
              <a:buSzPts val="1400"/>
              <a:buFont typeface="Karla"/>
              <a:buChar char="○"/>
              <a:defRPr/>
            </a:lvl2pPr>
            <a:lvl3pPr marL="1371600" lvl="2" indent="-317500" rtl="0">
              <a:spcBef>
                <a:spcPts val="0"/>
              </a:spcBef>
              <a:spcAft>
                <a:spcPts val="0"/>
              </a:spcAft>
              <a:buSzPts val="1400"/>
              <a:buFont typeface="Karla"/>
              <a:buChar char="■"/>
              <a:defRPr/>
            </a:lvl3pPr>
            <a:lvl4pPr marL="1828800" lvl="3" indent="-317500" rtl="0">
              <a:spcBef>
                <a:spcPts val="0"/>
              </a:spcBef>
              <a:spcAft>
                <a:spcPts val="0"/>
              </a:spcAft>
              <a:buSzPts val="1400"/>
              <a:buFont typeface="Karla"/>
              <a:buChar char="●"/>
              <a:defRPr/>
            </a:lvl4pPr>
            <a:lvl5pPr marL="2286000" lvl="4" indent="-317500" rtl="0">
              <a:spcBef>
                <a:spcPts val="0"/>
              </a:spcBef>
              <a:spcAft>
                <a:spcPts val="0"/>
              </a:spcAft>
              <a:buSzPts val="1400"/>
              <a:buFont typeface="Karla"/>
              <a:buChar char="○"/>
              <a:defRPr/>
            </a:lvl5pPr>
            <a:lvl6pPr marL="2743200" lvl="5" indent="-317500" rtl="0">
              <a:spcBef>
                <a:spcPts val="0"/>
              </a:spcBef>
              <a:spcAft>
                <a:spcPts val="0"/>
              </a:spcAft>
              <a:buSzPts val="1400"/>
              <a:buFont typeface="Karla"/>
              <a:buChar char="■"/>
              <a:defRPr/>
            </a:lvl6pPr>
            <a:lvl7pPr marL="3200400" lvl="6" indent="-317500" rtl="0">
              <a:spcBef>
                <a:spcPts val="0"/>
              </a:spcBef>
              <a:spcAft>
                <a:spcPts val="0"/>
              </a:spcAft>
              <a:buSzPts val="1400"/>
              <a:buFont typeface="Karla"/>
              <a:buChar char="●"/>
              <a:defRPr/>
            </a:lvl7pPr>
            <a:lvl8pPr marL="3657600" lvl="7" indent="-317500" rtl="0">
              <a:spcBef>
                <a:spcPts val="0"/>
              </a:spcBef>
              <a:spcAft>
                <a:spcPts val="0"/>
              </a:spcAft>
              <a:buSzPts val="1400"/>
              <a:buFont typeface="Karla"/>
              <a:buChar char="○"/>
              <a:defRPr/>
            </a:lvl8pPr>
            <a:lvl9pPr marL="4114800" lvl="8" indent="-317500" rtl="0">
              <a:spcBef>
                <a:spcPts val="0"/>
              </a:spcBef>
              <a:spcAft>
                <a:spcPts val="0"/>
              </a:spcAft>
              <a:buSzPts val="1400"/>
              <a:buFont typeface="Karla"/>
              <a:buChar char="■"/>
              <a:defRPr/>
            </a:lvl9pPr>
          </a:lstStyle>
          <a:p>
            <a:endParaRPr/>
          </a:p>
        </p:txBody>
      </p:sp>
      <p:sp>
        <p:nvSpPr>
          <p:cNvPr id="233" name="Google Shape;233;p20"/>
          <p:cNvSpPr txBox="1">
            <a:spLocks noGrp="1"/>
          </p:cNvSpPr>
          <p:nvPr>
            <p:ph type="title"/>
          </p:nvPr>
        </p:nvSpPr>
        <p:spPr>
          <a:xfrm>
            <a:off x="1687050" y="1065000"/>
            <a:ext cx="5769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34" name="Google Shape;234;p20"/>
          <p:cNvPicPr preferRelativeResize="0"/>
          <p:nvPr/>
        </p:nvPicPr>
        <p:blipFill>
          <a:blip r:embed="rId2">
            <a:alphaModFix/>
          </a:blip>
          <a:stretch>
            <a:fillRect/>
          </a:stretch>
        </p:blipFill>
        <p:spPr>
          <a:xfrm rot="10800000" flipH="1">
            <a:off x="-159100" y="774575"/>
            <a:ext cx="1044925" cy="1471700"/>
          </a:xfrm>
          <a:prstGeom prst="rect">
            <a:avLst/>
          </a:prstGeom>
          <a:noFill/>
          <a:ln>
            <a:noFill/>
          </a:ln>
        </p:spPr>
      </p:pic>
      <p:sp>
        <p:nvSpPr>
          <p:cNvPr id="235" name="Google Shape;235;p20"/>
          <p:cNvSpPr/>
          <p:nvPr/>
        </p:nvSpPr>
        <p:spPr>
          <a:xfrm>
            <a:off x="58" y="4543416"/>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6" name="Google Shape;236;p20"/>
          <p:cNvPicPr preferRelativeResize="0"/>
          <p:nvPr/>
        </p:nvPicPr>
        <p:blipFill>
          <a:blip r:embed="rId3">
            <a:alphaModFix/>
          </a:blip>
          <a:stretch>
            <a:fillRect/>
          </a:stretch>
        </p:blipFill>
        <p:spPr>
          <a:xfrm rot="-287318" flipH="1">
            <a:off x="8405604" y="3946618"/>
            <a:ext cx="849397" cy="995768"/>
          </a:xfrm>
          <a:prstGeom prst="rect">
            <a:avLst/>
          </a:prstGeom>
          <a:noFill/>
          <a:ln>
            <a:noFill/>
          </a:ln>
        </p:spPr>
      </p:pic>
      <p:sp>
        <p:nvSpPr>
          <p:cNvPr id="237" name="Google Shape;237;p20"/>
          <p:cNvSpPr/>
          <p:nvPr/>
        </p:nvSpPr>
        <p:spPr>
          <a:xfrm rot="10800000">
            <a:off x="58" y="-9"/>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8" name="Google Shape;238;p20"/>
          <p:cNvPicPr preferRelativeResize="0"/>
          <p:nvPr/>
        </p:nvPicPr>
        <p:blipFill>
          <a:blip r:embed="rId4">
            <a:alphaModFix/>
          </a:blip>
          <a:stretch>
            <a:fillRect/>
          </a:stretch>
        </p:blipFill>
        <p:spPr>
          <a:xfrm rot="9407652" flipH="1">
            <a:off x="-1328552" y="-985583"/>
            <a:ext cx="2726349" cy="2421263"/>
          </a:xfrm>
          <a:prstGeom prst="rect">
            <a:avLst/>
          </a:prstGeom>
          <a:noFill/>
          <a:ln>
            <a:noFill/>
          </a:ln>
        </p:spPr>
      </p:pic>
      <p:pic>
        <p:nvPicPr>
          <p:cNvPr id="239" name="Google Shape;239;p20"/>
          <p:cNvPicPr preferRelativeResize="0"/>
          <p:nvPr/>
        </p:nvPicPr>
        <p:blipFill>
          <a:blip r:embed="rId5">
            <a:alphaModFix/>
          </a:blip>
          <a:stretch>
            <a:fillRect/>
          </a:stretch>
        </p:blipFill>
        <p:spPr>
          <a:xfrm rot="-847278">
            <a:off x="1242905" y="331925"/>
            <a:ext cx="871684" cy="283469"/>
          </a:xfrm>
          <a:prstGeom prst="rect">
            <a:avLst/>
          </a:prstGeom>
          <a:noFill/>
          <a:ln>
            <a:noFill/>
          </a:ln>
        </p:spPr>
      </p:pic>
      <p:pic>
        <p:nvPicPr>
          <p:cNvPr id="240" name="Google Shape;240;p20"/>
          <p:cNvPicPr preferRelativeResize="0"/>
          <p:nvPr/>
        </p:nvPicPr>
        <p:blipFill>
          <a:blip r:embed="rId5">
            <a:alphaModFix/>
          </a:blip>
          <a:stretch>
            <a:fillRect/>
          </a:stretch>
        </p:blipFill>
        <p:spPr>
          <a:xfrm rot="721009">
            <a:off x="7539081" y="4408626"/>
            <a:ext cx="871684" cy="283469"/>
          </a:xfrm>
          <a:prstGeom prst="rect">
            <a:avLst/>
          </a:prstGeom>
          <a:noFill/>
          <a:ln>
            <a:noFill/>
          </a:ln>
        </p:spPr>
      </p:pic>
      <p:pic>
        <p:nvPicPr>
          <p:cNvPr id="241" name="Google Shape;241;p20"/>
          <p:cNvPicPr preferRelativeResize="0"/>
          <p:nvPr/>
        </p:nvPicPr>
        <p:blipFill>
          <a:blip r:embed="rId5">
            <a:alphaModFix/>
          </a:blip>
          <a:stretch>
            <a:fillRect/>
          </a:stretch>
        </p:blipFill>
        <p:spPr>
          <a:xfrm rot="-1427564">
            <a:off x="8681931" y="4772402"/>
            <a:ext cx="871682" cy="283470"/>
          </a:xfrm>
          <a:prstGeom prst="rect">
            <a:avLst/>
          </a:prstGeom>
          <a:noFill/>
          <a:ln>
            <a:noFill/>
          </a:ln>
        </p:spPr>
      </p:pic>
    </p:spTree>
    <p:extLst>
      <p:ext uri="{BB962C8B-B14F-4D97-AF65-F5344CB8AC3E}">
        <p14:creationId xmlns:p14="http://schemas.microsoft.com/office/powerpoint/2010/main" val="4067756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286"/>
        <p:cNvGrpSpPr/>
        <p:nvPr/>
      </p:nvGrpSpPr>
      <p:grpSpPr>
        <a:xfrm>
          <a:off x="0" y="0"/>
          <a:ext cx="0" cy="0"/>
          <a:chOff x="0" y="0"/>
          <a:chExt cx="0" cy="0"/>
        </a:xfrm>
      </p:grpSpPr>
      <p:sp>
        <p:nvSpPr>
          <p:cNvPr id="287" name="Google Shape;287;p24"/>
          <p:cNvSpPr txBox="1">
            <a:spLocks noGrp="1"/>
          </p:cNvSpPr>
          <p:nvPr>
            <p:ph type="title"/>
          </p:nvPr>
        </p:nvSpPr>
        <p:spPr>
          <a:xfrm>
            <a:off x="2697630" y="957188"/>
            <a:ext cx="3748800" cy="166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9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sp>
        <p:nvSpPr>
          <p:cNvPr id="288" name="Google Shape;288;p24"/>
          <p:cNvSpPr txBox="1">
            <a:spLocks noGrp="1"/>
          </p:cNvSpPr>
          <p:nvPr>
            <p:ph type="subTitle" idx="1"/>
          </p:nvPr>
        </p:nvSpPr>
        <p:spPr>
          <a:xfrm>
            <a:off x="3114675" y="2529913"/>
            <a:ext cx="2914800" cy="1169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3917283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5"/>
          <p:cNvSpPr txBox="1">
            <a:spLocks noGrp="1"/>
          </p:cNvSpPr>
          <p:nvPr>
            <p:ph type="subTitle" idx="1"/>
          </p:nvPr>
        </p:nvSpPr>
        <p:spPr>
          <a:xfrm>
            <a:off x="1458776" y="3030100"/>
            <a:ext cx="2955900" cy="420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31" name="Google Shape;31;p5"/>
          <p:cNvSpPr txBox="1">
            <a:spLocks noGrp="1"/>
          </p:cNvSpPr>
          <p:nvPr>
            <p:ph type="subTitle" idx="2"/>
          </p:nvPr>
        </p:nvSpPr>
        <p:spPr>
          <a:xfrm>
            <a:off x="1461275" y="3356450"/>
            <a:ext cx="2953500" cy="9513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lvl1pPr>
            <a:lvl2pPr lvl="1" algn="ctr" rtl="0">
              <a:spcBef>
                <a:spcPts val="0"/>
              </a:spcBef>
              <a:spcAft>
                <a:spcPts val="0"/>
              </a:spcAft>
              <a:buNone/>
              <a:defRPr sz="1600" b="1"/>
            </a:lvl2pPr>
            <a:lvl3pPr lvl="2" algn="ctr" rtl="0">
              <a:spcBef>
                <a:spcPts val="0"/>
              </a:spcBef>
              <a:spcAft>
                <a:spcPts val="0"/>
              </a:spcAft>
              <a:buNone/>
              <a:defRPr sz="1600" b="1"/>
            </a:lvl3pPr>
            <a:lvl4pPr lvl="3" algn="ctr" rtl="0">
              <a:spcBef>
                <a:spcPts val="0"/>
              </a:spcBef>
              <a:spcAft>
                <a:spcPts val="0"/>
              </a:spcAft>
              <a:buNone/>
              <a:defRPr sz="1600" b="1"/>
            </a:lvl4pPr>
            <a:lvl5pPr lvl="4" algn="ctr" rtl="0">
              <a:spcBef>
                <a:spcPts val="0"/>
              </a:spcBef>
              <a:spcAft>
                <a:spcPts val="0"/>
              </a:spcAft>
              <a:buNone/>
              <a:defRPr sz="1600" b="1"/>
            </a:lvl5pPr>
            <a:lvl6pPr lvl="5" algn="ctr" rtl="0">
              <a:spcBef>
                <a:spcPts val="0"/>
              </a:spcBef>
              <a:spcAft>
                <a:spcPts val="0"/>
              </a:spcAft>
              <a:buNone/>
              <a:defRPr sz="1600" b="1"/>
            </a:lvl6pPr>
            <a:lvl7pPr lvl="6" algn="ctr" rtl="0">
              <a:spcBef>
                <a:spcPts val="0"/>
              </a:spcBef>
              <a:spcAft>
                <a:spcPts val="0"/>
              </a:spcAft>
              <a:buNone/>
              <a:defRPr sz="1600" b="1"/>
            </a:lvl7pPr>
            <a:lvl8pPr lvl="7" algn="ctr" rtl="0">
              <a:spcBef>
                <a:spcPts val="0"/>
              </a:spcBef>
              <a:spcAft>
                <a:spcPts val="0"/>
              </a:spcAft>
              <a:buNone/>
              <a:defRPr sz="1600" b="1"/>
            </a:lvl8pPr>
            <a:lvl9pPr lvl="8" algn="ctr" rtl="0">
              <a:spcBef>
                <a:spcPts val="0"/>
              </a:spcBef>
              <a:spcAft>
                <a:spcPts val="0"/>
              </a:spcAft>
              <a:buNone/>
              <a:defRPr sz="1600" b="1"/>
            </a:lvl9pPr>
          </a:lstStyle>
          <a:p>
            <a:endParaRPr/>
          </a:p>
        </p:txBody>
      </p:sp>
      <p:sp>
        <p:nvSpPr>
          <p:cNvPr id="32" name="Google Shape;32;p5"/>
          <p:cNvSpPr txBox="1">
            <a:spLocks noGrp="1"/>
          </p:cNvSpPr>
          <p:nvPr>
            <p:ph type="subTitle" idx="3"/>
          </p:nvPr>
        </p:nvSpPr>
        <p:spPr>
          <a:xfrm>
            <a:off x="4729337" y="3030100"/>
            <a:ext cx="2955900" cy="4206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33" name="Google Shape;33;p5"/>
          <p:cNvSpPr txBox="1">
            <a:spLocks noGrp="1"/>
          </p:cNvSpPr>
          <p:nvPr>
            <p:ph type="subTitle" idx="4"/>
          </p:nvPr>
        </p:nvSpPr>
        <p:spPr>
          <a:xfrm>
            <a:off x="4732425" y="3356450"/>
            <a:ext cx="2949600" cy="9513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lvl1pPr>
            <a:lvl2pPr lvl="1" algn="ctr" rtl="0">
              <a:spcBef>
                <a:spcPts val="0"/>
              </a:spcBef>
              <a:spcAft>
                <a:spcPts val="0"/>
              </a:spcAft>
              <a:buNone/>
              <a:defRPr sz="1600" b="1"/>
            </a:lvl2pPr>
            <a:lvl3pPr lvl="2" algn="ctr" rtl="0">
              <a:spcBef>
                <a:spcPts val="0"/>
              </a:spcBef>
              <a:spcAft>
                <a:spcPts val="0"/>
              </a:spcAft>
              <a:buNone/>
              <a:defRPr sz="1600" b="1"/>
            </a:lvl3pPr>
            <a:lvl4pPr lvl="3" algn="ctr" rtl="0">
              <a:spcBef>
                <a:spcPts val="0"/>
              </a:spcBef>
              <a:spcAft>
                <a:spcPts val="0"/>
              </a:spcAft>
              <a:buNone/>
              <a:defRPr sz="1600" b="1"/>
            </a:lvl4pPr>
            <a:lvl5pPr lvl="4" algn="ctr" rtl="0">
              <a:spcBef>
                <a:spcPts val="0"/>
              </a:spcBef>
              <a:spcAft>
                <a:spcPts val="0"/>
              </a:spcAft>
              <a:buNone/>
              <a:defRPr sz="1600" b="1"/>
            </a:lvl5pPr>
            <a:lvl6pPr lvl="5" algn="ctr" rtl="0">
              <a:spcBef>
                <a:spcPts val="0"/>
              </a:spcBef>
              <a:spcAft>
                <a:spcPts val="0"/>
              </a:spcAft>
              <a:buNone/>
              <a:defRPr sz="1600" b="1"/>
            </a:lvl6pPr>
            <a:lvl7pPr lvl="6" algn="ctr" rtl="0">
              <a:spcBef>
                <a:spcPts val="0"/>
              </a:spcBef>
              <a:spcAft>
                <a:spcPts val="0"/>
              </a:spcAft>
              <a:buNone/>
              <a:defRPr sz="1600" b="1"/>
            </a:lvl7pPr>
            <a:lvl8pPr lvl="7" algn="ctr" rtl="0">
              <a:spcBef>
                <a:spcPts val="0"/>
              </a:spcBef>
              <a:spcAft>
                <a:spcPts val="0"/>
              </a:spcAft>
              <a:buNone/>
              <a:defRPr sz="1600" b="1"/>
            </a:lvl8pPr>
            <a:lvl9pPr lvl="8" algn="ctr" rtl="0">
              <a:spcBef>
                <a:spcPts val="0"/>
              </a:spcBef>
              <a:spcAft>
                <a:spcPts val="0"/>
              </a:spcAft>
              <a:buNone/>
              <a:defRPr sz="1600" b="1"/>
            </a:lvl9pPr>
          </a:lstStyle>
          <a:p>
            <a:endParaRPr/>
          </a:p>
        </p:txBody>
      </p:sp>
      <p:sp>
        <p:nvSpPr>
          <p:cNvPr id="34" name="Google Shape;34;p5"/>
          <p:cNvSpPr txBox="1">
            <a:spLocks noGrp="1"/>
          </p:cNvSpPr>
          <p:nvPr>
            <p:ph type="title"/>
          </p:nvPr>
        </p:nvSpPr>
        <p:spPr>
          <a:xfrm>
            <a:off x="713100" y="4523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35" name="Google Shape;35;p5"/>
          <p:cNvPicPr preferRelativeResize="0"/>
          <p:nvPr/>
        </p:nvPicPr>
        <p:blipFill>
          <a:blip r:embed="rId2">
            <a:alphaModFix/>
          </a:blip>
          <a:stretch>
            <a:fillRect/>
          </a:stretch>
        </p:blipFill>
        <p:spPr>
          <a:xfrm rot="1058409">
            <a:off x="-114981" y="3001735"/>
            <a:ext cx="681780" cy="799265"/>
          </a:xfrm>
          <a:prstGeom prst="rect">
            <a:avLst/>
          </a:prstGeom>
          <a:noFill/>
          <a:ln>
            <a:noFill/>
          </a:ln>
        </p:spPr>
      </p:pic>
      <p:sp>
        <p:nvSpPr>
          <p:cNvPr id="36" name="Google Shape;36;p5"/>
          <p:cNvSpPr/>
          <p:nvPr/>
        </p:nvSpPr>
        <p:spPr>
          <a:xfrm flipH="1">
            <a:off x="58" y="4684902"/>
            <a:ext cx="9144142" cy="458624"/>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7" name="Google Shape;37;p5"/>
          <p:cNvPicPr preferRelativeResize="0"/>
          <p:nvPr/>
        </p:nvPicPr>
        <p:blipFill>
          <a:blip r:embed="rId3">
            <a:alphaModFix/>
          </a:blip>
          <a:stretch>
            <a:fillRect/>
          </a:stretch>
        </p:blipFill>
        <p:spPr>
          <a:xfrm rot="8424069" flipH="1">
            <a:off x="-830586" y="3523975"/>
            <a:ext cx="1740569" cy="1545802"/>
          </a:xfrm>
          <a:prstGeom prst="rect">
            <a:avLst/>
          </a:prstGeom>
          <a:noFill/>
          <a:ln>
            <a:noFill/>
          </a:ln>
        </p:spPr>
      </p:pic>
      <p:pic>
        <p:nvPicPr>
          <p:cNvPr id="38" name="Google Shape;38;p5"/>
          <p:cNvPicPr preferRelativeResize="0"/>
          <p:nvPr/>
        </p:nvPicPr>
        <p:blipFill>
          <a:blip r:embed="rId3">
            <a:alphaModFix/>
          </a:blip>
          <a:stretch>
            <a:fillRect/>
          </a:stretch>
        </p:blipFill>
        <p:spPr>
          <a:xfrm rot="9407651" flipH="1">
            <a:off x="8154842" y="251104"/>
            <a:ext cx="1986090" cy="1763840"/>
          </a:xfrm>
          <a:prstGeom prst="rect">
            <a:avLst/>
          </a:prstGeom>
          <a:noFill/>
          <a:ln>
            <a:noFill/>
          </a:ln>
        </p:spPr>
      </p:pic>
      <p:pic>
        <p:nvPicPr>
          <p:cNvPr id="39" name="Google Shape;39;p5"/>
          <p:cNvPicPr preferRelativeResize="0"/>
          <p:nvPr/>
        </p:nvPicPr>
        <p:blipFill>
          <a:blip r:embed="rId4">
            <a:alphaModFix/>
          </a:blip>
          <a:stretch>
            <a:fillRect/>
          </a:stretch>
        </p:blipFill>
        <p:spPr>
          <a:xfrm rot="4468951">
            <a:off x="-24600" y="4349228"/>
            <a:ext cx="1215509" cy="1401968"/>
          </a:xfrm>
          <a:prstGeom prst="rect">
            <a:avLst/>
          </a:prstGeom>
          <a:noFill/>
          <a:ln>
            <a:noFill/>
          </a:ln>
        </p:spPr>
      </p:pic>
      <p:pic>
        <p:nvPicPr>
          <p:cNvPr id="40" name="Google Shape;40;p5"/>
          <p:cNvPicPr preferRelativeResize="0"/>
          <p:nvPr/>
        </p:nvPicPr>
        <p:blipFill>
          <a:blip r:embed="rId5">
            <a:alphaModFix/>
          </a:blip>
          <a:stretch>
            <a:fillRect/>
          </a:stretch>
        </p:blipFill>
        <p:spPr>
          <a:xfrm rot="2335978">
            <a:off x="128568" y="953580"/>
            <a:ext cx="996762" cy="324152"/>
          </a:xfrm>
          <a:prstGeom prst="rect">
            <a:avLst/>
          </a:prstGeom>
          <a:noFill/>
          <a:ln>
            <a:noFill/>
          </a:ln>
        </p:spPr>
      </p:pic>
      <p:pic>
        <p:nvPicPr>
          <p:cNvPr id="41" name="Google Shape;41;p5"/>
          <p:cNvPicPr preferRelativeResize="0"/>
          <p:nvPr/>
        </p:nvPicPr>
        <p:blipFill>
          <a:blip r:embed="rId5">
            <a:alphaModFix/>
          </a:blip>
          <a:stretch>
            <a:fillRect/>
          </a:stretch>
        </p:blipFill>
        <p:spPr>
          <a:xfrm rot="-949908">
            <a:off x="8111254" y="4097984"/>
            <a:ext cx="747372" cy="243053"/>
          </a:xfrm>
          <a:prstGeom prst="rect">
            <a:avLst/>
          </a:prstGeom>
          <a:noFill/>
          <a:ln>
            <a:noFill/>
          </a:ln>
        </p:spPr>
      </p:pic>
      <p:pic>
        <p:nvPicPr>
          <p:cNvPr id="42" name="Google Shape;42;p5"/>
          <p:cNvPicPr preferRelativeResize="0"/>
          <p:nvPr/>
        </p:nvPicPr>
        <p:blipFill>
          <a:blip r:embed="rId5">
            <a:alphaModFix/>
          </a:blip>
          <a:stretch>
            <a:fillRect/>
          </a:stretch>
        </p:blipFill>
        <p:spPr>
          <a:xfrm rot="1375123">
            <a:off x="8559842" y="4858981"/>
            <a:ext cx="1176091" cy="382474"/>
          </a:xfrm>
          <a:prstGeom prst="rect">
            <a:avLst/>
          </a:prstGeom>
          <a:noFill/>
          <a:ln>
            <a:noFill/>
          </a:ln>
        </p:spPr>
      </p:pic>
      <p:pic>
        <p:nvPicPr>
          <p:cNvPr id="43" name="Google Shape;43;p5"/>
          <p:cNvPicPr preferRelativeResize="0"/>
          <p:nvPr/>
        </p:nvPicPr>
        <p:blipFill>
          <a:blip r:embed="rId5">
            <a:alphaModFix/>
          </a:blip>
          <a:stretch>
            <a:fillRect/>
          </a:stretch>
        </p:blipFill>
        <p:spPr>
          <a:xfrm rot="-949908">
            <a:off x="-284846" y="245634"/>
            <a:ext cx="747372" cy="243053"/>
          </a:xfrm>
          <a:prstGeom prst="rect">
            <a:avLst/>
          </a:prstGeom>
          <a:noFill/>
          <a:ln>
            <a:noFill/>
          </a:ln>
        </p:spPr>
      </p:pic>
      <p:pic>
        <p:nvPicPr>
          <p:cNvPr id="44" name="Google Shape;44;p5"/>
          <p:cNvPicPr preferRelativeResize="0"/>
          <p:nvPr/>
        </p:nvPicPr>
        <p:blipFill>
          <a:blip r:embed="rId4">
            <a:alphaModFix/>
          </a:blip>
          <a:stretch>
            <a:fillRect/>
          </a:stretch>
        </p:blipFill>
        <p:spPr>
          <a:xfrm rot="-7650997">
            <a:off x="7872970" y="-712491"/>
            <a:ext cx="1386959" cy="159972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328"/>
        <p:cNvGrpSpPr/>
        <p:nvPr/>
      </p:nvGrpSpPr>
      <p:grpSpPr>
        <a:xfrm>
          <a:off x="0" y="0"/>
          <a:ext cx="0" cy="0"/>
          <a:chOff x="0" y="0"/>
          <a:chExt cx="0" cy="0"/>
        </a:xfrm>
      </p:grpSpPr>
      <p:sp>
        <p:nvSpPr>
          <p:cNvPr id="329" name="Google Shape;329;p27"/>
          <p:cNvSpPr txBox="1">
            <a:spLocks noGrp="1"/>
          </p:cNvSpPr>
          <p:nvPr>
            <p:ph type="title"/>
          </p:nvPr>
        </p:nvSpPr>
        <p:spPr>
          <a:xfrm>
            <a:off x="1522150" y="2094600"/>
            <a:ext cx="2945400" cy="9543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5000"/>
            </a:lvl1pPr>
            <a:lvl2pPr lvl="1" algn="ctr" rtl="0">
              <a:spcBef>
                <a:spcPts val="0"/>
              </a:spcBef>
              <a:spcAft>
                <a:spcPts val="0"/>
              </a:spcAft>
              <a:buNone/>
              <a:defRPr sz="5000"/>
            </a:lvl2pPr>
            <a:lvl3pPr lvl="2" algn="ctr" rtl="0">
              <a:spcBef>
                <a:spcPts val="0"/>
              </a:spcBef>
              <a:spcAft>
                <a:spcPts val="0"/>
              </a:spcAft>
              <a:buNone/>
              <a:defRPr sz="5000"/>
            </a:lvl3pPr>
            <a:lvl4pPr lvl="3" algn="ctr" rtl="0">
              <a:spcBef>
                <a:spcPts val="0"/>
              </a:spcBef>
              <a:spcAft>
                <a:spcPts val="0"/>
              </a:spcAft>
              <a:buNone/>
              <a:defRPr sz="5000"/>
            </a:lvl4pPr>
            <a:lvl5pPr lvl="4" algn="ctr" rtl="0">
              <a:spcBef>
                <a:spcPts val="0"/>
              </a:spcBef>
              <a:spcAft>
                <a:spcPts val="0"/>
              </a:spcAft>
              <a:buNone/>
              <a:defRPr sz="5000"/>
            </a:lvl5pPr>
            <a:lvl6pPr lvl="5" algn="ctr" rtl="0">
              <a:spcBef>
                <a:spcPts val="0"/>
              </a:spcBef>
              <a:spcAft>
                <a:spcPts val="0"/>
              </a:spcAft>
              <a:buNone/>
              <a:defRPr sz="5000"/>
            </a:lvl6pPr>
            <a:lvl7pPr lvl="6" algn="ctr" rtl="0">
              <a:spcBef>
                <a:spcPts val="0"/>
              </a:spcBef>
              <a:spcAft>
                <a:spcPts val="0"/>
              </a:spcAft>
              <a:buNone/>
              <a:defRPr sz="5000"/>
            </a:lvl7pPr>
            <a:lvl8pPr lvl="7" algn="ctr" rtl="0">
              <a:spcBef>
                <a:spcPts val="0"/>
              </a:spcBef>
              <a:spcAft>
                <a:spcPts val="0"/>
              </a:spcAft>
              <a:buNone/>
              <a:defRPr sz="5000"/>
            </a:lvl8pPr>
            <a:lvl9pPr lvl="8" algn="ctr" rtl="0">
              <a:spcBef>
                <a:spcPts val="0"/>
              </a:spcBef>
              <a:spcAft>
                <a:spcPts val="0"/>
              </a:spcAft>
              <a:buNone/>
              <a:defRPr sz="5000"/>
            </a:lvl9pPr>
          </a:lstStyle>
          <a:p>
            <a:endParaRPr/>
          </a:p>
        </p:txBody>
      </p:sp>
      <p:sp>
        <p:nvSpPr>
          <p:cNvPr id="330" name="Google Shape;330;p27"/>
          <p:cNvSpPr txBox="1">
            <a:spLocks noGrp="1"/>
          </p:cNvSpPr>
          <p:nvPr>
            <p:ph type="subTitle" idx="1"/>
          </p:nvPr>
        </p:nvSpPr>
        <p:spPr>
          <a:xfrm>
            <a:off x="5580575" y="662075"/>
            <a:ext cx="2945400" cy="677100"/>
          </a:xfrm>
          <a:prstGeom prst="rect">
            <a:avLst/>
          </a:prstGeom>
        </p:spPr>
        <p:txBody>
          <a:bodyPr spcFirstLastPara="1" wrap="square" lIns="91425" tIns="91425" rIns="91425" bIns="91425" anchor="b" anchorCtr="0">
            <a:noAutofit/>
          </a:bodyPr>
          <a:lstStyle>
            <a:lvl1pPr lvl="0" rtl="0">
              <a:spcBef>
                <a:spcPts val="0"/>
              </a:spcBef>
              <a:spcAft>
                <a:spcPts val="0"/>
              </a:spcAft>
              <a:buNone/>
              <a:defRPr sz="2000" b="1" i="1">
                <a:solidFill>
                  <a:schemeClr val="dk2"/>
                </a:solidFill>
              </a:defRPr>
            </a:lvl1pPr>
            <a:lvl2pPr lvl="1" rtl="0">
              <a:spcBef>
                <a:spcPts val="0"/>
              </a:spcBef>
              <a:spcAft>
                <a:spcPts val="0"/>
              </a:spcAft>
              <a:buNone/>
              <a:defRPr sz="2000" b="1" i="1">
                <a:solidFill>
                  <a:schemeClr val="dk2"/>
                </a:solidFill>
              </a:defRPr>
            </a:lvl2pPr>
            <a:lvl3pPr lvl="2" rtl="0">
              <a:spcBef>
                <a:spcPts val="0"/>
              </a:spcBef>
              <a:spcAft>
                <a:spcPts val="0"/>
              </a:spcAft>
              <a:buNone/>
              <a:defRPr sz="2000" b="1" i="1">
                <a:solidFill>
                  <a:schemeClr val="dk2"/>
                </a:solidFill>
              </a:defRPr>
            </a:lvl3pPr>
            <a:lvl4pPr lvl="3" rtl="0">
              <a:spcBef>
                <a:spcPts val="0"/>
              </a:spcBef>
              <a:spcAft>
                <a:spcPts val="0"/>
              </a:spcAft>
              <a:buNone/>
              <a:defRPr sz="2000" b="1" i="1">
                <a:solidFill>
                  <a:schemeClr val="dk2"/>
                </a:solidFill>
              </a:defRPr>
            </a:lvl4pPr>
            <a:lvl5pPr lvl="4" rtl="0">
              <a:spcBef>
                <a:spcPts val="0"/>
              </a:spcBef>
              <a:spcAft>
                <a:spcPts val="0"/>
              </a:spcAft>
              <a:buNone/>
              <a:defRPr sz="2000" b="1" i="1">
                <a:solidFill>
                  <a:schemeClr val="dk2"/>
                </a:solidFill>
              </a:defRPr>
            </a:lvl5pPr>
            <a:lvl6pPr lvl="5" rtl="0">
              <a:spcBef>
                <a:spcPts val="0"/>
              </a:spcBef>
              <a:spcAft>
                <a:spcPts val="0"/>
              </a:spcAft>
              <a:buNone/>
              <a:defRPr sz="2000" b="1" i="1">
                <a:solidFill>
                  <a:schemeClr val="dk2"/>
                </a:solidFill>
              </a:defRPr>
            </a:lvl6pPr>
            <a:lvl7pPr lvl="6" rtl="0">
              <a:spcBef>
                <a:spcPts val="0"/>
              </a:spcBef>
              <a:spcAft>
                <a:spcPts val="0"/>
              </a:spcAft>
              <a:buNone/>
              <a:defRPr sz="2000" b="1" i="1">
                <a:solidFill>
                  <a:schemeClr val="dk2"/>
                </a:solidFill>
              </a:defRPr>
            </a:lvl7pPr>
            <a:lvl8pPr lvl="7" rtl="0">
              <a:spcBef>
                <a:spcPts val="0"/>
              </a:spcBef>
              <a:spcAft>
                <a:spcPts val="0"/>
              </a:spcAft>
              <a:buNone/>
              <a:defRPr sz="2000" b="1" i="1">
                <a:solidFill>
                  <a:schemeClr val="dk2"/>
                </a:solidFill>
              </a:defRPr>
            </a:lvl8pPr>
            <a:lvl9pPr lvl="8" rtl="0">
              <a:spcBef>
                <a:spcPts val="0"/>
              </a:spcBef>
              <a:spcAft>
                <a:spcPts val="0"/>
              </a:spcAft>
              <a:buNone/>
              <a:defRPr sz="2000" b="1" i="1">
                <a:solidFill>
                  <a:schemeClr val="dk2"/>
                </a:solidFill>
              </a:defRPr>
            </a:lvl9pPr>
          </a:lstStyle>
          <a:p>
            <a:endParaRPr/>
          </a:p>
        </p:txBody>
      </p:sp>
      <p:sp>
        <p:nvSpPr>
          <p:cNvPr id="331" name="Google Shape;331;p27"/>
          <p:cNvSpPr txBox="1">
            <a:spLocks noGrp="1"/>
          </p:cNvSpPr>
          <p:nvPr>
            <p:ph type="subTitle" idx="2"/>
          </p:nvPr>
        </p:nvSpPr>
        <p:spPr>
          <a:xfrm>
            <a:off x="5580575" y="1390725"/>
            <a:ext cx="2945400" cy="8313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b="1"/>
            </a:lvl2pPr>
            <a:lvl3pPr lvl="2" rtl="0">
              <a:spcBef>
                <a:spcPts val="0"/>
              </a:spcBef>
              <a:spcAft>
                <a:spcPts val="0"/>
              </a:spcAft>
              <a:buNone/>
              <a:defRPr b="1"/>
            </a:lvl3pPr>
            <a:lvl4pPr lvl="3" rtl="0">
              <a:spcBef>
                <a:spcPts val="0"/>
              </a:spcBef>
              <a:spcAft>
                <a:spcPts val="0"/>
              </a:spcAft>
              <a:buNone/>
              <a:defRPr b="1"/>
            </a:lvl4pPr>
            <a:lvl5pPr lvl="4" rtl="0">
              <a:spcBef>
                <a:spcPts val="0"/>
              </a:spcBef>
              <a:spcAft>
                <a:spcPts val="0"/>
              </a:spcAft>
              <a:buNone/>
              <a:defRPr b="1"/>
            </a:lvl5pPr>
            <a:lvl6pPr lvl="5" rtl="0">
              <a:spcBef>
                <a:spcPts val="0"/>
              </a:spcBef>
              <a:spcAft>
                <a:spcPts val="0"/>
              </a:spcAft>
              <a:buNone/>
              <a:defRPr b="1"/>
            </a:lvl6pPr>
            <a:lvl7pPr lvl="6" rtl="0">
              <a:spcBef>
                <a:spcPts val="0"/>
              </a:spcBef>
              <a:spcAft>
                <a:spcPts val="0"/>
              </a:spcAft>
              <a:buNone/>
              <a:defRPr b="1"/>
            </a:lvl7pPr>
            <a:lvl8pPr lvl="7" rtl="0">
              <a:spcBef>
                <a:spcPts val="0"/>
              </a:spcBef>
              <a:spcAft>
                <a:spcPts val="0"/>
              </a:spcAft>
              <a:buNone/>
              <a:defRPr b="1"/>
            </a:lvl8pPr>
            <a:lvl9pPr lvl="8" rtl="0">
              <a:spcBef>
                <a:spcPts val="0"/>
              </a:spcBef>
              <a:spcAft>
                <a:spcPts val="0"/>
              </a:spcAft>
              <a:buNone/>
              <a:defRPr b="1"/>
            </a:lvl9pPr>
          </a:lstStyle>
          <a:p>
            <a:endParaRPr/>
          </a:p>
        </p:txBody>
      </p:sp>
      <p:sp>
        <p:nvSpPr>
          <p:cNvPr id="332" name="Google Shape;332;p27"/>
          <p:cNvSpPr txBox="1"/>
          <p:nvPr/>
        </p:nvSpPr>
        <p:spPr>
          <a:xfrm>
            <a:off x="5580575" y="3319900"/>
            <a:ext cx="2945400" cy="923400"/>
          </a:xfrm>
          <a:prstGeom prst="rect">
            <a:avLst/>
          </a:prstGeom>
          <a:noFill/>
          <a:ln>
            <a:noFill/>
          </a:ln>
        </p:spPr>
        <p:txBody>
          <a:bodyPr spcFirstLastPara="1" wrap="square" lIns="91425" tIns="91425" rIns="91425" bIns="91425" anchor="t" anchorCtr="0">
            <a:spAutoFit/>
          </a:bodyPr>
          <a:lstStyle/>
          <a:p>
            <a:pPr marL="0" lvl="0" indent="0" algn="l" rtl="0">
              <a:spcBef>
                <a:spcPts val="300"/>
              </a:spcBef>
              <a:spcAft>
                <a:spcPts val="0"/>
              </a:spcAft>
              <a:buNone/>
            </a:pPr>
            <a:r>
              <a:rPr lang="en" sz="1200">
                <a:solidFill>
                  <a:schemeClr val="accent3"/>
                </a:solidFill>
                <a:latin typeface="Open Sans"/>
                <a:ea typeface="Open Sans"/>
                <a:cs typeface="Open Sans"/>
                <a:sym typeface="Open Sans"/>
              </a:rPr>
              <a:t>CREDITS: This presentation template was created by </a:t>
            </a:r>
            <a:r>
              <a:rPr lang="en" sz="1200" b="1">
                <a:solidFill>
                  <a:schemeClr val="accent3"/>
                </a:solidFill>
                <a:uFill>
                  <a:noFill/>
                </a:uFill>
                <a:latin typeface="Open Sans"/>
                <a:ea typeface="Open Sans"/>
                <a:cs typeface="Open Sans"/>
                <a:sym typeface="Open Sans"/>
                <a:hlinkClick r:id="rId2">
                  <a:extLst>
                    <a:ext uri="{A12FA001-AC4F-418D-AE19-62706E023703}">
                      <ahyp:hlinkClr xmlns="" xmlns:ahyp="http://schemas.microsoft.com/office/drawing/2018/hyperlinkcolor" val="tx"/>
                    </a:ext>
                  </a:extLst>
                </a:hlinkClick>
              </a:rPr>
              <a:t>Slidesgo</a:t>
            </a:r>
            <a:r>
              <a:rPr lang="en" sz="1200">
                <a:solidFill>
                  <a:schemeClr val="accent3"/>
                </a:solidFill>
                <a:latin typeface="Open Sans"/>
                <a:ea typeface="Open Sans"/>
                <a:cs typeface="Open Sans"/>
                <a:sym typeface="Open Sans"/>
              </a:rPr>
              <a:t>, including icons by </a:t>
            </a:r>
            <a:r>
              <a:rPr lang="en" sz="1200" b="1">
                <a:solidFill>
                  <a:schemeClr val="accent3"/>
                </a:solidFill>
                <a:uFill>
                  <a:noFill/>
                </a:uFill>
                <a:latin typeface="Open Sans"/>
                <a:ea typeface="Open Sans"/>
                <a:cs typeface="Open Sans"/>
                <a:sym typeface="Open Sans"/>
                <a:hlinkClick r:id="rId3">
                  <a:extLst>
                    <a:ext uri="{A12FA001-AC4F-418D-AE19-62706E023703}">
                      <ahyp:hlinkClr xmlns="" xmlns:ahyp="http://schemas.microsoft.com/office/drawing/2018/hyperlinkcolor" val="tx"/>
                    </a:ext>
                  </a:extLst>
                </a:hlinkClick>
              </a:rPr>
              <a:t>Flaticon</a:t>
            </a:r>
            <a:r>
              <a:rPr lang="en" sz="1200">
                <a:solidFill>
                  <a:schemeClr val="accent3"/>
                </a:solidFill>
                <a:latin typeface="Open Sans"/>
                <a:ea typeface="Open Sans"/>
                <a:cs typeface="Open Sans"/>
                <a:sym typeface="Open Sans"/>
              </a:rPr>
              <a:t>, and infographics &amp; images by </a:t>
            </a:r>
            <a:r>
              <a:rPr lang="en" sz="1200" b="1">
                <a:solidFill>
                  <a:schemeClr val="accent3"/>
                </a:solidFill>
                <a:uFill>
                  <a:noFill/>
                </a:uFill>
                <a:latin typeface="Open Sans"/>
                <a:ea typeface="Open Sans"/>
                <a:cs typeface="Open Sans"/>
                <a:sym typeface="Open Sans"/>
                <a:hlinkClick r:id="rId4">
                  <a:extLst>
                    <a:ext uri="{A12FA001-AC4F-418D-AE19-62706E023703}">
                      <ahyp:hlinkClr xmlns="" xmlns:ahyp="http://schemas.microsoft.com/office/drawing/2018/hyperlinkcolor" val="tx"/>
                    </a:ext>
                  </a:extLst>
                </a:hlinkClick>
              </a:rPr>
              <a:t>Freepik</a:t>
            </a:r>
            <a:r>
              <a:rPr lang="en" sz="1200" b="1">
                <a:solidFill>
                  <a:schemeClr val="accent3"/>
                </a:solidFill>
                <a:latin typeface="Open Sans"/>
                <a:ea typeface="Open Sans"/>
                <a:cs typeface="Open Sans"/>
                <a:sym typeface="Open Sans"/>
              </a:rPr>
              <a:t> </a:t>
            </a:r>
            <a:endParaRPr sz="1200" b="1">
              <a:solidFill>
                <a:schemeClr val="accent3"/>
              </a:solidFill>
              <a:latin typeface="Open Sans"/>
              <a:ea typeface="Open Sans"/>
              <a:cs typeface="Open Sans"/>
              <a:sym typeface="Open Sans"/>
            </a:endParaRPr>
          </a:p>
        </p:txBody>
      </p:sp>
    </p:spTree>
    <p:extLst>
      <p:ext uri="{BB962C8B-B14F-4D97-AF65-F5344CB8AC3E}">
        <p14:creationId xmlns:p14="http://schemas.microsoft.com/office/powerpoint/2010/main" val="2218525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33"/>
        <p:cNvGrpSpPr/>
        <p:nvPr/>
      </p:nvGrpSpPr>
      <p:grpSpPr>
        <a:xfrm>
          <a:off x="0" y="0"/>
          <a:ext cx="0" cy="0"/>
          <a:chOff x="0" y="0"/>
          <a:chExt cx="0" cy="0"/>
        </a:xfrm>
      </p:grpSpPr>
      <p:sp>
        <p:nvSpPr>
          <p:cNvPr id="334" name="Google Shape;334;p28"/>
          <p:cNvSpPr/>
          <p:nvPr/>
        </p:nvSpPr>
        <p:spPr>
          <a:xfrm>
            <a:off x="58" y="4543416"/>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5" name="Google Shape;335;p28"/>
          <p:cNvPicPr preferRelativeResize="0"/>
          <p:nvPr/>
        </p:nvPicPr>
        <p:blipFill>
          <a:blip r:embed="rId2">
            <a:alphaModFix/>
          </a:blip>
          <a:stretch>
            <a:fillRect/>
          </a:stretch>
        </p:blipFill>
        <p:spPr>
          <a:xfrm rot="-287318" flipH="1">
            <a:off x="8405604" y="3946618"/>
            <a:ext cx="849397" cy="995768"/>
          </a:xfrm>
          <a:prstGeom prst="rect">
            <a:avLst/>
          </a:prstGeom>
          <a:noFill/>
          <a:ln>
            <a:noFill/>
          </a:ln>
        </p:spPr>
      </p:pic>
      <p:sp>
        <p:nvSpPr>
          <p:cNvPr id="336" name="Google Shape;336;p28"/>
          <p:cNvSpPr/>
          <p:nvPr/>
        </p:nvSpPr>
        <p:spPr>
          <a:xfrm rot="10800000">
            <a:off x="58" y="-9"/>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7" name="Google Shape;337;p28"/>
          <p:cNvPicPr preferRelativeResize="0"/>
          <p:nvPr/>
        </p:nvPicPr>
        <p:blipFill>
          <a:blip r:embed="rId3">
            <a:alphaModFix/>
          </a:blip>
          <a:stretch>
            <a:fillRect/>
          </a:stretch>
        </p:blipFill>
        <p:spPr>
          <a:xfrm rot="9407652" flipH="1">
            <a:off x="-1328552" y="-985583"/>
            <a:ext cx="2726349" cy="2421263"/>
          </a:xfrm>
          <a:prstGeom prst="rect">
            <a:avLst/>
          </a:prstGeom>
          <a:noFill/>
          <a:ln>
            <a:noFill/>
          </a:ln>
        </p:spPr>
      </p:pic>
      <p:pic>
        <p:nvPicPr>
          <p:cNvPr id="338" name="Google Shape;338;p28"/>
          <p:cNvPicPr preferRelativeResize="0"/>
          <p:nvPr/>
        </p:nvPicPr>
        <p:blipFill>
          <a:blip r:embed="rId4">
            <a:alphaModFix/>
          </a:blip>
          <a:stretch>
            <a:fillRect/>
          </a:stretch>
        </p:blipFill>
        <p:spPr>
          <a:xfrm rot="721009">
            <a:off x="7539081" y="4408626"/>
            <a:ext cx="871684" cy="283469"/>
          </a:xfrm>
          <a:prstGeom prst="rect">
            <a:avLst/>
          </a:prstGeom>
          <a:noFill/>
          <a:ln>
            <a:noFill/>
          </a:ln>
        </p:spPr>
      </p:pic>
      <p:pic>
        <p:nvPicPr>
          <p:cNvPr id="339" name="Google Shape;339;p28"/>
          <p:cNvPicPr preferRelativeResize="0"/>
          <p:nvPr/>
        </p:nvPicPr>
        <p:blipFill>
          <a:blip r:embed="rId4">
            <a:alphaModFix/>
          </a:blip>
          <a:stretch>
            <a:fillRect/>
          </a:stretch>
        </p:blipFill>
        <p:spPr>
          <a:xfrm rot="-1427564">
            <a:off x="8681931" y="4772402"/>
            <a:ext cx="871682" cy="283470"/>
          </a:xfrm>
          <a:prstGeom prst="rect">
            <a:avLst/>
          </a:prstGeom>
          <a:noFill/>
          <a:ln>
            <a:noFill/>
          </a:ln>
        </p:spPr>
      </p:pic>
    </p:spTree>
    <p:extLst>
      <p:ext uri="{BB962C8B-B14F-4D97-AF65-F5344CB8AC3E}">
        <p14:creationId xmlns:p14="http://schemas.microsoft.com/office/powerpoint/2010/main" val="635500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82F9DD-12E4-4220-8799-F49C16EFD14E}"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ADEBA4-3F6C-4368-8D04-F9BC89F016B3}" type="slidenum">
              <a:rPr lang="en-US" smtClean="0"/>
              <a:t>‹#›</a:t>
            </a:fld>
            <a:endParaRPr lang="en-US"/>
          </a:p>
        </p:txBody>
      </p:sp>
    </p:spTree>
    <p:extLst>
      <p:ext uri="{BB962C8B-B14F-4D97-AF65-F5344CB8AC3E}">
        <p14:creationId xmlns:p14="http://schemas.microsoft.com/office/powerpoint/2010/main" val="3443053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15578-682B-4A01-9638-014C16DE11EE}"/>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65AAC1EE-97A3-4603-AA67-B9B86F55FF89}"/>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770C8B9-3AC5-46CF-A12A-6DF4288A12B1}"/>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F98CA0AF-530D-4EBD-B965-8B94F5F1B2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359C82-3A0F-48FF-926E-5D04481A0D9D}"/>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435756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41855-5658-46FC-B1E4-D8A33D0404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E48DD4-982E-4DF5-83BC-71D4D6BCEB6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C6D471-1D4A-4A93-8DC4-6EC44FFF715C}"/>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A8EF56D3-DE4D-452A-8EDB-00A20AD178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3EE1EB-0B3D-4FD7-B6AB-2BD17542B6F9}"/>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15597077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AF01F-173B-42F4-B79E-090D56ACB129}"/>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FF68C77-CBFA-461F-A51E-325EB95509C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1E92DB-083F-452B-B9A8-07F35FD158ED}"/>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30284B60-C1EA-4B69-AA90-8F1E5FB94E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2BA63-766D-48C7-962C-260FED02AE2A}"/>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264855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F6C79-9DB9-41C2-AB7F-EE2DBD4CB5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B300A1-412B-4D8E-A682-9491921A938C}"/>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449AE0-B2AB-4AC5-AD17-D5485CF0B2AA}"/>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D4E3E69-8221-46DF-8417-9117474D9337}"/>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6" name="Footer Placeholder 5">
            <a:extLst>
              <a:ext uri="{FF2B5EF4-FFF2-40B4-BE49-F238E27FC236}">
                <a16:creationId xmlns:a16="http://schemas.microsoft.com/office/drawing/2014/main" id="{AC0CA87B-A6B0-4084-8ABD-22FC70DE9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FFCA0-2136-413A-9FC4-8666492A9DFA}"/>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12184804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1165-B1EA-4947-A1FB-D9CF6BE2F7B1}"/>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949C6E-764C-4F36-94CB-FE2A2DF8CB5A}"/>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9A9B79E8-DF7C-4EBB-9F3B-6BE1496FD9D6}"/>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2F9A33-7E46-4A42-A0A4-E18DB17B89B9}"/>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468AAA32-05F2-47FB-B9B2-30397B27C752}"/>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0AE778-A2FD-4AD5-B23E-61A0D2506CB5}"/>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8" name="Footer Placeholder 7">
            <a:extLst>
              <a:ext uri="{FF2B5EF4-FFF2-40B4-BE49-F238E27FC236}">
                <a16:creationId xmlns:a16="http://schemas.microsoft.com/office/drawing/2014/main" id="{DAF383F0-95C5-45CA-90E7-CB2237487A1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17D151-FD6A-419A-A7B0-CA8BE2A25AE0}"/>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21639792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CD961-234E-4CF8-B0EF-237952B825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917F9D-08A6-466A-864D-D2F376CC9B1C}"/>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4" name="Footer Placeholder 3">
            <a:extLst>
              <a:ext uri="{FF2B5EF4-FFF2-40B4-BE49-F238E27FC236}">
                <a16:creationId xmlns:a16="http://schemas.microsoft.com/office/drawing/2014/main" id="{4EDF56FB-BF1A-451B-AFCC-8E5E82A91C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5A4458-ED35-410C-9316-3AE12AF06960}"/>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483207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6121E3-1542-49D2-AFE7-215B078A3D88}"/>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3" name="Footer Placeholder 2">
            <a:extLst>
              <a:ext uri="{FF2B5EF4-FFF2-40B4-BE49-F238E27FC236}">
                <a16:creationId xmlns:a16="http://schemas.microsoft.com/office/drawing/2014/main" id="{4DB79D1B-E5A5-4FF6-B1AF-3C1CE82BE9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A32E8B-A5B1-45B5-9A9F-B5EF9E6E9FE5}"/>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2883513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7"/>
        <p:cNvGrpSpPr/>
        <p:nvPr/>
      </p:nvGrpSpPr>
      <p:grpSpPr>
        <a:xfrm>
          <a:off x="0" y="0"/>
          <a:ext cx="0" cy="0"/>
          <a:chOff x="0" y="0"/>
          <a:chExt cx="0" cy="0"/>
        </a:xfrm>
      </p:grpSpPr>
      <p:sp>
        <p:nvSpPr>
          <p:cNvPr id="68" name="Google Shape;68;p8"/>
          <p:cNvSpPr txBox="1">
            <a:spLocks noGrp="1"/>
          </p:cNvSpPr>
          <p:nvPr>
            <p:ph type="title"/>
          </p:nvPr>
        </p:nvSpPr>
        <p:spPr>
          <a:xfrm>
            <a:off x="2324700" y="1476375"/>
            <a:ext cx="4495200" cy="220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2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grpSp>
        <p:nvGrpSpPr>
          <p:cNvPr id="69" name="Google Shape;69;p8"/>
          <p:cNvGrpSpPr/>
          <p:nvPr/>
        </p:nvGrpSpPr>
        <p:grpSpPr>
          <a:xfrm>
            <a:off x="-1874485" y="-2028824"/>
            <a:ext cx="12390986" cy="8960275"/>
            <a:chOff x="-1874485" y="-2028824"/>
            <a:chExt cx="12390986" cy="8960275"/>
          </a:xfrm>
        </p:grpSpPr>
        <p:pic>
          <p:nvPicPr>
            <p:cNvPr id="70" name="Google Shape;70;p8"/>
            <p:cNvPicPr preferRelativeResize="0"/>
            <p:nvPr/>
          </p:nvPicPr>
          <p:blipFill>
            <a:blip r:embed="rId2">
              <a:alphaModFix/>
            </a:blip>
            <a:stretch>
              <a:fillRect/>
            </a:stretch>
          </p:blipFill>
          <p:spPr>
            <a:xfrm rot="3644114">
              <a:off x="6600143" y="3683219"/>
              <a:ext cx="2726349" cy="2421263"/>
            </a:xfrm>
            <a:prstGeom prst="rect">
              <a:avLst/>
            </a:prstGeom>
            <a:noFill/>
            <a:ln>
              <a:noFill/>
            </a:ln>
          </p:spPr>
        </p:pic>
        <p:pic>
          <p:nvPicPr>
            <p:cNvPr id="71" name="Google Shape;71;p8"/>
            <p:cNvPicPr preferRelativeResize="0"/>
            <p:nvPr/>
          </p:nvPicPr>
          <p:blipFill>
            <a:blip r:embed="rId3">
              <a:alphaModFix/>
            </a:blip>
            <a:stretch>
              <a:fillRect/>
            </a:stretch>
          </p:blipFill>
          <p:spPr>
            <a:xfrm rot="10799995" flipH="1">
              <a:off x="-410290" y="745942"/>
              <a:ext cx="1184750" cy="1668625"/>
            </a:xfrm>
            <a:prstGeom prst="rect">
              <a:avLst/>
            </a:prstGeom>
            <a:noFill/>
            <a:ln>
              <a:noFill/>
            </a:ln>
          </p:spPr>
        </p:pic>
        <p:pic>
          <p:nvPicPr>
            <p:cNvPr id="72" name="Google Shape;72;p8"/>
            <p:cNvPicPr preferRelativeResize="0"/>
            <p:nvPr/>
          </p:nvPicPr>
          <p:blipFill>
            <a:blip r:embed="rId4">
              <a:alphaModFix/>
            </a:blip>
            <a:stretch>
              <a:fillRect/>
            </a:stretch>
          </p:blipFill>
          <p:spPr>
            <a:xfrm rot="-2146030" flipH="1">
              <a:off x="5984582" y="4265175"/>
              <a:ext cx="1480484" cy="1735598"/>
            </a:xfrm>
            <a:prstGeom prst="rect">
              <a:avLst/>
            </a:prstGeom>
            <a:noFill/>
            <a:ln>
              <a:noFill/>
            </a:ln>
          </p:spPr>
        </p:pic>
        <p:pic>
          <p:nvPicPr>
            <p:cNvPr id="73" name="Google Shape;73;p8"/>
            <p:cNvPicPr preferRelativeResize="0"/>
            <p:nvPr/>
          </p:nvPicPr>
          <p:blipFill>
            <a:blip r:embed="rId5">
              <a:alphaModFix/>
            </a:blip>
            <a:stretch>
              <a:fillRect/>
            </a:stretch>
          </p:blipFill>
          <p:spPr>
            <a:xfrm rot="10800000" flipH="1">
              <a:off x="-410300" y="4210776"/>
              <a:ext cx="3237624" cy="2720675"/>
            </a:xfrm>
            <a:prstGeom prst="rect">
              <a:avLst/>
            </a:prstGeom>
            <a:noFill/>
            <a:ln>
              <a:noFill/>
            </a:ln>
          </p:spPr>
        </p:pic>
        <p:pic>
          <p:nvPicPr>
            <p:cNvPr id="74" name="Google Shape;74;p8"/>
            <p:cNvPicPr preferRelativeResize="0"/>
            <p:nvPr/>
          </p:nvPicPr>
          <p:blipFill>
            <a:blip r:embed="rId2">
              <a:alphaModFix/>
            </a:blip>
            <a:stretch>
              <a:fillRect/>
            </a:stretch>
          </p:blipFill>
          <p:spPr>
            <a:xfrm rot="7155886" flipH="1">
              <a:off x="-1515157" y="3152620"/>
              <a:ext cx="2726349" cy="2421263"/>
            </a:xfrm>
            <a:prstGeom prst="rect">
              <a:avLst/>
            </a:prstGeom>
            <a:noFill/>
            <a:ln>
              <a:noFill/>
            </a:ln>
          </p:spPr>
        </p:pic>
        <p:pic>
          <p:nvPicPr>
            <p:cNvPr id="75" name="Google Shape;75;p8"/>
            <p:cNvPicPr preferRelativeResize="0"/>
            <p:nvPr/>
          </p:nvPicPr>
          <p:blipFill>
            <a:blip r:embed="rId5">
              <a:alphaModFix/>
            </a:blip>
            <a:stretch>
              <a:fillRect/>
            </a:stretch>
          </p:blipFill>
          <p:spPr>
            <a:xfrm rot="-4822065" flipH="1">
              <a:off x="-1107394" y="-1441475"/>
              <a:ext cx="3641590" cy="3060142"/>
            </a:xfrm>
            <a:prstGeom prst="rect">
              <a:avLst/>
            </a:prstGeom>
            <a:noFill/>
            <a:ln>
              <a:noFill/>
            </a:ln>
          </p:spPr>
        </p:pic>
        <p:pic>
          <p:nvPicPr>
            <p:cNvPr id="76" name="Google Shape;76;p8"/>
            <p:cNvPicPr preferRelativeResize="0"/>
            <p:nvPr/>
          </p:nvPicPr>
          <p:blipFill>
            <a:blip r:embed="rId6">
              <a:alphaModFix/>
            </a:blip>
            <a:stretch>
              <a:fillRect/>
            </a:stretch>
          </p:blipFill>
          <p:spPr>
            <a:xfrm rot="8406173" flipH="1">
              <a:off x="1605199" y="-1681245"/>
              <a:ext cx="1864251" cy="2150239"/>
            </a:xfrm>
            <a:prstGeom prst="rect">
              <a:avLst/>
            </a:prstGeom>
            <a:noFill/>
            <a:ln>
              <a:noFill/>
            </a:ln>
          </p:spPr>
        </p:pic>
        <p:pic>
          <p:nvPicPr>
            <p:cNvPr id="77" name="Google Shape;77;p8"/>
            <p:cNvPicPr preferRelativeResize="0"/>
            <p:nvPr/>
          </p:nvPicPr>
          <p:blipFill>
            <a:blip r:embed="rId5">
              <a:alphaModFix/>
            </a:blip>
            <a:stretch>
              <a:fillRect/>
            </a:stretch>
          </p:blipFill>
          <p:spPr>
            <a:xfrm rot="-5977938">
              <a:off x="7947059" y="2454176"/>
              <a:ext cx="2574835" cy="2163721"/>
            </a:xfrm>
            <a:prstGeom prst="rect">
              <a:avLst/>
            </a:prstGeom>
            <a:noFill/>
            <a:ln>
              <a:noFill/>
            </a:ln>
          </p:spPr>
        </p:pic>
        <p:pic>
          <p:nvPicPr>
            <p:cNvPr id="78" name="Google Shape;78;p8"/>
            <p:cNvPicPr preferRelativeResize="0"/>
            <p:nvPr/>
          </p:nvPicPr>
          <p:blipFill>
            <a:blip r:embed="rId6">
              <a:alphaModFix/>
            </a:blip>
            <a:stretch>
              <a:fillRect/>
            </a:stretch>
          </p:blipFill>
          <p:spPr>
            <a:xfrm rot="-7910329" flipH="1">
              <a:off x="8161624" y="-624731"/>
              <a:ext cx="1864251" cy="2150240"/>
            </a:xfrm>
            <a:prstGeom prst="rect">
              <a:avLst/>
            </a:prstGeom>
            <a:noFill/>
            <a:ln>
              <a:noFill/>
            </a:ln>
          </p:spPr>
        </p:pic>
        <p:pic>
          <p:nvPicPr>
            <p:cNvPr id="79" name="Google Shape;79;p8"/>
            <p:cNvPicPr preferRelativeResize="0"/>
            <p:nvPr/>
          </p:nvPicPr>
          <p:blipFill>
            <a:blip r:embed="rId3">
              <a:alphaModFix/>
            </a:blip>
            <a:stretch>
              <a:fillRect/>
            </a:stretch>
          </p:blipFill>
          <p:spPr>
            <a:xfrm rot="-5219239" flipH="1">
              <a:off x="7417688" y="-683442"/>
              <a:ext cx="1184749" cy="1668629"/>
            </a:xfrm>
            <a:prstGeom prst="rect">
              <a:avLst/>
            </a:prstGeom>
            <a:noFill/>
            <a:ln>
              <a:noFill/>
            </a:ln>
          </p:spPr>
        </p:pic>
        <p:pic>
          <p:nvPicPr>
            <p:cNvPr id="80" name="Google Shape;80;p8"/>
            <p:cNvPicPr preferRelativeResize="0"/>
            <p:nvPr/>
          </p:nvPicPr>
          <p:blipFill>
            <a:blip r:embed="rId4">
              <a:alphaModFix/>
            </a:blip>
            <a:stretch>
              <a:fillRect/>
            </a:stretch>
          </p:blipFill>
          <p:spPr>
            <a:xfrm rot="3550003" flipH="1">
              <a:off x="166269" y="2486299"/>
              <a:ext cx="1094281" cy="1282844"/>
            </a:xfrm>
            <a:prstGeom prst="rect">
              <a:avLst/>
            </a:prstGeom>
            <a:noFill/>
            <a:ln>
              <a:noFill/>
            </a:ln>
          </p:spPr>
        </p:pic>
        <p:pic>
          <p:nvPicPr>
            <p:cNvPr id="81" name="Google Shape;81;p8"/>
            <p:cNvPicPr preferRelativeResize="0"/>
            <p:nvPr/>
          </p:nvPicPr>
          <p:blipFill>
            <a:blip r:embed="rId4">
              <a:alphaModFix/>
            </a:blip>
            <a:stretch>
              <a:fillRect/>
            </a:stretch>
          </p:blipFill>
          <p:spPr>
            <a:xfrm rot="-7249997" flipH="1">
              <a:off x="6376569" y="-428351"/>
              <a:ext cx="1094281" cy="1282844"/>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EF36-1426-4285-828F-C8CFBFE984EE}"/>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D2C0F19-B360-4B7D-8B84-54564343E2E8}"/>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61CC49-77D0-4E31-A9D2-D30F8EDAEAD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22AB92D8-AB77-44F5-B9DD-F7A3C2F6314E}"/>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6" name="Footer Placeholder 5">
            <a:extLst>
              <a:ext uri="{FF2B5EF4-FFF2-40B4-BE49-F238E27FC236}">
                <a16:creationId xmlns:a16="http://schemas.microsoft.com/office/drawing/2014/main" id="{DF0A841E-88D4-4D0A-97C4-E4897B6185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54F814-BBE2-4CE3-B3C8-C4A938E78189}"/>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23557730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247E2-3FF2-44B7-B10F-3C06FDF7CF6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EC9E9FEF-3FB3-4E4C-A935-958BA93288C4}"/>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9F12C7B-8B90-4958-A986-27D36990BDA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494EFE80-B253-4A84-BE72-FE1337473454}"/>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6" name="Footer Placeholder 5">
            <a:extLst>
              <a:ext uri="{FF2B5EF4-FFF2-40B4-BE49-F238E27FC236}">
                <a16:creationId xmlns:a16="http://schemas.microsoft.com/office/drawing/2014/main" id="{5A70AA07-12BD-4E8C-B324-9F0CBE23C2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AF4ED2-925B-495F-9A04-20C40D1E41A5}"/>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128469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5AAED-E4CB-438E-BAE6-D874C01F59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CA6078-7021-47C7-8ADD-30EB0D4D7E2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7DC22C-267E-4ADC-AF05-BEB721900345}"/>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DAACB2E6-036D-489B-AF95-7F191F4094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DBCEB-45FD-4CA2-89E1-0743C2C24118}"/>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0939469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F1447-7437-45B5-955F-F450CFC6FBBF}"/>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DF0BE9-59DA-4877-8D0D-735633F5CFFB}"/>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9A8181-2D82-4E5A-A55B-C3850F308871}"/>
              </a:ext>
            </a:extLst>
          </p:cNvPr>
          <p:cNvSpPr>
            <a:spLocks noGrp="1"/>
          </p:cNvSpPr>
          <p:nvPr>
            <p:ph type="dt" sz="half" idx="10"/>
          </p:nvPr>
        </p:nvSpPr>
        <p:spPr/>
        <p:txBody>
          <a:body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E06443D1-9D50-4347-8EF4-C71123BDF4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7B7A19-FC92-4734-BBA7-FBC0512D2753}"/>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0443690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0" y="-10"/>
            <a:ext cx="9144000" cy="5143520"/>
            <a:chOff x="238125" y="846675"/>
            <a:chExt cx="7143750" cy="4018375"/>
          </a:xfrm>
        </p:grpSpPr>
        <p:sp>
          <p:nvSpPr>
            <p:cNvPr id="10" name="Google Shape;10;p2"/>
            <p:cNvSpPr/>
            <p:nvPr/>
          </p:nvSpPr>
          <p:spPr>
            <a:xfrm>
              <a:off x="238125" y="846675"/>
              <a:ext cx="7143750" cy="4018375"/>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238125" y="846675"/>
              <a:ext cx="7143750" cy="4018375"/>
            </a:xfrm>
            <a:custGeom>
              <a:avLst/>
              <a:gdLst/>
              <a:ahLst/>
              <a:cxnLst/>
              <a:rect l="l" t="t" r="r" b="b"/>
              <a:pathLst>
                <a:path w="285750" h="160735" extrusionOk="0">
                  <a:moveTo>
                    <a:pt x="52245" y="0"/>
                  </a:moveTo>
                  <a:lnTo>
                    <a:pt x="0" y="160734"/>
                  </a:lnTo>
                  <a:lnTo>
                    <a:pt x="285750" y="160734"/>
                  </a:lnTo>
                  <a:lnTo>
                    <a:pt x="28575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75925" y="1055025"/>
              <a:ext cx="6868450" cy="661400"/>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75925" y="1055025"/>
              <a:ext cx="551575" cy="3601650"/>
            </a:xfrm>
            <a:custGeom>
              <a:avLst/>
              <a:gdLst/>
              <a:ahLst/>
              <a:cxnLst/>
              <a:rect l="l" t="t" r="r" b="b"/>
              <a:pathLst>
                <a:path w="22063" h="144066" extrusionOk="0">
                  <a:moveTo>
                    <a:pt x="1" y="0"/>
                  </a:moveTo>
                  <a:lnTo>
                    <a:pt x="1" y="144066"/>
                  </a:lnTo>
                  <a:lnTo>
                    <a:pt x="22063" y="144054"/>
                  </a:lnTo>
                  <a:lnTo>
                    <a:pt x="1" y="0"/>
                  </a:lnTo>
                  <a:close/>
                </a:path>
              </a:pathLst>
            </a:custGeom>
            <a:solidFill>
              <a:srgbClr val="EB7B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75925" y="1055325"/>
              <a:ext cx="6868450" cy="3601050"/>
            </a:xfrm>
            <a:custGeom>
              <a:avLst/>
              <a:gdLst/>
              <a:ahLst/>
              <a:cxnLst/>
              <a:rect l="l" t="t" r="r" b="b"/>
              <a:pathLst>
                <a:path w="274738" h="144042" extrusionOk="0">
                  <a:moveTo>
                    <a:pt x="1" y="0"/>
                  </a:moveTo>
                  <a:lnTo>
                    <a:pt x="8942" y="144042"/>
                  </a:lnTo>
                  <a:lnTo>
                    <a:pt x="274737" y="144042"/>
                  </a:lnTo>
                  <a:lnTo>
                    <a:pt x="274737" y="4548"/>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5;p2"/>
          <p:cNvSpPr txBox="1">
            <a:spLocks noGrp="1"/>
          </p:cNvSpPr>
          <p:nvPr>
            <p:ph type="ctrTitle"/>
          </p:nvPr>
        </p:nvSpPr>
        <p:spPr>
          <a:xfrm>
            <a:off x="713400" y="691800"/>
            <a:ext cx="7717200" cy="10905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9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6" name="Google Shape;16;p2"/>
          <p:cNvSpPr txBox="1">
            <a:spLocks noGrp="1"/>
          </p:cNvSpPr>
          <p:nvPr>
            <p:ph type="subTitle" idx="1"/>
          </p:nvPr>
        </p:nvSpPr>
        <p:spPr>
          <a:xfrm>
            <a:off x="2248775" y="1742975"/>
            <a:ext cx="4646400" cy="398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17425238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4"/>
        </a:solidFill>
        <a:effectLst/>
      </p:bgPr>
    </p:bg>
    <p:spTree>
      <p:nvGrpSpPr>
        <p:cNvPr id="1" name="Shape 25"/>
        <p:cNvGrpSpPr/>
        <p:nvPr/>
      </p:nvGrpSpPr>
      <p:grpSpPr>
        <a:xfrm>
          <a:off x="0" y="0"/>
          <a:ext cx="0" cy="0"/>
          <a:chOff x="0" y="0"/>
          <a:chExt cx="0" cy="0"/>
        </a:xfrm>
      </p:grpSpPr>
      <p:grpSp>
        <p:nvGrpSpPr>
          <p:cNvPr id="26" name="Google Shape;26;p4"/>
          <p:cNvGrpSpPr/>
          <p:nvPr/>
        </p:nvGrpSpPr>
        <p:grpSpPr>
          <a:xfrm>
            <a:off x="-25" y="-77"/>
            <a:ext cx="9144000" cy="5143922"/>
            <a:chOff x="-25" y="-77"/>
            <a:chExt cx="9144000" cy="5143922"/>
          </a:xfrm>
        </p:grpSpPr>
        <p:sp>
          <p:nvSpPr>
            <p:cNvPr id="27" name="Google Shape;27;p4"/>
            <p:cNvSpPr/>
            <p:nvPr/>
          </p:nvSpPr>
          <p:spPr>
            <a:xfrm rot="5400000">
              <a:off x="6382850" y="2357612"/>
              <a:ext cx="4601862" cy="443138"/>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 name="Google Shape;28;p4"/>
            <p:cNvGrpSpPr/>
            <p:nvPr/>
          </p:nvGrpSpPr>
          <p:grpSpPr>
            <a:xfrm flipH="1">
              <a:off x="-25" y="-77"/>
              <a:ext cx="9144000" cy="5143922"/>
              <a:chOff x="238125" y="846675"/>
              <a:chExt cx="7143750" cy="4018375"/>
            </a:xfrm>
          </p:grpSpPr>
          <p:sp>
            <p:nvSpPr>
              <p:cNvPr id="29" name="Google Shape;29;p4"/>
              <p:cNvSpPr/>
              <p:nvPr/>
            </p:nvSpPr>
            <p:spPr>
              <a:xfrm>
                <a:off x="238125" y="846675"/>
                <a:ext cx="7143750" cy="4018375"/>
              </a:xfrm>
              <a:custGeom>
                <a:avLst/>
                <a:gdLst/>
                <a:ahLst/>
                <a:cxnLst/>
                <a:rect l="l" t="t" r="r" b="b"/>
                <a:pathLst>
                  <a:path w="285750" h="160735" extrusionOk="0">
                    <a:moveTo>
                      <a:pt x="285750" y="0"/>
                    </a:moveTo>
                    <a:lnTo>
                      <a:pt x="0" y="160734"/>
                    </a:lnTo>
                    <a:lnTo>
                      <a:pt x="285750" y="160734"/>
                    </a:lnTo>
                    <a:lnTo>
                      <a:pt x="28575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4"/>
              <p:cNvSpPr/>
              <p:nvPr/>
            </p:nvSpPr>
            <p:spPr>
              <a:xfrm>
                <a:off x="375925" y="1055325"/>
                <a:ext cx="6868450" cy="3601050"/>
              </a:xfrm>
              <a:custGeom>
                <a:avLst/>
                <a:gdLst/>
                <a:ahLst/>
                <a:cxnLst/>
                <a:rect l="l" t="t" r="r" b="b"/>
                <a:pathLst>
                  <a:path w="274738" h="144042" extrusionOk="0">
                    <a:moveTo>
                      <a:pt x="1" y="0"/>
                    </a:moveTo>
                    <a:lnTo>
                      <a:pt x="8942" y="144042"/>
                    </a:lnTo>
                    <a:lnTo>
                      <a:pt x="274737" y="144042"/>
                    </a:lnTo>
                    <a:lnTo>
                      <a:pt x="274737" y="4548"/>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1" name="Google Shape;31;p4"/>
          <p:cNvSpPr txBox="1">
            <a:spLocks noGrp="1"/>
          </p:cNvSpPr>
          <p:nvPr>
            <p:ph type="title"/>
          </p:nvPr>
        </p:nvSpPr>
        <p:spPr>
          <a:xfrm>
            <a:off x="808775" y="503450"/>
            <a:ext cx="7526400" cy="572700"/>
          </a:xfrm>
          <a:prstGeom prst="rect">
            <a:avLst/>
          </a:prstGeom>
        </p:spPr>
        <p:txBody>
          <a:bodyPr spcFirstLastPara="1" wrap="square" lIns="91425" tIns="91425" rIns="91425" bIns="91425" anchor="ctr"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2" name="Google Shape;32;p4"/>
          <p:cNvSpPr txBox="1">
            <a:spLocks noGrp="1"/>
          </p:cNvSpPr>
          <p:nvPr>
            <p:ph type="body" idx="1"/>
          </p:nvPr>
        </p:nvSpPr>
        <p:spPr>
          <a:xfrm>
            <a:off x="713400" y="1034875"/>
            <a:ext cx="7717200" cy="36267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2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Tree>
    <p:extLst>
      <p:ext uri="{BB962C8B-B14F-4D97-AF65-F5344CB8AC3E}">
        <p14:creationId xmlns:p14="http://schemas.microsoft.com/office/powerpoint/2010/main" val="32872743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1"/>
        <p:cNvGrpSpPr/>
        <p:nvPr/>
      </p:nvGrpSpPr>
      <p:grpSpPr>
        <a:xfrm>
          <a:off x="0" y="0"/>
          <a:ext cx="0" cy="0"/>
          <a:chOff x="0" y="0"/>
          <a:chExt cx="0" cy="0"/>
        </a:xfrm>
      </p:grpSpPr>
      <p:grpSp>
        <p:nvGrpSpPr>
          <p:cNvPr id="52" name="Google Shape;52;p7"/>
          <p:cNvGrpSpPr/>
          <p:nvPr/>
        </p:nvGrpSpPr>
        <p:grpSpPr>
          <a:xfrm>
            <a:off x="-416332" y="0"/>
            <a:ext cx="9560338" cy="5143524"/>
            <a:chOff x="-416332" y="0"/>
            <a:chExt cx="9560338" cy="5143524"/>
          </a:xfrm>
        </p:grpSpPr>
        <p:sp>
          <p:nvSpPr>
            <p:cNvPr id="53" name="Google Shape;53;p7"/>
            <p:cNvSpPr/>
            <p:nvPr/>
          </p:nvSpPr>
          <p:spPr>
            <a:xfrm>
              <a:off x="0" y="0"/>
              <a:ext cx="9144000" cy="5143520"/>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7"/>
            <p:cNvSpPr/>
            <p:nvPr/>
          </p:nvSpPr>
          <p:spPr>
            <a:xfrm>
              <a:off x="5" y="4"/>
              <a:ext cx="9144000" cy="5143520"/>
            </a:xfrm>
            <a:custGeom>
              <a:avLst/>
              <a:gdLst/>
              <a:ahLst/>
              <a:cxnLst/>
              <a:rect l="l" t="t" r="r" b="b"/>
              <a:pathLst>
                <a:path w="285750" h="160735" extrusionOk="0">
                  <a:moveTo>
                    <a:pt x="0" y="0"/>
                  </a:moveTo>
                  <a:lnTo>
                    <a:pt x="0" y="160734"/>
                  </a:lnTo>
                  <a:lnTo>
                    <a:pt x="285750" y="160734"/>
                  </a:lnTo>
                  <a:lnTo>
                    <a:pt x="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7"/>
            <p:cNvSpPr/>
            <p:nvPr/>
          </p:nvSpPr>
          <p:spPr>
            <a:xfrm flipH="1">
              <a:off x="176384" y="266678"/>
              <a:ext cx="8791616" cy="846592"/>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7"/>
            <p:cNvSpPr/>
            <p:nvPr/>
          </p:nvSpPr>
          <p:spPr>
            <a:xfrm>
              <a:off x="-416332" y="267076"/>
              <a:ext cx="9377600" cy="4609344"/>
            </a:xfrm>
            <a:custGeom>
              <a:avLst/>
              <a:gdLst/>
              <a:ahLst/>
              <a:cxnLst/>
              <a:rect l="l" t="t" r="r" b="b"/>
              <a:pathLst>
                <a:path w="293050" h="144042" extrusionOk="0">
                  <a:moveTo>
                    <a:pt x="293049" y="0"/>
                  </a:moveTo>
                  <a:lnTo>
                    <a:pt x="1" y="4906"/>
                  </a:lnTo>
                  <a:lnTo>
                    <a:pt x="18313" y="144042"/>
                  </a:lnTo>
                  <a:lnTo>
                    <a:pt x="284096" y="144042"/>
                  </a:lnTo>
                  <a:lnTo>
                    <a:pt x="293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 name="Google Shape;57;p7"/>
          <p:cNvSpPr txBox="1">
            <a:spLocks noGrp="1"/>
          </p:cNvSpPr>
          <p:nvPr>
            <p:ph type="body" idx="1"/>
          </p:nvPr>
        </p:nvSpPr>
        <p:spPr>
          <a:xfrm>
            <a:off x="1099875" y="1466400"/>
            <a:ext cx="5007300" cy="23271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chemeClr val="accent3"/>
              </a:buClr>
              <a:buSzPts val="1200"/>
              <a:buChar char="●"/>
              <a:defRPr/>
            </a:lvl1pPr>
            <a:lvl2pPr marL="914400" lvl="1" indent="-304800">
              <a:spcBef>
                <a:spcPts val="100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58" name="Google Shape;58;p7"/>
          <p:cNvSpPr txBox="1">
            <a:spLocks noGrp="1"/>
          </p:cNvSpPr>
          <p:nvPr>
            <p:ph type="title"/>
          </p:nvPr>
        </p:nvSpPr>
        <p:spPr>
          <a:xfrm>
            <a:off x="808775" y="503450"/>
            <a:ext cx="75264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40007996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4"/>
        </a:solidFill>
        <a:effectLst/>
      </p:bgPr>
    </p:bg>
    <p:spTree>
      <p:nvGrpSpPr>
        <p:cNvPr id="1" name="Shape 65"/>
        <p:cNvGrpSpPr/>
        <p:nvPr/>
      </p:nvGrpSpPr>
      <p:grpSpPr>
        <a:xfrm>
          <a:off x="0" y="0"/>
          <a:ext cx="0" cy="0"/>
          <a:chOff x="0" y="0"/>
          <a:chExt cx="0" cy="0"/>
        </a:xfrm>
      </p:grpSpPr>
      <p:grpSp>
        <p:nvGrpSpPr>
          <p:cNvPr id="66" name="Google Shape;66;p9"/>
          <p:cNvGrpSpPr/>
          <p:nvPr/>
        </p:nvGrpSpPr>
        <p:grpSpPr>
          <a:xfrm>
            <a:off x="1" y="1"/>
            <a:ext cx="9144000" cy="5143520"/>
            <a:chOff x="238125" y="846675"/>
            <a:chExt cx="7143750" cy="4018375"/>
          </a:xfrm>
        </p:grpSpPr>
        <p:sp>
          <p:nvSpPr>
            <p:cNvPr id="67" name="Google Shape;67;p9"/>
            <p:cNvSpPr/>
            <p:nvPr/>
          </p:nvSpPr>
          <p:spPr>
            <a:xfrm>
              <a:off x="375925" y="1055025"/>
              <a:ext cx="6868450" cy="661400"/>
            </a:xfrm>
            <a:custGeom>
              <a:avLst/>
              <a:gdLst/>
              <a:ahLst/>
              <a:cxnLst/>
              <a:rect l="l" t="t" r="r" b="b"/>
              <a:pathLst>
                <a:path w="274738" h="26456" extrusionOk="0">
                  <a:moveTo>
                    <a:pt x="1" y="0"/>
                  </a:moveTo>
                  <a:lnTo>
                    <a:pt x="274737" y="26456"/>
                  </a:lnTo>
                  <a:lnTo>
                    <a:pt x="27473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9"/>
            <p:cNvSpPr/>
            <p:nvPr/>
          </p:nvSpPr>
          <p:spPr>
            <a:xfrm>
              <a:off x="238125" y="846675"/>
              <a:ext cx="7143750" cy="4018375"/>
            </a:xfrm>
            <a:custGeom>
              <a:avLst/>
              <a:gdLst/>
              <a:ahLst/>
              <a:cxnLst/>
              <a:rect l="l" t="t" r="r" b="b"/>
              <a:pathLst>
                <a:path w="285750" h="160735" extrusionOk="0">
                  <a:moveTo>
                    <a:pt x="0" y="0"/>
                  </a:moveTo>
                  <a:lnTo>
                    <a:pt x="0" y="160734"/>
                  </a:lnTo>
                  <a:lnTo>
                    <a:pt x="285750" y="160734"/>
                  </a:lnTo>
                  <a:lnTo>
                    <a:pt x="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9"/>
            <p:cNvSpPr/>
            <p:nvPr/>
          </p:nvSpPr>
          <p:spPr>
            <a:xfrm>
              <a:off x="375925" y="1055325"/>
              <a:ext cx="551575" cy="3601650"/>
            </a:xfrm>
            <a:custGeom>
              <a:avLst/>
              <a:gdLst/>
              <a:ahLst/>
              <a:cxnLst/>
              <a:rect l="l" t="t" r="r" b="b"/>
              <a:pathLst>
                <a:path w="22063" h="144066" extrusionOk="0">
                  <a:moveTo>
                    <a:pt x="1" y="0"/>
                  </a:moveTo>
                  <a:lnTo>
                    <a:pt x="1" y="144066"/>
                  </a:lnTo>
                  <a:lnTo>
                    <a:pt x="22063" y="144054"/>
                  </a:lnTo>
                  <a:lnTo>
                    <a:pt x="1" y="0"/>
                  </a:lnTo>
                  <a:close/>
                </a:path>
              </a:pathLst>
            </a:custGeom>
            <a:solidFill>
              <a:srgbClr val="0037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9"/>
            <p:cNvSpPr/>
            <p:nvPr/>
          </p:nvSpPr>
          <p:spPr>
            <a:xfrm>
              <a:off x="375925" y="1055325"/>
              <a:ext cx="6868450" cy="3601050"/>
            </a:xfrm>
            <a:custGeom>
              <a:avLst/>
              <a:gdLst/>
              <a:ahLst/>
              <a:cxnLst/>
              <a:rect l="l" t="t" r="r" b="b"/>
              <a:pathLst>
                <a:path w="274738" h="144042" extrusionOk="0">
                  <a:moveTo>
                    <a:pt x="1" y="0"/>
                  </a:moveTo>
                  <a:lnTo>
                    <a:pt x="8942" y="144042"/>
                  </a:lnTo>
                  <a:lnTo>
                    <a:pt x="274737" y="144042"/>
                  </a:lnTo>
                  <a:lnTo>
                    <a:pt x="274737" y="4548"/>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1" name="Google Shape;71;p9"/>
          <p:cNvSpPr txBox="1">
            <a:spLocks noGrp="1"/>
          </p:cNvSpPr>
          <p:nvPr>
            <p:ph type="title"/>
          </p:nvPr>
        </p:nvSpPr>
        <p:spPr>
          <a:xfrm>
            <a:off x="620325" y="1517025"/>
            <a:ext cx="4045200" cy="1388400"/>
          </a:xfrm>
          <a:prstGeom prst="rect">
            <a:avLst/>
          </a:prstGeom>
        </p:spPr>
        <p:txBody>
          <a:bodyPr spcFirstLastPara="1" wrap="square" lIns="91425" tIns="91425" rIns="91425" bIns="91425" anchor="ctr" anchorCtr="0">
            <a:noAutofit/>
          </a:bodyPr>
          <a:lstStyle>
            <a:lvl1pPr lvl="0" algn="ctr">
              <a:spcBef>
                <a:spcPts val="0"/>
              </a:spcBef>
              <a:spcAft>
                <a:spcPts val="0"/>
              </a:spcAft>
              <a:buSzPts val="4200"/>
              <a:buNone/>
              <a:defRPr sz="96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72" name="Google Shape;72;p9"/>
          <p:cNvSpPr txBox="1">
            <a:spLocks noGrp="1"/>
          </p:cNvSpPr>
          <p:nvPr>
            <p:ph type="subTitle" idx="1"/>
          </p:nvPr>
        </p:nvSpPr>
        <p:spPr>
          <a:xfrm>
            <a:off x="752250" y="2798175"/>
            <a:ext cx="3781200" cy="904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22853024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3"/>
        <p:cNvGrpSpPr/>
        <p:nvPr/>
      </p:nvGrpSpPr>
      <p:grpSpPr>
        <a:xfrm>
          <a:off x="0" y="0"/>
          <a:ext cx="0" cy="0"/>
          <a:chOff x="0" y="0"/>
          <a:chExt cx="0" cy="0"/>
        </a:xfrm>
      </p:grpSpPr>
      <p:grpSp>
        <p:nvGrpSpPr>
          <p:cNvPr id="74" name="Google Shape;74;p10"/>
          <p:cNvGrpSpPr/>
          <p:nvPr/>
        </p:nvGrpSpPr>
        <p:grpSpPr>
          <a:xfrm>
            <a:off x="-9863" y="0"/>
            <a:ext cx="9163913" cy="5150381"/>
            <a:chOff x="-9863" y="0"/>
            <a:chExt cx="9163913" cy="5150381"/>
          </a:xfrm>
        </p:grpSpPr>
        <p:sp>
          <p:nvSpPr>
            <p:cNvPr id="75" name="Google Shape;75;p10"/>
            <p:cNvSpPr/>
            <p:nvPr/>
          </p:nvSpPr>
          <p:spPr>
            <a:xfrm rot="5400000" flipH="1">
              <a:off x="4465656" y="461986"/>
              <a:ext cx="212884" cy="9163904"/>
            </a:xfrm>
            <a:custGeom>
              <a:avLst/>
              <a:gdLst/>
              <a:ahLst/>
              <a:cxnLst/>
              <a:rect l="l" t="t" r="r" b="b"/>
              <a:pathLst>
                <a:path w="285750" h="160735" extrusionOk="0">
                  <a:moveTo>
                    <a:pt x="0" y="0"/>
                  </a:moveTo>
                  <a:lnTo>
                    <a:pt x="0" y="160734"/>
                  </a:lnTo>
                  <a:lnTo>
                    <a:pt x="285750" y="160734"/>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0"/>
            <p:cNvSpPr/>
            <p:nvPr/>
          </p:nvSpPr>
          <p:spPr>
            <a:xfrm rot="-5400000" flipH="1">
              <a:off x="4385811" y="-4385812"/>
              <a:ext cx="372189" cy="9143812"/>
            </a:xfrm>
            <a:custGeom>
              <a:avLst/>
              <a:gdLst/>
              <a:ahLst/>
              <a:cxnLst/>
              <a:rect l="l" t="t" r="r" b="b"/>
              <a:pathLst>
                <a:path w="285750" h="160735" extrusionOk="0">
                  <a:moveTo>
                    <a:pt x="0" y="0"/>
                  </a:moveTo>
                  <a:lnTo>
                    <a:pt x="0" y="160734"/>
                  </a:lnTo>
                  <a:lnTo>
                    <a:pt x="285750" y="160734"/>
                  </a:lnTo>
                  <a:lnTo>
                    <a:pt x="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0"/>
            <p:cNvSpPr/>
            <p:nvPr/>
          </p:nvSpPr>
          <p:spPr>
            <a:xfrm rot="5400000">
              <a:off x="4370640" y="-4370452"/>
              <a:ext cx="402908" cy="9143812"/>
            </a:xfrm>
            <a:custGeom>
              <a:avLst/>
              <a:gdLst/>
              <a:ahLst/>
              <a:cxnLst/>
              <a:rect l="l" t="t" r="r" b="b"/>
              <a:pathLst>
                <a:path w="285750" h="160735" extrusionOk="0">
                  <a:moveTo>
                    <a:pt x="0" y="0"/>
                  </a:moveTo>
                  <a:lnTo>
                    <a:pt x="0" y="160734"/>
                  </a:lnTo>
                  <a:lnTo>
                    <a:pt x="285750" y="160734"/>
                  </a:lnTo>
                  <a:lnTo>
                    <a:pt x="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0"/>
            <p:cNvSpPr/>
            <p:nvPr/>
          </p:nvSpPr>
          <p:spPr>
            <a:xfrm rot="-5400000">
              <a:off x="4410284" y="406622"/>
              <a:ext cx="323612" cy="9163904"/>
            </a:xfrm>
            <a:custGeom>
              <a:avLst/>
              <a:gdLst/>
              <a:ahLst/>
              <a:cxnLst/>
              <a:rect l="l" t="t" r="r" b="b"/>
              <a:pathLst>
                <a:path w="285750" h="160735" extrusionOk="0">
                  <a:moveTo>
                    <a:pt x="0" y="0"/>
                  </a:moveTo>
                  <a:lnTo>
                    <a:pt x="0" y="160734"/>
                  </a:lnTo>
                  <a:lnTo>
                    <a:pt x="285750" y="160734"/>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 name="Google Shape;79;p10"/>
          <p:cNvSpPr txBox="1">
            <a:spLocks noGrp="1"/>
          </p:cNvSpPr>
          <p:nvPr>
            <p:ph type="title"/>
          </p:nvPr>
        </p:nvSpPr>
        <p:spPr>
          <a:xfrm>
            <a:off x="2601575" y="473373"/>
            <a:ext cx="3940800" cy="906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5461736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4"/>
        </a:solidFill>
        <a:effectLst/>
      </p:bgPr>
    </p:bg>
    <p:spTree>
      <p:nvGrpSpPr>
        <p:cNvPr id="1" name="Shape 89"/>
        <p:cNvGrpSpPr/>
        <p:nvPr/>
      </p:nvGrpSpPr>
      <p:grpSpPr>
        <a:xfrm>
          <a:off x="0" y="0"/>
          <a:ext cx="0" cy="0"/>
          <a:chOff x="0" y="0"/>
          <a:chExt cx="0" cy="0"/>
        </a:xfrm>
      </p:grpSpPr>
      <p:grpSp>
        <p:nvGrpSpPr>
          <p:cNvPr id="90" name="Google Shape;90;p13"/>
          <p:cNvGrpSpPr/>
          <p:nvPr/>
        </p:nvGrpSpPr>
        <p:grpSpPr>
          <a:xfrm>
            <a:off x="492918" y="545275"/>
            <a:ext cx="8060214" cy="4052924"/>
            <a:chOff x="492918" y="545275"/>
            <a:chExt cx="8060214" cy="4052924"/>
          </a:xfrm>
        </p:grpSpPr>
        <p:sp>
          <p:nvSpPr>
            <p:cNvPr id="91" name="Google Shape;91;p13"/>
            <p:cNvSpPr/>
            <p:nvPr/>
          </p:nvSpPr>
          <p:spPr>
            <a:xfrm flipH="1">
              <a:off x="492918" y="545275"/>
              <a:ext cx="97957" cy="4052858"/>
            </a:xfrm>
            <a:custGeom>
              <a:avLst/>
              <a:gdLst/>
              <a:ahLst/>
              <a:cxnLst/>
              <a:rect l="l" t="t" r="r" b="b"/>
              <a:pathLst>
                <a:path w="22063" h="144066" extrusionOk="0">
                  <a:moveTo>
                    <a:pt x="1" y="0"/>
                  </a:moveTo>
                  <a:lnTo>
                    <a:pt x="1" y="144066"/>
                  </a:lnTo>
                  <a:lnTo>
                    <a:pt x="22063" y="144054"/>
                  </a:lnTo>
                  <a:lnTo>
                    <a:pt x="1" y="0"/>
                  </a:lnTo>
                  <a:close/>
                </a:path>
              </a:pathLst>
            </a:custGeom>
            <a:solidFill>
              <a:srgbClr val="EB7B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 name="Google Shape;92;p13"/>
            <p:cNvGrpSpPr/>
            <p:nvPr/>
          </p:nvGrpSpPr>
          <p:grpSpPr>
            <a:xfrm>
              <a:off x="590863" y="545300"/>
              <a:ext cx="7962269" cy="4052899"/>
              <a:chOff x="238010" y="1159200"/>
              <a:chExt cx="6972825" cy="3542125"/>
            </a:xfrm>
          </p:grpSpPr>
          <p:sp>
            <p:nvSpPr>
              <p:cNvPr id="93" name="Google Shape;93;p13"/>
              <p:cNvSpPr/>
              <p:nvPr/>
            </p:nvSpPr>
            <p:spPr>
              <a:xfrm>
                <a:off x="238010" y="3682666"/>
                <a:ext cx="6972825" cy="1004771"/>
              </a:xfrm>
              <a:custGeom>
                <a:avLst/>
                <a:gdLst/>
                <a:ahLst/>
                <a:cxnLst/>
                <a:rect l="l" t="t" r="r" b="b"/>
                <a:pathLst>
                  <a:path w="274737" h="26457" extrusionOk="0">
                    <a:moveTo>
                      <a:pt x="274737" y="0"/>
                    </a:moveTo>
                    <a:lnTo>
                      <a:pt x="0" y="26456"/>
                    </a:lnTo>
                    <a:lnTo>
                      <a:pt x="274737" y="26456"/>
                    </a:lnTo>
                    <a:lnTo>
                      <a:pt x="274737"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3"/>
              <p:cNvSpPr/>
              <p:nvPr/>
            </p:nvSpPr>
            <p:spPr>
              <a:xfrm>
                <a:off x="238125" y="1159200"/>
                <a:ext cx="6972600" cy="3542125"/>
              </a:xfrm>
              <a:custGeom>
                <a:avLst/>
                <a:gdLst/>
                <a:ahLst/>
                <a:cxnLst/>
                <a:rect l="l" t="t" r="r" b="b"/>
                <a:pathLst>
                  <a:path w="278904" h="141685" extrusionOk="0">
                    <a:moveTo>
                      <a:pt x="0" y="1"/>
                    </a:moveTo>
                    <a:lnTo>
                      <a:pt x="0" y="141685"/>
                    </a:lnTo>
                    <a:lnTo>
                      <a:pt x="278904" y="132755"/>
                    </a:lnTo>
                    <a:lnTo>
                      <a:pt x="2789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13"/>
            <p:cNvSpPr/>
            <p:nvPr/>
          </p:nvSpPr>
          <p:spPr>
            <a:xfrm flipH="1">
              <a:off x="590593" y="545300"/>
              <a:ext cx="7961907" cy="207944"/>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96;p13"/>
          <p:cNvSpPr txBox="1">
            <a:spLocks noGrp="1"/>
          </p:cNvSpPr>
          <p:nvPr>
            <p:ph type="title"/>
          </p:nvPr>
        </p:nvSpPr>
        <p:spPr>
          <a:xfrm>
            <a:off x="1444525" y="3050350"/>
            <a:ext cx="5962200" cy="572700"/>
          </a:xfrm>
          <a:prstGeom prst="rect">
            <a:avLst/>
          </a:prstGeom>
        </p:spPr>
        <p:txBody>
          <a:bodyPr spcFirstLastPara="1" wrap="square" lIns="91425" tIns="91425" rIns="91425" bIns="91425" anchor="t" anchorCtr="0">
            <a:noAutofit/>
          </a:bodyPr>
          <a:lstStyle>
            <a:lvl1pPr lvl="0" algn="r">
              <a:spcBef>
                <a:spcPts val="0"/>
              </a:spcBef>
              <a:spcAft>
                <a:spcPts val="0"/>
              </a:spcAft>
              <a:buSzPts val="3000"/>
              <a:buNone/>
              <a:defRPr sz="2000"/>
            </a:lvl1pPr>
            <a:lvl2pPr lvl="1">
              <a:spcBef>
                <a:spcPts val="0"/>
              </a:spcBef>
              <a:spcAft>
                <a:spcPts val="0"/>
              </a:spcAft>
              <a:buSzPts val="3000"/>
              <a:buNone/>
              <a:defRPr>
                <a:latin typeface="ABeeZee"/>
                <a:ea typeface="ABeeZee"/>
                <a:cs typeface="ABeeZee"/>
                <a:sym typeface="ABeeZee"/>
              </a:defRPr>
            </a:lvl2pPr>
            <a:lvl3pPr lvl="2">
              <a:spcBef>
                <a:spcPts val="0"/>
              </a:spcBef>
              <a:spcAft>
                <a:spcPts val="0"/>
              </a:spcAft>
              <a:buSzPts val="3000"/>
              <a:buNone/>
              <a:defRPr>
                <a:latin typeface="ABeeZee"/>
                <a:ea typeface="ABeeZee"/>
                <a:cs typeface="ABeeZee"/>
                <a:sym typeface="ABeeZee"/>
              </a:defRPr>
            </a:lvl3pPr>
            <a:lvl4pPr lvl="3">
              <a:spcBef>
                <a:spcPts val="0"/>
              </a:spcBef>
              <a:spcAft>
                <a:spcPts val="0"/>
              </a:spcAft>
              <a:buSzPts val="3000"/>
              <a:buNone/>
              <a:defRPr>
                <a:latin typeface="ABeeZee"/>
                <a:ea typeface="ABeeZee"/>
                <a:cs typeface="ABeeZee"/>
                <a:sym typeface="ABeeZee"/>
              </a:defRPr>
            </a:lvl4pPr>
            <a:lvl5pPr lvl="4">
              <a:spcBef>
                <a:spcPts val="0"/>
              </a:spcBef>
              <a:spcAft>
                <a:spcPts val="0"/>
              </a:spcAft>
              <a:buSzPts val="3000"/>
              <a:buNone/>
              <a:defRPr>
                <a:latin typeface="ABeeZee"/>
                <a:ea typeface="ABeeZee"/>
                <a:cs typeface="ABeeZee"/>
                <a:sym typeface="ABeeZee"/>
              </a:defRPr>
            </a:lvl5pPr>
            <a:lvl6pPr lvl="5">
              <a:spcBef>
                <a:spcPts val="0"/>
              </a:spcBef>
              <a:spcAft>
                <a:spcPts val="0"/>
              </a:spcAft>
              <a:buSzPts val="3000"/>
              <a:buNone/>
              <a:defRPr>
                <a:latin typeface="ABeeZee"/>
                <a:ea typeface="ABeeZee"/>
                <a:cs typeface="ABeeZee"/>
                <a:sym typeface="ABeeZee"/>
              </a:defRPr>
            </a:lvl6pPr>
            <a:lvl7pPr lvl="6">
              <a:spcBef>
                <a:spcPts val="0"/>
              </a:spcBef>
              <a:spcAft>
                <a:spcPts val="0"/>
              </a:spcAft>
              <a:buSzPts val="3000"/>
              <a:buNone/>
              <a:defRPr>
                <a:latin typeface="ABeeZee"/>
                <a:ea typeface="ABeeZee"/>
                <a:cs typeface="ABeeZee"/>
                <a:sym typeface="ABeeZee"/>
              </a:defRPr>
            </a:lvl7pPr>
            <a:lvl8pPr lvl="7">
              <a:spcBef>
                <a:spcPts val="0"/>
              </a:spcBef>
              <a:spcAft>
                <a:spcPts val="0"/>
              </a:spcAft>
              <a:buSzPts val="3000"/>
              <a:buNone/>
              <a:defRPr>
                <a:latin typeface="ABeeZee"/>
                <a:ea typeface="ABeeZee"/>
                <a:cs typeface="ABeeZee"/>
                <a:sym typeface="ABeeZee"/>
              </a:defRPr>
            </a:lvl8pPr>
            <a:lvl9pPr lvl="8">
              <a:spcBef>
                <a:spcPts val="0"/>
              </a:spcBef>
              <a:spcAft>
                <a:spcPts val="0"/>
              </a:spcAft>
              <a:buSzPts val="3000"/>
              <a:buNone/>
              <a:defRPr>
                <a:latin typeface="ABeeZee"/>
                <a:ea typeface="ABeeZee"/>
                <a:cs typeface="ABeeZee"/>
                <a:sym typeface="ABeeZee"/>
              </a:defRPr>
            </a:lvl9pPr>
          </a:lstStyle>
          <a:p>
            <a:endParaRPr/>
          </a:p>
        </p:txBody>
      </p:sp>
      <p:sp>
        <p:nvSpPr>
          <p:cNvPr id="97" name="Google Shape;97;p13"/>
          <p:cNvSpPr txBox="1">
            <a:spLocks noGrp="1"/>
          </p:cNvSpPr>
          <p:nvPr>
            <p:ph type="subTitle" idx="1"/>
          </p:nvPr>
        </p:nvSpPr>
        <p:spPr>
          <a:xfrm>
            <a:off x="1444375" y="1819450"/>
            <a:ext cx="5962500" cy="1230900"/>
          </a:xfrm>
          <a:prstGeom prst="rect">
            <a:avLst/>
          </a:prstGeom>
        </p:spPr>
        <p:txBody>
          <a:bodyPr spcFirstLastPara="1" wrap="square" lIns="91425" tIns="91425" rIns="91425" bIns="91425" anchor="ctr" anchorCtr="0">
            <a:noAutofit/>
          </a:bodyPr>
          <a:lstStyle>
            <a:lvl1pPr lvl="0" algn="ctr">
              <a:spcBef>
                <a:spcPts val="0"/>
              </a:spcBef>
              <a:spcAft>
                <a:spcPts val="0"/>
              </a:spcAft>
              <a:buSzPts val="1500"/>
              <a:buNone/>
              <a:defRPr sz="2400"/>
            </a:lvl1pPr>
            <a:lvl2pPr lvl="1">
              <a:spcBef>
                <a:spcPts val="0"/>
              </a:spcBef>
              <a:spcAft>
                <a:spcPts val="0"/>
              </a:spcAft>
              <a:buSzPts val="1500"/>
              <a:buNone/>
              <a:defRPr/>
            </a:lvl2pPr>
            <a:lvl3pPr lvl="2">
              <a:spcBef>
                <a:spcPts val="0"/>
              </a:spcBef>
              <a:spcAft>
                <a:spcPts val="0"/>
              </a:spcAft>
              <a:buSzPts val="1500"/>
              <a:buNone/>
              <a:defRPr/>
            </a:lvl3pPr>
            <a:lvl4pPr lvl="3">
              <a:spcBef>
                <a:spcPts val="0"/>
              </a:spcBef>
              <a:spcAft>
                <a:spcPts val="0"/>
              </a:spcAft>
              <a:buSzPts val="1500"/>
              <a:buNone/>
              <a:defRPr/>
            </a:lvl4pPr>
            <a:lvl5pPr lvl="4">
              <a:spcBef>
                <a:spcPts val="0"/>
              </a:spcBef>
              <a:spcAft>
                <a:spcPts val="0"/>
              </a:spcAft>
              <a:buSzPts val="1500"/>
              <a:buNone/>
              <a:defRPr/>
            </a:lvl5pPr>
            <a:lvl6pPr lvl="5">
              <a:spcBef>
                <a:spcPts val="0"/>
              </a:spcBef>
              <a:spcAft>
                <a:spcPts val="0"/>
              </a:spcAft>
              <a:buSzPts val="1500"/>
              <a:buNone/>
              <a:defRPr/>
            </a:lvl6pPr>
            <a:lvl7pPr lvl="6">
              <a:spcBef>
                <a:spcPts val="0"/>
              </a:spcBef>
              <a:spcAft>
                <a:spcPts val="0"/>
              </a:spcAft>
              <a:buSzPts val="1500"/>
              <a:buNone/>
              <a:defRPr/>
            </a:lvl7pPr>
            <a:lvl8pPr lvl="7">
              <a:spcBef>
                <a:spcPts val="0"/>
              </a:spcBef>
              <a:spcAft>
                <a:spcPts val="0"/>
              </a:spcAft>
              <a:buSzPts val="1500"/>
              <a:buNone/>
              <a:defRPr/>
            </a:lvl8pPr>
            <a:lvl9pPr lvl="8">
              <a:spcBef>
                <a:spcPts val="0"/>
              </a:spcBef>
              <a:spcAft>
                <a:spcPts val="0"/>
              </a:spcAft>
              <a:buSzPts val="1500"/>
              <a:buNone/>
              <a:defRPr/>
            </a:lvl9pPr>
          </a:lstStyle>
          <a:p>
            <a:endParaRPr/>
          </a:p>
        </p:txBody>
      </p:sp>
    </p:spTree>
    <p:extLst>
      <p:ext uri="{BB962C8B-B14F-4D97-AF65-F5344CB8AC3E}">
        <p14:creationId xmlns:p14="http://schemas.microsoft.com/office/powerpoint/2010/main" val="608520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14"/>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98"/>
        <p:cNvGrpSpPr/>
        <p:nvPr/>
      </p:nvGrpSpPr>
      <p:grpSpPr>
        <a:xfrm>
          <a:off x="0" y="0"/>
          <a:ext cx="0" cy="0"/>
          <a:chOff x="0" y="0"/>
          <a:chExt cx="0" cy="0"/>
        </a:xfrm>
      </p:grpSpPr>
      <p:grpSp>
        <p:nvGrpSpPr>
          <p:cNvPr id="99" name="Google Shape;99;p14"/>
          <p:cNvGrpSpPr/>
          <p:nvPr/>
        </p:nvGrpSpPr>
        <p:grpSpPr>
          <a:xfrm>
            <a:off x="-416332" y="0"/>
            <a:ext cx="9560338" cy="5143524"/>
            <a:chOff x="-416332" y="0"/>
            <a:chExt cx="9560338" cy="5143524"/>
          </a:xfrm>
        </p:grpSpPr>
        <p:sp>
          <p:nvSpPr>
            <p:cNvPr id="100" name="Google Shape;100;p14"/>
            <p:cNvSpPr/>
            <p:nvPr/>
          </p:nvSpPr>
          <p:spPr>
            <a:xfrm>
              <a:off x="0" y="0"/>
              <a:ext cx="9144000" cy="5143520"/>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4"/>
            <p:cNvSpPr/>
            <p:nvPr/>
          </p:nvSpPr>
          <p:spPr>
            <a:xfrm>
              <a:off x="5" y="4"/>
              <a:ext cx="9144000" cy="5143520"/>
            </a:xfrm>
            <a:custGeom>
              <a:avLst/>
              <a:gdLst/>
              <a:ahLst/>
              <a:cxnLst/>
              <a:rect l="l" t="t" r="r" b="b"/>
              <a:pathLst>
                <a:path w="285750" h="160735" extrusionOk="0">
                  <a:moveTo>
                    <a:pt x="0" y="0"/>
                  </a:moveTo>
                  <a:lnTo>
                    <a:pt x="0" y="160734"/>
                  </a:lnTo>
                  <a:lnTo>
                    <a:pt x="285750" y="160734"/>
                  </a:lnTo>
                  <a:lnTo>
                    <a:pt x="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4"/>
            <p:cNvSpPr/>
            <p:nvPr/>
          </p:nvSpPr>
          <p:spPr>
            <a:xfrm flipH="1">
              <a:off x="176384" y="266678"/>
              <a:ext cx="8791616" cy="846592"/>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4"/>
            <p:cNvSpPr/>
            <p:nvPr/>
          </p:nvSpPr>
          <p:spPr>
            <a:xfrm>
              <a:off x="-416332" y="267076"/>
              <a:ext cx="9377600" cy="4609344"/>
            </a:xfrm>
            <a:custGeom>
              <a:avLst/>
              <a:gdLst/>
              <a:ahLst/>
              <a:cxnLst/>
              <a:rect l="l" t="t" r="r" b="b"/>
              <a:pathLst>
                <a:path w="293050" h="144042" extrusionOk="0">
                  <a:moveTo>
                    <a:pt x="293049" y="0"/>
                  </a:moveTo>
                  <a:lnTo>
                    <a:pt x="1" y="4906"/>
                  </a:lnTo>
                  <a:lnTo>
                    <a:pt x="18313" y="144042"/>
                  </a:lnTo>
                  <a:lnTo>
                    <a:pt x="284096" y="144042"/>
                  </a:lnTo>
                  <a:lnTo>
                    <a:pt x="293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 name="Google Shape;104;p14"/>
          <p:cNvSpPr txBox="1">
            <a:spLocks noGrp="1"/>
          </p:cNvSpPr>
          <p:nvPr>
            <p:ph type="title"/>
          </p:nvPr>
        </p:nvSpPr>
        <p:spPr>
          <a:xfrm>
            <a:off x="765900" y="881350"/>
            <a:ext cx="4384500" cy="966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5" name="Google Shape;105;p14"/>
          <p:cNvSpPr txBox="1">
            <a:spLocks noGrp="1"/>
          </p:cNvSpPr>
          <p:nvPr>
            <p:ph type="body" idx="1"/>
          </p:nvPr>
        </p:nvSpPr>
        <p:spPr>
          <a:xfrm>
            <a:off x="765900" y="1924550"/>
            <a:ext cx="4589400" cy="2337600"/>
          </a:xfrm>
          <a:prstGeom prst="rect">
            <a:avLst/>
          </a:prstGeom>
        </p:spPr>
        <p:txBody>
          <a:bodyPr spcFirstLastPara="1" wrap="square" lIns="91425" tIns="91425" rIns="91425" bIns="91425" anchor="t" anchorCtr="0">
            <a:noAutofit/>
          </a:bodyPr>
          <a:lstStyle>
            <a:lvl1pPr marL="457200" lvl="0" indent="-323850" rtl="0">
              <a:spcBef>
                <a:spcPts val="0"/>
              </a:spcBef>
              <a:spcAft>
                <a:spcPts val="0"/>
              </a:spcAft>
              <a:buClr>
                <a:schemeClr val="accent3"/>
              </a:buClr>
              <a:buSzPts val="1500"/>
              <a:buChar char="●"/>
              <a:defRPr sz="1200"/>
            </a:lvl1pPr>
            <a:lvl2pPr marL="914400" lvl="1" indent="-323850" rtl="0">
              <a:spcBef>
                <a:spcPts val="0"/>
              </a:spcBef>
              <a:spcAft>
                <a:spcPts val="0"/>
              </a:spcAft>
              <a:buSzPts val="1500"/>
              <a:buChar char="○"/>
              <a:defRPr/>
            </a:lvl2pPr>
            <a:lvl3pPr marL="1371600" lvl="2" indent="-323850" rtl="0">
              <a:spcBef>
                <a:spcPts val="0"/>
              </a:spcBef>
              <a:spcAft>
                <a:spcPts val="0"/>
              </a:spcAft>
              <a:buSzPts val="1500"/>
              <a:buChar char="■"/>
              <a:defRPr/>
            </a:lvl3pPr>
            <a:lvl4pPr marL="1828800" lvl="3" indent="-323850" rtl="0">
              <a:spcBef>
                <a:spcPts val="0"/>
              </a:spcBef>
              <a:spcAft>
                <a:spcPts val="0"/>
              </a:spcAft>
              <a:buSzPts val="1500"/>
              <a:buChar char="●"/>
              <a:defRPr/>
            </a:lvl4pPr>
            <a:lvl5pPr marL="2286000" lvl="4" indent="-323850" rtl="0">
              <a:spcBef>
                <a:spcPts val="0"/>
              </a:spcBef>
              <a:spcAft>
                <a:spcPts val="0"/>
              </a:spcAft>
              <a:buSzPts val="1500"/>
              <a:buChar char="○"/>
              <a:defRPr/>
            </a:lvl5pPr>
            <a:lvl6pPr marL="2743200" lvl="5" indent="-323850" rtl="0">
              <a:spcBef>
                <a:spcPts val="0"/>
              </a:spcBef>
              <a:spcAft>
                <a:spcPts val="0"/>
              </a:spcAft>
              <a:buSzPts val="1500"/>
              <a:buChar char="■"/>
              <a:defRPr/>
            </a:lvl6pPr>
            <a:lvl7pPr marL="3200400" lvl="6" indent="-323850" rtl="0">
              <a:spcBef>
                <a:spcPts val="0"/>
              </a:spcBef>
              <a:spcAft>
                <a:spcPts val="0"/>
              </a:spcAft>
              <a:buSzPts val="1500"/>
              <a:buChar char="●"/>
              <a:defRPr/>
            </a:lvl7pPr>
            <a:lvl8pPr marL="3657600" lvl="7" indent="-323850" rtl="0">
              <a:spcBef>
                <a:spcPts val="0"/>
              </a:spcBef>
              <a:spcAft>
                <a:spcPts val="0"/>
              </a:spcAft>
              <a:buSzPts val="1500"/>
              <a:buChar char="○"/>
              <a:defRPr/>
            </a:lvl8pPr>
            <a:lvl9pPr marL="4114800" lvl="8" indent="-323850" rtl="0">
              <a:spcBef>
                <a:spcPts val="0"/>
              </a:spcBef>
              <a:spcAft>
                <a:spcPts val="0"/>
              </a:spcAft>
              <a:buSzPts val="1500"/>
              <a:buChar char="■"/>
              <a:defRPr/>
            </a:lvl9pPr>
          </a:lstStyle>
          <a:p>
            <a:endParaRPr/>
          </a:p>
        </p:txBody>
      </p:sp>
    </p:spTree>
    <p:extLst>
      <p:ext uri="{BB962C8B-B14F-4D97-AF65-F5344CB8AC3E}">
        <p14:creationId xmlns:p14="http://schemas.microsoft.com/office/powerpoint/2010/main" val="26533335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3">
  <p:cSld name="Title and body 3">
    <p:spTree>
      <p:nvGrpSpPr>
        <p:cNvPr id="1" name="Shape 106"/>
        <p:cNvGrpSpPr/>
        <p:nvPr/>
      </p:nvGrpSpPr>
      <p:grpSpPr>
        <a:xfrm>
          <a:off x="0" y="0"/>
          <a:ext cx="0" cy="0"/>
          <a:chOff x="0" y="0"/>
          <a:chExt cx="0" cy="0"/>
        </a:xfrm>
      </p:grpSpPr>
      <p:grpSp>
        <p:nvGrpSpPr>
          <p:cNvPr id="107" name="Google Shape;107;p15"/>
          <p:cNvGrpSpPr/>
          <p:nvPr/>
        </p:nvGrpSpPr>
        <p:grpSpPr>
          <a:xfrm>
            <a:off x="-416332" y="0"/>
            <a:ext cx="9560338" cy="5143524"/>
            <a:chOff x="-416332" y="0"/>
            <a:chExt cx="9560338" cy="5143524"/>
          </a:xfrm>
        </p:grpSpPr>
        <p:sp>
          <p:nvSpPr>
            <p:cNvPr id="108" name="Google Shape;108;p15"/>
            <p:cNvSpPr/>
            <p:nvPr/>
          </p:nvSpPr>
          <p:spPr>
            <a:xfrm>
              <a:off x="0" y="0"/>
              <a:ext cx="9144000" cy="5143520"/>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5"/>
            <p:cNvSpPr/>
            <p:nvPr/>
          </p:nvSpPr>
          <p:spPr>
            <a:xfrm rot="5400000">
              <a:off x="7000300" y="2979647"/>
              <a:ext cx="3460325" cy="333213"/>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5"/>
            <p:cNvSpPr/>
            <p:nvPr/>
          </p:nvSpPr>
          <p:spPr>
            <a:xfrm>
              <a:off x="5" y="4"/>
              <a:ext cx="9144000" cy="5143520"/>
            </a:xfrm>
            <a:custGeom>
              <a:avLst/>
              <a:gdLst/>
              <a:ahLst/>
              <a:cxnLst/>
              <a:rect l="l" t="t" r="r" b="b"/>
              <a:pathLst>
                <a:path w="285750" h="160735" extrusionOk="0">
                  <a:moveTo>
                    <a:pt x="0" y="0"/>
                  </a:moveTo>
                  <a:lnTo>
                    <a:pt x="0" y="160734"/>
                  </a:lnTo>
                  <a:lnTo>
                    <a:pt x="285750" y="160734"/>
                  </a:lnTo>
                  <a:lnTo>
                    <a:pt x="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5"/>
            <p:cNvSpPr/>
            <p:nvPr/>
          </p:nvSpPr>
          <p:spPr>
            <a:xfrm>
              <a:off x="-416332" y="267076"/>
              <a:ext cx="9377600" cy="4609344"/>
            </a:xfrm>
            <a:custGeom>
              <a:avLst/>
              <a:gdLst/>
              <a:ahLst/>
              <a:cxnLst/>
              <a:rect l="l" t="t" r="r" b="b"/>
              <a:pathLst>
                <a:path w="293050" h="144042" extrusionOk="0">
                  <a:moveTo>
                    <a:pt x="293049" y="0"/>
                  </a:moveTo>
                  <a:lnTo>
                    <a:pt x="1" y="4906"/>
                  </a:lnTo>
                  <a:lnTo>
                    <a:pt x="18313" y="144042"/>
                  </a:lnTo>
                  <a:lnTo>
                    <a:pt x="284096" y="144042"/>
                  </a:lnTo>
                  <a:lnTo>
                    <a:pt x="293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 name="Google Shape;112;p15"/>
          <p:cNvSpPr txBox="1">
            <a:spLocks noGrp="1"/>
          </p:cNvSpPr>
          <p:nvPr>
            <p:ph type="body" idx="1"/>
          </p:nvPr>
        </p:nvSpPr>
        <p:spPr>
          <a:xfrm>
            <a:off x="4514100" y="1838800"/>
            <a:ext cx="3411900" cy="2197800"/>
          </a:xfrm>
          <a:prstGeom prst="rect">
            <a:avLst/>
          </a:prstGeom>
        </p:spPr>
        <p:txBody>
          <a:bodyPr spcFirstLastPara="1" wrap="square" lIns="91425" tIns="91425" rIns="91425" bIns="91425" anchor="t" anchorCtr="0">
            <a:noAutofit/>
          </a:bodyPr>
          <a:lstStyle>
            <a:lvl1pPr marL="457200" lvl="0" indent="-323850" rtl="0">
              <a:spcBef>
                <a:spcPts val="0"/>
              </a:spcBef>
              <a:spcAft>
                <a:spcPts val="0"/>
              </a:spcAft>
              <a:buClr>
                <a:schemeClr val="accent3"/>
              </a:buClr>
              <a:buSzPts val="1500"/>
              <a:buChar char="●"/>
              <a:defRPr/>
            </a:lvl1pPr>
            <a:lvl2pPr marL="914400" lvl="1" indent="-323850" rtl="0">
              <a:spcBef>
                <a:spcPts val="1000"/>
              </a:spcBef>
              <a:spcAft>
                <a:spcPts val="0"/>
              </a:spcAft>
              <a:buSzPts val="1500"/>
              <a:buChar char="○"/>
              <a:defRPr/>
            </a:lvl2pPr>
            <a:lvl3pPr marL="1371600" lvl="2" indent="-323850" rtl="0">
              <a:spcBef>
                <a:spcPts val="0"/>
              </a:spcBef>
              <a:spcAft>
                <a:spcPts val="0"/>
              </a:spcAft>
              <a:buSzPts val="1500"/>
              <a:buChar char="■"/>
              <a:defRPr/>
            </a:lvl3pPr>
            <a:lvl4pPr marL="1828800" lvl="3" indent="-323850" rtl="0">
              <a:spcBef>
                <a:spcPts val="0"/>
              </a:spcBef>
              <a:spcAft>
                <a:spcPts val="0"/>
              </a:spcAft>
              <a:buSzPts val="1500"/>
              <a:buChar char="●"/>
              <a:defRPr/>
            </a:lvl4pPr>
            <a:lvl5pPr marL="2286000" lvl="4" indent="-323850" rtl="0">
              <a:spcBef>
                <a:spcPts val="0"/>
              </a:spcBef>
              <a:spcAft>
                <a:spcPts val="0"/>
              </a:spcAft>
              <a:buSzPts val="1500"/>
              <a:buChar char="○"/>
              <a:defRPr/>
            </a:lvl5pPr>
            <a:lvl6pPr marL="2743200" lvl="5" indent="-323850" rtl="0">
              <a:spcBef>
                <a:spcPts val="0"/>
              </a:spcBef>
              <a:spcAft>
                <a:spcPts val="0"/>
              </a:spcAft>
              <a:buSzPts val="1500"/>
              <a:buChar char="■"/>
              <a:defRPr/>
            </a:lvl6pPr>
            <a:lvl7pPr marL="3200400" lvl="6" indent="-323850" rtl="0">
              <a:spcBef>
                <a:spcPts val="0"/>
              </a:spcBef>
              <a:spcAft>
                <a:spcPts val="0"/>
              </a:spcAft>
              <a:buSzPts val="1500"/>
              <a:buChar char="●"/>
              <a:defRPr/>
            </a:lvl7pPr>
            <a:lvl8pPr marL="3657600" lvl="7" indent="-323850" rtl="0">
              <a:spcBef>
                <a:spcPts val="0"/>
              </a:spcBef>
              <a:spcAft>
                <a:spcPts val="0"/>
              </a:spcAft>
              <a:buSzPts val="1500"/>
              <a:buChar char="○"/>
              <a:defRPr/>
            </a:lvl8pPr>
            <a:lvl9pPr marL="4114800" lvl="8" indent="-323850" rtl="0">
              <a:spcBef>
                <a:spcPts val="0"/>
              </a:spcBef>
              <a:spcAft>
                <a:spcPts val="0"/>
              </a:spcAft>
              <a:buSzPts val="1500"/>
              <a:buChar char="■"/>
              <a:defRPr/>
            </a:lvl9pPr>
          </a:lstStyle>
          <a:p>
            <a:endParaRPr/>
          </a:p>
        </p:txBody>
      </p:sp>
      <p:sp>
        <p:nvSpPr>
          <p:cNvPr id="113" name="Google Shape;113;p15"/>
          <p:cNvSpPr txBox="1">
            <a:spLocks noGrp="1"/>
          </p:cNvSpPr>
          <p:nvPr>
            <p:ph type="subTitle" idx="2"/>
          </p:nvPr>
        </p:nvSpPr>
        <p:spPr>
          <a:xfrm>
            <a:off x="4514100" y="1449500"/>
            <a:ext cx="3916500" cy="375900"/>
          </a:xfrm>
          <a:prstGeom prst="rect">
            <a:avLst/>
          </a:prstGeom>
        </p:spPr>
        <p:txBody>
          <a:bodyPr spcFirstLastPara="1" wrap="square" lIns="91425" tIns="91425" rIns="91425" bIns="91425" anchor="ctr" anchorCtr="0">
            <a:noAutofit/>
          </a:bodyPr>
          <a:lstStyle>
            <a:lvl1pPr lvl="0" rtl="0">
              <a:spcBef>
                <a:spcPts val="0"/>
              </a:spcBef>
              <a:spcAft>
                <a:spcPts val="0"/>
              </a:spcAft>
              <a:buSzPts val="1500"/>
              <a:buNone/>
              <a:defRPr sz="2000">
                <a:solidFill>
                  <a:schemeClr val="accent1"/>
                </a:solidFill>
                <a:latin typeface="Amaranth"/>
                <a:ea typeface="Amaranth"/>
                <a:cs typeface="Amaranth"/>
                <a:sym typeface="Amaranth"/>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14" name="Google Shape;114;p15"/>
          <p:cNvSpPr txBox="1">
            <a:spLocks noGrp="1"/>
          </p:cNvSpPr>
          <p:nvPr>
            <p:ph type="title"/>
          </p:nvPr>
        </p:nvSpPr>
        <p:spPr>
          <a:xfrm>
            <a:off x="808775" y="476403"/>
            <a:ext cx="7526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7644969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67"/>
        <p:cNvGrpSpPr/>
        <p:nvPr/>
      </p:nvGrpSpPr>
      <p:grpSpPr>
        <a:xfrm>
          <a:off x="0" y="0"/>
          <a:ext cx="0" cy="0"/>
          <a:chOff x="0" y="0"/>
          <a:chExt cx="0" cy="0"/>
        </a:xfrm>
      </p:grpSpPr>
      <p:grpSp>
        <p:nvGrpSpPr>
          <p:cNvPr id="368" name="Google Shape;368;p35"/>
          <p:cNvGrpSpPr/>
          <p:nvPr/>
        </p:nvGrpSpPr>
        <p:grpSpPr>
          <a:xfrm>
            <a:off x="-416332" y="0"/>
            <a:ext cx="9560338" cy="5143524"/>
            <a:chOff x="-416332" y="0"/>
            <a:chExt cx="9560338" cy="5143524"/>
          </a:xfrm>
        </p:grpSpPr>
        <p:sp>
          <p:nvSpPr>
            <p:cNvPr id="369" name="Google Shape;369;p35"/>
            <p:cNvSpPr/>
            <p:nvPr/>
          </p:nvSpPr>
          <p:spPr>
            <a:xfrm>
              <a:off x="0" y="0"/>
              <a:ext cx="9144000" cy="5143520"/>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5"/>
            <p:cNvSpPr/>
            <p:nvPr/>
          </p:nvSpPr>
          <p:spPr>
            <a:xfrm rot="5400000">
              <a:off x="6444799" y="2371597"/>
              <a:ext cx="4590872" cy="442080"/>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5"/>
            <p:cNvSpPr/>
            <p:nvPr/>
          </p:nvSpPr>
          <p:spPr>
            <a:xfrm>
              <a:off x="5" y="4"/>
              <a:ext cx="9144000" cy="5143520"/>
            </a:xfrm>
            <a:custGeom>
              <a:avLst/>
              <a:gdLst/>
              <a:ahLst/>
              <a:cxnLst/>
              <a:rect l="l" t="t" r="r" b="b"/>
              <a:pathLst>
                <a:path w="285750" h="160735" extrusionOk="0">
                  <a:moveTo>
                    <a:pt x="0" y="0"/>
                  </a:moveTo>
                  <a:lnTo>
                    <a:pt x="0" y="160734"/>
                  </a:lnTo>
                  <a:lnTo>
                    <a:pt x="285750" y="160734"/>
                  </a:lnTo>
                  <a:lnTo>
                    <a:pt x="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5"/>
            <p:cNvSpPr/>
            <p:nvPr/>
          </p:nvSpPr>
          <p:spPr>
            <a:xfrm>
              <a:off x="-416332" y="267076"/>
              <a:ext cx="9377600" cy="4609344"/>
            </a:xfrm>
            <a:custGeom>
              <a:avLst/>
              <a:gdLst/>
              <a:ahLst/>
              <a:cxnLst/>
              <a:rect l="l" t="t" r="r" b="b"/>
              <a:pathLst>
                <a:path w="293050" h="144042" extrusionOk="0">
                  <a:moveTo>
                    <a:pt x="293049" y="0"/>
                  </a:moveTo>
                  <a:lnTo>
                    <a:pt x="1" y="4906"/>
                  </a:lnTo>
                  <a:lnTo>
                    <a:pt x="18313" y="144042"/>
                  </a:lnTo>
                  <a:lnTo>
                    <a:pt x="284096" y="144042"/>
                  </a:lnTo>
                  <a:lnTo>
                    <a:pt x="293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523100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373"/>
        <p:cNvGrpSpPr/>
        <p:nvPr/>
      </p:nvGrpSpPr>
      <p:grpSpPr>
        <a:xfrm>
          <a:off x="0" y="0"/>
          <a:ext cx="0" cy="0"/>
          <a:chOff x="0" y="0"/>
          <a:chExt cx="0" cy="0"/>
        </a:xfrm>
      </p:grpSpPr>
      <p:grpSp>
        <p:nvGrpSpPr>
          <p:cNvPr id="374" name="Google Shape;374;p36"/>
          <p:cNvGrpSpPr/>
          <p:nvPr/>
        </p:nvGrpSpPr>
        <p:grpSpPr>
          <a:xfrm>
            <a:off x="0" y="-10"/>
            <a:ext cx="9144000" cy="5143520"/>
            <a:chOff x="238125" y="846675"/>
            <a:chExt cx="7143750" cy="4018375"/>
          </a:xfrm>
        </p:grpSpPr>
        <p:sp>
          <p:nvSpPr>
            <p:cNvPr id="375" name="Google Shape;375;p36"/>
            <p:cNvSpPr/>
            <p:nvPr/>
          </p:nvSpPr>
          <p:spPr>
            <a:xfrm>
              <a:off x="238125" y="846675"/>
              <a:ext cx="7143750" cy="4018375"/>
            </a:xfrm>
            <a:custGeom>
              <a:avLst/>
              <a:gdLst/>
              <a:ahLst/>
              <a:cxnLst/>
              <a:rect l="l" t="t" r="r" b="b"/>
              <a:pathLst>
                <a:path w="285750" h="160735" extrusionOk="0">
                  <a:moveTo>
                    <a:pt x="0" y="0"/>
                  </a:moveTo>
                  <a:lnTo>
                    <a:pt x="0" y="160734"/>
                  </a:lnTo>
                  <a:lnTo>
                    <a:pt x="285750" y="160734"/>
                  </a:lnTo>
                  <a:lnTo>
                    <a:pt x="285750" y="0"/>
                  </a:lnTo>
                  <a:close/>
                </a:path>
              </a:pathLst>
            </a:custGeom>
            <a:solidFill>
              <a:srgbClr val="FEC2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6"/>
            <p:cNvSpPr/>
            <p:nvPr/>
          </p:nvSpPr>
          <p:spPr>
            <a:xfrm>
              <a:off x="238125" y="846675"/>
              <a:ext cx="7143750" cy="4018375"/>
            </a:xfrm>
            <a:custGeom>
              <a:avLst/>
              <a:gdLst/>
              <a:ahLst/>
              <a:cxnLst/>
              <a:rect l="l" t="t" r="r" b="b"/>
              <a:pathLst>
                <a:path w="285750" h="160735" extrusionOk="0">
                  <a:moveTo>
                    <a:pt x="52245" y="0"/>
                  </a:moveTo>
                  <a:lnTo>
                    <a:pt x="0" y="160734"/>
                  </a:lnTo>
                  <a:lnTo>
                    <a:pt x="285750" y="160734"/>
                  </a:lnTo>
                  <a:lnTo>
                    <a:pt x="285750" y="0"/>
                  </a:lnTo>
                  <a:close/>
                </a:path>
              </a:pathLst>
            </a:custGeom>
            <a:solidFill>
              <a:srgbClr val="7BDA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6"/>
            <p:cNvSpPr/>
            <p:nvPr/>
          </p:nvSpPr>
          <p:spPr>
            <a:xfrm>
              <a:off x="375925" y="1055025"/>
              <a:ext cx="6868450" cy="661400"/>
            </a:xfrm>
            <a:custGeom>
              <a:avLst/>
              <a:gdLst/>
              <a:ahLst/>
              <a:cxnLst/>
              <a:rect l="l" t="t" r="r" b="b"/>
              <a:pathLst>
                <a:path w="274738" h="26456" extrusionOk="0">
                  <a:moveTo>
                    <a:pt x="1" y="0"/>
                  </a:moveTo>
                  <a:lnTo>
                    <a:pt x="274737" y="26456"/>
                  </a:lnTo>
                  <a:lnTo>
                    <a:pt x="274737" y="0"/>
                  </a:lnTo>
                  <a:close/>
                </a:path>
              </a:pathLst>
            </a:custGeom>
            <a:solidFill>
              <a:srgbClr val="128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6"/>
            <p:cNvSpPr/>
            <p:nvPr/>
          </p:nvSpPr>
          <p:spPr>
            <a:xfrm>
              <a:off x="375925" y="1055025"/>
              <a:ext cx="551575" cy="3601650"/>
            </a:xfrm>
            <a:custGeom>
              <a:avLst/>
              <a:gdLst/>
              <a:ahLst/>
              <a:cxnLst/>
              <a:rect l="l" t="t" r="r" b="b"/>
              <a:pathLst>
                <a:path w="22063" h="144066" extrusionOk="0">
                  <a:moveTo>
                    <a:pt x="1" y="0"/>
                  </a:moveTo>
                  <a:lnTo>
                    <a:pt x="1" y="144066"/>
                  </a:lnTo>
                  <a:lnTo>
                    <a:pt x="22063" y="144054"/>
                  </a:lnTo>
                  <a:lnTo>
                    <a:pt x="1" y="0"/>
                  </a:lnTo>
                  <a:close/>
                </a:path>
              </a:pathLst>
            </a:custGeom>
            <a:solidFill>
              <a:srgbClr val="EB7B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6"/>
            <p:cNvSpPr/>
            <p:nvPr/>
          </p:nvSpPr>
          <p:spPr>
            <a:xfrm>
              <a:off x="375925" y="1055325"/>
              <a:ext cx="6868450" cy="3601050"/>
            </a:xfrm>
            <a:custGeom>
              <a:avLst/>
              <a:gdLst/>
              <a:ahLst/>
              <a:cxnLst/>
              <a:rect l="l" t="t" r="r" b="b"/>
              <a:pathLst>
                <a:path w="274738" h="144042" extrusionOk="0">
                  <a:moveTo>
                    <a:pt x="1" y="0"/>
                  </a:moveTo>
                  <a:lnTo>
                    <a:pt x="8942" y="144042"/>
                  </a:lnTo>
                  <a:lnTo>
                    <a:pt x="274737" y="144042"/>
                  </a:lnTo>
                  <a:lnTo>
                    <a:pt x="274737" y="4548"/>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180957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2295150" y="1863498"/>
            <a:ext cx="4553700" cy="1946100"/>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3600"/>
              <a:buNone/>
              <a:defRPr sz="7000" b="1">
                <a:solidFill>
                  <a:schemeClr val="accent6"/>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subTitle" idx="1"/>
          </p:nvPr>
        </p:nvSpPr>
        <p:spPr>
          <a:xfrm>
            <a:off x="2562900" y="3751396"/>
            <a:ext cx="4018200" cy="5229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3"/>
          <p:cNvSpPr txBox="1">
            <a:spLocks noGrp="1"/>
          </p:cNvSpPr>
          <p:nvPr>
            <p:ph type="title" idx="2" hasCustomPrompt="1"/>
          </p:nvPr>
        </p:nvSpPr>
        <p:spPr>
          <a:xfrm>
            <a:off x="3408000" y="1008450"/>
            <a:ext cx="2328000" cy="772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8000">
                <a:solidFill>
                  <a:schemeClr val="dk2"/>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grpSp>
        <p:nvGrpSpPr>
          <p:cNvPr id="15" name="Google Shape;15;p3"/>
          <p:cNvGrpSpPr/>
          <p:nvPr/>
        </p:nvGrpSpPr>
        <p:grpSpPr>
          <a:xfrm>
            <a:off x="-2711292" y="-592228"/>
            <a:ext cx="13355634" cy="7734619"/>
            <a:chOff x="-2711292" y="-592228"/>
            <a:chExt cx="13355634" cy="7734619"/>
          </a:xfrm>
        </p:grpSpPr>
        <p:grpSp>
          <p:nvGrpSpPr>
            <p:cNvPr id="16" name="Google Shape;16;p3"/>
            <p:cNvGrpSpPr/>
            <p:nvPr/>
          </p:nvGrpSpPr>
          <p:grpSpPr>
            <a:xfrm>
              <a:off x="-2711292" y="-592228"/>
              <a:ext cx="13355634" cy="7734619"/>
              <a:chOff x="-2711292" y="-592228"/>
              <a:chExt cx="13355634" cy="7734619"/>
            </a:xfrm>
          </p:grpSpPr>
          <p:grpSp>
            <p:nvGrpSpPr>
              <p:cNvPr id="17" name="Google Shape;17;p3"/>
              <p:cNvGrpSpPr/>
              <p:nvPr/>
            </p:nvGrpSpPr>
            <p:grpSpPr>
              <a:xfrm>
                <a:off x="135932" y="273058"/>
                <a:ext cx="588410" cy="612415"/>
                <a:chOff x="5829325" y="3901125"/>
                <a:chExt cx="202050" cy="210300"/>
              </a:xfrm>
            </p:grpSpPr>
            <p:sp>
              <p:nvSpPr>
                <p:cNvPr id="18" name="Google Shape;18;p3"/>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 name="Google Shape;19;p3"/>
                <p:cNvSpPr/>
                <p:nvPr/>
              </p:nvSpPr>
              <p:spPr>
                <a:xfrm>
                  <a:off x="5955750" y="3953475"/>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3"/>
                <p:cNvSpPr/>
                <p:nvPr/>
              </p:nvSpPr>
              <p:spPr>
                <a:xfrm>
                  <a:off x="5829325" y="3939375"/>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3"/>
                <p:cNvSpPr/>
                <p:nvPr/>
              </p:nvSpPr>
              <p:spPr>
                <a:xfrm>
                  <a:off x="6017275" y="4052025"/>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3"/>
                <p:cNvSpPr/>
                <p:nvPr/>
              </p:nvSpPr>
              <p:spPr>
                <a:xfrm>
                  <a:off x="6017275" y="3990800"/>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3"/>
                <p:cNvSpPr/>
                <p:nvPr/>
              </p:nvSpPr>
              <p:spPr>
                <a:xfrm>
                  <a:off x="5930950" y="4101000"/>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4" name="Google Shape;24;p3"/>
              <p:cNvGrpSpPr/>
              <p:nvPr/>
            </p:nvGrpSpPr>
            <p:grpSpPr>
              <a:xfrm>
                <a:off x="-2711292" y="-592228"/>
                <a:ext cx="13355634" cy="7734619"/>
                <a:chOff x="-2711292" y="-592228"/>
                <a:chExt cx="13355634" cy="7734619"/>
              </a:xfrm>
            </p:grpSpPr>
            <p:sp>
              <p:nvSpPr>
                <p:cNvPr id="25" name="Google Shape;25;p3"/>
                <p:cNvSpPr/>
                <p:nvPr/>
              </p:nvSpPr>
              <p:spPr>
                <a:xfrm>
                  <a:off x="6351275" y="661674"/>
                  <a:ext cx="2204149" cy="1059496"/>
                </a:xfrm>
                <a:custGeom>
                  <a:avLst/>
                  <a:gdLst/>
                  <a:ahLst/>
                  <a:cxnLst/>
                  <a:rect l="l" t="t" r="r" b="b"/>
                  <a:pathLst>
                    <a:path w="19501" h="9374" extrusionOk="0">
                      <a:moveTo>
                        <a:pt x="11182" y="0"/>
                      </a:moveTo>
                      <a:cubicBezTo>
                        <a:pt x="10744" y="0"/>
                        <a:pt x="10303" y="77"/>
                        <a:pt x="9880" y="234"/>
                      </a:cubicBezTo>
                      <a:cubicBezTo>
                        <a:pt x="8964" y="604"/>
                        <a:pt x="8249" y="1366"/>
                        <a:pt x="7749" y="2223"/>
                      </a:cubicBezTo>
                      <a:cubicBezTo>
                        <a:pt x="7249" y="3080"/>
                        <a:pt x="6963" y="4044"/>
                        <a:pt x="6725" y="4997"/>
                      </a:cubicBezTo>
                      <a:cubicBezTo>
                        <a:pt x="6534" y="4698"/>
                        <a:pt x="6180" y="4547"/>
                        <a:pt x="5822" y="4547"/>
                      </a:cubicBezTo>
                      <a:cubicBezTo>
                        <a:pt x="5623" y="4547"/>
                        <a:pt x="5423" y="4594"/>
                        <a:pt x="5249" y="4687"/>
                      </a:cubicBezTo>
                      <a:cubicBezTo>
                        <a:pt x="4761" y="4949"/>
                        <a:pt x="4475" y="5485"/>
                        <a:pt x="4380" y="6021"/>
                      </a:cubicBezTo>
                      <a:cubicBezTo>
                        <a:pt x="4285" y="6569"/>
                        <a:pt x="4356" y="7128"/>
                        <a:pt x="4427" y="7676"/>
                      </a:cubicBezTo>
                      <a:cubicBezTo>
                        <a:pt x="4292" y="7956"/>
                        <a:pt x="3964" y="8044"/>
                        <a:pt x="3642" y="8044"/>
                      </a:cubicBezTo>
                      <a:cubicBezTo>
                        <a:pt x="3540" y="8044"/>
                        <a:pt x="3438" y="8035"/>
                        <a:pt x="3344" y="8021"/>
                      </a:cubicBezTo>
                      <a:cubicBezTo>
                        <a:pt x="3181" y="7997"/>
                        <a:pt x="3005" y="7973"/>
                        <a:pt x="2835" y="7973"/>
                      </a:cubicBezTo>
                      <a:cubicBezTo>
                        <a:pt x="2582" y="7973"/>
                        <a:pt x="2341" y="8026"/>
                        <a:pt x="2177" y="8212"/>
                      </a:cubicBezTo>
                      <a:cubicBezTo>
                        <a:pt x="2070" y="8331"/>
                        <a:pt x="2022" y="8485"/>
                        <a:pt x="1915" y="8604"/>
                      </a:cubicBezTo>
                      <a:cubicBezTo>
                        <a:pt x="1475" y="9128"/>
                        <a:pt x="498" y="8747"/>
                        <a:pt x="10" y="9224"/>
                      </a:cubicBezTo>
                      <a:cubicBezTo>
                        <a:pt x="1" y="9330"/>
                        <a:pt x="124" y="9373"/>
                        <a:pt x="241" y="9373"/>
                      </a:cubicBezTo>
                      <a:cubicBezTo>
                        <a:pt x="268" y="9373"/>
                        <a:pt x="295" y="9371"/>
                        <a:pt x="320" y="9366"/>
                      </a:cubicBezTo>
                      <a:lnTo>
                        <a:pt x="1189" y="9355"/>
                      </a:lnTo>
                      <a:lnTo>
                        <a:pt x="10738" y="9009"/>
                      </a:lnTo>
                      <a:cubicBezTo>
                        <a:pt x="11244" y="8985"/>
                        <a:pt x="11750" y="8974"/>
                        <a:pt x="12256" y="8974"/>
                      </a:cubicBezTo>
                      <a:cubicBezTo>
                        <a:pt x="12762" y="8974"/>
                        <a:pt x="13268" y="8985"/>
                        <a:pt x="13774" y="9009"/>
                      </a:cubicBezTo>
                      <a:cubicBezTo>
                        <a:pt x="14655" y="9081"/>
                        <a:pt x="15524" y="9224"/>
                        <a:pt x="16393" y="9224"/>
                      </a:cubicBezTo>
                      <a:cubicBezTo>
                        <a:pt x="17274" y="9224"/>
                        <a:pt x="18179" y="9057"/>
                        <a:pt x="19060" y="8902"/>
                      </a:cubicBezTo>
                      <a:cubicBezTo>
                        <a:pt x="19191" y="8878"/>
                        <a:pt x="19334" y="8843"/>
                        <a:pt x="19382" y="8724"/>
                      </a:cubicBezTo>
                      <a:cubicBezTo>
                        <a:pt x="19501" y="8497"/>
                        <a:pt x="19132" y="8331"/>
                        <a:pt x="18858" y="8319"/>
                      </a:cubicBezTo>
                      <a:lnTo>
                        <a:pt x="17977" y="8295"/>
                      </a:lnTo>
                      <a:cubicBezTo>
                        <a:pt x="17846" y="8295"/>
                        <a:pt x="17691" y="8271"/>
                        <a:pt x="17631" y="8152"/>
                      </a:cubicBezTo>
                      <a:cubicBezTo>
                        <a:pt x="17596" y="8069"/>
                        <a:pt x="17584" y="7985"/>
                        <a:pt x="17620" y="7890"/>
                      </a:cubicBezTo>
                      <a:cubicBezTo>
                        <a:pt x="17739" y="7104"/>
                        <a:pt x="17667" y="6307"/>
                        <a:pt x="17429" y="5556"/>
                      </a:cubicBezTo>
                      <a:cubicBezTo>
                        <a:pt x="17348" y="5037"/>
                        <a:pt x="16897" y="4662"/>
                        <a:pt x="16381" y="4662"/>
                      </a:cubicBezTo>
                      <a:cubicBezTo>
                        <a:pt x="16365" y="4662"/>
                        <a:pt x="16350" y="4663"/>
                        <a:pt x="16334" y="4664"/>
                      </a:cubicBezTo>
                      <a:cubicBezTo>
                        <a:pt x="16167" y="4648"/>
                        <a:pt x="15999" y="4640"/>
                        <a:pt x="15831" y="4640"/>
                      </a:cubicBezTo>
                      <a:cubicBezTo>
                        <a:pt x="15495" y="4640"/>
                        <a:pt x="15159" y="4671"/>
                        <a:pt x="14833" y="4735"/>
                      </a:cubicBezTo>
                      <a:cubicBezTo>
                        <a:pt x="15131" y="3378"/>
                        <a:pt x="14703" y="1961"/>
                        <a:pt x="13702" y="985"/>
                      </a:cubicBezTo>
                      <a:cubicBezTo>
                        <a:pt x="13009" y="339"/>
                        <a:pt x="12102" y="0"/>
                        <a:pt x="111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6" name="Google Shape;26;p3"/>
                <p:cNvGrpSpPr/>
                <p:nvPr/>
              </p:nvGrpSpPr>
              <p:grpSpPr>
                <a:xfrm>
                  <a:off x="6626160" y="2718224"/>
                  <a:ext cx="4018183" cy="4424167"/>
                  <a:chOff x="-1890669" y="-592228"/>
                  <a:chExt cx="3608930" cy="3973565"/>
                </a:xfrm>
              </p:grpSpPr>
              <p:grpSp>
                <p:nvGrpSpPr>
                  <p:cNvPr id="27" name="Google Shape;27;p3"/>
                  <p:cNvGrpSpPr/>
                  <p:nvPr/>
                </p:nvGrpSpPr>
                <p:grpSpPr>
                  <a:xfrm>
                    <a:off x="-1890669" y="-592228"/>
                    <a:ext cx="3608930" cy="3973565"/>
                    <a:chOff x="262575" y="279375"/>
                    <a:chExt cx="1205750" cy="1327575"/>
                  </a:xfrm>
                </p:grpSpPr>
                <p:sp>
                  <p:nvSpPr>
                    <p:cNvPr id="28" name="Google Shape;28;p3"/>
                    <p:cNvSpPr/>
                    <p:nvPr/>
                  </p:nvSpPr>
                  <p:spPr>
                    <a:xfrm>
                      <a:off x="321025" y="335700"/>
                      <a:ext cx="1088525" cy="1213400"/>
                    </a:xfrm>
                    <a:custGeom>
                      <a:avLst/>
                      <a:gdLst/>
                      <a:ahLst/>
                      <a:cxnLst/>
                      <a:rect l="l" t="t" r="r" b="b"/>
                      <a:pathLst>
                        <a:path w="43541" h="48536" fill="none" extrusionOk="0">
                          <a:moveTo>
                            <a:pt x="12392" y="48535"/>
                          </a:moveTo>
                          <a:cubicBezTo>
                            <a:pt x="12061" y="48535"/>
                            <a:pt x="11730" y="48364"/>
                            <a:pt x="11437" y="48205"/>
                          </a:cubicBezTo>
                          <a:cubicBezTo>
                            <a:pt x="9404" y="47005"/>
                            <a:pt x="7506" y="45609"/>
                            <a:pt x="7335" y="43527"/>
                          </a:cubicBezTo>
                          <a:cubicBezTo>
                            <a:pt x="7286" y="42976"/>
                            <a:pt x="7384" y="42413"/>
                            <a:pt x="7470" y="41875"/>
                          </a:cubicBezTo>
                          <a:cubicBezTo>
                            <a:pt x="7531" y="41507"/>
                            <a:pt x="7592" y="41128"/>
                            <a:pt x="7616" y="40748"/>
                          </a:cubicBezTo>
                          <a:cubicBezTo>
                            <a:pt x="7690" y="38936"/>
                            <a:pt x="6772" y="37271"/>
                            <a:pt x="5878" y="35667"/>
                          </a:cubicBezTo>
                          <a:cubicBezTo>
                            <a:pt x="5743" y="35422"/>
                            <a:pt x="5608" y="35177"/>
                            <a:pt x="5474" y="34920"/>
                          </a:cubicBezTo>
                          <a:cubicBezTo>
                            <a:pt x="3490" y="31222"/>
                            <a:pt x="2327" y="27121"/>
                            <a:pt x="1213" y="23178"/>
                          </a:cubicBezTo>
                          <a:cubicBezTo>
                            <a:pt x="650" y="21170"/>
                            <a:pt x="1" y="18893"/>
                            <a:pt x="331" y="16676"/>
                          </a:cubicBezTo>
                          <a:cubicBezTo>
                            <a:pt x="576" y="14999"/>
                            <a:pt x="1348" y="13309"/>
                            <a:pt x="2719" y="11473"/>
                          </a:cubicBezTo>
                          <a:cubicBezTo>
                            <a:pt x="6698" y="6122"/>
                            <a:pt x="12465" y="3453"/>
                            <a:pt x="16591" y="2131"/>
                          </a:cubicBezTo>
                          <a:cubicBezTo>
                            <a:pt x="21219" y="674"/>
                            <a:pt x="26558" y="0"/>
                            <a:pt x="33366" y="25"/>
                          </a:cubicBezTo>
                          <a:cubicBezTo>
                            <a:pt x="33929" y="25"/>
                            <a:pt x="34639" y="25"/>
                            <a:pt x="35276" y="208"/>
                          </a:cubicBezTo>
                          <a:cubicBezTo>
                            <a:pt x="35973" y="392"/>
                            <a:pt x="36586" y="772"/>
                            <a:pt x="37173" y="1127"/>
                          </a:cubicBezTo>
                          <a:cubicBezTo>
                            <a:pt x="39243" y="2376"/>
                            <a:pt x="41606" y="3820"/>
                            <a:pt x="42916" y="6085"/>
                          </a:cubicBezTo>
                          <a:cubicBezTo>
                            <a:pt x="43381" y="6857"/>
                            <a:pt x="43540" y="7530"/>
                            <a:pt x="43467" y="8167"/>
                          </a:cubicBezTo>
                          <a:cubicBezTo>
                            <a:pt x="43283" y="9416"/>
                            <a:pt x="42169" y="9710"/>
                            <a:pt x="41177" y="9955"/>
                          </a:cubicBezTo>
                          <a:lnTo>
                            <a:pt x="41006" y="10004"/>
                          </a:lnTo>
                          <a:cubicBezTo>
                            <a:pt x="39316" y="10432"/>
                            <a:pt x="38006" y="10922"/>
                            <a:pt x="36892" y="11534"/>
                          </a:cubicBezTo>
                          <a:lnTo>
                            <a:pt x="36892" y="11534"/>
                          </a:lnTo>
                          <a:cubicBezTo>
                            <a:pt x="35178" y="12465"/>
                            <a:pt x="33929" y="13775"/>
                            <a:pt x="33366" y="15232"/>
                          </a:cubicBezTo>
                          <a:cubicBezTo>
                            <a:pt x="33219" y="15611"/>
                            <a:pt x="33108" y="16028"/>
                            <a:pt x="33010" y="16432"/>
                          </a:cubicBezTo>
                          <a:cubicBezTo>
                            <a:pt x="32876" y="16983"/>
                            <a:pt x="32729" y="17558"/>
                            <a:pt x="32459" y="18085"/>
                          </a:cubicBezTo>
                          <a:cubicBezTo>
                            <a:pt x="32153" y="18672"/>
                            <a:pt x="31725" y="19186"/>
                            <a:pt x="31296" y="19688"/>
                          </a:cubicBezTo>
                          <a:cubicBezTo>
                            <a:pt x="31039" y="19995"/>
                            <a:pt x="30770" y="20313"/>
                            <a:pt x="30525" y="20656"/>
                          </a:cubicBezTo>
                          <a:cubicBezTo>
                            <a:pt x="29362" y="22284"/>
                            <a:pt x="29031" y="24513"/>
                            <a:pt x="29680" y="26410"/>
                          </a:cubicBezTo>
                          <a:cubicBezTo>
                            <a:pt x="29766" y="26692"/>
                            <a:pt x="29913" y="26998"/>
                            <a:pt x="30011" y="27280"/>
                          </a:cubicBezTo>
                          <a:cubicBezTo>
                            <a:pt x="30402" y="28223"/>
                            <a:pt x="30807" y="29190"/>
                            <a:pt x="30500" y="30157"/>
                          </a:cubicBezTo>
                          <a:cubicBezTo>
                            <a:pt x="30231" y="31039"/>
                            <a:pt x="29423" y="31614"/>
                            <a:pt x="28786" y="31932"/>
                          </a:cubicBezTo>
                          <a:cubicBezTo>
                            <a:pt x="26080" y="33304"/>
                            <a:pt x="22419" y="32422"/>
                            <a:pt x="20644" y="29961"/>
                          </a:cubicBezTo>
                          <a:cubicBezTo>
                            <a:pt x="20583" y="29863"/>
                            <a:pt x="20509" y="29753"/>
                            <a:pt x="20448" y="29667"/>
                          </a:cubicBezTo>
                          <a:cubicBezTo>
                            <a:pt x="20179" y="29263"/>
                            <a:pt x="19897" y="28859"/>
                            <a:pt x="19481" y="28627"/>
                          </a:cubicBezTo>
                          <a:cubicBezTo>
                            <a:pt x="18379" y="28002"/>
                            <a:pt x="17020" y="28933"/>
                            <a:pt x="16224" y="30047"/>
                          </a:cubicBezTo>
                          <a:cubicBezTo>
                            <a:pt x="14253" y="32814"/>
                            <a:pt x="13787" y="36646"/>
                            <a:pt x="15061" y="39793"/>
                          </a:cubicBezTo>
                          <a:lnTo>
                            <a:pt x="15195" y="40124"/>
                          </a:lnTo>
                          <a:cubicBezTo>
                            <a:pt x="15428" y="40675"/>
                            <a:pt x="15661" y="41226"/>
                            <a:pt x="15661" y="41838"/>
                          </a:cubicBezTo>
                          <a:cubicBezTo>
                            <a:pt x="15661" y="42291"/>
                            <a:pt x="15502" y="42719"/>
                            <a:pt x="15355" y="43160"/>
                          </a:cubicBezTo>
                          <a:cubicBezTo>
                            <a:pt x="14791" y="44752"/>
                            <a:pt x="14093" y="46331"/>
                            <a:pt x="13334" y="47837"/>
                          </a:cubicBezTo>
                          <a:cubicBezTo>
                            <a:pt x="13200" y="48094"/>
                            <a:pt x="13053" y="48339"/>
                            <a:pt x="12832" y="48462"/>
                          </a:cubicBezTo>
                          <a:cubicBezTo>
                            <a:pt x="12649" y="48511"/>
                            <a:pt x="12526" y="48535"/>
                            <a:pt x="12392" y="485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3"/>
                    <p:cNvSpPr/>
                    <p:nvPr/>
                  </p:nvSpPr>
                  <p:spPr>
                    <a:xfrm>
                      <a:off x="408275" y="421100"/>
                      <a:ext cx="903000" cy="1014725"/>
                    </a:xfrm>
                    <a:custGeom>
                      <a:avLst/>
                      <a:gdLst/>
                      <a:ahLst/>
                      <a:cxnLst/>
                      <a:rect l="l" t="t" r="r" b="b"/>
                      <a:pathLst>
                        <a:path w="36120" h="40589" fill="none" extrusionOk="0">
                          <a:moveTo>
                            <a:pt x="7824" y="40589"/>
                          </a:moveTo>
                          <a:lnTo>
                            <a:pt x="7800" y="40552"/>
                          </a:lnTo>
                          <a:cubicBezTo>
                            <a:pt x="7322" y="40148"/>
                            <a:pt x="7224" y="39916"/>
                            <a:pt x="7224" y="39830"/>
                          </a:cubicBezTo>
                          <a:cubicBezTo>
                            <a:pt x="7212" y="39683"/>
                            <a:pt x="7273" y="39291"/>
                            <a:pt x="7334" y="38997"/>
                          </a:cubicBezTo>
                          <a:cubicBezTo>
                            <a:pt x="7408" y="38556"/>
                            <a:pt x="7494" y="38054"/>
                            <a:pt x="7518" y="37479"/>
                          </a:cubicBezTo>
                          <a:cubicBezTo>
                            <a:pt x="7640" y="34712"/>
                            <a:pt x="6392" y="32435"/>
                            <a:pt x="5375" y="30610"/>
                          </a:cubicBezTo>
                          <a:lnTo>
                            <a:pt x="5363" y="30586"/>
                          </a:lnTo>
                          <a:cubicBezTo>
                            <a:pt x="5241" y="30353"/>
                            <a:pt x="5118" y="30120"/>
                            <a:pt x="4996" y="29912"/>
                          </a:cubicBezTo>
                          <a:cubicBezTo>
                            <a:pt x="3184" y="26545"/>
                            <a:pt x="2082" y="22627"/>
                            <a:pt x="1016" y="18844"/>
                          </a:cubicBezTo>
                          <a:cubicBezTo>
                            <a:pt x="502" y="17081"/>
                            <a:pt x="0" y="15256"/>
                            <a:pt x="221" y="13750"/>
                          </a:cubicBezTo>
                          <a:cubicBezTo>
                            <a:pt x="368" y="12661"/>
                            <a:pt x="955" y="11448"/>
                            <a:pt x="1959" y="10089"/>
                          </a:cubicBezTo>
                          <a:cubicBezTo>
                            <a:pt x="5412" y="5461"/>
                            <a:pt x="10493" y="3122"/>
                            <a:pt x="14130" y="1959"/>
                          </a:cubicBezTo>
                          <a:cubicBezTo>
                            <a:pt x="18354" y="625"/>
                            <a:pt x="23239" y="0"/>
                            <a:pt x="29508" y="0"/>
                          </a:cubicBezTo>
                          <a:lnTo>
                            <a:pt x="29594" y="0"/>
                          </a:lnTo>
                          <a:lnTo>
                            <a:pt x="29876" y="0"/>
                          </a:lnTo>
                          <a:cubicBezTo>
                            <a:pt x="30182" y="0"/>
                            <a:pt x="30696" y="0"/>
                            <a:pt x="30904" y="61"/>
                          </a:cubicBezTo>
                          <a:cubicBezTo>
                            <a:pt x="31137" y="123"/>
                            <a:pt x="31577" y="404"/>
                            <a:pt x="31933" y="612"/>
                          </a:cubicBezTo>
                          <a:cubicBezTo>
                            <a:pt x="32312" y="845"/>
                            <a:pt x="32826" y="1053"/>
                            <a:pt x="33365" y="1286"/>
                          </a:cubicBezTo>
                          <a:cubicBezTo>
                            <a:pt x="34712" y="1849"/>
                            <a:pt x="36120" y="2437"/>
                            <a:pt x="35814" y="3490"/>
                          </a:cubicBezTo>
                          <a:cubicBezTo>
                            <a:pt x="35520" y="4506"/>
                            <a:pt x="34443" y="4616"/>
                            <a:pt x="33377" y="4739"/>
                          </a:cubicBezTo>
                          <a:cubicBezTo>
                            <a:pt x="32765" y="4800"/>
                            <a:pt x="32190" y="4886"/>
                            <a:pt x="31761" y="5106"/>
                          </a:cubicBezTo>
                          <a:cubicBezTo>
                            <a:pt x="29337" y="6428"/>
                            <a:pt x="27537" y="8375"/>
                            <a:pt x="26692" y="10604"/>
                          </a:cubicBezTo>
                          <a:cubicBezTo>
                            <a:pt x="26484" y="11167"/>
                            <a:pt x="26337" y="11705"/>
                            <a:pt x="26215" y="12171"/>
                          </a:cubicBezTo>
                          <a:cubicBezTo>
                            <a:pt x="26129" y="12550"/>
                            <a:pt x="26019" y="12942"/>
                            <a:pt x="25933" y="13126"/>
                          </a:cubicBezTo>
                          <a:cubicBezTo>
                            <a:pt x="25823" y="13346"/>
                            <a:pt x="25517" y="13701"/>
                            <a:pt x="25223" y="14032"/>
                          </a:cubicBezTo>
                          <a:cubicBezTo>
                            <a:pt x="24917" y="14387"/>
                            <a:pt x="24586" y="14779"/>
                            <a:pt x="24243" y="15244"/>
                          </a:cubicBezTo>
                          <a:cubicBezTo>
                            <a:pt x="22456" y="17766"/>
                            <a:pt x="21966" y="21133"/>
                            <a:pt x="22958" y="24060"/>
                          </a:cubicBezTo>
                          <a:cubicBezTo>
                            <a:pt x="23092" y="24451"/>
                            <a:pt x="23239" y="24807"/>
                            <a:pt x="23374" y="25125"/>
                          </a:cubicBezTo>
                          <a:cubicBezTo>
                            <a:pt x="23386" y="25162"/>
                            <a:pt x="23423" y="25211"/>
                            <a:pt x="23447" y="25235"/>
                          </a:cubicBezTo>
                          <a:cubicBezTo>
                            <a:pt x="23509" y="25333"/>
                            <a:pt x="23582" y="25431"/>
                            <a:pt x="23545" y="25541"/>
                          </a:cubicBezTo>
                          <a:cubicBezTo>
                            <a:pt x="23435" y="25798"/>
                            <a:pt x="23068" y="25774"/>
                            <a:pt x="22750" y="25762"/>
                          </a:cubicBezTo>
                          <a:cubicBezTo>
                            <a:pt x="22652" y="25762"/>
                            <a:pt x="22578" y="25737"/>
                            <a:pt x="22480" y="25737"/>
                          </a:cubicBezTo>
                          <a:cubicBezTo>
                            <a:pt x="21439" y="25737"/>
                            <a:pt x="20435" y="25272"/>
                            <a:pt x="19897" y="24537"/>
                          </a:cubicBezTo>
                          <a:lnTo>
                            <a:pt x="19762" y="24353"/>
                          </a:lnTo>
                          <a:lnTo>
                            <a:pt x="19750" y="24317"/>
                          </a:lnTo>
                          <a:cubicBezTo>
                            <a:pt x="19382" y="23766"/>
                            <a:pt x="18746" y="22847"/>
                            <a:pt x="17644" y="22235"/>
                          </a:cubicBezTo>
                          <a:cubicBezTo>
                            <a:pt x="16909" y="21819"/>
                            <a:pt x="16077" y="21599"/>
                            <a:pt x="15219" y="21599"/>
                          </a:cubicBezTo>
                          <a:cubicBezTo>
                            <a:pt x="13273" y="21599"/>
                            <a:pt x="11301" y="22737"/>
                            <a:pt x="9955" y="24635"/>
                          </a:cubicBezTo>
                          <a:cubicBezTo>
                            <a:pt x="7285" y="28370"/>
                            <a:pt x="6685" y="33353"/>
                            <a:pt x="8387" y="37614"/>
                          </a:cubicBezTo>
                          <a:cubicBezTo>
                            <a:pt x="8436" y="37736"/>
                            <a:pt x="8498" y="37859"/>
                            <a:pt x="8547" y="38006"/>
                          </a:cubicBezTo>
                          <a:cubicBezTo>
                            <a:pt x="8559" y="38030"/>
                            <a:pt x="8571" y="38079"/>
                            <a:pt x="8608" y="38103"/>
                          </a:cubicBezTo>
                          <a:cubicBezTo>
                            <a:pt x="8657" y="38201"/>
                            <a:pt x="8693" y="38287"/>
                            <a:pt x="8693" y="38385"/>
                          </a:cubicBezTo>
                          <a:cubicBezTo>
                            <a:pt x="8693" y="38446"/>
                            <a:pt x="8669" y="38508"/>
                            <a:pt x="8644" y="38556"/>
                          </a:cubicBezTo>
                          <a:cubicBezTo>
                            <a:pt x="8644" y="38569"/>
                            <a:pt x="8632" y="38581"/>
                            <a:pt x="8632" y="38581"/>
                          </a:cubicBezTo>
                          <a:cubicBezTo>
                            <a:pt x="8400" y="39242"/>
                            <a:pt x="8142" y="39903"/>
                            <a:pt x="7873" y="4054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3"/>
                    <p:cNvSpPr/>
                    <p:nvPr/>
                  </p:nvSpPr>
                  <p:spPr>
                    <a:xfrm>
                      <a:off x="493675" y="440375"/>
                      <a:ext cx="630900" cy="586525"/>
                    </a:xfrm>
                    <a:custGeom>
                      <a:avLst/>
                      <a:gdLst/>
                      <a:ahLst/>
                      <a:cxnLst/>
                      <a:rect l="l" t="t" r="r" b="b"/>
                      <a:pathLst>
                        <a:path w="25236" h="23461" fill="none" extrusionOk="0">
                          <a:moveTo>
                            <a:pt x="2816" y="23460"/>
                          </a:moveTo>
                          <a:lnTo>
                            <a:pt x="2767" y="23460"/>
                          </a:lnTo>
                          <a:cubicBezTo>
                            <a:pt x="1286" y="23338"/>
                            <a:pt x="1200" y="21428"/>
                            <a:pt x="1102" y="19591"/>
                          </a:cubicBezTo>
                          <a:cubicBezTo>
                            <a:pt x="1053" y="18734"/>
                            <a:pt x="1017" y="17828"/>
                            <a:pt x="833" y="17154"/>
                          </a:cubicBezTo>
                          <a:cubicBezTo>
                            <a:pt x="453" y="15869"/>
                            <a:pt x="0" y="14240"/>
                            <a:pt x="123" y="13445"/>
                          </a:cubicBezTo>
                          <a:cubicBezTo>
                            <a:pt x="172" y="13163"/>
                            <a:pt x="368" y="12502"/>
                            <a:pt x="1237" y="11326"/>
                          </a:cubicBezTo>
                          <a:cubicBezTo>
                            <a:pt x="4151" y="7420"/>
                            <a:pt x="8547" y="5400"/>
                            <a:pt x="11730" y="4408"/>
                          </a:cubicBezTo>
                          <a:cubicBezTo>
                            <a:pt x="12599" y="4127"/>
                            <a:pt x="13726" y="3576"/>
                            <a:pt x="14938" y="3000"/>
                          </a:cubicBezTo>
                          <a:cubicBezTo>
                            <a:pt x="17828" y="1592"/>
                            <a:pt x="21109" y="1"/>
                            <a:pt x="23178" y="833"/>
                          </a:cubicBezTo>
                          <a:cubicBezTo>
                            <a:pt x="23913" y="1139"/>
                            <a:pt x="24427" y="1739"/>
                            <a:pt x="24733" y="2645"/>
                          </a:cubicBezTo>
                          <a:cubicBezTo>
                            <a:pt x="25235" y="4127"/>
                            <a:pt x="23913" y="5119"/>
                            <a:pt x="22492" y="6184"/>
                          </a:cubicBezTo>
                          <a:cubicBezTo>
                            <a:pt x="21501" y="6918"/>
                            <a:pt x="20484" y="7678"/>
                            <a:pt x="20129" y="8645"/>
                          </a:cubicBezTo>
                          <a:cubicBezTo>
                            <a:pt x="19836" y="9392"/>
                            <a:pt x="19689" y="10041"/>
                            <a:pt x="19542" y="10567"/>
                          </a:cubicBezTo>
                          <a:cubicBezTo>
                            <a:pt x="19542" y="10592"/>
                            <a:pt x="19529" y="10616"/>
                            <a:pt x="19529" y="10653"/>
                          </a:cubicBezTo>
                          <a:cubicBezTo>
                            <a:pt x="19517" y="10714"/>
                            <a:pt x="19517" y="10775"/>
                            <a:pt x="19480" y="10837"/>
                          </a:cubicBezTo>
                          <a:cubicBezTo>
                            <a:pt x="19431" y="10910"/>
                            <a:pt x="19370" y="10971"/>
                            <a:pt x="19334" y="11032"/>
                          </a:cubicBezTo>
                          <a:lnTo>
                            <a:pt x="19272" y="11094"/>
                          </a:lnTo>
                          <a:cubicBezTo>
                            <a:pt x="18929" y="11473"/>
                            <a:pt x="18513" y="11963"/>
                            <a:pt x="18085" y="12563"/>
                          </a:cubicBezTo>
                          <a:cubicBezTo>
                            <a:pt x="17570" y="13298"/>
                            <a:pt x="17423" y="14302"/>
                            <a:pt x="17277" y="15281"/>
                          </a:cubicBezTo>
                          <a:cubicBezTo>
                            <a:pt x="17081" y="16628"/>
                            <a:pt x="16897" y="17901"/>
                            <a:pt x="15795" y="18465"/>
                          </a:cubicBezTo>
                          <a:cubicBezTo>
                            <a:pt x="15073" y="18832"/>
                            <a:pt x="14338" y="18452"/>
                            <a:pt x="13554" y="18060"/>
                          </a:cubicBezTo>
                          <a:cubicBezTo>
                            <a:pt x="12991" y="17767"/>
                            <a:pt x="12416" y="17473"/>
                            <a:pt x="11828" y="17473"/>
                          </a:cubicBezTo>
                          <a:cubicBezTo>
                            <a:pt x="8804" y="17473"/>
                            <a:pt x="5804" y="19138"/>
                            <a:pt x="3808" y="21942"/>
                          </a:cubicBezTo>
                          <a:cubicBezTo>
                            <a:pt x="3686" y="22113"/>
                            <a:pt x="3612" y="22370"/>
                            <a:pt x="3514" y="22603"/>
                          </a:cubicBezTo>
                          <a:cubicBezTo>
                            <a:pt x="3343" y="23019"/>
                            <a:pt x="3184" y="23460"/>
                            <a:pt x="2816" y="2346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3"/>
                    <p:cNvSpPr/>
                    <p:nvPr/>
                  </p:nvSpPr>
                  <p:spPr>
                    <a:xfrm>
                      <a:off x="579075" y="560075"/>
                      <a:ext cx="386025" cy="301825"/>
                    </a:xfrm>
                    <a:custGeom>
                      <a:avLst/>
                      <a:gdLst/>
                      <a:ahLst/>
                      <a:cxnLst/>
                      <a:rect l="l" t="t" r="r" b="b"/>
                      <a:pathLst>
                        <a:path w="15441" h="12073" fill="none" extrusionOk="0">
                          <a:moveTo>
                            <a:pt x="1715" y="12073"/>
                          </a:moveTo>
                          <a:cubicBezTo>
                            <a:pt x="1408" y="12073"/>
                            <a:pt x="1090" y="12024"/>
                            <a:pt x="759" y="11901"/>
                          </a:cubicBezTo>
                          <a:lnTo>
                            <a:pt x="759" y="11901"/>
                          </a:lnTo>
                          <a:cubicBezTo>
                            <a:pt x="662" y="11864"/>
                            <a:pt x="662" y="11730"/>
                            <a:pt x="662" y="11620"/>
                          </a:cubicBezTo>
                          <a:cubicBezTo>
                            <a:pt x="662" y="11558"/>
                            <a:pt x="662" y="11497"/>
                            <a:pt x="637" y="11448"/>
                          </a:cubicBezTo>
                          <a:cubicBezTo>
                            <a:pt x="600" y="11289"/>
                            <a:pt x="539" y="11093"/>
                            <a:pt x="453" y="10897"/>
                          </a:cubicBezTo>
                          <a:cubicBezTo>
                            <a:pt x="257" y="10334"/>
                            <a:pt x="0" y="9636"/>
                            <a:pt x="74" y="9195"/>
                          </a:cubicBezTo>
                          <a:cubicBezTo>
                            <a:pt x="86" y="9073"/>
                            <a:pt x="196" y="8938"/>
                            <a:pt x="355" y="8754"/>
                          </a:cubicBezTo>
                          <a:cubicBezTo>
                            <a:pt x="392" y="8693"/>
                            <a:pt x="453" y="8620"/>
                            <a:pt x="502" y="8534"/>
                          </a:cubicBezTo>
                          <a:cubicBezTo>
                            <a:pt x="2865" y="5351"/>
                            <a:pt x="6600" y="3673"/>
                            <a:pt x="9306" y="2816"/>
                          </a:cubicBezTo>
                          <a:cubicBezTo>
                            <a:pt x="10408" y="2461"/>
                            <a:pt x="11657" y="1861"/>
                            <a:pt x="12979" y="1224"/>
                          </a:cubicBezTo>
                          <a:cubicBezTo>
                            <a:pt x="13175" y="1126"/>
                            <a:pt x="13408" y="931"/>
                            <a:pt x="13652" y="722"/>
                          </a:cubicBezTo>
                          <a:cubicBezTo>
                            <a:pt x="14069" y="367"/>
                            <a:pt x="14497" y="0"/>
                            <a:pt x="14828" y="49"/>
                          </a:cubicBezTo>
                          <a:cubicBezTo>
                            <a:pt x="14950" y="61"/>
                            <a:pt x="15048" y="122"/>
                            <a:pt x="15122" y="245"/>
                          </a:cubicBezTo>
                          <a:cubicBezTo>
                            <a:pt x="15440" y="698"/>
                            <a:pt x="14950" y="1126"/>
                            <a:pt x="14448" y="1579"/>
                          </a:cubicBezTo>
                          <a:cubicBezTo>
                            <a:pt x="14081" y="1910"/>
                            <a:pt x="13677" y="2253"/>
                            <a:pt x="13542" y="2645"/>
                          </a:cubicBezTo>
                          <a:cubicBezTo>
                            <a:pt x="13432" y="2951"/>
                            <a:pt x="13359" y="3245"/>
                            <a:pt x="13285" y="3514"/>
                          </a:cubicBezTo>
                          <a:cubicBezTo>
                            <a:pt x="13187" y="3857"/>
                            <a:pt x="13114" y="4175"/>
                            <a:pt x="12979" y="4420"/>
                          </a:cubicBezTo>
                          <a:cubicBezTo>
                            <a:pt x="12857" y="4665"/>
                            <a:pt x="12636" y="4910"/>
                            <a:pt x="12428" y="5155"/>
                          </a:cubicBezTo>
                          <a:cubicBezTo>
                            <a:pt x="12257" y="5351"/>
                            <a:pt x="12073" y="5571"/>
                            <a:pt x="11901" y="5804"/>
                          </a:cubicBezTo>
                          <a:cubicBezTo>
                            <a:pt x="11473" y="6391"/>
                            <a:pt x="11387" y="7175"/>
                            <a:pt x="11289" y="7861"/>
                          </a:cubicBezTo>
                          <a:cubicBezTo>
                            <a:pt x="11204" y="8644"/>
                            <a:pt x="11093" y="9391"/>
                            <a:pt x="10530" y="9722"/>
                          </a:cubicBezTo>
                          <a:cubicBezTo>
                            <a:pt x="10187" y="9918"/>
                            <a:pt x="9808" y="9746"/>
                            <a:pt x="9379" y="9563"/>
                          </a:cubicBezTo>
                          <a:cubicBezTo>
                            <a:pt x="9061" y="9428"/>
                            <a:pt x="8718" y="9293"/>
                            <a:pt x="8375" y="9293"/>
                          </a:cubicBezTo>
                          <a:cubicBezTo>
                            <a:pt x="7175" y="9293"/>
                            <a:pt x="6061" y="10003"/>
                            <a:pt x="4971" y="10701"/>
                          </a:cubicBezTo>
                          <a:cubicBezTo>
                            <a:pt x="3869" y="11411"/>
                            <a:pt x="2816" y="12073"/>
                            <a:pt x="1715" y="1207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3"/>
                    <p:cNvSpPr/>
                    <p:nvPr/>
                  </p:nvSpPr>
                  <p:spPr>
                    <a:xfrm>
                      <a:off x="262575" y="279375"/>
                      <a:ext cx="1205750" cy="1327575"/>
                    </a:xfrm>
                    <a:custGeom>
                      <a:avLst/>
                      <a:gdLst/>
                      <a:ahLst/>
                      <a:cxnLst/>
                      <a:rect l="l" t="t" r="r" b="b"/>
                      <a:pathLst>
                        <a:path w="48230" h="53103" fill="none" extrusionOk="0">
                          <a:moveTo>
                            <a:pt x="19027" y="37087"/>
                          </a:moveTo>
                          <a:cubicBezTo>
                            <a:pt x="18831" y="38471"/>
                            <a:pt x="18966" y="39903"/>
                            <a:pt x="19480" y="41189"/>
                          </a:cubicBezTo>
                          <a:cubicBezTo>
                            <a:pt x="19529" y="41287"/>
                            <a:pt x="19566" y="41385"/>
                            <a:pt x="19603" y="41483"/>
                          </a:cubicBezTo>
                          <a:cubicBezTo>
                            <a:pt x="19884" y="42144"/>
                            <a:pt x="20252" y="43026"/>
                            <a:pt x="20239" y="44103"/>
                          </a:cubicBezTo>
                          <a:cubicBezTo>
                            <a:pt x="20215" y="44911"/>
                            <a:pt x="20007" y="45597"/>
                            <a:pt x="19786" y="46185"/>
                          </a:cubicBezTo>
                          <a:cubicBezTo>
                            <a:pt x="19199" y="47862"/>
                            <a:pt x="18476" y="49539"/>
                            <a:pt x="17644" y="51119"/>
                          </a:cubicBezTo>
                          <a:cubicBezTo>
                            <a:pt x="17484" y="51462"/>
                            <a:pt x="17080" y="52245"/>
                            <a:pt x="16199" y="52735"/>
                          </a:cubicBezTo>
                          <a:cubicBezTo>
                            <a:pt x="15734" y="52980"/>
                            <a:pt x="15244" y="53102"/>
                            <a:pt x="14730" y="53102"/>
                          </a:cubicBezTo>
                          <a:cubicBezTo>
                            <a:pt x="13836" y="53102"/>
                            <a:pt x="13089" y="52711"/>
                            <a:pt x="12611" y="52441"/>
                          </a:cubicBezTo>
                          <a:cubicBezTo>
                            <a:pt x="11007" y="51486"/>
                            <a:pt x="7677" y="49539"/>
                            <a:pt x="7371" y="45976"/>
                          </a:cubicBezTo>
                          <a:cubicBezTo>
                            <a:pt x="7297" y="45144"/>
                            <a:pt x="7420" y="44372"/>
                            <a:pt x="7530" y="43760"/>
                          </a:cubicBezTo>
                          <a:cubicBezTo>
                            <a:pt x="7579" y="43442"/>
                            <a:pt x="7640" y="43148"/>
                            <a:pt x="7640" y="42903"/>
                          </a:cubicBezTo>
                          <a:cubicBezTo>
                            <a:pt x="7677" y="41740"/>
                            <a:pt x="6967" y="40430"/>
                            <a:pt x="6196" y="39034"/>
                          </a:cubicBezTo>
                          <a:cubicBezTo>
                            <a:pt x="6061" y="38777"/>
                            <a:pt x="5926" y="38532"/>
                            <a:pt x="5779" y="38263"/>
                          </a:cubicBezTo>
                          <a:cubicBezTo>
                            <a:pt x="3686" y="34345"/>
                            <a:pt x="2498" y="30145"/>
                            <a:pt x="1347" y="26068"/>
                          </a:cubicBezTo>
                          <a:cubicBezTo>
                            <a:pt x="747" y="23962"/>
                            <a:pt x="0" y="21329"/>
                            <a:pt x="392" y="18623"/>
                          </a:cubicBezTo>
                          <a:cubicBezTo>
                            <a:pt x="686" y="16566"/>
                            <a:pt x="1604" y="14522"/>
                            <a:pt x="3208" y="12379"/>
                          </a:cubicBezTo>
                          <a:cubicBezTo>
                            <a:pt x="7555" y="6526"/>
                            <a:pt x="13787" y="3637"/>
                            <a:pt x="18244" y="2229"/>
                          </a:cubicBezTo>
                          <a:cubicBezTo>
                            <a:pt x="23031" y="710"/>
                            <a:pt x="28504" y="0"/>
                            <a:pt x="35422" y="0"/>
                          </a:cubicBezTo>
                          <a:lnTo>
                            <a:pt x="35728" y="0"/>
                          </a:lnTo>
                          <a:cubicBezTo>
                            <a:pt x="36377" y="0"/>
                            <a:pt x="37283" y="0"/>
                            <a:pt x="38226" y="270"/>
                          </a:cubicBezTo>
                          <a:cubicBezTo>
                            <a:pt x="39230" y="539"/>
                            <a:pt x="40050" y="1029"/>
                            <a:pt x="40711" y="1445"/>
                          </a:cubicBezTo>
                          <a:cubicBezTo>
                            <a:pt x="42903" y="2780"/>
                            <a:pt x="45621" y="4433"/>
                            <a:pt x="47237" y="7200"/>
                          </a:cubicBezTo>
                          <a:cubicBezTo>
                            <a:pt x="47948" y="8424"/>
                            <a:pt x="48229" y="9624"/>
                            <a:pt x="48058" y="10751"/>
                          </a:cubicBezTo>
                          <a:cubicBezTo>
                            <a:pt x="47654" y="13530"/>
                            <a:pt x="45119" y="14167"/>
                            <a:pt x="44029" y="14436"/>
                          </a:cubicBezTo>
                          <a:lnTo>
                            <a:pt x="43858" y="14485"/>
                          </a:lnTo>
                          <a:cubicBezTo>
                            <a:pt x="42376" y="14864"/>
                            <a:pt x="41226" y="15281"/>
                            <a:pt x="40283" y="15807"/>
                          </a:cubicBezTo>
                          <a:cubicBezTo>
                            <a:pt x="39071" y="16456"/>
                            <a:pt x="38165" y="17374"/>
                            <a:pt x="37822" y="18317"/>
                          </a:cubicBezTo>
                          <a:cubicBezTo>
                            <a:pt x="37712" y="18587"/>
                            <a:pt x="37638" y="18905"/>
                            <a:pt x="37540" y="19260"/>
                          </a:cubicBezTo>
                          <a:cubicBezTo>
                            <a:pt x="37393" y="19872"/>
                            <a:pt x="37185" y="20644"/>
                            <a:pt x="36818" y="21378"/>
                          </a:cubicBezTo>
                          <a:cubicBezTo>
                            <a:pt x="36389" y="22211"/>
                            <a:pt x="35814" y="22909"/>
                            <a:pt x="35336" y="23435"/>
                          </a:cubicBezTo>
                          <a:cubicBezTo>
                            <a:pt x="35091" y="23717"/>
                            <a:pt x="34859" y="23974"/>
                            <a:pt x="34700" y="24219"/>
                          </a:cubicBezTo>
                          <a:cubicBezTo>
                            <a:pt x="33965" y="25260"/>
                            <a:pt x="33744" y="26704"/>
                            <a:pt x="34161" y="27904"/>
                          </a:cubicBezTo>
                          <a:cubicBezTo>
                            <a:pt x="34234" y="28137"/>
                            <a:pt x="34344" y="28382"/>
                            <a:pt x="34455" y="28663"/>
                          </a:cubicBezTo>
                          <a:cubicBezTo>
                            <a:pt x="34920" y="29790"/>
                            <a:pt x="35557" y="31357"/>
                            <a:pt x="35006" y="33108"/>
                          </a:cubicBezTo>
                          <a:cubicBezTo>
                            <a:pt x="34589" y="34418"/>
                            <a:pt x="33598" y="35496"/>
                            <a:pt x="32141" y="36230"/>
                          </a:cubicBezTo>
                          <a:cubicBezTo>
                            <a:pt x="30977" y="36818"/>
                            <a:pt x="29655" y="37136"/>
                            <a:pt x="28296" y="37136"/>
                          </a:cubicBezTo>
                          <a:cubicBezTo>
                            <a:pt x="25602" y="37136"/>
                            <a:pt x="22982" y="35912"/>
                            <a:pt x="21366" y="33904"/>
                          </a:cubicBezTo>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3" name="Google Shape;33;p3"/>
                  <p:cNvSpPr/>
                  <p:nvPr/>
                </p:nvSpPr>
                <p:spPr>
                  <a:xfrm>
                    <a:off x="-462625" y="1940000"/>
                    <a:ext cx="180502" cy="215402"/>
                  </a:xfrm>
                  <a:custGeom>
                    <a:avLst/>
                    <a:gdLst/>
                    <a:ahLst/>
                    <a:cxnLst/>
                    <a:rect l="l" t="t" r="r" b="b"/>
                    <a:pathLst>
                      <a:path w="6553" h="10336" extrusionOk="0">
                        <a:moveTo>
                          <a:pt x="0" y="10336"/>
                        </a:moveTo>
                        <a:cubicBezTo>
                          <a:pt x="283" y="6392"/>
                          <a:pt x="3463" y="-2023"/>
                          <a:pt x="6553" y="446"/>
                        </a:cubicBezTo>
                      </a:path>
                    </a:pathLst>
                  </a:custGeom>
                  <a:noFill/>
                  <a:ln w="9525" cap="flat" cmpd="sng">
                    <a:solidFill>
                      <a:schemeClr val="accent4"/>
                    </a:solidFill>
                    <a:prstDash val="dashDot"/>
                    <a:round/>
                    <a:headEnd type="none" w="med" len="med"/>
                    <a:tailEnd type="none" w="med" len="med"/>
                  </a:ln>
                </p:spPr>
              </p:sp>
            </p:grpSp>
            <p:sp>
              <p:nvSpPr>
                <p:cNvPr id="34" name="Google Shape;34;p3"/>
                <p:cNvSpPr/>
                <p:nvPr/>
              </p:nvSpPr>
              <p:spPr>
                <a:xfrm rot="619122">
                  <a:off x="-2496702" y="3577729"/>
                  <a:ext cx="4820981" cy="2831291"/>
                </a:xfrm>
                <a:custGeom>
                  <a:avLst/>
                  <a:gdLst/>
                  <a:ahLst/>
                  <a:cxnLst/>
                  <a:rect l="l" t="t" r="r" b="b"/>
                  <a:pathLst>
                    <a:path w="80237" h="47122" extrusionOk="0">
                      <a:moveTo>
                        <a:pt x="75580" y="0"/>
                      </a:moveTo>
                      <a:cubicBezTo>
                        <a:pt x="74446" y="0"/>
                        <a:pt x="73347" y="432"/>
                        <a:pt x="72272" y="651"/>
                      </a:cubicBezTo>
                      <a:cubicBezTo>
                        <a:pt x="71533" y="794"/>
                        <a:pt x="70783" y="866"/>
                        <a:pt x="70033" y="890"/>
                      </a:cubicBezTo>
                      <a:cubicBezTo>
                        <a:pt x="68402" y="961"/>
                        <a:pt x="66938" y="1461"/>
                        <a:pt x="65330" y="1544"/>
                      </a:cubicBezTo>
                      <a:cubicBezTo>
                        <a:pt x="65747" y="1449"/>
                        <a:pt x="65937" y="1068"/>
                        <a:pt x="66283" y="878"/>
                      </a:cubicBezTo>
                      <a:lnTo>
                        <a:pt x="66283" y="878"/>
                      </a:lnTo>
                      <a:cubicBezTo>
                        <a:pt x="65390" y="1116"/>
                        <a:pt x="64485" y="1402"/>
                        <a:pt x="63580" y="1628"/>
                      </a:cubicBezTo>
                      <a:cubicBezTo>
                        <a:pt x="62497" y="1866"/>
                        <a:pt x="61342" y="1818"/>
                        <a:pt x="60294" y="2164"/>
                      </a:cubicBezTo>
                      <a:cubicBezTo>
                        <a:pt x="59246" y="2497"/>
                        <a:pt x="58222" y="2926"/>
                        <a:pt x="57127" y="3211"/>
                      </a:cubicBezTo>
                      <a:cubicBezTo>
                        <a:pt x="56043" y="3509"/>
                        <a:pt x="54936" y="3640"/>
                        <a:pt x="53876" y="3961"/>
                      </a:cubicBezTo>
                      <a:cubicBezTo>
                        <a:pt x="52352" y="4414"/>
                        <a:pt x="50924" y="5021"/>
                        <a:pt x="49388" y="5473"/>
                      </a:cubicBezTo>
                      <a:cubicBezTo>
                        <a:pt x="47364" y="6045"/>
                        <a:pt x="45375" y="6747"/>
                        <a:pt x="43435" y="7569"/>
                      </a:cubicBezTo>
                      <a:cubicBezTo>
                        <a:pt x="42208" y="8105"/>
                        <a:pt x="40994" y="8486"/>
                        <a:pt x="39720" y="8938"/>
                      </a:cubicBezTo>
                      <a:cubicBezTo>
                        <a:pt x="39505" y="9013"/>
                        <a:pt x="38737" y="9352"/>
                        <a:pt x="38217" y="9352"/>
                      </a:cubicBezTo>
                      <a:cubicBezTo>
                        <a:pt x="37989" y="9352"/>
                        <a:pt x="37809" y="9286"/>
                        <a:pt x="37743" y="9105"/>
                      </a:cubicBezTo>
                      <a:cubicBezTo>
                        <a:pt x="37612" y="8712"/>
                        <a:pt x="38875" y="7998"/>
                        <a:pt x="39196" y="7700"/>
                      </a:cubicBezTo>
                      <a:lnTo>
                        <a:pt x="39196" y="7700"/>
                      </a:lnTo>
                      <a:cubicBezTo>
                        <a:pt x="37279" y="8069"/>
                        <a:pt x="35624" y="8902"/>
                        <a:pt x="33862" y="9569"/>
                      </a:cubicBezTo>
                      <a:cubicBezTo>
                        <a:pt x="31850" y="10331"/>
                        <a:pt x="29719" y="10927"/>
                        <a:pt x="27802" y="11843"/>
                      </a:cubicBezTo>
                      <a:cubicBezTo>
                        <a:pt x="25480" y="12951"/>
                        <a:pt x="23027" y="14201"/>
                        <a:pt x="20991" y="15594"/>
                      </a:cubicBezTo>
                      <a:cubicBezTo>
                        <a:pt x="20036" y="16249"/>
                        <a:pt x="18376" y="17495"/>
                        <a:pt x="16901" y="17495"/>
                      </a:cubicBezTo>
                      <a:cubicBezTo>
                        <a:pt x="16795" y="17495"/>
                        <a:pt x="16690" y="17489"/>
                        <a:pt x="16586" y="17475"/>
                      </a:cubicBezTo>
                      <a:cubicBezTo>
                        <a:pt x="17098" y="16987"/>
                        <a:pt x="19372" y="15201"/>
                        <a:pt x="17503" y="15165"/>
                      </a:cubicBezTo>
                      <a:cubicBezTo>
                        <a:pt x="17476" y="15165"/>
                        <a:pt x="17450" y="15164"/>
                        <a:pt x="17424" y="15164"/>
                      </a:cubicBezTo>
                      <a:cubicBezTo>
                        <a:pt x="16284" y="15164"/>
                        <a:pt x="15420" y="15662"/>
                        <a:pt x="14407" y="16034"/>
                      </a:cubicBezTo>
                      <a:cubicBezTo>
                        <a:pt x="13550" y="16344"/>
                        <a:pt x="12800" y="16773"/>
                        <a:pt x="11978" y="17130"/>
                      </a:cubicBezTo>
                      <a:cubicBezTo>
                        <a:pt x="10454" y="17785"/>
                        <a:pt x="8907" y="18285"/>
                        <a:pt x="7442" y="19035"/>
                      </a:cubicBezTo>
                      <a:cubicBezTo>
                        <a:pt x="4870" y="20344"/>
                        <a:pt x="2406" y="21702"/>
                        <a:pt x="1" y="23154"/>
                      </a:cubicBezTo>
                      <a:cubicBezTo>
                        <a:pt x="1" y="25345"/>
                        <a:pt x="751" y="28072"/>
                        <a:pt x="1120" y="30238"/>
                      </a:cubicBezTo>
                      <a:cubicBezTo>
                        <a:pt x="1739" y="33858"/>
                        <a:pt x="2072" y="37585"/>
                        <a:pt x="2263" y="41240"/>
                      </a:cubicBezTo>
                      <a:cubicBezTo>
                        <a:pt x="2358" y="42895"/>
                        <a:pt x="2608" y="44562"/>
                        <a:pt x="3573" y="46062"/>
                      </a:cubicBezTo>
                      <a:cubicBezTo>
                        <a:pt x="3875" y="46526"/>
                        <a:pt x="4216" y="47117"/>
                        <a:pt x="4969" y="47117"/>
                      </a:cubicBezTo>
                      <a:cubicBezTo>
                        <a:pt x="5047" y="47117"/>
                        <a:pt x="5129" y="47111"/>
                        <a:pt x="5216" y="47098"/>
                      </a:cubicBezTo>
                      <a:lnTo>
                        <a:pt x="5311" y="47110"/>
                      </a:lnTo>
                      <a:cubicBezTo>
                        <a:pt x="5351" y="47118"/>
                        <a:pt x="5395" y="47122"/>
                        <a:pt x="5443" y="47122"/>
                      </a:cubicBezTo>
                      <a:cubicBezTo>
                        <a:pt x="5955" y="47122"/>
                        <a:pt x="6885" y="46692"/>
                        <a:pt x="7287" y="46562"/>
                      </a:cubicBezTo>
                      <a:cubicBezTo>
                        <a:pt x="7847" y="46383"/>
                        <a:pt x="8395" y="46026"/>
                        <a:pt x="8954" y="45883"/>
                      </a:cubicBezTo>
                      <a:cubicBezTo>
                        <a:pt x="9514" y="45740"/>
                        <a:pt x="9954" y="45776"/>
                        <a:pt x="10490" y="45538"/>
                      </a:cubicBezTo>
                      <a:cubicBezTo>
                        <a:pt x="14121" y="43966"/>
                        <a:pt x="17872" y="42597"/>
                        <a:pt x="21265" y="40716"/>
                      </a:cubicBezTo>
                      <a:cubicBezTo>
                        <a:pt x="21765" y="40442"/>
                        <a:pt x="22039" y="40156"/>
                        <a:pt x="22444" y="39811"/>
                      </a:cubicBezTo>
                      <a:cubicBezTo>
                        <a:pt x="23123" y="39228"/>
                        <a:pt x="23896" y="39013"/>
                        <a:pt x="24742" y="38620"/>
                      </a:cubicBezTo>
                      <a:cubicBezTo>
                        <a:pt x="26575" y="37751"/>
                        <a:pt x="28468" y="36918"/>
                        <a:pt x="30207" y="35965"/>
                      </a:cubicBezTo>
                      <a:cubicBezTo>
                        <a:pt x="31326" y="35358"/>
                        <a:pt x="32136" y="34525"/>
                        <a:pt x="33029" y="33763"/>
                      </a:cubicBezTo>
                      <a:cubicBezTo>
                        <a:pt x="33433" y="33417"/>
                        <a:pt x="33862" y="33096"/>
                        <a:pt x="34314" y="32810"/>
                      </a:cubicBezTo>
                      <a:cubicBezTo>
                        <a:pt x="34612" y="32608"/>
                        <a:pt x="35029" y="32465"/>
                        <a:pt x="35255" y="32215"/>
                      </a:cubicBezTo>
                      <a:cubicBezTo>
                        <a:pt x="35188" y="32211"/>
                        <a:pt x="35121" y="32209"/>
                        <a:pt x="35053" y="32209"/>
                      </a:cubicBezTo>
                      <a:cubicBezTo>
                        <a:pt x="33641" y="32209"/>
                        <a:pt x="32064" y="33091"/>
                        <a:pt x="30632" y="33091"/>
                      </a:cubicBezTo>
                      <a:cubicBezTo>
                        <a:pt x="30399" y="33091"/>
                        <a:pt x="30169" y="33067"/>
                        <a:pt x="29945" y="33013"/>
                      </a:cubicBezTo>
                      <a:cubicBezTo>
                        <a:pt x="29885" y="32667"/>
                        <a:pt x="30647" y="32298"/>
                        <a:pt x="30933" y="32084"/>
                      </a:cubicBezTo>
                      <a:cubicBezTo>
                        <a:pt x="31505" y="31655"/>
                        <a:pt x="32124" y="31274"/>
                        <a:pt x="32755" y="30929"/>
                      </a:cubicBezTo>
                      <a:cubicBezTo>
                        <a:pt x="34231" y="30143"/>
                        <a:pt x="35565" y="29238"/>
                        <a:pt x="36922" y="28333"/>
                      </a:cubicBezTo>
                      <a:cubicBezTo>
                        <a:pt x="37803" y="27750"/>
                        <a:pt x="38505" y="27131"/>
                        <a:pt x="39541" y="26678"/>
                      </a:cubicBezTo>
                      <a:cubicBezTo>
                        <a:pt x="40220" y="26381"/>
                        <a:pt x="40946" y="26178"/>
                        <a:pt x="41625" y="25893"/>
                      </a:cubicBezTo>
                      <a:cubicBezTo>
                        <a:pt x="41881" y="25781"/>
                        <a:pt x="42157" y="25483"/>
                        <a:pt x="42455" y="25483"/>
                      </a:cubicBezTo>
                      <a:cubicBezTo>
                        <a:pt x="42476" y="25483"/>
                        <a:pt x="42497" y="25485"/>
                        <a:pt x="42518" y="25488"/>
                      </a:cubicBezTo>
                      <a:cubicBezTo>
                        <a:pt x="42667" y="25906"/>
                        <a:pt x="42476" y="26340"/>
                        <a:pt x="42984" y="26340"/>
                      </a:cubicBezTo>
                      <a:cubicBezTo>
                        <a:pt x="43085" y="26340"/>
                        <a:pt x="43212" y="26323"/>
                        <a:pt x="43375" y="26286"/>
                      </a:cubicBezTo>
                      <a:cubicBezTo>
                        <a:pt x="43673" y="26143"/>
                        <a:pt x="43970" y="26000"/>
                        <a:pt x="44268" y="25857"/>
                      </a:cubicBezTo>
                      <a:cubicBezTo>
                        <a:pt x="44804" y="25631"/>
                        <a:pt x="45340" y="25416"/>
                        <a:pt x="45887" y="25238"/>
                      </a:cubicBezTo>
                      <a:cubicBezTo>
                        <a:pt x="47102" y="24773"/>
                        <a:pt x="48292" y="24238"/>
                        <a:pt x="49435" y="23642"/>
                      </a:cubicBezTo>
                      <a:cubicBezTo>
                        <a:pt x="50686" y="22976"/>
                        <a:pt x="51829" y="22357"/>
                        <a:pt x="53222" y="21856"/>
                      </a:cubicBezTo>
                      <a:cubicBezTo>
                        <a:pt x="55293" y="21106"/>
                        <a:pt x="57353" y="20428"/>
                        <a:pt x="59341" y="19570"/>
                      </a:cubicBezTo>
                      <a:cubicBezTo>
                        <a:pt x="61306" y="18737"/>
                        <a:pt x="63104" y="17868"/>
                        <a:pt x="64806" y="16749"/>
                      </a:cubicBezTo>
                      <a:cubicBezTo>
                        <a:pt x="65402" y="16356"/>
                        <a:pt x="66092" y="15999"/>
                        <a:pt x="66676" y="15594"/>
                      </a:cubicBezTo>
                      <a:cubicBezTo>
                        <a:pt x="66926" y="15427"/>
                        <a:pt x="67200" y="15237"/>
                        <a:pt x="67235" y="14963"/>
                      </a:cubicBezTo>
                      <a:cubicBezTo>
                        <a:pt x="67272" y="14608"/>
                        <a:pt x="66956" y="14503"/>
                        <a:pt x="66542" y="14503"/>
                      </a:cubicBezTo>
                      <a:cubicBezTo>
                        <a:pt x="66025" y="14503"/>
                        <a:pt x="65356" y="14666"/>
                        <a:pt x="65033" y="14713"/>
                      </a:cubicBezTo>
                      <a:cubicBezTo>
                        <a:pt x="64437" y="14784"/>
                        <a:pt x="63854" y="14856"/>
                        <a:pt x="63282" y="14975"/>
                      </a:cubicBezTo>
                      <a:cubicBezTo>
                        <a:pt x="62990" y="15030"/>
                        <a:pt x="62528" y="15211"/>
                        <a:pt x="62157" y="15211"/>
                      </a:cubicBezTo>
                      <a:cubicBezTo>
                        <a:pt x="62045" y="15211"/>
                        <a:pt x="61942" y="15195"/>
                        <a:pt x="61854" y="15153"/>
                      </a:cubicBezTo>
                      <a:cubicBezTo>
                        <a:pt x="60913" y="14713"/>
                        <a:pt x="62866" y="14189"/>
                        <a:pt x="63151" y="13963"/>
                      </a:cubicBezTo>
                      <a:cubicBezTo>
                        <a:pt x="62996" y="13932"/>
                        <a:pt x="62840" y="13924"/>
                        <a:pt x="62685" y="13924"/>
                      </a:cubicBezTo>
                      <a:cubicBezTo>
                        <a:pt x="62496" y="13924"/>
                        <a:pt x="62307" y="13936"/>
                        <a:pt x="62118" y="13936"/>
                      </a:cubicBezTo>
                      <a:cubicBezTo>
                        <a:pt x="62034" y="13936"/>
                        <a:pt x="61950" y="13934"/>
                        <a:pt x="61866" y="13927"/>
                      </a:cubicBezTo>
                      <a:cubicBezTo>
                        <a:pt x="61592" y="13891"/>
                        <a:pt x="61318" y="13832"/>
                        <a:pt x="61044" y="13760"/>
                      </a:cubicBezTo>
                      <a:cubicBezTo>
                        <a:pt x="60874" y="13725"/>
                        <a:pt x="60700" y="13717"/>
                        <a:pt x="60525" y="13717"/>
                      </a:cubicBezTo>
                      <a:cubicBezTo>
                        <a:pt x="60361" y="13717"/>
                        <a:pt x="60196" y="13724"/>
                        <a:pt x="60033" y="13724"/>
                      </a:cubicBezTo>
                      <a:cubicBezTo>
                        <a:pt x="59834" y="13724"/>
                        <a:pt x="59638" y="13713"/>
                        <a:pt x="59449" y="13665"/>
                      </a:cubicBezTo>
                      <a:cubicBezTo>
                        <a:pt x="59699" y="13439"/>
                        <a:pt x="60270" y="13355"/>
                        <a:pt x="60615" y="13201"/>
                      </a:cubicBezTo>
                      <a:cubicBezTo>
                        <a:pt x="61068" y="12986"/>
                        <a:pt x="61485" y="12724"/>
                        <a:pt x="61937" y="12510"/>
                      </a:cubicBezTo>
                      <a:cubicBezTo>
                        <a:pt x="63461" y="11784"/>
                        <a:pt x="65116" y="11248"/>
                        <a:pt x="66664" y="10569"/>
                      </a:cubicBezTo>
                      <a:cubicBezTo>
                        <a:pt x="67402" y="10248"/>
                        <a:pt x="67902" y="9760"/>
                        <a:pt x="68593" y="9403"/>
                      </a:cubicBezTo>
                      <a:cubicBezTo>
                        <a:pt x="69366" y="8998"/>
                        <a:pt x="70200" y="8652"/>
                        <a:pt x="70974" y="8248"/>
                      </a:cubicBezTo>
                      <a:cubicBezTo>
                        <a:pt x="71807" y="7831"/>
                        <a:pt x="72748" y="7557"/>
                        <a:pt x="73593" y="7152"/>
                      </a:cubicBezTo>
                      <a:cubicBezTo>
                        <a:pt x="74272" y="6831"/>
                        <a:pt x="74891" y="6450"/>
                        <a:pt x="75605" y="6152"/>
                      </a:cubicBezTo>
                      <a:cubicBezTo>
                        <a:pt x="76582" y="5747"/>
                        <a:pt x="77487" y="5331"/>
                        <a:pt x="78296" y="4747"/>
                      </a:cubicBezTo>
                      <a:cubicBezTo>
                        <a:pt x="78677" y="4473"/>
                        <a:pt x="79058" y="4211"/>
                        <a:pt x="79451" y="3961"/>
                      </a:cubicBezTo>
                      <a:cubicBezTo>
                        <a:pt x="79642" y="3890"/>
                        <a:pt x="79820" y="3807"/>
                        <a:pt x="79975" y="3688"/>
                      </a:cubicBezTo>
                      <a:cubicBezTo>
                        <a:pt x="80237" y="3259"/>
                        <a:pt x="79415" y="3295"/>
                        <a:pt x="78987" y="3211"/>
                      </a:cubicBezTo>
                      <a:cubicBezTo>
                        <a:pt x="78046" y="3045"/>
                        <a:pt x="77106" y="2890"/>
                        <a:pt x="76236" y="2580"/>
                      </a:cubicBezTo>
                      <a:cubicBezTo>
                        <a:pt x="75534" y="2318"/>
                        <a:pt x="74939" y="2509"/>
                        <a:pt x="74236" y="2342"/>
                      </a:cubicBezTo>
                      <a:cubicBezTo>
                        <a:pt x="74319" y="1402"/>
                        <a:pt x="76296" y="1056"/>
                        <a:pt x="76439" y="92"/>
                      </a:cubicBezTo>
                      <a:cubicBezTo>
                        <a:pt x="76150" y="27"/>
                        <a:pt x="75864" y="0"/>
                        <a:pt x="755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5" name="Google Shape;35;p3"/>
                <p:cNvGrpSpPr/>
                <p:nvPr/>
              </p:nvGrpSpPr>
              <p:grpSpPr>
                <a:xfrm>
                  <a:off x="-1890669" y="-592228"/>
                  <a:ext cx="3608930" cy="3973565"/>
                  <a:chOff x="-1890669" y="-592228"/>
                  <a:chExt cx="3608930" cy="3973565"/>
                </a:xfrm>
              </p:grpSpPr>
              <p:grpSp>
                <p:nvGrpSpPr>
                  <p:cNvPr id="36" name="Google Shape;36;p3"/>
                  <p:cNvGrpSpPr/>
                  <p:nvPr/>
                </p:nvGrpSpPr>
                <p:grpSpPr>
                  <a:xfrm>
                    <a:off x="-1890669" y="-592228"/>
                    <a:ext cx="3608930" cy="3973565"/>
                    <a:chOff x="262575" y="279375"/>
                    <a:chExt cx="1205750" cy="1327575"/>
                  </a:xfrm>
                </p:grpSpPr>
                <p:sp>
                  <p:nvSpPr>
                    <p:cNvPr id="37" name="Google Shape;37;p3"/>
                    <p:cNvSpPr/>
                    <p:nvPr/>
                  </p:nvSpPr>
                  <p:spPr>
                    <a:xfrm>
                      <a:off x="321025" y="335700"/>
                      <a:ext cx="1088525" cy="1213400"/>
                    </a:xfrm>
                    <a:custGeom>
                      <a:avLst/>
                      <a:gdLst/>
                      <a:ahLst/>
                      <a:cxnLst/>
                      <a:rect l="l" t="t" r="r" b="b"/>
                      <a:pathLst>
                        <a:path w="43541" h="48536" fill="none" extrusionOk="0">
                          <a:moveTo>
                            <a:pt x="12392" y="48535"/>
                          </a:moveTo>
                          <a:cubicBezTo>
                            <a:pt x="12061" y="48535"/>
                            <a:pt x="11730" y="48364"/>
                            <a:pt x="11437" y="48205"/>
                          </a:cubicBezTo>
                          <a:cubicBezTo>
                            <a:pt x="9404" y="47005"/>
                            <a:pt x="7506" y="45609"/>
                            <a:pt x="7335" y="43527"/>
                          </a:cubicBezTo>
                          <a:cubicBezTo>
                            <a:pt x="7286" y="42976"/>
                            <a:pt x="7384" y="42413"/>
                            <a:pt x="7470" y="41875"/>
                          </a:cubicBezTo>
                          <a:cubicBezTo>
                            <a:pt x="7531" y="41507"/>
                            <a:pt x="7592" y="41128"/>
                            <a:pt x="7616" y="40748"/>
                          </a:cubicBezTo>
                          <a:cubicBezTo>
                            <a:pt x="7690" y="38936"/>
                            <a:pt x="6772" y="37271"/>
                            <a:pt x="5878" y="35667"/>
                          </a:cubicBezTo>
                          <a:cubicBezTo>
                            <a:pt x="5743" y="35422"/>
                            <a:pt x="5608" y="35177"/>
                            <a:pt x="5474" y="34920"/>
                          </a:cubicBezTo>
                          <a:cubicBezTo>
                            <a:pt x="3490" y="31222"/>
                            <a:pt x="2327" y="27121"/>
                            <a:pt x="1213" y="23178"/>
                          </a:cubicBezTo>
                          <a:cubicBezTo>
                            <a:pt x="650" y="21170"/>
                            <a:pt x="1" y="18893"/>
                            <a:pt x="331" y="16676"/>
                          </a:cubicBezTo>
                          <a:cubicBezTo>
                            <a:pt x="576" y="14999"/>
                            <a:pt x="1348" y="13309"/>
                            <a:pt x="2719" y="11473"/>
                          </a:cubicBezTo>
                          <a:cubicBezTo>
                            <a:pt x="6698" y="6122"/>
                            <a:pt x="12465" y="3453"/>
                            <a:pt x="16591" y="2131"/>
                          </a:cubicBezTo>
                          <a:cubicBezTo>
                            <a:pt x="21219" y="674"/>
                            <a:pt x="26558" y="0"/>
                            <a:pt x="33366" y="25"/>
                          </a:cubicBezTo>
                          <a:cubicBezTo>
                            <a:pt x="33929" y="25"/>
                            <a:pt x="34639" y="25"/>
                            <a:pt x="35276" y="208"/>
                          </a:cubicBezTo>
                          <a:cubicBezTo>
                            <a:pt x="35973" y="392"/>
                            <a:pt x="36586" y="772"/>
                            <a:pt x="37173" y="1127"/>
                          </a:cubicBezTo>
                          <a:cubicBezTo>
                            <a:pt x="39243" y="2376"/>
                            <a:pt x="41606" y="3820"/>
                            <a:pt x="42916" y="6085"/>
                          </a:cubicBezTo>
                          <a:cubicBezTo>
                            <a:pt x="43381" y="6857"/>
                            <a:pt x="43540" y="7530"/>
                            <a:pt x="43467" y="8167"/>
                          </a:cubicBezTo>
                          <a:cubicBezTo>
                            <a:pt x="43283" y="9416"/>
                            <a:pt x="42169" y="9710"/>
                            <a:pt x="41177" y="9955"/>
                          </a:cubicBezTo>
                          <a:lnTo>
                            <a:pt x="41006" y="10004"/>
                          </a:lnTo>
                          <a:cubicBezTo>
                            <a:pt x="39316" y="10432"/>
                            <a:pt x="38006" y="10922"/>
                            <a:pt x="36892" y="11534"/>
                          </a:cubicBezTo>
                          <a:lnTo>
                            <a:pt x="36892" y="11534"/>
                          </a:lnTo>
                          <a:cubicBezTo>
                            <a:pt x="35178" y="12465"/>
                            <a:pt x="33929" y="13775"/>
                            <a:pt x="33366" y="15232"/>
                          </a:cubicBezTo>
                          <a:cubicBezTo>
                            <a:pt x="33219" y="15611"/>
                            <a:pt x="33108" y="16028"/>
                            <a:pt x="33010" y="16432"/>
                          </a:cubicBezTo>
                          <a:cubicBezTo>
                            <a:pt x="32876" y="16983"/>
                            <a:pt x="32729" y="17558"/>
                            <a:pt x="32459" y="18085"/>
                          </a:cubicBezTo>
                          <a:cubicBezTo>
                            <a:pt x="32153" y="18672"/>
                            <a:pt x="31725" y="19186"/>
                            <a:pt x="31296" y="19688"/>
                          </a:cubicBezTo>
                          <a:cubicBezTo>
                            <a:pt x="31039" y="19995"/>
                            <a:pt x="30770" y="20313"/>
                            <a:pt x="30525" y="20656"/>
                          </a:cubicBezTo>
                          <a:cubicBezTo>
                            <a:pt x="29362" y="22284"/>
                            <a:pt x="29031" y="24513"/>
                            <a:pt x="29680" y="26410"/>
                          </a:cubicBezTo>
                          <a:cubicBezTo>
                            <a:pt x="29766" y="26692"/>
                            <a:pt x="29913" y="26998"/>
                            <a:pt x="30011" y="27280"/>
                          </a:cubicBezTo>
                          <a:cubicBezTo>
                            <a:pt x="30402" y="28223"/>
                            <a:pt x="30807" y="29190"/>
                            <a:pt x="30500" y="30157"/>
                          </a:cubicBezTo>
                          <a:cubicBezTo>
                            <a:pt x="30231" y="31039"/>
                            <a:pt x="29423" y="31614"/>
                            <a:pt x="28786" y="31932"/>
                          </a:cubicBezTo>
                          <a:cubicBezTo>
                            <a:pt x="26080" y="33304"/>
                            <a:pt x="22419" y="32422"/>
                            <a:pt x="20644" y="29961"/>
                          </a:cubicBezTo>
                          <a:cubicBezTo>
                            <a:pt x="20583" y="29863"/>
                            <a:pt x="20509" y="29753"/>
                            <a:pt x="20448" y="29667"/>
                          </a:cubicBezTo>
                          <a:cubicBezTo>
                            <a:pt x="20179" y="29263"/>
                            <a:pt x="19897" y="28859"/>
                            <a:pt x="19481" y="28627"/>
                          </a:cubicBezTo>
                          <a:cubicBezTo>
                            <a:pt x="18379" y="28002"/>
                            <a:pt x="17020" y="28933"/>
                            <a:pt x="16224" y="30047"/>
                          </a:cubicBezTo>
                          <a:cubicBezTo>
                            <a:pt x="14253" y="32814"/>
                            <a:pt x="13787" y="36646"/>
                            <a:pt x="15061" y="39793"/>
                          </a:cubicBezTo>
                          <a:lnTo>
                            <a:pt x="15195" y="40124"/>
                          </a:lnTo>
                          <a:cubicBezTo>
                            <a:pt x="15428" y="40675"/>
                            <a:pt x="15661" y="41226"/>
                            <a:pt x="15661" y="41838"/>
                          </a:cubicBezTo>
                          <a:cubicBezTo>
                            <a:pt x="15661" y="42291"/>
                            <a:pt x="15502" y="42719"/>
                            <a:pt x="15355" y="43160"/>
                          </a:cubicBezTo>
                          <a:cubicBezTo>
                            <a:pt x="14791" y="44752"/>
                            <a:pt x="14093" y="46331"/>
                            <a:pt x="13334" y="47837"/>
                          </a:cubicBezTo>
                          <a:cubicBezTo>
                            <a:pt x="13200" y="48094"/>
                            <a:pt x="13053" y="48339"/>
                            <a:pt x="12832" y="48462"/>
                          </a:cubicBezTo>
                          <a:cubicBezTo>
                            <a:pt x="12649" y="48511"/>
                            <a:pt x="12526" y="48535"/>
                            <a:pt x="12392" y="485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 name="Google Shape;38;p3"/>
                    <p:cNvSpPr/>
                    <p:nvPr/>
                  </p:nvSpPr>
                  <p:spPr>
                    <a:xfrm>
                      <a:off x="408275" y="421100"/>
                      <a:ext cx="903000" cy="1014725"/>
                    </a:xfrm>
                    <a:custGeom>
                      <a:avLst/>
                      <a:gdLst/>
                      <a:ahLst/>
                      <a:cxnLst/>
                      <a:rect l="l" t="t" r="r" b="b"/>
                      <a:pathLst>
                        <a:path w="36120" h="40589" fill="none" extrusionOk="0">
                          <a:moveTo>
                            <a:pt x="7824" y="40589"/>
                          </a:moveTo>
                          <a:lnTo>
                            <a:pt x="7800" y="40552"/>
                          </a:lnTo>
                          <a:cubicBezTo>
                            <a:pt x="7322" y="40148"/>
                            <a:pt x="7224" y="39916"/>
                            <a:pt x="7224" y="39830"/>
                          </a:cubicBezTo>
                          <a:cubicBezTo>
                            <a:pt x="7212" y="39683"/>
                            <a:pt x="7273" y="39291"/>
                            <a:pt x="7334" y="38997"/>
                          </a:cubicBezTo>
                          <a:cubicBezTo>
                            <a:pt x="7408" y="38556"/>
                            <a:pt x="7494" y="38054"/>
                            <a:pt x="7518" y="37479"/>
                          </a:cubicBezTo>
                          <a:cubicBezTo>
                            <a:pt x="7640" y="34712"/>
                            <a:pt x="6392" y="32435"/>
                            <a:pt x="5375" y="30610"/>
                          </a:cubicBezTo>
                          <a:lnTo>
                            <a:pt x="5363" y="30586"/>
                          </a:lnTo>
                          <a:cubicBezTo>
                            <a:pt x="5241" y="30353"/>
                            <a:pt x="5118" y="30120"/>
                            <a:pt x="4996" y="29912"/>
                          </a:cubicBezTo>
                          <a:cubicBezTo>
                            <a:pt x="3184" y="26545"/>
                            <a:pt x="2082" y="22627"/>
                            <a:pt x="1016" y="18844"/>
                          </a:cubicBezTo>
                          <a:cubicBezTo>
                            <a:pt x="502" y="17081"/>
                            <a:pt x="0" y="15256"/>
                            <a:pt x="221" y="13750"/>
                          </a:cubicBezTo>
                          <a:cubicBezTo>
                            <a:pt x="368" y="12661"/>
                            <a:pt x="955" y="11448"/>
                            <a:pt x="1959" y="10089"/>
                          </a:cubicBezTo>
                          <a:cubicBezTo>
                            <a:pt x="5412" y="5461"/>
                            <a:pt x="10493" y="3122"/>
                            <a:pt x="14130" y="1959"/>
                          </a:cubicBezTo>
                          <a:cubicBezTo>
                            <a:pt x="18354" y="625"/>
                            <a:pt x="23239" y="0"/>
                            <a:pt x="29508" y="0"/>
                          </a:cubicBezTo>
                          <a:lnTo>
                            <a:pt x="29594" y="0"/>
                          </a:lnTo>
                          <a:lnTo>
                            <a:pt x="29876" y="0"/>
                          </a:lnTo>
                          <a:cubicBezTo>
                            <a:pt x="30182" y="0"/>
                            <a:pt x="30696" y="0"/>
                            <a:pt x="30904" y="61"/>
                          </a:cubicBezTo>
                          <a:cubicBezTo>
                            <a:pt x="31137" y="123"/>
                            <a:pt x="31577" y="404"/>
                            <a:pt x="31933" y="612"/>
                          </a:cubicBezTo>
                          <a:cubicBezTo>
                            <a:pt x="32312" y="845"/>
                            <a:pt x="32826" y="1053"/>
                            <a:pt x="33365" y="1286"/>
                          </a:cubicBezTo>
                          <a:cubicBezTo>
                            <a:pt x="34712" y="1849"/>
                            <a:pt x="36120" y="2437"/>
                            <a:pt x="35814" y="3490"/>
                          </a:cubicBezTo>
                          <a:cubicBezTo>
                            <a:pt x="35520" y="4506"/>
                            <a:pt x="34443" y="4616"/>
                            <a:pt x="33377" y="4739"/>
                          </a:cubicBezTo>
                          <a:cubicBezTo>
                            <a:pt x="32765" y="4800"/>
                            <a:pt x="32190" y="4886"/>
                            <a:pt x="31761" y="5106"/>
                          </a:cubicBezTo>
                          <a:cubicBezTo>
                            <a:pt x="29337" y="6428"/>
                            <a:pt x="27537" y="8375"/>
                            <a:pt x="26692" y="10604"/>
                          </a:cubicBezTo>
                          <a:cubicBezTo>
                            <a:pt x="26484" y="11167"/>
                            <a:pt x="26337" y="11705"/>
                            <a:pt x="26215" y="12171"/>
                          </a:cubicBezTo>
                          <a:cubicBezTo>
                            <a:pt x="26129" y="12550"/>
                            <a:pt x="26019" y="12942"/>
                            <a:pt x="25933" y="13126"/>
                          </a:cubicBezTo>
                          <a:cubicBezTo>
                            <a:pt x="25823" y="13346"/>
                            <a:pt x="25517" y="13701"/>
                            <a:pt x="25223" y="14032"/>
                          </a:cubicBezTo>
                          <a:cubicBezTo>
                            <a:pt x="24917" y="14387"/>
                            <a:pt x="24586" y="14779"/>
                            <a:pt x="24243" y="15244"/>
                          </a:cubicBezTo>
                          <a:cubicBezTo>
                            <a:pt x="22456" y="17766"/>
                            <a:pt x="21966" y="21133"/>
                            <a:pt x="22958" y="24060"/>
                          </a:cubicBezTo>
                          <a:cubicBezTo>
                            <a:pt x="23092" y="24451"/>
                            <a:pt x="23239" y="24807"/>
                            <a:pt x="23374" y="25125"/>
                          </a:cubicBezTo>
                          <a:cubicBezTo>
                            <a:pt x="23386" y="25162"/>
                            <a:pt x="23423" y="25211"/>
                            <a:pt x="23447" y="25235"/>
                          </a:cubicBezTo>
                          <a:cubicBezTo>
                            <a:pt x="23509" y="25333"/>
                            <a:pt x="23582" y="25431"/>
                            <a:pt x="23545" y="25541"/>
                          </a:cubicBezTo>
                          <a:cubicBezTo>
                            <a:pt x="23435" y="25798"/>
                            <a:pt x="23068" y="25774"/>
                            <a:pt x="22750" y="25762"/>
                          </a:cubicBezTo>
                          <a:cubicBezTo>
                            <a:pt x="22652" y="25762"/>
                            <a:pt x="22578" y="25737"/>
                            <a:pt x="22480" y="25737"/>
                          </a:cubicBezTo>
                          <a:cubicBezTo>
                            <a:pt x="21439" y="25737"/>
                            <a:pt x="20435" y="25272"/>
                            <a:pt x="19897" y="24537"/>
                          </a:cubicBezTo>
                          <a:lnTo>
                            <a:pt x="19762" y="24353"/>
                          </a:lnTo>
                          <a:lnTo>
                            <a:pt x="19750" y="24317"/>
                          </a:lnTo>
                          <a:cubicBezTo>
                            <a:pt x="19382" y="23766"/>
                            <a:pt x="18746" y="22847"/>
                            <a:pt x="17644" y="22235"/>
                          </a:cubicBezTo>
                          <a:cubicBezTo>
                            <a:pt x="16909" y="21819"/>
                            <a:pt x="16077" y="21599"/>
                            <a:pt x="15219" y="21599"/>
                          </a:cubicBezTo>
                          <a:cubicBezTo>
                            <a:pt x="13273" y="21599"/>
                            <a:pt x="11301" y="22737"/>
                            <a:pt x="9955" y="24635"/>
                          </a:cubicBezTo>
                          <a:cubicBezTo>
                            <a:pt x="7285" y="28370"/>
                            <a:pt x="6685" y="33353"/>
                            <a:pt x="8387" y="37614"/>
                          </a:cubicBezTo>
                          <a:cubicBezTo>
                            <a:pt x="8436" y="37736"/>
                            <a:pt x="8498" y="37859"/>
                            <a:pt x="8547" y="38006"/>
                          </a:cubicBezTo>
                          <a:cubicBezTo>
                            <a:pt x="8559" y="38030"/>
                            <a:pt x="8571" y="38079"/>
                            <a:pt x="8608" y="38103"/>
                          </a:cubicBezTo>
                          <a:cubicBezTo>
                            <a:pt x="8657" y="38201"/>
                            <a:pt x="8693" y="38287"/>
                            <a:pt x="8693" y="38385"/>
                          </a:cubicBezTo>
                          <a:cubicBezTo>
                            <a:pt x="8693" y="38446"/>
                            <a:pt x="8669" y="38508"/>
                            <a:pt x="8644" y="38556"/>
                          </a:cubicBezTo>
                          <a:cubicBezTo>
                            <a:pt x="8644" y="38569"/>
                            <a:pt x="8632" y="38581"/>
                            <a:pt x="8632" y="38581"/>
                          </a:cubicBezTo>
                          <a:cubicBezTo>
                            <a:pt x="8400" y="39242"/>
                            <a:pt x="8142" y="39903"/>
                            <a:pt x="7873" y="4054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 name="Google Shape;39;p3"/>
                    <p:cNvSpPr/>
                    <p:nvPr/>
                  </p:nvSpPr>
                  <p:spPr>
                    <a:xfrm>
                      <a:off x="493675" y="440375"/>
                      <a:ext cx="630900" cy="586525"/>
                    </a:xfrm>
                    <a:custGeom>
                      <a:avLst/>
                      <a:gdLst/>
                      <a:ahLst/>
                      <a:cxnLst/>
                      <a:rect l="l" t="t" r="r" b="b"/>
                      <a:pathLst>
                        <a:path w="25236" h="23461" fill="none" extrusionOk="0">
                          <a:moveTo>
                            <a:pt x="2816" y="23460"/>
                          </a:moveTo>
                          <a:lnTo>
                            <a:pt x="2767" y="23460"/>
                          </a:lnTo>
                          <a:cubicBezTo>
                            <a:pt x="1286" y="23338"/>
                            <a:pt x="1200" y="21428"/>
                            <a:pt x="1102" y="19591"/>
                          </a:cubicBezTo>
                          <a:cubicBezTo>
                            <a:pt x="1053" y="18734"/>
                            <a:pt x="1017" y="17828"/>
                            <a:pt x="833" y="17154"/>
                          </a:cubicBezTo>
                          <a:cubicBezTo>
                            <a:pt x="453" y="15869"/>
                            <a:pt x="0" y="14240"/>
                            <a:pt x="123" y="13445"/>
                          </a:cubicBezTo>
                          <a:cubicBezTo>
                            <a:pt x="172" y="13163"/>
                            <a:pt x="368" y="12502"/>
                            <a:pt x="1237" y="11326"/>
                          </a:cubicBezTo>
                          <a:cubicBezTo>
                            <a:pt x="4151" y="7420"/>
                            <a:pt x="8547" y="5400"/>
                            <a:pt x="11730" y="4408"/>
                          </a:cubicBezTo>
                          <a:cubicBezTo>
                            <a:pt x="12599" y="4127"/>
                            <a:pt x="13726" y="3576"/>
                            <a:pt x="14938" y="3000"/>
                          </a:cubicBezTo>
                          <a:cubicBezTo>
                            <a:pt x="17828" y="1592"/>
                            <a:pt x="21109" y="1"/>
                            <a:pt x="23178" y="833"/>
                          </a:cubicBezTo>
                          <a:cubicBezTo>
                            <a:pt x="23913" y="1139"/>
                            <a:pt x="24427" y="1739"/>
                            <a:pt x="24733" y="2645"/>
                          </a:cubicBezTo>
                          <a:cubicBezTo>
                            <a:pt x="25235" y="4127"/>
                            <a:pt x="23913" y="5119"/>
                            <a:pt x="22492" y="6184"/>
                          </a:cubicBezTo>
                          <a:cubicBezTo>
                            <a:pt x="21501" y="6918"/>
                            <a:pt x="20484" y="7678"/>
                            <a:pt x="20129" y="8645"/>
                          </a:cubicBezTo>
                          <a:cubicBezTo>
                            <a:pt x="19836" y="9392"/>
                            <a:pt x="19689" y="10041"/>
                            <a:pt x="19542" y="10567"/>
                          </a:cubicBezTo>
                          <a:cubicBezTo>
                            <a:pt x="19542" y="10592"/>
                            <a:pt x="19529" y="10616"/>
                            <a:pt x="19529" y="10653"/>
                          </a:cubicBezTo>
                          <a:cubicBezTo>
                            <a:pt x="19517" y="10714"/>
                            <a:pt x="19517" y="10775"/>
                            <a:pt x="19480" y="10837"/>
                          </a:cubicBezTo>
                          <a:cubicBezTo>
                            <a:pt x="19431" y="10910"/>
                            <a:pt x="19370" y="10971"/>
                            <a:pt x="19334" y="11032"/>
                          </a:cubicBezTo>
                          <a:lnTo>
                            <a:pt x="19272" y="11094"/>
                          </a:lnTo>
                          <a:cubicBezTo>
                            <a:pt x="18929" y="11473"/>
                            <a:pt x="18513" y="11963"/>
                            <a:pt x="18085" y="12563"/>
                          </a:cubicBezTo>
                          <a:cubicBezTo>
                            <a:pt x="17570" y="13298"/>
                            <a:pt x="17423" y="14302"/>
                            <a:pt x="17277" y="15281"/>
                          </a:cubicBezTo>
                          <a:cubicBezTo>
                            <a:pt x="17081" y="16628"/>
                            <a:pt x="16897" y="17901"/>
                            <a:pt x="15795" y="18465"/>
                          </a:cubicBezTo>
                          <a:cubicBezTo>
                            <a:pt x="15073" y="18832"/>
                            <a:pt x="14338" y="18452"/>
                            <a:pt x="13554" y="18060"/>
                          </a:cubicBezTo>
                          <a:cubicBezTo>
                            <a:pt x="12991" y="17767"/>
                            <a:pt x="12416" y="17473"/>
                            <a:pt x="11828" y="17473"/>
                          </a:cubicBezTo>
                          <a:cubicBezTo>
                            <a:pt x="8804" y="17473"/>
                            <a:pt x="5804" y="19138"/>
                            <a:pt x="3808" y="21942"/>
                          </a:cubicBezTo>
                          <a:cubicBezTo>
                            <a:pt x="3686" y="22113"/>
                            <a:pt x="3612" y="22370"/>
                            <a:pt x="3514" y="22603"/>
                          </a:cubicBezTo>
                          <a:cubicBezTo>
                            <a:pt x="3343" y="23019"/>
                            <a:pt x="3184" y="23460"/>
                            <a:pt x="2816" y="2346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3"/>
                    <p:cNvSpPr/>
                    <p:nvPr/>
                  </p:nvSpPr>
                  <p:spPr>
                    <a:xfrm>
                      <a:off x="579075" y="560075"/>
                      <a:ext cx="386025" cy="301825"/>
                    </a:xfrm>
                    <a:custGeom>
                      <a:avLst/>
                      <a:gdLst/>
                      <a:ahLst/>
                      <a:cxnLst/>
                      <a:rect l="l" t="t" r="r" b="b"/>
                      <a:pathLst>
                        <a:path w="15441" h="12073" fill="none" extrusionOk="0">
                          <a:moveTo>
                            <a:pt x="1715" y="12073"/>
                          </a:moveTo>
                          <a:cubicBezTo>
                            <a:pt x="1408" y="12073"/>
                            <a:pt x="1090" y="12024"/>
                            <a:pt x="759" y="11901"/>
                          </a:cubicBezTo>
                          <a:lnTo>
                            <a:pt x="759" y="11901"/>
                          </a:lnTo>
                          <a:cubicBezTo>
                            <a:pt x="662" y="11864"/>
                            <a:pt x="662" y="11730"/>
                            <a:pt x="662" y="11620"/>
                          </a:cubicBezTo>
                          <a:cubicBezTo>
                            <a:pt x="662" y="11558"/>
                            <a:pt x="662" y="11497"/>
                            <a:pt x="637" y="11448"/>
                          </a:cubicBezTo>
                          <a:cubicBezTo>
                            <a:pt x="600" y="11289"/>
                            <a:pt x="539" y="11093"/>
                            <a:pt x="453" y="10897"/>
                          </a:cubicBezTo>
                          <a:cubicBezTo>
                            <a:pt x="257" y="10334"/>
                            <a:pt x="0" y="9636"/>
                            <a:pt x="74" y="9195"/>
                          </a:cubicBezTo>
                          <a:cubicBezTo>
                            <a:pt x="86" y="9073"/>
                            <a:pt x="196" y="8938"/>
                            <a:pt x="355" y="8754"/>
                          </a:cubicBezTo>
                          <a:cubicBezTo>
                            <a:pt x="392" y="8693"/>
                            <a:pt x="453" y="8620"/>
                            <a:pt x="502" y="8534"/>
                          </a:cubicBezTo>
                          <a:cubicBezTo>
                            <a:pt x="2865" y="5351"/>
                            <a:pt x="6600" y="3673"/>
                            <a:pt x="9306" y="2816"/>
                          </a:cubicBezTo>
                          <a:cubicBezTo>
                            <a:pt x="10408" y="2461"/>
                            <a:pt x="11657" y="1861"/>
                            <a:pt x="12979" y="1224"/>
                          </a:cubicBezTo>
                          <a:cubicBezTo>
                            <a:pt x="13175" y="1126"/>
                            <a:pt x="13408" y="931"/>
                            <a:pt x="13652" y="722"/>
                          </a:cubicBezTo>
                          <a:cubicBezTo>
                            <a:pt x="14069" y="367"/>
                            <a:pt x="14497" y="0"/>
                            <a:pt x="14828" y="49"/>
                          </a:cubicBezTo>
                          <a:cubicBezTo>
                            <a:pt x="14950" y="61"/>
                            <a:pt x="15048" y="122"/>
                            <a:pt x="15122" y="245"/>
                          </a:cubicBezTo>
                          <a:cubicBezTo>
                            <a:pt x="15440" y="698"/>
                            <a:pt x="14950" y="1126"/>
                            <a:pt x="14448" y="1579"/>
                          </a:cubicBezTo>
                          <a:cubicBezTo>
                            <a:pt x="14081" y="1910"/>
                            <a:pt x="13677" y="2253"/>
                            <a:pt x="13542" y="2645"/>
                          </a:cubicBezTo>
                          <a:cubicBezTo>
                            <a:pt x="13432" y="2951"/>
                            <a:pt x="13359" y="3245"/>
                            <a:pt x="13285" y="3514"/>
                          </a:cubicBezTo>
                          <a:cubicBezTo>
                            <a:pt x="13187" y="3857"/>
                            <a:pt x="13114" y="4175"/>
                            <a:pt x="12979" y="4420"/>
                          </a:cubicBezTo>
                          <a:cubicBezTo>
                            <a:pt x="12857" y="4665"/>
                            <a:pt x="12636" y="4910"/>
                            <a:pt x="12428" y="5155"/>
                          </a:cubicBezTo>
                          <a:cubicBezTo>
                            <a:pt x="12257" y="5351"/>
                            <a:pt x="12073" y="5571"/>
                            <a:pt x="11901" y="5804"/>
                          </a:cubicBezTo>
                          <a:cubicBezTo>
                            <a:pt x="11473" y="6391"/>
                            <a:pt x="11387" y="7175"/>
                            <a:pt x="11289" y="7861"/>
                          </a:cubicBezTo>
                          <a:cubicBezTo>
                            <a:pt x="11204" y="8644"/>
                            <a:pt x="11093" y="9391"/>
                            <a:pt x="10530" y="9722"/>
                          </a:cubicBezTo>
                          <a:cubicBezTo>
                            <a:pt x="10187" y="9918"/>
                            <a:pt x="9808" y="9746"/>
                            <a:pt x="9379" y="9563"/>
                          </a:cubicBezTo>
                          <a:cubicBezTo>
                            <a:pt x="9061" y="9428"/>
                            <a:pt x="8718" y="9293"/>
                            <a:pt x="8375" y="9293"/>
                          </a:cubicBezTo>
                          <a:cubicBezTo>
                            <a:pt x="7175" y="9293"/>
                            <a:pt x="6061" y="10003"/>
                            <a:pt x="4971" y="10701"/>
                          </a:cubicBezTo>
                          <a:cubicBezTo>
                            <a:pt x="3869" y="11411"/>
                            <a:pt x="2816" y="12073"/>
                            <a:pt x="1715" y="1207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3"/>
                    <p:cNvSpPr/>
                    <p:nvPr/>
                  </p:nvSpPr>
                  <p:spPr>
                    <a:xfrm>
                      <a:off x="262575" y="279375"/>
                      <a:ext cx="1205750" cy="1327575"/>
                    </a:xfrm>
                    <a:custGeom>
                      <a:avLst/>
                      <a:gdLst/>
                      <a:ahLst/>
                      <a:cxnLst/>
                      <a:rect l="l" t="t" r="r" b="b"/>
                      <a:pathLst>
                        <a:path w="48230" h="53103" fill="none" extrusionOk="0">
                          <a:moveTo>
                            <a:pt x="19027" y="37087"/>
                          </a:moveTo>
                          <a:cubicBezTo>
                            <a:pt x="18831" y="38471"/>
                            <a:pt x="18966" y="39903"/>
                            <a:pt x="19480" y="41189"/>
                          </a:cubicBezTo>
                          <a:cubicBezTo>
                            <a:pt x="19529" y="41287"/>
                            <a:pt x="19566" y="41385"/>
                            <a:pt x="19603" y="41483"/>
                          </a:cubicBezTo>
                          <a:cubicBezTo>
                            <a:pt x="19884" y="42144"/>
                            <a:pt x="20252" y="43026"/>
                            <a:pt x="20239" y="44103"/>
                          </a:cubicBezTo>
                          <a:cubicBezTo>
                            <a:pt x="20215" y="44911"/>
                            <a:pt x="20007" y="45597"/>
                            <a:pt x="19786" y="46185"/>
                          </a:cubicBezTo>
                          <a:cubicBezTo>
                            <a:pt x="19199" y="47862"/>
                            <a:pt x="18476" y="49539"/>
                            <a:pt x="17644" y="51119"/>
                          </a:cubicBezTo>
                          <a:cubicBezTo>
                            <a:pt x="17484" y="51462"/>
                            <a:pt x="17080" y="52245"/>
                            <a:pt x="16199" y="52735"/>
                          </a:cubicBezTo>
                          <a:cubicBezTo>
                            <a:pt x="15734" y="52980"/>
                            <a:pt x="15244" y="53102"/>
                            <a:pt x="14730" y="53102"/>
                          </a:cubicBezTo>
                          <a:cubicBezTo>
                            <a:pt x="13836" y="53102"/>
                            <a:pt x="13089" y="52711"/>
                            <a:pt x="12611" y="52441"/>
                          </a:cubicBezTo>
                          <a:cubicBezTo>
                            <a:pt x="11007" y="51486"/>
                            <a:pt x="7677" y="49539"/>
                            <a:pt x="7371" y="45976"/>
                          </a:cubicBezTo>
                          <a:cubicBezTo>
                            <a:pt x="7297" y="45144"/>
                            <a:pt x="7420" y="44372"/>
                            <a:pt x="7530" y="43760"/>
                          </a:cubicBezTo>
                          <a:cubicBezTo>
                            <a:pt x="7579" y="43442"/>
                            <a:pt x="7640" y="43148"/>
                            <a:pt x="7640" y="42903"/>
                          </a:cubicBezTo>
                          <a:cubicBezTo>
                            <a:pt x="7677" y="41740"/>
                            <a:pt x="6967" y="40430"/>
                            <a:pt x="6196" y="39034"/>
                          </a:cubicBezTo>
                          <a:cubicBezTo>
                            <a:pt x="6061" y="38777"/>
                            <a:pt x="5926" y="38532"/>
                            <a:pt x="5779" y="38263"/>
                          </a:cubicBezTo>
                          <a:cubicBezTo>
                            <a:pt x="3686" y="34345"/>
                            <a:pt x="2498" y="30145"/>
                            <a:pt x="1347" y="26068"/>
                          </a:cubicBezTo>
                          <a:cubicBezTo>
                            <a:pt x="747" y="23962"/>
                            <a:pt x="0" y="21329"/>
                            <a:pt x="392" y="18623"/>
                          </a:cubicBezTo>
                          <a:cubicBezTo>
                            <a:pt x="686" y="16566"/>
                            <a:pt x="1604" y="14522"/>
                            <a:pt x="3208" y="12379"/>
                          </a:cubicBezTo>
                          <a:cubicBezTo>
                            <a:pt x="7555" y="6526"/>
                            <a:pt x="13787" y="3637"/>
                            <a:pt x="18244" y="2229"/>
                          </a:cubicBezTo>
                          <a:cubicBezTo>
                            <a:pt x="23031" y="710"/>
                            <a:pt x="28504" y="0"/>
                            <a:pt x="35422" y="0"/>
                          </a:cubicBezTo>
                          <a:lnTo>
                            <a:pt x="35728" y="0"/>
                          </a:lnTo>
                          <a:cubicBezTo>
                            <a:pt x="36377" y="0"/>
                            <a:pt x="37283" y="0"/>
                            <a:pt x="38226" y="270"/>
                          </a:cubicBezTo>
                          <a:cubicBezTo>
                            <a:pt x="39230" y="539"/>
                            <a:pt x="40050" y="1029"/>
                            <a:pt x="40711" y="1445"/>
                          </a:cubicBezTo>
                          <a:cubicBezTo>
                            <a:pt x="42903" y="2780"/>
                            <a:pt x="45621" y="4433"/>
                            <a:pt x="47237" y="7200"/>
                          </a:cubicBezTo>
                          <a:cubicBezTo>
                            <a:pt x="47948" y="8424"/>
                            <a:pt x="48229" y="9624"/>
                            <a:pt x="48058" y="10751"/>
                          </a:cubicBezTo>
                          <a:cubicBezTo>
                            <a:pt x="47654" y="13530"/>
                            <a:pt x="45119" y="14167"/>
                            <a:pt x="44029" y="14436"/>
                          </a:cubicBezTo>
                          <a:lnTo>
                            <a:pt x="43858" y="14485"/>
                          </a:lnTo>
                          <a:cubicBezTo>
                            <a:pt x="42376" y="14864"/>
                            <a:pt x="41226" y="15281"/>
                            <a:pt x="40283" y="15807"/>
                          </a:cubicBezTo>
                          <a:cubicBezTo>
                            <a:pt x="39071" y="16456"/>
                            <a:pt x="38165" y="17374"/>
                            <a:pt x="37822" y="18317"/>
                          </a:cubicBezTo>
                          <a:cubicBezTo>
                            <a:pt x="37712" y="18587"/>
                            <a:pt x="37638" y="18905"/>
                            <a:pt x="37540" y="19260"/>
                          </a:cubicBezTo>
                          <a:cubicBezTo>
                            <a:pt x="37393" y="19872"/>
                            <a:pt x="37185" y="20644"/>
                            <a:pt x="36818" y="21378"/>
                          </a:cubicBezTo>
                          <a:cubicBezTo>
                            <a:pt x="36389" y="22211"/>
                            <a:pt x="35814" y="22909"/>
                            <a:pt x="35336" y="23435"/>
                          </a:cubicBezTo>
                          <a:cubicBezTo>
                            <a:pt x="35091" y="23717"/>
                            <a:pt x="34859" y="23974"/>
                            <a:pt x="34700" y="24219"/>
                          </a:cubicBezTo>
                          <a:cubicBezTo>
                            <a:pt x="33965" y="25260"/>
                            <a:pt x="33744" y="26704"/>
                            <a:pt x="34161" y="27904"/>
                          </a:cubicBezTo>
                          <a:cubicBezTo>
                            <a:pt x="34234" y="28137"/>
                            <a:pt x="34344" y="28382"/>
                            <a:pt x="34455" y="28663"/>
                          </a:cubicBezTo>
                          <a:cubicBezTo>
                            <a:pt x="34920" y="29790"/>
                            <a:pt x="35557" y="31357"/>
                            <a:pt x="35006" y="33108"/>
                          </a:cubicBezTo>
                          <a:cubicBezTo>
                            <a:pt x="34589" y="34418"/>
                            <a:pt x="33598" y="35496"/>
                            <a:pt x="32141" y="36230"/>
                          </a:cubicBezTo>
                          <a:cubicBezTo>
                            <a:pt x="30977" y="36818"/>
                            <a:pt x="29655" y="37136"/>
                            <a:pt x="28296" y="37136"/>
                          </a:cubicBezTo>
                          <a:cubicBezTo>
                            <a:pt x="25602" y="37136"/>
                            <a:pt x="22982" y="35912"/>
                            <a:pt x="21366" y="33904"/>
                          </a:cubicBezTo>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2" name="Google Shape;42;p3"/>
                  <p:cNvSpPr/>
                  <p:nvPr/>
                </p:nvSpPr>
                <p:spPr>
                  <a:xfrm>
                    <a:off x="-462625" y="1940000"/>
                    <a:ext cx="180502" cy="215402"/>
                  </a:xfrm>
                  <a:custGeom>
                    <a:avLst/>
                    <a:gdLst/>
                    <a:ahLst/>
                    <a:cxnLst/>
                    <a:rect l="l" t="t" r="r" b="b"/>
                    <a:pathLst>
                      <a:path w="6553" h="10336" extrusionOk="0">
                        <a:moveTo>
                          <a:pt x="0" y="10336"/>
                        </a:moveTo>
                        <a:cubicBezTo>
                          <a:pt x="283" y="6392"/>
                          <a:pt x="3463" y="-2023"/>
                          <a:pt x="6553" y="446"/>
                        </a:cubicBezTo>
                      </a:path>
                    </a:pathLst>
                  </a:custGeom>
                  <a:noFill/>
                  <a:ln w="9525" cap="flat" cmpd="sng">
                    <a:solidFill>
                      <a:schemeClr val="accent4"/>
                    </a:solidFill>
                    <a:prstDash val="dashDot"/>
                    <a:round/>
                    <a:headEnd type="none" w="med" len="med"/>
                    <a:tailEnd type="none" w="med" len="med"/>
                  </a:ln>
                </p:spPr>
              </p:sp>
            </p:grpSp>
            <p:sp>
              <p:nvSpPr>
                <p:cNvPr id="43" name="Google Shape;43;p3"/>
                <p:cNvSpPr/>
                <p:nvPr/>
              </p:nvSpPr>
              <p:spPr>
                <a:xfrm>
                  <a:off x="713400" y="1725132"/>
                  <a:ext cx="1004838" cy="483019"/>
                </a:xfrm>
                <a:custGeom>
                  <a:avLst/>
                  <a:gdLst/>
                  <a:ahLst/>
                  <a:cxnLst/>
                  <a:rect l="l" t="t" r="r" b="b"/>
                  <a:pathLst>
                    <a:path w="19501" h="9374" extrusionOk="0">
                      <a:moveTo>
                        <a:pt x="11182" y="0"/>
                      </a:moveTo>
                      <a:cubicBezTo>
                        <a:pt x="10744" y="0"/>
                        <a:pt x="10303" y="77"/>
                        <a:pt x="9880" y="234"/>
                      </a:cubicBezTo>
                      <a:cubicBezTo>
                        <a:pt x="8964" y="604"/>
                        <a:pt x="8249" y="1366"/>
                        <a:pt x="7749" y="2223"/>
                      </a:cubicBezTo>
                      <a:cubicBezTo>
                        <a:pt x="7249" y="3080"/>
                        <a:pt x="6963" y="4044"/>
                        <a:pt x="6725" y="4997"/>
                      </a:cubicBezTo>
                      <a:cubicBezTo>
                        <a:pt x="6534" y="4698"/>
                        <a:pt x="6180" y="4547"/>
                        <a:pt x="5822" y="4547"/>
                      </a:cubicBezTo>
                      <a:cubicBezTo>
                        <a:pt x="5623" y="4547"/>
                        <a:pt x="5423" y="4594"/>
                        <a:pt x="5249" y="4687"/>
                      </a:cubicBezTo>
                      <a:cubicBezTo>
                        <a:pt x="4761" y="4949"/>
                        <a:pt x="4475" y="5485"/>
                        <a:pt x="4380" y="6021"/>
                      </a:cubicBezTo>
                      <a:cubicBezTo>
                        <a:pt x="4285" y="6569"/>
                        <a:pt x="4356" y="7128"/>
                        <a:pt x="4427" y="7676"/>
                      </a:cubicBezTo>
                      <a:cubicBezTo>
                        <a:pt x="4292" y="7956"/>
                        <a:pt x="3964" y="8044"/>
                        <a:pt x="3642" y="8044"/>
                      </a:cubicBezTo>
                      <a:cubicBezTo>
                        <a:pt x="3540" y="8044"/>
                        <a:pt x="3438" y="8035"/>
                        <a:pt x="3344" y="8021"/>
                      </a:cubicBezTo>
                      <a:cubicBezTo>
                        <a:pt x="3181" y="7997"/>
                        <a:pt x="3005" y="7973"/>
                        <a:pt x="2835" y="7973"/>
                      </a:cubicBezTo>
                      <a:cubicBezTo>
                        <a:pt x="2582" y="7973"/>
                        <a:pt x="2341" y="8026"/>
                        <a:pt x="2177" y="8212"/>
                      </a:cubicBezTo>
                      <a:cubicBezTo>
                        <a:pt x="2070" y="8331"/>
                        <a:pt x="2022" y="8485"/>
                        <a:pt x="1915" y="8604"/>
                      </a:cubicBezTo>
                      <a:cubicBezTo>
                        <a:pt x="1475" y="9128"/>
                        <a:pt x="498" y="8747"/>
                        <a:pt x="10" y="9224"/>
                      </a:cubicBezTo>
                      <a:cubicBezTo>
                        <a:pt x="1" y="9330"/>
                        <a:pt x="124" y="9373"/>
                        <a:pt x="241" y="9373"/>
                      </a:cubicBezTo>
                      <a:cubicBezTo>
                        <a:pt x="268" y="9373"/>
                        <a:pt x="295" y="9371"/>
                        <a:pt x="320" y="9366"/>
                      </a:cubicBezTo>
                      <a:lnTo>
                        <a:pt x="1189" y="9355"/>
                      </a:lnTo>
                      <a:lnTo>
                        <a:pt x="10738" y="9009"/>
                      </a:lnTo>
                      <a:cubicBezTo>
                        <a:pt x="11244" y="8985"/>
                        <a:pt x="11750" y="8974"/>
                        <a:pt x="12256" y="8974"/>
                      </a:cubicBezTo>
                      <a:cubicBezTo>
                        <a:pt x="12762" y="8974"/>
                        <a:pt x="13268" y="8985"/>
                        <a:pt x="13774" y="9009"/>
                      </a:cubicBezTo>
                      <a:cubicBezTo>
                        <a:pt x="14655" y="9081"/>
                        <a:pt x="15524" y="9224"/>
                        <a:pt x="16393" y="9224"/>
                      </a:cubicBezTo>
                      <a:cubicBezTo>
                        <a:pt x="17274" y="9224"/>
                        <a:pt x="18179" y="9057"/>
                        <a:pt x="19060" y="8902"/>
                      </a:cubicBezTo>
                      <a:cubicBezTo>
                        <a:pt x="19191" y="8878"/>
                        <a:pt x="19334" y="8843"/>
                        <a:pt x="19382" y="8724"/>
                      </a:cubicBezTo>
                      <a:cubicBezTo>
                        <a:pt x="19501" y="8497"/>
                        <a:pt x="19132" y="8331"/>
                        <a:pt x="18858" y="8319"/>
                      </a:cubicBezTo>
                      <a:lnTo>
                        <a:pt x="17977" y="8295"/>
                      </a:lnTo>
                      <a:cubicBezTo>
                        <a:pt x="17846" y="8295"/>
                        <a:pt x="17691" y="8271"/>
                        <a:pt x="17631" y="8152"/>
                      </a:cubicBezTo>
                      <a:cubicBezTo>
                        <a:pt x="17596" y="8069"/>
                        <a:pt x="17584" y="7985"/>
                        <a:pt x="17620" y="7890"/>
                      </a:cubicBezTo>
                      <a:cubicBezTo>
                        <a:pt x="17739" y="7104"/>
                        <a:pt x="17667" y="6307"/>
                        <a:pt x="17429" y="5556"/>
                      </a:cubicBezTo>
                      <a:cubicBezTo>
                        <a:pt x="17348" y="5037"/>
                        <a:pt x="16897" y="4662"/>
                        <a:pt x="16381" y="4662"/>
                      </a:cubicBezTo>
                      <a:cubicBezTo>
                        <a:pt x="16365" y="4662"/>
                        <a:pt x="16350" y="4663"/>
                        <a:pt x="16334" y="4664"/>
                      </a:cubicBezTo>
                      <a:cubicBezTo>
                        <a:pt x="16167" y="4648"/>
                        <a:pt x="15999" y="4640"/>
                        <a:pt x="15831" y="4640"/>
                      </a:cubicBezTo>
                      <a:cubicBezTo>
                        <a:pt x="15495" y="4640"/>
                        <a:pt x="15159" y="4671"/>
                        <a:pt x="14833" y="4735"/>
                      </a:cubicBezTo>
                      <a:cubicBezTo>
                        <a:pt x="15131" y="3378"/>
                        <a:pt x="14703" y="1961"/>
                        <a:pt x="13702" y="985"/>
                      </a:cubicBezTo>
                      <a:cubicBezTo>
                        <a:pt x="13009" y="339"/>
                        <a:pt x="12102" y="0"/>
                        <a:pt x="111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44" name="Google Shape;44;p3"/>
            <p:cNvSpPr/>
            <p:nvPr/>
          </p:nvSpPr>
          <p:spPr>
            <a:xfrm>
              <a:off x="8248991" y="106549"/>
              <a:ext cx="1876289" cy="901896"/>
            </a:xfrm>
            <a:custGeom>
              <a:avLst/>
              <a:gdLst/>
              <a:ahLst/>
              <a:cxnLst/>
              <a:rect l="l" t="t" r="r" b="b"/>
              <a:pathLst>
                <a:path w="19501" h="9374" extrusionOk="0">
                  <a:moveTo>
                    <a:pt x="11182" y="0"/>
                  </a:moveTo>
                  <a:cubicBezTo>
                    <a:pt x="10744" y="0"/>
                    <a:pt x="10303" y="77"/>
                    <a:pt x="9880" y="234"/>
                  </a:cubicBezTo>
                  <a:cubicBezTo>
                    <a:pt x="8964" y="604"/>
                    <a:pt x="8249" y="1366"/>
                    <a:pt x="7749" y="2223"/>
                  </a:cubicBezTo>
                  <a:cubicBezTo>
                    <a:pt x="7249" y="3080"/>
                    <a:pt x="6963" y="4044"/>
                    <a:pt x="6725" y="4997"/>
                  </a:cubicBezTo>
                  <a:cubicBezTo>
                    <a:pt x="6534" y="4698"/>
                    <a:pt x="6180" y="4547"/>
                    <a:pt x="5822" y="4547"/>
                  </a:cubicBezTo>
                  <a:cubicBezTo>
                    <a:pt x="5623" y="4547"/>
                    <a:pt x="5423" y="4594"/>
                    <a:pt x="5249" y="4687"/>
                  </a:cubicBezTo>
                  <a:cubicBezTo>
                    <a:pt x="4761" y="4949"/>
                    <a:pt x="4475" y="5485"/>
                    <a:pt x="4380" y="6021"/>
                  </a:cubicBezTo>
                  <a:cubicBezTo>
                    <a:pt x="4285" y="6569"/>
                    <a:pt x="4356" y="7128"/>
                    <a:pt x="4427" y="7676"/>
                  </a:cubicBezTo>
                  <a:cubicBezTo>
                    <a:pt x="4292" y="7956"/>
                    <a:pt x="3964" y="8044"/>
                    <a:pt x="3642" y="8044"/>
                  </a:cubicBezTo>
                  <a:cubicBezTo>
                    <a:pt x="3540" y="8044"/>
                    <a:pt x="3438" y="8035"/>
                    <a:pt x="3344" y="8021"/>
                  </a:cubicBezTo>
                  <a:cubicBezTo>
                    <a:pt x="3181" y="7997"/>
                    <a:pt x="3005" y="7973"/>
                    <a:pt x="2835" y="7973"/>
                  </a:cubicBezTo>
                  <a:cubicBezTo>
                    <a:pt x="2582" y="7973"/>
                    <a:pt x="2341" y="8026"/>
                    <a:pt x="2177" y="8212"/>
                  </a:cubicBezTo>
                  <a:cubicBezTo>
                    <a:pt x="2070" y="8331"/>
                    <a:pt x="2022" y="8485"/>
                    <a:pt x="1915" y="8604"/>
                  </a:cubicBezTo>
                  <a:cubicBezTo>
                    <a:pt x="1475" y="9128"/>
                    <a:pt x="498" y="8747"/>
                    <a:pt x="10" y="9224"/>
                  </a:cubicBezTo>
                  <a:cubicBezTo>
                    <a:pt x="1" y="9330"/>
                    <a:pt x="124" y="9373"/>
                    <a:pt x="241" y="9373"/>
                  </a:cubicBezTo>
                  <a:cubicBezTo>
                    <a:pt x="268" y="9373"/>
                    <a:pt x="295" y="9371"/>
                    <a:pt x="320" y="9366"/>
                  </a:cubicBezTo>
                  <a:lnTo>
                    <a:pt x="1189" y="9355"/>
                  </a:lnTo>
                  <a:lnTo>
                    <a:pt x="10738" y="9009"/>
                  </a:lnTo>
                  <a:cubicBezTo>
                    <a:pt x="11244" y="8985"/>
                    <a:pt x="11750" y="8974"/>
                    <a:pt x="12256" y="8974"/>
                  </a:cubicBezTo>
                  <a:cubicBezTo>
                    <a:pt x="12762" y="8974"/>
                    <a:pt x="13268" y="8985"/>
                    <a:pt x="13774" y="9009"/>
                  </a:cubicBezTo>
                  <a:cubicBezTo>
                    <a:pt x="14655" y="9081"/>
                    <a:pt x="15524" y="9224"/>
                    <a:pt x="16393" y="9224"/>
                  </a:cubicBezTo>
                  <a:cubicBezTo>
                    <a:pt x="17274" y="9224"/>
                    <a:pt x="18179" y="9057"/>
                    <a:pt x="19060" y="8902"/>
                  </a:cubicBezTo>
                  <a:cubicBezTo>
                    <a:pt x="19191" y="8878"/>
                    <a:pt x="19334" y="8843"/>
                    <a:pt x="19382" y="8724"/>
                  </a:cubicBezTo>
                  <a:cubicBezTo>
                    <a:pt x="19501" y="8497"/>
                    <a:pt x="19132" y="8331"/>
                    <a:pt x="18858" y="8319"/>
                  </a:cubicBezTo>
                  <a:lnTo>
                    <a:pt x="17977" y="8295"/>
                  </a:lnTo>
                  <a:cubicBezTo>
                    <a:pt x="17846" y="8295"/>
                    <a:pt x="17691" y="8271"/>
                    <a:pt x="17631" y="8152"/>
                  </a:cubicBezTo>
                  <a:cubicBezTo>
                    <a:pt x="17596" y="8069"/>
                    <a:pt x="17584" y="7985"/>
                    <a:pt x="17620" y="7890"/>
                  </a:cubicBezTo>
                  <a:cubicBezTo>
                    <a:pt x="17739" y="7104"/>
                    <a:pt x="17667" y="6307"/>
                    <a:pt x="17429" y="5556"/>
                  </a:cubicBezTo>
                  <a:cubicBezTo>
                    <a:pt x="17348" y="5037"/>
                    <a:pt x="16897" y="4662"/>
                    <a:pt x="16381" y="4662"/>
                  </a:cubicBezTo>
                  <a:cubicBezTo>
                    <a:pt x="16365" y="4662"/>
                    <a:pt x="16350" y="4663"/>
                    <a:pt x="16334" y="4664"/>
                  </a:cubicBezTo>
                  <a:cubicBezTo>
                    <a:pt x="16167" y="4648"/>
                    <a:pt x="15999" y="4640"/>
                    <a:pt x="15831" y="4640"/>
                  </a:cubicBezTo>
                  <a:cubicBezTo>
                    <a:pt x="15495" y="4640"/>
                    <a:pt x="15159" y="4671"/>
                    <a:pt x="14833" y="4735"/>
                  </a:cubicBezTo>
                  <a:cubicBezTo>
                    <a:pt x="15131" y="3378"/>
                    <a:pt x="14703" y="1961"/>
                    <a:pt x="13702" y="985"/>
                  </a:cubicBezTo>
                  <a:cubicBezTo>
                    <a:pt x="13009" y="339"/>
                    <a:pt x="12102" y="0"/>
                    <a:pt x="111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7592879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8"/>
        <p:cNvGrpSpPr/>
        <p:nvPr/>
      </p:nvGrpSpPr>
      <p:grpSpPr>
        <a:xfrm>
          <a:off x="0" y="0"/>
          <a:ext cx="0" cy="0"/>
          <a:chOff x="0" y="0"/>
          <a:chExt cx="0" cy="0"/>
        </a:xfrm>
      </p:grpSpPr>
      <p:grpSp>
        <p:nvGrpSpPr>
          <p:cNvPr id="49" name="Google Shape;49;p5"/>
          <p:cNvGrpSpPr/>
          <p:nvPr/>
        </p:nvGrpSpPr>
        <p:grpSpPr>
          <a:xfrm>
            <a:off x="-2823343" y="-465836"/>
            <a:ext cx="14575842" cy="6924864"/>
            <a:chOff x="-2823343" y="-465836"/>
            <a:chExt cx="14575842" cy="6924864"/>
          </a:xfrm>
        </p:grpSpPr>
        <p:grpSp>
          <p:nvGrpSpPr>
            <p:cNvPr id="50" name="Google Shape;50;p5"/>
            <p:cNvGrpSpPr/>
            <p:nvPr/>
          </p:nvGrpSpPr>
          <p:grpSpPr>
            <a:xfrm rot="90">
              <a:off x="8430753" y="4513263"/>
              <a:ext cx="484870" cy="326689"/>
              <a:chOff x="5850477" y="3901125"/>
              <a:chExt cx="127450" cy="85874"/>
            </a:xfrm>
          </p:grpSpPr>
          <p:sp>
            <p:nvSpPr>
              <p:cNvPr id="51" name="Google Shape;51;p5"/>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5"/>
              <p:cNvSpPr/>
              <p:nvPr/>
            </p:nvSpPr>
            <p:spPr>
              <a:xfrm>
                <a:off x="5935028" y="3936639"/>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5"/>
              <p:cNvSpPr/>
              <p:nvPr/>
            </p:nvSpPr>
            <p:spPr>
              <a:xfrm>
                <a:off x="5850477" y="3936641"/>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5"/>
              <p:cNvSpPr/>
              <p:nvPr/>
            </p:nvSpPr>
            <p:spPr>
              <a:xfrm>
                <a:off x="5963827" y="3976574"/>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5"/>
              <p:cNvSpPr/>
              <p:nvPr/>
            </p:nvSpPr>
            <p:spPr>
              <a:xfrm>
                <a:off x="5898840" y="3951591"/>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5"/>
              <p:cNvSpPr/>
              <p:nvPr/>
            </p:nvSpPr>
            <p:spPr>
              <a:xfrm>
                <a:off x="5958542" y="3908476"/>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7" name="Google Shape;57;p5"/>
            <p:cNvSpPr/>
            <p:nvPr/>
          </p:nvSpPr>
          <p:spPr>
            <a:xfrm rot="503819">
              <a:off x="-2732407" y="-89933"/>
              <a:ext cx="5268076" cy="1632161"/>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5"/>
            <p:cNvSpPr/>
            <p:nvPr/>
          </p:nvSpPr>
          <p:spPr>
            <a:xfrm rot="-9878429">
              <a:off x="8010562" y="13897"/>
              <a:ext cx="3589865" cy="1632149"/>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9" name="Google Shape;59;p5"/>
            <p:cNvGrpSpPr/>
            <p:nvPr/>
          </p:nvGrpSpPr>
          <p:grpSpPr>
            <a:xfrm>
              <a:off x="6674940" y="2469163"/>
              <a:ext cx="3451998" cy="3989866"/>
              <a:chOff x="-2471448" y="2469163"/>
              <a:chExt cx="3451998" cy="3989866"/>
            </a:xfrm>
          </p:grpSpPr>
          <p:sp>
            <p:nvSpPr>
              <p:cNvPr id="60" name="Google Shape;60;p5"/>
              <p:cNvSpPr/>
              <p:nvPr/>
            </p:nvSpPr>
            <p:spPr>
              <a:xfrm rot="5400000">
                <a:off x="-2578567" y="2868017"/>
                <a:ext cx="3701977" cy="3202080"/>
              </a:xfrm>
              <a:custGeom>
                <a:avLst/>
                <a:gdLst/>
                <a:ahLst/>
                <a:cxnLst/>
                <a:rect l="l" t="t" r="r" b="b"/>
                <a:pathLst>
                  <a:path w="59666" h="51609" fill="none" extrusionOk="0">
                    <a:moveTo>
                      <a:pt x="38275" y="51609"/>
                    </a:moveTo>
                    <a:cubicBezTo>
                      <a:pt x="37026" y="51609"/>
                      <a:pt x="35863" y="50935"/>
                      <a:pt x="35312" y="50568"/>
                    </a:cubicBezTo>
                    <a:cubicBezTo>
                      <a:pt x="34455" y="49993"/>
                      <a:pt x="33977" y="49393"/>
                      <a:pt x="33855" y="48756"/>
                    </a:cubicBezTo>
                    <a:cubicBezTo>
                      <a:pt x="33769" y="48278"/>
                      <a:pt x="33855" y="47789"/>
                      <a:pt x="33965" y="47372"/>
                    </a:cubicBezTo>
                    <a:cubicBezTo>
                      <a:pt x="34602" y="44728"/>
                      <a:pt x="35949" y="42279"/>
                      <a:pt x="37834" y="40320"/>
                    </a:cubicBezTo>
                    <a:lnTo>
                      <a:pt x="37932" y="40222"/>
                    </a:lnTo>
                    <a:cubicBezTo>
                      <a:pt x="38324" y="39818"/>
                      <a:pt x="38740" y="39389"/>
                      <a:pt x="38850" y="38851"/>
                    </a:cubicBezTo>
                    <a:cubicBezTo>
                      <a:pt x="39010" y="38055"/>
                      <a:pt x="38495" y="37320"/>
                      <a:pt x="38006" y="36610"/>
                    </a:cubicBezTo>
                    <a:cubicBezTo>
                      <a:pt x="37957" y="36549"/>
                      <a:pt x="37908" y="36475"/>
                      <a:pt x="37871" y="36414"/>
                    </a:cubicBezTo>
                    <a:cubicBezTo>
                      <a:pt x="36108" y="33843"/>
                      <a:pt x="35545" y="30512"/>
                      <a:pt x="36365" y="27488"/>
                    </a:cubicBezTo>
                    <a:cubicBezTo>
                      <a:pt x="36402" y="27390"/>
                      <a:pt x="36426" y="27292"/>
                      <a:pt x="36463" y="27182"/>
                    </a:cubicBezTo>
                    <a:cubicBezTo>
                      <a:pt x="36659" y="26509"/>
                      <a:pt x="36855" y="25823"/>
                      <a:pt x="36659" y="25162"/>
                    </a:cubicBezTo>
                    <a:cubicBezTo>
                      <a:pt x="36353" y="24146"/>
                      <a:pt x="35177" y="23656"/>
                      <a:pt x="34259" y="23423"/>
                    </a:cubicBezTo>
                    <a:cubicBezTo>
                      <a:pt x="34088" y="23374"/>
                      <a:pt x="33904" y="23350"/>
                      <a:pt x="33732" y="23301"/>
                    </a:cubicBezTo>
                    <a:cubicBezTo>
                      <a:pt x="32863" y="23105"/>
                      <a:pt x="31957" y="22884"/>
                      <a:pt x="31296" y="22272"/>
                    </a:cubicBezTo>
                    <a:cubicBezTo>
                      <a:pt x="30561" y="21599"/>
                      <a:pt x="30292" y="20570"/>
                      <a:pt x="30010" y="19579"/>
                    </a:cubicBezTo>
                    <a:cubicBezTo>
                      <a:pt x="29704" y="18452"/>
                      <a:pt x="29423" y="17362"/>
                      <a:pt x="28480" y="16799"/>
                    </a:cubicBezTo>
                    <a:cubicBezTo>
                      <a:pt x="27292" y="16077"/>
                      <a:pt x="25774" y="16689"/>
                      <a:pt x="24978" y="17118"/>
                    </a:cubicBezTo>
                    <a:cubicBezTo>
                      <a:pt x="24684" y="17264"/>
                      <a:pt x="24403" y="17448"/>
                      <a:pt x="24109" y="17620"/>
                    </a:cubicBezTo>
                    <a:cubicBezTo>
                      <a:pt x="23325" y="18097"/>
                      <a:pt x="22517" y="18575"/>
                      <a:pt x="21599" y="18734"/>
                    </a:cubicBezTo>
                    <a:cubicBezTo>
                      <a:pt x="21158" y="18819"/>
                      <a:pt x="20668" y="18832"/>
                      <a:pt x="20203" y="18832"/>
                    </a:cubicBezTo>
                    <a:cubicBezTo>
                      <a:pt x="19285" y="18844"/>
                      <a:pt x="18428" y="18844"/>
                      <a:pt x="17766" y="19383"/>
                    </a:cubicBezTo>
                    <a:cubicBezTo>
                      <a:pt x="17485" y="19628"/>
                      <a:pt x="17252" y="19946"/>
                      <a:pt x="17056" y="20264"/>
                    </a:cubicBezTo>
                    <a:cubicBezTo>
                      <a:pt x="16958" y="20423"/>
                      <a:pt x="16848" y="20570"/>
                      <a:pt x="16750" y="20717"/>
                    </a:cubicBezTo>
                    <a:cubicBezTo>
                      <a:pt x="15403" y="22493"/>
                      <a:pt x="12954" y="22872"/>
                      <a:pt x="11118" y="22444"/>
                    </a:cubicBezTo>
                    <a:cubicBezTo>
                      <a:pt x="9073" y="21978"/>
                      <a:pt x="7334" y="20656"/>
                      <a:pt x="5792" y="19493"/>
                    </a:cubicBezTo>
                    <a:lnTo>
                      <a:pt x="1788" y="16469"/>
                    </a:lnTo>
                    <a:cubicBezTo>
                      <a:pt x="906" y="15795"/>
                      <a:pt x="0" y="14975"/>
                      <a:pt x="98" y="13922"/>
                    </a:cubicBezTo>
                    <a:cubicBezTo>
                      <a:pt x="123" y="13457"/>
                      <a:pt x="355" y="13040"/>
                      <a:pt x="747" y="12722"/>
                    </a:cubicBezTo>
                    <a:cubicBezTo>
                      <a:pt x="1323" y="12269"/>
                      <a:pt x="2192" y="12024"/>
                      <a:pt x="2988" y="12097"/>
                    </a:cubicBezTo>
                    <a:cubicBezTo>
                      <a:pt x="3649" y="12171"/>
                      <a:pt x="4273" y="12391"/>
                      <a:pt x="4898" y="12587"/>
                    </a:cubicBezTo>
                    <a:cubicBezTo>
                      <a:pt x="5449" y="12771"/>
                      <a:pt x="6000" y="12955"/>
                      <a:pt x="6588" y="13040"/>
                    </a:cubicBezTo>
                    <a:cubicBezTo>
                      <a:pt x="6783" y="13077"/>
                      <a:pt x="7016" y="13089"/>
                      <a:pt x="7224" y="13028"/>
                    </a:cubicBezTo>
                    <a:cubicBezTo>
                      <a:pt x="7469" y="12942"/>
                      <a:pt x="7653" y="12710"/>
                      <a:pt x="7824" y="12489"/>
                    </a:cubicBezTo>
                    <a:cubicBezTo>
                      <a:pt x="8192" y="11987"/>
                      <a:pt x="8547" y="11449"/>
                      <a:pt x="8877" y="10922"/>
                    </a:cubicBezTo>
                    <a:cubicBezTo>
                      <a:pt x="9551" y="9881"/>
                      <a:pt x="10236" y="8792"/>
                      <a:pt x="11179" y="7947"/>
                    </a:cubicBezTo>
                    <a:cubicBezTo>
                      <a:pt x="12771" y="6526"/>
                      <a:pt x="14877" y="5939"/>
                      <a:pt x="16909" y="5376"/>
                    </a:cubicBezTo>
                    <a:cubicBezTo>
                      <a:pt x="18709" y="4886"/>
                      <a:pt x="20570" y="4372"/>
                      <a:pt x="22076" y="3294"/>
                    </a:cubicBezTo>
                    <a:cubicBezTo>
                      <a:pt x="22358" y="3086"/>
                      <a:pt x="22652" y="2853"/>
                      <a:pt x="22946" y="2608"/>
                    </a:cubicBezTo>
                    <a:cubicBezTo>
                      <a:pt x="23460" y="2180"/>
                      <a:pt x="24011" y="1715"/>
                      <a:pt x="24647" y="1433"/>
                    </a:cubicBezTo>
                    <a:cubicBezTo>
                      <a:pt x="25651" y="943"/>
                      <a:pt x="26851" y="894"/>
                      <a:pt x="27892" y="833"/>
                    </a:cubicBezTo>
                    <a:cubicBezTo>
                      <a:pt x="35985" y="429"/>
                      <a:pt x="45168" y="0"/>
                      <a:pt x="53372" y="2927"/>
                    </a:cubicBezTo>
                    <a:cubicBezTo>
                      <a:pt x="53947" y="3147"/>
                      <a:pt x="54559" y="3392"/>
                      <a:pt x="55025" y="3833"/>
                    </a:cubicBezTo>
                    <a:cubicBezTo>
                      <a:pt x="55478" y="4286"/>
                      <a:pt x="55723" y="4898"/>
                      <a:pt x="55955" y="5547"/>
                    </a:cubicBezTo>
                    <a:cubicBezTo>
                      <a:pt x="58037" y="11412"/>
                      <a:pt x="59237" y="17999"/>
                      <a:pt x="59518" y="25150"/>
                    </a:cubicBezTo>
                    <a:cubicBezTo>
                      <a:pt x="59665" y="28492"/>
                      <a:pt x="59580" y="31467"/>
                      <a:pt x="59273" y="34259"/>
                    </a:cubicBezTo>
                    <a:cubicBezTo>
                      <a:pt x="59078" y="36108"/>
                      <a:pt x="58771" y="37981"/>
                      <a:pt x="58465" y="39781"/>
                    </a:cubicBezTo>
                    <a:cubicBezTo>
                      <a:pt x="58355" y="40442"/>
                      <a:pt x="58257" y="41116"/>
                      <a:pt x="58147" y="41777"/>
                    </a:cubicBezTo>
                    <a:cubicBezTo>
                      <a:pt x="57927" y="43087"/>
                      <a:pt x="57718" y="44434"/>
                      <a:pt x="57486" y="45768"/>
                    </a:cubicBezTo>
                    <a:cubicBezTo>
                      <a:pt x="57351" y="46552"/>
                      <a:pt x="57167" y="46981"/>
                      <a:pt x="56874" y="47127"/>
                    </a:cubicBezTo>
                    <a:cubicBezTo>
                      <a:pt x="56568" y="47311"/>
                      <a:pt x="56188" y="47164"/>
                      <a:pt x="55698" y="46981"/>
                    </a:cubicBezTo>
                    <a:cubicBezTo>
                      <a:pt x="55270" y="46809"/>
                      <a:pt x="54792" y="46625"/>
                      <a:pt x="54217" y="46589"/>
                    </a:cubicBezTo>
                    <a:lnTo>
                      <a:pt x="54217" y="46589"/>
                    </a:lnTo>
                    <a:cubicBezTo>
                      <a:pt x="52894" y="46515"/>
                      <a:pt x="51621" y="46895"/>
                      <a:pt x="50384" y="47262"/>
                    </a:cubicBezTo>
                    <a:lnTo>
                      <a:pt x="43650" y="49282"/>
                    </a:lnTo>
                    <a:cubicBezTo>
                      <a:pt x="42744" y="49564"/>
                      <a:pt x="41801" y="49833"/>
                      <a:pt x="41005" y="50372"/>
                    </a:cubicBezTo>
                    <a:cubicBezTo>
                      <a:pt x="40846" y="50482"/>
                      <a:pt x="40699" y="50592"/>
                      <a:pt x="40540" y="50715"/>
                    </a:cubicBezTo>
                    <a:cubicBezTo>
                      <a:pt x="40283" y="50911"/>
                      <a:pt x="40014" y="51119"/>
                      <a:pt x="39708" y="51278"/>
                    </a:cubicBezTo>
                    <a:cubicBezTo>
                      <a:pt x="39193" y="51523"/>
                      <a:pt x="38740" y="51609"/>
                      <a:pt x="38275" y="5160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5"/>
              <p:cNvSpPr/>
              <p:nvPr/>
            </p:nvSpPr>
            <p:spPr>
              <a:xfrm rot="5400000">
                <a:off x="-2258753" y="3220459"/>
                <a:ext cx="3025128" cy="2745553"/>
              </a:xfrm>
              <a:custGeom>
                <a:avLst/>
                <a:gdLst/>
                <a:ahLst/>
                <a:cxnLst/>
                <a:rect l="l" t="t" r="r" b="b"/>
                <a:pathLst>
                  <a:path w="48757" h="44251" fill="none" extrusionOk="0">
                    <a:moveTo>
                      <a:pt x="30574" y="44238"/>
                    </a:moveTo>
                    <a:cubicBezTo>
                      <a:pt x="30354" y="44238"/>
                      <a:pt x="30023" y="44165"/>
                      <a:pt x="29901" y="43859"/>
                    </a:cubicBezTo>
                    <a:cubicBezTo>
                      <a:pt x="29264" y="42230"/>
                      <a:pt x="30905" y="40589"/>
                      <a:pt x="32227" y="39292"/>
                    </a:cubicBezTo>
                    <a:lnTo>
                      <a:pt x="32839" y="38679"/>
                    </a:lnTo>
                    <a:lnTo>
                      <a:pt x="32925" y="38606"/>
                    </a:lnTo>
                    <a:cubicBezTo>
                      <a:pt x="33488" y="38018"/>
                      <a:pt x="34419" y="37063"/>
                      <a:pt x="34725" y="35545"/>
                    </a:cubicBezTo>
                    <a:cubicBezTo>
                      <a:pt x="35190" y="33329"/>
                      <a:pt x="33990" y="31615"/>
                      <a:pt x="33354" y="30696"/>
                    </a:cubicBezTo>
                    <a:lnTo>
                      <a:pt x="33231" y="30513"/>
                    </a:lnTo>
                    <a:cubicBezTo>
                      <a:pt x="32031" y="28774"/>
                      <a:pt x="31652" y="26435"/>
                      <a:pt x="32203" y="24403"/>
                    </a:cubicBezTo>
                    <a:cubicBezTo>
                      <a:pt x="32215" y="24329"/>
                      <a:pt x="32252" y="24244"/>
                      <a:pt x="32264" y="24158"/>
                    </a:cubicBezTo>
                    <a:lnTo>
                      <a:pt x="32264" y="24146"/>
                    </a:lnTo>
                    <a:cubicBezTo>
                      <a:pt x="32533" y="23203"/>
                      <a:pt x="32937" y="21795"/>
                      <a:pt x="32447" y="20191"/>
                    </a:cubicBezTo>
                    <a:cubicBezTo>
                      <a:pt x="32092" y="19040"/>
                      <a:pt x="31003" y="16995"/>
                      <a:pt x="27623" y="16138"/>
                    </a:cubicBezTo>
                    <a:cubicBezTo>
                      <a:pt x="27427" y="16089"/>
                      <a:pt x="27244" y="16040"/>
                      <a:pt x="27048" y="16004"/>
                    </a:cubicBezTo>
                    <a:cubicBezTo>
                      <a:pt x="26962" y="15979"/>
                      <a:pt x="26876" y="15967"/>
                      <a:pt x="26778" y="15955"/>
                    </a:cubicBezTo>
                    <a:cubicBezTo>
                      <a:pt x="26534" y="15918"/>
                      <a:pt x="26289" y="15881"/>
                      <a:pt x="26166" y="15771"/>
                    </a:cubicBezTo>
                    <a:cubicBezTo>
                      <a:pt x="26032" y="15636"/>
                      <a:pt x="25970" y="15330"/>
                      <a:pt x="25909" y="15036"/>
                    </a:cubicBezTo>
                    <a:cubicBezTo>
                      <a:pt x="25897" y="14914"/>
                      <a:pt x="25860" y="14804"/>
                      <a:pt x="25836" y="14718"/>
                    </a:cubicBezTo>
                    <a:cubicBezTo>
                      <a:pt x="25456" y="13310"/>
                      <a:pt x="24868" y="11192"/>
                      <a:pt x="22787" y="9906"/>
                    </a:cubicBezTo>
                    <a:cubicBezTo>
                      <a:pt x="21881" y="9355"/>
                      <a:pt x="20877" y="9086"/>
                      <a:pt x="19763" y="9086"/>
                    </a:cubicBezTo>
                    <a:cubicBezTo>
                      <a:pt x="18195" y="9086"/>
                      <a:pt x="16800" y="9649"/>
                      <a:pt x="15918" y="10139"/>
                    </a:cubicBezTo>
                    <a:cubicBezTo>
                      <a:pt x="15551" y="10335"/>
                      <a:pt x="15232" y="10518"/>
                      <a:pt x="14902" y="10714"/>
                    </a:cubicBezTo>
                    <a:cubicBezTo>
                      <a:pt x="14400" y="11020"/>
                      <a:pt x="13837" y="11363"/>
                      <a:pt x="13543" y="11412"/>
                    </a:cubicBezTo>
                    <a:cubicBezTo>
                      <a:pt x="13371" y="11437"/>
                      <a:pt x="13028" y="11437"/>
                      <a:pt x="12722" y="11437"/>
                    </a:cubicBezTo>
                    <a:cubicBezTo>
                      <a:pt x="11535" y="11449"/>
                      <a:pt x="9759" y="11461"/>
                      <a:pt x="8168" y="12759"/>
                    </a:cubicBezTo>
                    <a:cubicBezTo>
                      <a:pt x="7470" y="13322"/>
                      <a:pt x="7041" y="13983"/>
                      <a:pt x="6760" y="14412"/>
                    </a:cubicBezTo>
                    <a:cubicBezTo>
                      <a:pt x="6686" y="14510"/>
                      <a:pt x="6625" y="14620"/>
                      <a:pt x="6576" y="14681"/>
                    </a:cubicBezTo>
                    <a:cubicBezTo>
                      <a:pt x="6331" y="15000"/>
                      <a:pt x="5743" y="15220"/>
                      <a:pt x="5082" y="15220"/>
                    </a:cubicBezTo>
                    <a:cubicBezTo>
                      <a:pt x="4850" y="15220"/>
                      <a:pt x="4641" y="15183"/>
                      <a:pt x="4421" y="15147"/>
                    </a:cubicBezTo>
                    <a:cubicBezTo>
                      <a:pt x="3111" y="14840"/>
                      <a:pt x="1727" y="13800"/>
                      <a:pt x="393" y="12796"/>
                    </a:cubicBezTo>
                    <a:cubicBezTo>
                      <a:pt x="368" y="12783"/>
                      <a:pt x="319" y="12759"/>
                      <a:pt x="270" y="12734"/>
                    </a:cubicBezTo>
                    <a:cubicBezTo>
                      <a:pt x="148" y="12673"/>
                      <a:pt x="1" y="12600"/>
                      <a:pt x="25" y="12490"/>
                    </a:cubicBezTo>
                    <a:cubicBezTo>
                      <a:pt x="87" y="12281"/>
                      <a:pt x="331" y="12281"/>
                      <a:pt x="564" y="12281"/>
                    </a:cubicBezTo>
                    <a:cubicBezTo>
                      <a:pt x="699" y="12281"/>
                      <a:pt x="846" y="12281"/>
                      <a:pt x="944" y="12245"/>
                    </a:cubicBezTo>
                    <a:cubicBezTo>
                      <a:pt x="2168" y="11792"/>
                      <a:pt x="2841" y="10886"/>
                      <a:pt x="3111" y="10531"/>
                    </a:cubicBezTo>
                    <a:cubicBezTo>
                      <a:pt x="3552" y="9943"/>
                      <a:pt x="3919" y="9343"/>
                      <a:pt x="4286" y="8780"/>
                    </a:cubicBezTo>
                    <a:cubicBezTo>
                      <a:pt x="4850" y="7886"/>
                      <a:pt x="5388" y="7029"/>
                      <a:pt x="5988" y="6515"/>
                    </a:cubicBezTo>
                    <a:cubicBezTo>
                      <a:pt x="6980" y="5621"/>
                      <a:pt x="8559" y="5192"/>
                      <a:pt x="10359" y="4690"/>
                    </a:cubicBezTo>
                    <a:cubicBezTo>
                      <a:pt x="12355" y="4139"/>
                      <a:pt x="14596" y="3527"/>
                      <a:pt x="16591" y="2107"/>
                    </a:cubicBezTo>
                    <a:cubicBezTo>
                      <a:pt x="16983" y="1825"/>
                      <a:pt x="17338" y="1531"/>
                      <a:pt x="17644" y="1274"/>
                    </a:cubicBezTo>
                    <a:cubicBezTo>
                      <a:pt x="18012" y="968"/>
                      <a:pt x="18391" y="662"/>
                      <a:pt x="18636" y="539"/>
                    </a:cubicBezTo>
                    <a:cubicBezTo>
                      <a:pt x="19040" y="356"/>
                      <a:pt x="19861" y="307"/>
                      <a:pt x="20583" y="282"/>
                    </a:cubicBezTo>
                    <a:cubicBezTo>
                      <a:pt x="23154" y="160"/>
                      <a:pt x="26350" y="1"/>
                      <a:pt x="29386" y="1"/>
                    </a:cubicBezTo>
                    <a:cubicBezTo>
                      <a:pt x="35802" y="1"/>
                      <a:pt x="40541" y="674"/>
                      <a:pt x="44753" y="2192"/>
                    </a:cubicBezTo>
                    <a:cubicBezTo>
                      <a:pt x="44900" y="2241"/>
                      <a:pt x="45010" y="2290"/>
                      <a:pt x="45108" y="2327"/>
                    </a:cubicBezTo>
                    <a:lnTo>
                      <a:pt x="45120" y="2327"/>
                    </a:lnTo>
                    <a:lnTo>
                      <a:pt x="45120" y="2352"/>
                    </a:lnTo>
                    <a:cubicBezTo>
                      <a:pt x="45181" y="2486"/>
                      <a:pt x="45242" y="2682"/>
                      <a:pt x="45267" y="2756"/>
                    </a:cubicBezTo>
                    <a:cubicBezTo>
                      <a:pt x="47226" y="8302"/>
                      <a:pt x="48365" y="14559"/>
                      <a:pt x="48634" y="21366"/>
                    </a:cubicBezTo>
                    <a:cubicBezTo>
                      <a:pt x="48756" y="24538"/>
                      <a:pt x="48683" y="27354"/>
                      <a:pt x="48414" y="29974"/>
                    </a:cubicBezTo>
                    <a:cubicBezTo>
                      <a:pt x="48230" y="31713"/>
                      <a:pt x="47936" y="33463"/>
                      <a:pt x="47630" y="35300"/>
                    </a:cubicBezTo>
                    <a:cubicBezTo>
                      <a:pt x="47520" y="35973"/>
                      <a:pt x="47410" y="36635"/>
                      <a:pt x="47312" y="37308"/>
                    </a:cubicBezTo>
                    <a:cubicBezTo>
                      <a:pt x="47201" y="37945"/>
                      <a:pt x="47091" y="38594"/>
                      <a:pt x="46981" y="39243"/>
                    </a:cubicBezTo>
                    <a:lnTo>
                      <a:pt x="46981" y="39279"/>
                    </a:lnTo>
                    <a:lnTo>
                      <a:pt x="46920" y="39279"/>
                    </a:lnTo>
                    <a:cubicBezTo>
                      <a:pt x="46761" y="39267"/>
                      <a:pt x="46577" y="39267"/>
                      <a:pt x="46393" y="39267"/>
                    </a:cubicBezTo>
                    <a:cubicBezTo>
                      <a:pt x="44691" y="39267"/>
                      <a:pt x="43161" y="39720"/>
                      <a:pt x="41924" y="40087"/>
                    </a:cubicBezTo>
                    <a:lnTo>
                      <a:pt x="35190" y="42108"/>
                    </a:lnTo>
                    <a:cubicBezTo>
                      <a:pt x="34149" y="42414"/>
                      <a:pt x="32864" y="42818"/>
                      <a:pt x="31639" y="43626"/>
                    </a:cubicBezTo>
                    <a:cubicBezTo>
                      <a:pt x="31394" y="43773"/>
                      <a:pt x="31186" y="43932"/>
                      <a:pt x="31027" y="44067"/>
                    </a:cubicBezTo>
                    <a:cubicBezTo>
                      <a:pt x="31003" y="44079"/>
                      <a:pt x="30978" y="44103"/>
                      <a:pt x="30966" y="44128"/>
                    </a:cubicBezTo>
                    <a:cubicBezTo>
                      <a:pt x="30917" y="44177"/>
                      <a:pt x="30856" y="44238"/>
                      <a:pt x="30795" y="44250"/>
                    </a:cubicBezTo>
                    <a:lnTo>
                      <a:pt x="30795" y="44250"/>
                    </a:lnTo>
                    <a:cubicBezTo>
                      <a:pt x="30721" y="44238"/>
                      <a:pt x="30660" y="44238"/>
                      <a:pt x="30574" y="4423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5"/>
              <p:cNvSpPr/>
              <p:nvPr/>
            </p:nvSpPr>
            <p:spPr>
              <a:xfrm rot="5400000">
                <a:off x="-1729661" y="3724537"/>
                <a:ext cx="2172009" cy="2177283"/>
              </a:xfrm>
              <a:custGeom>
                <a:avLst/>
                <a:gdLst/>
                <a:ahLst/>
                <a:cxnLst/>
                <a:rect l="l" t="t" r="r" b="b"/>
                <a:pathLst>
                  <a:path w="35007" h="35092" fill="none" extrusionOk="0">
                    <a:moveTo>
                      <a:pt x="27598" y="35091"/>
                    </a:moveTo>
                    <a:cubicBezTo>
                      <a:pt x="27403" y="35091"/>
                      <a:pt x="27243" y="35030"/>
                      <a:pt x="27121" y="34908"/>
                    </a:cubicBezTo>
                    <a:cubicBezTo>
                      <a:pt x="26888" y="34650"/>
                      <a:pt x="27084" y="34320"/>
                      <a:pt x="27305" y="33965"/>
                    </a:cubicBezTo>
                    <a:cubicBezTo>
                      <a:pt x="27427" y="33744"/>
                      <a:pt x="27562" y="33524"/>
                      <a:pt x="27611" y="33304"/>
                    </a:cubicBezTo>
                    <a:cubicBezTo>
                      <a:pt x="28358" y="29679"/>
                      <a:pt x="26496" y="26998"/>
                      <a:pt x="25713" y="25847"/>
                    </a:cubicBezTo>
                    <a:lnTo>
                      <a:pt x="25590" y="25663"/>
                    </a:lnTo>
                    <a:cubicBezTo>
                      <a:pt x="24966" y="24770"/>
                      <a:pt x="24746" y="23435"/>
                      <a:pt x="25039" y="22358"/>
                    </a:cubicBezTo>
                    <a:cubicBezTo>
                      <a:pt x="25052" y="22296"/>
                      <a:pt x="25076" y="22260"/>
                      <a:pt x="25088" y="22198"/>
                    </a:cubicBezTo>
                    <a:lnTo>
                      <a:pt x="25101" y="22137"/>
                    </a:lnTo>
                    <a:cubicBezTo>
                      <a:pt x="25444" y="20986"/>
                      <a:pt x="26056" y="18843"/>
                      <a:pt x="25272" y="16272"/>
                    </a:cubicBezTo>
                    <a:cubicBezTo>
                      <a:pt x="25039" y="15489"/>
                      <a:pt x="24109" y="14766"/>
                      <a:pt x="22701" y="13689"/>
                    </a:cubicBezTo>
                    <a:cubicBezTo>
                      <a:pt x="21538" y="12783"/>
                      <a:pt x="20081" y="11644"/>
                      <a:pt x="18440" y="10040"/>
                    </a:cubicBezTo>
                    <a:cubicBezTo>
                      <a:pt x="17950" y="9550"/>
                      <a:pt x="17620" y="8840"/>
                      <a:pt x="17240" y="8032"/>
                    </a:cubicBezTo>
                    <a:cubicBezTo>
                      <a:pt x="16591" y="6673"/>
                      <a:pt x="15856" y="5143"/>
                      <a:pt x="14130" y="4090"/>
                    </a:cubicBezTo>
                    <a:cubicBezTo>
                      <a:pt x="12685" y="3208"/>
                      <a:pt x="11081" y="2767"/>
                      <a:pt x="9355" y="2767"/>
                    </a:cubicBezTo>
                    <a:cubicBezTo>
                      <a:pt x="7200" y="2767"/>
                      <a:pt x="5829" y="3502"/>
                      <a:pt x="4653" y="4151"/>
                    </a:cubicBezTo>
                    <a:lnTo>
                      <a:pt x="4506" y="4236"/>
                    </a:lnTo>
                    <a:cubicBezTo>
                      <a:pt x="4286" y="4359"/>
                      <a:pt x="3919" y="4469"/>
                      <a:pt x="3588" y="4592"/>
                    </a:cubicBezTo>
                    <a:cubicBezTo>
                      <a:pt x="3245" y="4702"/>
                      <a:pt x="2939" y="4800"/>
                      <a:pt x="2768" y="4898"/>
                    </a:cubicBezTo>
                    <a:cubicBezTo>
                      <a:pt x="2584" y="5008"/>
                      <a:pt x="968" y="5926"/>
                      <a:pt x="294" y="5632"/>
                    </a:cubicBezTo>
                    <a:cubicBezTo>
                      <a:pt x="135" y="5571"/>
                      <a:pt x="49" y="5449"/>
                      <a:pt x="13" y="5277"/>
                    </a:cubicBezTo>
                    <a:cubicBezTo>
                      <a:pt x="1" y="5228"/>
                      <a:pt x="13" y="5191"/>
                      <a:pt x="49" y="5155"/>
                    </a:cubicBezTo>
                    <a:cubicBezTo>
                      <a:pt x="123" y="5069"/>
                      <a:pt x="307" y="5069"/>
                      <a:pt x="527" y="5045"/>
                    </a:cubicBezTo>
                    <a:cubicBezTo>
                      <a:pt x="649" y="5045"/>
                      <a:pt x="772" y="5045"/>
                      <a:pt x="845" y="5020"/>
                    </a:cubicBezTo>
                    <a:cubicBezTo>
                      <a:pt x="2988" y="4420"/>
                      <a:pt x="5645" y="3698"/>
                      <a:pt x="8143" y="1910"/>
                    </a:cubicBezTo>
                    <a:cubicBezTo>
                      <a:pt x="8633" y="1555"/>
                      <a:pt x="9049" y="1224"/>
                      <a:pt x="9379" y="943"/>
                    </a:cubicBezTo>
                    <a:cubicBezTo>
                      <a:pt x="9404" y="931"/>
                      <a:pt x="9428" y="918"/>
                      <a:pt x="9441" y="882"/>
                    </a:cubicBezTo>
                    <a:cubicBezTo>
                      <a:pt x="9490" y="845"/>
                      <a:pt x="9551" y="784"/>
                      <a:pt x="9612" y="747"/>
                    </a:cubicBezTo>
                    <a:cubicBezTo>
                      <a:pt x="9771" y="686"/>
                      <a:pt x="9967" y="686"/>
                      <a:pt x="10139" y="710"/>
                    </a:cubicBezTo>
                    <a:lnTo>
                      <a:pt x="10334" y="710"/>
                    </a:lnTo>
                    <a:lnTo>
                      <a:pt x="10383" y="710"/>
                    </a:lnTo>
                    <a:cubicBezTo>
                      <a:pt x="12906" y="576"/>
                      <a:pt x="16040" y="429"/>
                      <a:pt x="18966" y="429"/>
                    </a:cubicBezTo>
                    <a:cubicBezTo>
                      <a:pt x="20191" y="429"/>
                      <a:pt x="21403" y="380"/>
                      <a:pt x="22566" y="318"/>
                    </a:cubicBezTo>
                    <a:cubicBezTo>
                      <a:pt x="26558" y="147"/>
                      <a:pt x="29998" y="0"/>
                      <a:pt x="32068" y="2033"/>
                    </a:cubicBezTo>
                    <a:cubicBezTo>
                      <a:pt x="34957" y="4885"/>
                      <a:pt x="34896" y="9746"/>
                      <a:pt x="34847" y="14448"/>
                    </a:cubicBezTo>
                    <a:cubicBezTo>
                      <a:pt x="34835" y="15795"/>
                      <a:pt x="34822" y="17203"/>
                      <a:pt x="34884" y="18537"/>
                    </a:cubicBezTo>
                    <a:cubicBezTo>
                      <a:pt x="35006" y="21537"/>
                      <a:pt x="34933" y="24194"/>
                      <a:pt x="34663" y="26643"/>
                    </a:cubicBezTo>
                    <a:cubicBezTo>
                      <a:pt x="34480" y="28296"/>
                      <a:pt x="34210" y="29985"/>
                      <a:pt x="33916" y="31761"/>
                    </a:cubicBezTo>
                    <a:lnTo>
                      <a:pt x="33916" y="31773"/>
                    </a:lnTo>
                    <a:cubicBezTo>
                      <a:pt x="33892" y="31908"/>
                      <a:pt x="33904" y="32079"/>
                      <a:pt x="33904" y="32238"/>
                    </a:cubicBezTo>
                    <a:cubicBezTo>
                      <a:pt x="33904" y="32557"/>
                      <a:pt x="33916" y="32875"/>
                      <a:pt x="33708" y="33108"/>
                    </a:cubicBezTo>
                    <a:cubicBezTo>
                      <a:pt x="33120" y="33683"/>
                      <a:pt x="32300" y="33732"/>
                      <a:pt x="31578" y="33769"/>
                    </a:cubicBezTo>
                    <a:cubicBezTo>
                      <a:pt x="31210" y="33781"/>
                      <a:pt x="30855" y="33793"/>
                      <a:pt x="30562" y="33891"/>
                    </a:cubicBezTo>
                    <a:cubicBezTo>
                      <a:pt x="30317" y="33965"/>
                      <a:pt x="29949" y="34148"/>
                      <a:pt x="29570" y="34344"/>
                    </a:cubicBezTo>
                    <a:cubicBezTo>
                      <a:pt x="28847" y="34712"/>
                      <a:pt x="28100" y="35091"/>
                      <a:pt x="27598" y="35091"/>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5"/>
              <p:cNvSpPr/>
              <p:nvPr/>
            </p:nvSpPr>
            <p:spPr>
              <a:xfrm rot="5400000">
                <a:off x="-980217" y="4486872"/>
                <a:ext cx="822779" cy="1579418"/>
              </a:xfrm>
              <a:custGeom>
                <a:avLst/>
                <a:gdLst/>
                <a:ahLst/>
                <a:cxnLst/>
                <a:rect l="l" t="t" r="r" b="b"/>
                <a:pathLst>
                  <a:path w="13261" h="25456" fill="none" extrusionOk="0">
                    <a:moveTo>
                      <a:pt x="12452" y="25455"/>
                    </a:moveTo>
                    <a:cubicBezTo>
                      <a:pt x="10358" y="25455"/>
                      <a:pt x="10248" y="22872"/>
                      <a:pt x="10175" y="21158"/>
                    </a:cubicBezTo>
                    <a:cubicBezTo>
                      <a:pt x="10163" y="20851"/>
                      <a:pt x="10138" y="20545"/>
                      <a:pt x="10126" y="20288"/>
                    </a:cubicBezTo>
                    <a:cubicBezTo>
                      <a:pt x="10126" y="20276"/>
                      <a:pt x="10040" y="17864"/>
                      <a:pt x="10260" y="17533"/>
                    </a:cubicBezTo>
                    <a:cubicBezTo>
                      <a:pt x="10567" y="17105"/>
                      <a:pt x="11179" y="15134"/>
                      <a:pt x="10138" y="11681"/>
                    </a:cubicBezTo>
                    <a:cubicBezTo>
                      <a:pt x="9587" y="9881"/>
                      <a:pt x="8203" y="8791"/>
                      <a:pt x="6428" y="7408"/>
                    </a:cubicBezTo>
                    <a:cubicBezTo>
                      <a:pt x="6195" y="7236"/>
                      <a:pt x="5963" y="7053"/>
                      <a:pt x="5706" y="6869"/>
                    </a:cubicBezTo>
                    <a:cubicBezTo>
                      <a:pt x="4714" y="6134"/>
                      <a:pt x="3575" y="5289"/>
                      <a:pt x="2486" y="4053"/>
                    </a:cubicBezTo>
                    <a:cubicBezTo>
                      <a:pt x="2363" y="3918"/>
                      <a:pt x="2179" y="3526"/>
                      <a:pt x="2020" y="3183"/>
                    </a:cubicBezTo>
                    <a:cubicBezTo>
                      <a:pt x="1984" y="3122"/>
                      <a:pt x="1959" y="3049"/>
                      <a:pt x="1922" y="2988"/>
                    </a:cubicBezTo>
                    <a:cubicBezTo>
                      <a:pt x="1800" y="2730"/>
                      <a:pt x="1531" y="2461"/>
                      <a:pt x="1237" y="2167"/>
                    </a:cubicBezTo>
                    <a:cubicBezTo>
                      <a:pt x="649" y="1604"/>
                      <a:pt x="0" y="967"/>
                      <a:pt x="380" y="208"/>
                    </a:cubicBezTo>
                    <a:cubicBezTo>
                      <a:pt x="404" y="159"/>
                      <a:pt x="490" y="171"/>
                      <a:pt x="551" y="184"/>
                    </a:cubicBezTo>
                    <a:cubicBezTo>
                      <a:pt x="575" y="184"/>
                      <a:pt x="588" y="196"/>
                      <a:pt x="624" y="196"/>
                    </a:cubicBezTo>
                    <a:cubicBezTo>
                      <a:pt x="1922" y="196"/>
                      <a:pt x="3159" y="135"/>
                      <a:pt x="4359" y="98"/>
                    </a:cubicBezTo>
                    <a:cubicBezTo>
                      <a:pt x="5412" y="49"/>
                      <a:pt x="6404" y="0"/>
                      <a:pt x="7322" y="0"/>
                    </a:cubicBezTo>
                    <a:cubicBezTo>
                      <a:pt x="9501" y="0"/>
                      <a:pt x="10787" y="257"/>
                      <a:pt x="11350" y="845"/>
                    </a:cubicBezTo>
                    <a:cubicBezTo>
                      <a:pt x="13224" y="2681"/>
                      <a:pt x="13175" y="6648"/>
                      <a:pt x="13126" y="10824"/>
                    </a:cubicBezTo>
                    <a:cubicBezTo>
                      <a:pt x="13113" y="12219"/>
                      <a:pt x="13101" y="13664"/>
                      <a:pt x="13162" y="15085"/>
                    </a:cubicBezTo>
                    <a:cubicBezTo>
                      <a:pt x="13260" y="17925"/>
                      <a:pt x="13199" y="20423"/>
                      <a:pt x="12954" y="22700"/>
                    </a:cubicBezTo>
                    <a:cubicBezTo>
                      <a:pt x="12930" y="22970"/>
                      <a:pt x="12979" y="23337"/>
                      <a:pt x="13015" y="23717"/>
                    </a:cubicBezTo>
                    <a:cubicBezTo>
                      <a:pt x="13101" y="24353"/>
                      <a:pt x="13175" y="24990"/>
                      <a:pt x="12930" y="25284"/>
                    </a:cubicBezTo>
                    <a:cubicBezTo>
                      <a:pt x="12832" y="25394"/>
                      <a:pt x="12709" y="25431"/>
                      <a:pt x="12562" y="25455"/>
                    </a:cubicBezTo>
                    <a:lnTo>
                      <a:pt x="12562" y="25418"/>
                    </a:lnTo>
                    <a:lnTo>
                      <a:pt x="12562" y="25455"/>
                    </a:ln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5"/>
              <p:cNvSpPr/>
              <p:nvPr/>
            </p:nvSpPr>
            <p:spPr>
              <a:xfrm rot="5400000">
                <a:off x="-143785" y="5301953"/>
                <a:ext cx="177821" cy="135320"/>
              </a:xfrm>
              <a:custGeom>
                <a:avLst/>
                <a:gdLst/>
                <a:ahLst/>
                <a:cxnLst/>
                <a:rect l="l" t="t" r="r" b="b"/>
                <a:pathLst>
                  <a:path w="2866" h="2181" fill="none" extrusionOk="0">
                    <a:moveTo>
                      <a:pt x="184" y="1"/>
                    </a:moveTo>
                    <a:cubicBezTo>
                      <a:pt x="123" y="1"/>
                      <a:pt x="98" y="13"/>
                      <a:pt x="74" y="62"/>
                    </a:cubicBezTo>
                    <a:cubicBezTo>
                      <a:pt x="0" y="307"/>
                      <a:pt x="307" y="429"/>
                      <a:pt x="625" y="564"/>
                    </a:cubicBezTo>
                    <a:cubicBezTo>
                      <a:pt x="784" y="625"/>
                      <a:pt x="955" y="699"/>
                      <a:pt x="1053" y="784"/>
                    </a:cubicBezTo>
                    <a:cubicBezTo>
                      <a:pt x="1347" y="993"/>
                      <a:pt x="1592" y="1176"/>
                      <a:pt x="1825" y="1360"/>
                    </a:cubicBezTo>
                    <a:cubicBezTo>
                      <a:pt x="2155" y="1617"/>
                      <a:pt x="2523" y="1899"/>
                      <a:pt x="2866" y="2180"/>
                    </a:cubicBezTo>
                    <a:cubicBezTo>
                      <a:pt x="2866" y="2131"/>
                      <a:pt x="2841" y="2082"/>
                      <a:pt x="2841" y="2033"/>
                    </a:cubicBezTo>
                    <a:cubicBezTo>
                      <a:pt x="2719" y="1017"/>
                      <a:pt x="2535" y="478"/>
                      <a:pt x="2400" y="197"/>
                    </a:cubicBezTo>
                    <a:cubicBezTo>
                      <a:pt x="2094" y="148"/>
                      <a:pt x="1543" y="87"/>
                      <a:pt x="613" y="87"/>
                    </a:cubicBezTo>
                    <a:cubicBezTo>
                      <a:pt x="551" y="87"/>
                      <a:pt x="478" y="74"/>
                      <a:pt x="392" y="38"/>
                    </a:cubicBezTo>
                    <a:cubicBezTo>
                      <a:pt x="307" y="13"/>
                      <a:pt x="233" y="1"/>
                      <a:pt x="184" y="1"/>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5"/>
              <p:cNvSpPr/>
              <p:nvPr/>
            </p:nvSpPr>
            <p:spPr>
              <a:xfrm rot="5400000">
                <a:off x="-2740382" y="2738097"/>
                <a:ext cx="3989866" cy="3451998"/>
              </a:xfrm>
              <a:custGeom>
                <a:avLst/>
                <a:gdLst/>
                <a:ahLst/>
                <a:cxnLst/>
                <a:rect l="l" t="t" r="r" b="b"/>
                <a:pathLst>
                  <a:path w="64306" h="55637" fill="none" extrusionOk="0">
                    <a:moveTo>
                      <a:pt x="64171" y="26827"/>
                    </a:moveTo>
                    <a:cubicBezTo>
                      <a:pt x="63877" y="19456"/>
                      <a:pt x="62628" y="12624"/>
                      <a:pt x="60486" y="6551"/>
                    </a:cubicBezTo>
                    <a:cubicBezTo>
                      <a:pt x="60192" y="5730"/>
                      <a:pt x="59812" y="4763"/>
                      <a:pt x="59016" y="3967"/>
                    </a:cubicBezTo>
                    <a:cubicBezTo>
                      <a:pt x="58159" y="3110"/>
                      <a:pt x="57082" y="2730"/>
                      <a:pt x="56519" y="2522"/>
                    </a:cubicBezTo>
                    <a:cubicBezTo>
                      <a:pt x="51719" y="808"/>
                      <a:pt x="46209" y="0"/>
                      <a:pt x="39169" y="0"/>
                    </a:cubicBezTo>
                    <a:cubicBezTo>
                      <a:pt x="36071" y="0"/>
                      <a:pt x="33071" y="135"/>
                      <a:pt x="30170" y="294"/>
                    </a:cubicBezTo>
                    <a:cubicBezTo>
                      <a:pt x="28970" y="355"/>
                      <a:pt x="27488" y="416"/>
                      <a:pt x="26043" y="1102"/>
                    </a:cubicBezTo>
                    <a:cubicBezTo>
                      <a:pt x="25162" y="1531"/>
                      <a:pt x="24476" y="2094"/>
                      <a:pt x="23876" y="2584"/>
                    </a:cubicBezTo>
                    <a:cubicBezTo>
                      <a:pt x="23619" y="2804"/>
                      <a:pt x="23374" y="3000"/>
                      <a:pt x="23142" y="3171"/>
                    </a:cubicBezTo>
                    <a:cubicBezTo>
                      <a:pt x="21966" y="4016"/>
                      <a:pt x="20387" y="4445"/>
                      <a:pt x="18697" y="4898"/>
                    </a:cubicBezTo>
                    <a:cubicBezTo>
                      <a:pt x="16518" y="5498"/>
                      <a:pt x="14020" y="6183"/>
                      <a:pt x="12024" y="7959"/>
                    </a:cubicBezTo>
                    <a:cubicBezTo>
                      <a:pt x="10849" y="9012"/>
                      <a:pt x="10041" y="10285"/>
                      <a:pt x="9318" y="11399"/>
                    </a:cubicBezTo>
                    <a:cubicBezTo>
                      <a:pt x="9122" y="11730"/>
                      <a:pt x="8902" y="12048"/>
                      <a:pt x="8706" y="12354"/>
                    </a:cubicBezTo>
                    <a:cubicBezTo>
                      <a:pt x="8498" y="12293"/>
                      <a:pt x="8265" y="12220"/>
                      <a:pt x="8033" y="12134"/>
                    </a:cubicBezTo>
                    <a:cubicBezTo>
                      <a:pt x="7335" y="11913"/>
                      <a:pt x="6551" y="11632"/>
                      <a:pt x="5645" y="11546"/>
                    </a:cubicBezTo>
                    <a:cubicBezTo>
                      <a:pt x="5461" y="11522"/>
                      <a:pt x="5265" y="11509"/>
                      <a:pt x="5070" y="11509"/>
                    </a:cubicBezTo>
                    <a:cubicBezTo>
                      <a:pt x="3808" y="11509"/>
                      <a:pt x="2584" y="11938"/>
                      <a:pt x="1678" y="12673"/>
                    </a:cubicBezTo>
                    <a:cubicBezTo>
                      <a:pt x="809" y="13395"/>
                      <a:pt x="294" y="14374"/>
                      <a:pt x="196" y="15440"/>
                    </a:cubicBezTo>
                    <a:cubicBezTo>
                      <a:pt x="0" y="17888"/>
                      <a:pt x="2033" y="19443"/>
                      <a:pt x="2792" y="20019"/>
                    </a:cubicBezTo>
                    <a:lnTo>
                      <a:pt x="6796" y="23031"/>
                    </a:lnTo>
                    <a:cubicBezTo>
                      <a:pt x="8437" y="24280"/>
                      <a:pt x="10481" y="25823"/>
                      <a:pt x="12991" y="26386"/>
                    </a:cubicBezTo>
                    <a:cubicBezTo>
                      <a:pt x="13616" y="26520"/>
                      <a:pt x="14265" y="26606"/>
                      <a:pt x="14926" y="26606"/>
                    </a:cubicBezTo>
                    <a:cubicBezTo>
                      <a:pt x="17411" y="26606"/>
                      <a:pt x="19615" y="25578"/>
                      <a:pt x="20962" y="23802"/>
                    </a:cubicBezTo>
                    <a:cubicBezTo>
                      <a:pt x="21121" y="23606"/>
                      <a:pt x="21244" y="23423"/>
                      <a:pt x="21354" y="23251"/>
                    </a:cubicBezTo>
                    <a:cubicBezTo>
                      <a:pt x="21427" y="23141"/>
                      <a:pt x="21538" y="22970"/>
                      <a:pt x="21599" y="22896"/>
                    </a:cubicBezTo>
                    <a:cubicBezTo>
                      <a:pt x="21795" y="22847"/>
                      <a:pt x="22285" y="22835"/>
                      <a:pt x="22615" y="22835"/>
                    </a:cubicBezTo>
                    <a:cubicBezTo>
                      <a:pt x="23154" y="22835"/>
                      <a:pt x="23754" y="22823"/>
                      <a:pt x="24391" y="22713"/>
                    </a:cubicBezTo>
                    <a:cubicBezTo>
                      <a:pt x="25725" y="22468"/>
                      <a:pt x="26803" y="21831"/>
                      <a:pt x="27684" y="21305"/>
                    </a:cubicBezTo>
                    <a:cubicBezTo>
                      <a:pt x="27941" y="21158"/>
                      <a:pt x="28211" y="20986"/>
                      <a:pt x="28456" y="20864"/>
                    </a:cubicBezTo>
                    <a:cubicBezTo>
                      <a:pt x="28970" y="20582"/>
                      <a:pt x="29386" y="20484"/>
                      <a:pt x="29594" y="20484"/>
                    </a:cubicBezTo>
                    <a:lnTo>
                      <a:pt x="29680" y="20484"/>
                    </a:lnTo>
                    <a:cubicBezTo>
                      <a:pt x="29839" y="20631"/>
                      <a:pt x="30059" y="21427"/>
                      <a:pt x="30182" y="21904"/>
                    </a:cubicBezTo>
                    <a:cubicBezTo>
                      <a:pt x="30500" y="23080"/>
                      <a:pt x="30904" y="24561"/>
                      <a:pt x="32129" y="25688"/>
                    </a:cubicBezTo>
                    <a:cubicBezTo>
                      <a:pt x="33231" y="26692"/>
                      <a:pt x="34541" y="26998"/>
                      <a:pt x="35594" y="27243"/>
                    </a:cubicBezTo>
                    <a:cubicBezTo>
                      <a:pt x="35753" y="27280"/>
                      <a:pt x="35924" y="27316"/>
                      <a:pt x="36071" y="27353"/>
                    </a:cubicBezTo>
                    <a:cubicBezTo>
                      <a:pt x="36439" y="27439"/>
                      <a:pt x="36671" y="27549"/>
                      <a:pt x="36806" y="27622"/>
                    </a:cubicBezTo>
                    <a:cubicBezTo>
                      <a:pt x="36781" y="27806"/>
                      <a:pt x="36696" y="28075"/>
                      <a:pt x="36634" y="28259"/>
                    </a:cubicBezTo>
                    <a:cubicBezTo>
                      <a:pt x="36610" y="28357"/>
                      <a:pt x="36573" y="28467"/>
                      <a:pt x="36549" y="28590"/>
                    </a:cubicBezTo>
                    <a:cubicBezTo>
                      <a:pt x="35533" y="32251"/>
                      <a:pt x="36230" y="36291"/>
                      <a:pt x="38373" y="39426"/>
                    </a:cubicBezTo>
                    <a:cubicBezTo>
                      <a:pt x="38410" y="39499"/>
                      <a:pt x="38459" y="39560"/>
                      <a:pt x="38520" y="39646"/>
                    </a:cubicBezTo>
                    <a:cubicBezTo>
                      <a:pt x="38630" y="39793"/>
                      <a:pt x="38765" y="39989"/>
                      <a:pt x="38875" y="40160"/>
                    </a:cubicBezTo>
                    <a:cubicBezTo>
                      <a:pt x="38814" y="40234"/>
                      <a:pt x="38740" y="40295"/>
                      <a:pt x="38679" y="40356"/>
                    </a:cubicBezTo>
                    <a:lnTo>
                      <a:pt x="38581" y="40454"/>
                    </a:lnTo>
                    <a:cubicBezTo>
                      <a:pt x="36414" y="42719"/>
                      <a:pt x="34859" y="45523"/>
                      <a:pt x="34124" y="48560"/>
                    </a:cubicBezTo>
                    <a:cubicBezTo>
                      <a:pt x="33965" y="49233"/>
                      <a:pt x="33818" y="50029"/>
                      <a:pt x="34002" y="50923"/>
                    </a:cubicBezTo>
                    <a:cubicBezTo>
                      <a:pt x="34247" y="52172"/>
                      <a:pt x="35067" y="53274"/>
                      <a:pt x="36426" y="54192"/>
                    </a:cubicBezTo>
                    <a:cubicBezTo>
                      <a:pt x="37222" y="54731"/>
                      <a:pt x="38826" y="55637"/>
                      <a:pt x="40675" y="55637"/>
                    </a:cubicBezTo>
                    <a:lnTo>
                      <a:pt x="40675" y="55637"/>
                    </a:lnTo>
                    <a:cubicBezTo>
                      <a:pt x="41532" y="55637"/>
                      <a:pt x="42352" y="55453"/>
                      <a:pt x="43087" y="55061"/>
                    </a:cubicBezTo>
                    <a:cubicBezTo>
                      <a:pt x="43577" y="54816"/>
                      <a:pt x="43969" y="54510"/>
                      <a:pt x="44275" y="54290"/>
                    </a:cubicBezTo>
                    <a:lnTo>
                      <a:pt x="44287" y="54265"/>
                    </a:lnTo>
                    <a:cubicBezTo>
                      <a:pt x="44409" y="54180"/>
                      <a:pt x="44532" y="54082"/>
                      <a:pt x="44630" y="54020"/>
                    </a:cubicBezTo>
                    <a:cubicBezTo>
                      <a:pt x="45132" y="53690"/>
                      <a:pt x="45879" y="53457"/>
                      <a:pt x="46650" y="53225"/>
                    </a:cubicBezTo>
                    <a:lnTo>
                      <a:pt x="53384" y="51204"/>
                    </a:lnTo>
                    <a:cubicBezTo>
                      <a:pt x="54388" y="50898"/>
                      <a:pt x="55356" y="50617"/>
                      <a:pt x="56213" y="50617"/>
                    </a:cubicBezTo>
                    <a:lnTo>
                      <a:pt x="56433" y="50617"/>
                    </a:lnTo>
                    <a:cubicBezTo>
                      <a:pt x="56641" y="50629"/>
                      <a:pt x="56898" y="50739"/>
                      <a:pt x="57204" y="50837"/>
                    </a:cubicBezTo>
                    <a:cubicBezTo>
                      <a:pt x="57670" y="51021"/>
                      <a:pt x="58221" y="51241"/>
                      <a:pt x="58906" y="51241"/>
                    </a:cubicBezTo>
                    <a:lnTo>
                      <a:pt x="58906" y="51241"/>
                    </a:lnTo>
                    <a:cubicBezTo>
                      <a:pt x="59433" y="51241"/>
                      <a:pt x="59923" y="51119"/>
                      <a:pt x="60363" y="50861"/>
                    </a:cubicBezTo>
                    <a:cubicBezTo>
                      <a:pt x="61575" y="50164"/>
                      <a:pt x="61918" y="48915"/>
                      <a:pt x="62102" y="47874"/>
                    </a:cubicBezTo>
                    <a:cubicBezTo>
                      <a:pt x="62335" y="46527"/>
                      <a:pt x="62567" y="45180"/>
                      <a:pt x="62775" y="43858"/>
                    </a:cubicBezTo>
                    <a:cubicBezTo>
                      <a:pt x="62886" y="43209"/>
                      <a:pt x="62996" y="42536"/>
                      <a:pt x="63106" y="41874"/>
                    </a:cubicBezTo>
                    <a:cubicBezTo>
                      <a:pt x="63412" y="40038"/>
                      <a:pt x="63718" y="38140"/>
                      <a:pt x="63926" y="36230"/>
                    </a:cubicBezTo>
                    <a:cubicBezTo>
                      <a:pt x="64232" y="33365"/>
                      <a:pt x="64306" y="30279"/>
                      <a:pt x="64171" y="26827"/>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66" name="Google Shape;66;p5"/>
            <p:cNvGrpSpPr/>
            <p:nvPr/>
          </p:nvGrpSpPr>
          <p:grpSpPr>
            <a:xfrm>
              <a:off x="-2338325" y="2574912"/>
              <a:ext cx="3661651" cy="3205669"/>
              <a:chOff x="1057550" y="3474725"/>
              <a:chExt cx="1831100" cy="1603075"/>
            </a:xfrm>
          </p:grpSpPr>
          <p:sp>
            <p:nvSpPr>
              <p:cNvPr id="67" name="Google Shape;67;p5"/>
              <p:cNvSpPr/>
              <p:nvPr/>
            </p:nvSpPr>
            <p:spPr>
              <a:xfrm>
                <a:off x="1057550" y="3474725"/>
                <a:ext cx="1831100" cy="1603075"/>
              </a:xfrm>
              <a:custGeom>
                <a:avLst/>
                <a:gdLst/>
                <a:ahLst/>
                <a:cxnLst/>
                <a:rect l="l" t="t" r="r" b="b"/>
                <a:pathLst>
                  <a:path w="73244" h="64123" fill="none" extrusionOk="0">
                    <a:moveTo>
                      <a:pt x="38152" y="64122"/>
                    </a:moveTo>
                    <a:cubicBezTo>
                      <a:pt x="36940" y="64122"/>
                      <a:pt x="35655" y="63987"/>
                      <a:pt x="34320" y="63816"/>
                    </a:cubicBezTo>
                    <a:lnTo>
                      <a:pt x="16285" y="61526"/>
                    </a:lnTo>
                    <a:cubicBezTo>
                      <a:pt x="13371" y="61159"/>
                      <a:pt x="10040" y="60730"/>
                      <a:pt x="7322" y="59114"/>
                    </a:cubicBezTo>
                    <a:cubicBezTo>
                      <a:pt x="1065" y="55368"/>
                      <a:pt x="208" y="46944"/>
                      <a:pt x="123" y="43479"/>
                    </a:cubicBezTo>
                    <a:cubicBezTo>
                      <a:pt x="0" y="38336"/>
                      <a:pt x="906" y="33071"/>
                      <a:pt x="2731" y="28260"/>
                    </a:cubicBezTo>
                    <a:cubicBezTo>
                      <a:pt x="3233" y="26937"/>
                      <a:pt x="3722" y="25884"/>
                      <a:pt x="4518" y="25039"/>
                    </a:cubicBezTo>
                    <a:cubicBezTo>
                      <a:pt x="5694" y="23803"/>
                      <a:pt x="7371" y="23215"/>
                      <a:pt x="9097" y="22701"/>
                    </a:cubicBezTo>
                    <a:lnTo>
                      <a:pt x="9244" y="22652"/>
                    </a:lnTo>
                    <a:cubicBezTo>
                      <a:pt x="10836" y="22174"/>
                      <a:pt x="12513" y="21672"/>
                      <a:pt x="13750" y="20570"/>
                    </a:cubicBezTo>
                    <a:cubicBezTo>
                      <a:pt x="14975" y="19481"/>
                      <a:pt x="15721" y="17485"/>
                      <a:pt x="14852" y="16016"/>
                    </a:cubicBezTo>
                    <a:cubicBezTo>
                      <a:pt x="14619" y="15624"/>
                      <a:pt x="14301" y="15305"/>
                      <a:pt x="13995" y="14999"/>
                    </a:cubicBezTo>
                    <a:cubicBezTo>
                      <a:pt x="13836" y="14852"/>
                      <a:pt x="13677" y="14681"/>
                      <a:pt x="13517" y="14510"/>
                    </a:cubicBezTo>
                    <a:cubicBezTo>
                      <a:pt x="11252" y="11938"/>
                      <a:pt x="11742" y="8094"/>
                      <a:pt x="12599" y="4323"/>
                    </a:cubicBezTo>
                    <a:cubicBezTo>
                      <a:pt x="12771" y="3588"/>
                      <a:pt x="13003" y="2559"/>
                      <a:pt x="13701" y="1959"/>
                    </a:cubicBezTo>
                    <a:cubicBezTo>
                      <a:pt x="14840" y="992"/>
                      <a:pt x="16578" y="1470"/>
                      <a:pt x="17815" y="2253"/>
                    </a:cubicBezTo>
                    <a:cubicBezTo>
                      <a:pt x="18097" y="2425"/>
                      <a:pt x="18366" y="2608"/>
                      <a:pt x="18648" y="2792"/>
                    </a:cubicBezTo>
                    <a:cubicBezTo>
                      <a:pt x="19578" y="3417"/>
                      <a:pt x="20533" y="4078"/>
                      <a:pt x="21647" y="4163"/>
                    </a:cubicBezTo>
                    <a:cubicBezTo>
                      <a:pt x="21954" y="4200"/>
                      <a:pt x="22284" y="4163"/>
                      <a:pt x="22590" y="4151"/>
                    </a:cubicBezTo>
                    <a:cubicBezTo>
                      <a:pt x="23080" y="4114"/>
                      <a:pt x="23607" y="4090"/>
                      <a:pt x="24084" y="4225"/>
                    </a:cubicBezTo>
                    <a:cubicBezTo>
                      <a:pt x="24598" y="4384"/>
                      <a:pt x="25027" y="4727"/>
                      <a:pt x="25443" y="5069"/>
                    </a:cubicBezTo>
                    <a:cubicBezTo>
                      <a:pt x="25676" y="5253"/>
                      <a:pt x="25896" y="5437"/>
                      <a:pt x="26141" y="5584"/>
                    </a:cubicBezTo>
                    <a:cubicBezTo>
                      <a:pt x="28039" y="6796"/>
                      <a:pt x="30549" y="6061"/>
                      <a:pt x="32263" y="5400"/>
                    </a:cubicBezTo>
                    <a:cubicBezTo>
                      <a:pt x="34491" y="4543"/>
                      <a:pt x="36659" y="3490"/>
                      <a:pt x="38691" y="2253"/>
                    </a:cubicBezTo>
                    <a:lnTo>
                      <a:pt x="38973" y="2082"/>
                    </a:lnTo>
                    <a:cubicBezTo>
                      <a:pt x="40038" y="1421"/>
                      <a:pt x="41140" y="747"/>
                      <a:pt x="42401" y="649"/>
                    </a:cubicBezTo>
                    <a:cubicBezTo>
                      <a:pt x="43099" y="588"/>
                      <a:pt x="43797" y="711"/>
                      <a:pt x="44483" y="833"/>
                    </a:cubicBezTo>
                    <a:cubicBezTo>
                      <a:pt x="44923" y="907"/>
                      <a:pt x="45389" y="992"/>
                      <a:pt x="45829" y="1017"/>
                    </a:cubicBezTo>
                    <a:lnTo>
                      <a:pt x="45829" y="1017"/>
                    </a:lnTo>
                    <a:cubicBezTo>
                      <a:pt x="46307" y="1041"/>
                      <a:pt x="46870" y="809"/>
                      <a:pt x="47421" y="600"/>
                    </a:cubicBezTo>
                    <a:cubicBezTo>
                      <a:pt x="48156" y="307"/>
                      <a:pt x="48915" y="0"/>
                      <a:pt x="49503" y="319"/>
                    </a:cubicBezTo>
                    <a:cubicBezTo>
                      <a:pt x="51033" y="1139"/>
                      <a:pt x="50127" y="3404"/>
                      <a:pt x="49637" y="4629"/>
                    </a:cubicBezTo>
                    <a:lnTo>
                      <a:pt x="49552" y="4849"/>
                    </a:lnTo>
                    <a:cubicBezTo>
                      <a:pt x="48829" y="6686"/>
                      <a:pt x="48462" y="8694"/>
                      <a:pt x="48486" y="10665"/>
                    </a:cubicBezTo>
                    <a:cubicBezTo>
                      <a:pt x="48511" y="11179"/>
                      <a:pt x="48548" y="11693"/>
                      <a:pt x="48854" y="12061"/>
                    </a:cubicBezTo>
                    <a:cubicBezTo>
                      <a:pt x="49184" y="12428"/>
                      <a:pt x="49698" y="12551"/>
                      <a:pt x="50200" y="12624"/>
                    </a:cubicBezTo>
                    <a:cubicBezTo>
                      <a:pt x="50666" y="12710"/>
                      <a:pt x="51143" y="12746"/>
                      <a:pt x="51584" y="12795"/>
                    </a:cubicBezTo>
                    <a:cubicBezTo>
                      <a:pt x="53188" y="12979"/>
                      <a:pt x="54853" y="13163"/>
                      <a:pt x="56176" y="14093"/>
                    </a:cubicBezTo>
                    <a:cubicBezTo>
                      <a:pt x="57045" y="14705"/>
                      <a:pt x="57694" y="15611"/>
                      <a:pt x="58318" y="16469"/>
                    </a:cubicBezTo>
                    <a:cubicBezTo>
                      <a:pt x="59139" y="17620"/>
                      <a:pt x="59934" y="18709"/>
                      <a:pt x="61196" y="19199"/>
                    </a:cubicBezTo>
                    <a:cubicBezTo>
                      <a:pt x="61771" y="19419"/>
                      <a:pt x="62469" y="19530"/>
                      <a:pt x="63118" y="19628"/>
                    </a:cubicBezTo>
                    <a:cubicBezTo>
                      <a:pt x="64452" y="19823"/>
                      <a:pt x="65714" y="20007"/>
                      <a:pt x="66228" y="21158"/>
                    </a:cubicBezTo>
                    <a:cubicBezTo>
                      <a:pt x="66460" y="21660"/>
                      <a:pt x="66460" y="22235"/>
                      <a:pt x="66448" y="22750"/>
                    </a:cubicBezTo>
                    <a:cubicBezTo>
                      <a:pt x="66424" y="23558"/>
                      <a:pt x="66265" y="24427"/>
                      <a:pt x="66105" y="25272"/>
                    </a:cubicBezTo>
                    <a:cubicBezTo>
                      <a:pt x="65787" y="26937"/>
                      <a:pt x="65444" y="28664"/>
                      <a:pt x="66363" y="29937"/>
                    </a:cubicBezTo>
                    <a:cubicBezTo>
                      <a:pt x="66938" y="30721"/>
                      <a:pt x="67881" y="30990"/>
                      <a:pt x="68897" y="31296"/>
                    </a:cubicBezTo>
                    <a:cubicBezTo>
                      <a:pt x="69766" y="31565"/>
                      <a:pt x="70685" y="31822"/>
                      <a:pt x="71309" y="32459"/>
                    </a:cubicBezTo>
                    <a:cubicBezTo>
                      <a:pt x="72607" y="33782"/>
                      <a:pt x="73244" y="36071"/>
                      <a:pt x="72044" y="37626"/>
                    </a:cubicBezTo>
                    <a:cubicBezTo>
                      <a:pt x="71591" y="38214"/>
                      <a:pt x="70930" y="38606"/>
                      <a:pt x="70305" y="38985"/>
                    </a:cubicBezTo>
                    <a:lnTo>
                      <a:pt x="70256" y="39010"/>
                    </a:lnTo>
                    <a:cubicBezTo>
                      <a:pt x="67342" y="40761"/>
                      <a:pt x="64085" y="42964"/>
                      <a:pt x="61979" y="46136"/>
                    </a:cubicBezTo>
                    <a:cubicBezTo>
                      <a:pt x="61257" y="47213"/>
                      <a:pt x="60657" y="48425"/>
                      <a:pt x="60081" y="49601"/>
                    </a:cubicBezTo>
                    <a:cubicBezTo>
                      <a:pt x="59053" y="51682"/>
                      <a:pt x="58000" y="53825"/>
                      <a:pt x="56188" y="55331"/>
                    </a:cubicBezTo>
                    <a:cubicBezTo>
                      <a:pt x="54731" y="56543"/>
                      <a:pt x="52919" y="57192"/>
                      <a:pt x="51155" y="57841"/>
                    </a:cubicBezTo>
                    <a:cubicBezTo>
                      <a:pt x="49613" y="58404"/>
                      <a:pt x="48021" y="58992"/>
                      <a:pt x="46674" y="59922"/>
                    </a:cubicBezTo>
                    <a:cubicBezTo>
                      <a:pt x="46086" y="60339"/>
                      <a:pt x="45548" y="60804"/>
                      <a:pt x="45021" y="61269"/>
                    </a:cubicBezTo>
                    <a:cubicBezTo>
                      <a:pt x="44287" y="61906"/>
                      <a:pt x="43515" y="62579"/>
                      <a:pt x="42646" y="63069"/>
                    </a:cubicBezTo>
                    <a:cubicBezTo>
                      <a:pt x="41287" y="63865"/>
                      <a:pt x="39769" y="64122"/>
                      <a:pt x="38152" y="64122"/>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5"/>
              <p:cNvSpPr/>
              <p:nvPr/>
            </p:nvSpPr>
            <p:spPr>
              <a:xfrm>
                <a:off x="1142950" y="3575725"/>
                <a:ext cx="1648975" cy="1416975"/>
              </a:xfrm>
              <a:custGeom>
                <a:avLst/>
                <a:gdLst/>
                <a:ahLst/>
                <a:cxnLst/>
                <a:rect l="l" t="t" r="r" b="b"/>
                <a:pathLst>
                  <a:path w="65959" h="56679" fill="none" extrusionOk="0">
                    <a:moveTo>
                      <a:pt x="34700" y="56678"/>
                    </a:moveTo>
                    <a:lnTo>
                      <a:pt x="34700" y="56678"/>
                    </a:lnTo>
                    <a:cubicBezTo>
                      <a:pt x="33647" y="56678"/>
                      <a:pt x="32496" y="56531"/>
                      <a:pt x="31333" y="56397"/>
                    </a:cubicBezTo>
                    <a:lnTo>
                      <a:pt x="13297" y="54107"/>
                    </a:lnTo>
                    <a:cubicBezTo>
                      <a:pt x="10579" y="53752"/>
                      <a:pt x="7763" y="53397"/>
                      <a:pt x="5645" y="52148"/>
                    </a:cubicBezTo>
                    <a:cubicBezTo>
                      <a:pt x="845" y="49283"/>
                      <a:pt x="172" y="42255"/>
                      <a:pt x="110" y="39365"/>
                    </a:cubicBezTo>
                    <a:cubicBezTo>
                      <a:pt x="0" y="34651"/>
                      <a:pt x="833" y="29827"/>
                      <a:pt x="2486" y="25407"/>
                    </a:cubicBezTo>
                    <a:cubicBezTo>
                      <a:pt x="2792" y="24599"/>
                      <a:pt x="3122" y="23791"/>
                      <a:pt x="3551" y="23326"/>
                    </a:cubicBezTo>
                    <a:cubicBezTo>
                      <a:pt x="4163" y="22689"/>
                      <a:pt x="5424" y="22273"/>
                      <a:pt x="6649" y="21905"/>
                    </a:cubicBezTo>
                    <a:lnTo>
                      <a:pt x="6796" y="21856"/>
                    </a:lnTo>
                    <a:cubicBezTo>
                      <a:pt x="8571" y="21318"/>
                      <a:pt x="10763" y="20669"/>
                      <a:pt x="12563" y="19077"/>
                    </a:cubicBezTo>
                    <a:cubicBezTo>
                      <a:pt x="14864" y="17032"/>
                      <a:pt x="16199" y="13347"/>
                      <a:pt x="14326" y="10225"/>
                    </a:cubicBezTo>
                    <a:cubicBezTo>
                      <a:pt x="13885" y="9490"/>
                      <a:pt x="13346" y="8951"/>
                      <a:pt x="12967" y="8559"/>
                    </a:cubicBezTo>
                    <a:lnTo>
                      <a:pt x="12636" y="8217"/>
                    </a:lnTo>
                    <a:cubicBezTo>
                      <a:pt x="11754" y="7225"/>
                      <a:pt x="10750" y="4605"/>
                      <a:pt x="11142" y="2768"/>
                    </a:cubicBezTo>
                    <a:cubicBezTo>
                      <a:pt x="11326" y="1936"/>
                      <a:pt x="11791" y="1348"/>
                      <a:pt x="12489" y="1042"/>
                    </a:cubicBezTo>
                    <a:cubicBezTo>
                      <a:pt x="12526" y="1029"/>
                      <a:pt x="12550" y="1054"/>
                      <a:pt x="12587" y="1078"/>
                    </a:cubicBezTo>
                    <a:lnTo>
                      <a:pt x="12599" y="1091"/>
                    </a:lnTo>
                    <a:cubicBezTo>
                      <a:pt x="12820" y="1225"/>
                      <a:pt x="13065" y="1385"/>
                      <a:pt x="13309" y="1544"/>
                    </a:cubicBezTo>
                    <a:cubicBezTo>
                      <a:pt x="14424" y="2303"/>
                      <a:pt x="15942" y="3344"/>
                      <a:pt x="17925" y="3490"/>
                    </a:cubicBezTo>
                    <a:cubicBezTo>
                      <a:pt x="18121" y="3503"/>
                      <a:pt x="18305" y="3527"/>
                      <a:pt x="18525" y="3527"/>
                    </a:cubicBezTo>
                    <a:cubicBezTo>
                      <a:pt x="18844" y="3527"/>
                      <a:pt x="19125" y="3503"/>
                      <a:pt x="19370" y="3490"/>
                    </a:cubicBezTo>
                    <a:cubicBezTo>
                      <a:pt x="19395" y="3490"/>
                      <a:pt x="19431" y="3490"/>
                      <a:pt x="19456" y="3478"/>
                    </a:cubicBezTo>
                    <a:cubicBezTo>
                      <a:pt x="19517" y="3466"/>
                      <a:pt x="19578" y="3466"/>
                      <a:pt x="19640" y="3478"/>
                    </a:cubicBezTo>
                    <a:cubicBezTo>
                      <a:pt x="19713" y="3490"/>
                      <a:pt x="19762" y="3552"/>
                      <a:pt x="19811" y="3601"/>
                    </a:cubicBezTo>
                    <a:lnTo>
                      <a:pt x="19872" y="3662"/>
                    </a:lnTo>
                    <a:cubicBezTo>
                      <a:pt x="20142" y="3870"/>
                      <a:pt x="20484" y="4152"/>
                      <a:pt x="20901" y="4409"/>
                    </a:cubicBezTo>
                    <a:cubicBezTo>
                      <a:pt x="22125" y="5192"/>
                      <a:pt x="23545" y="5584"/>
                      <a:pt x="25125" y="5584"/>
                    </a:cubicBezTo>
                    <a:cubicBezTo>
                      <a:pt x="26606" y="5584"/>
                      <a:pt x="28186" y="5254"/>
                      <a:pt x="30059" y="4531"/>
                    </a:cubicBezTo>
                    <a:cubicBezTo>
                      <a:pt x="32496" y="3601"/>
                      <a:pt x="34834" y="2450"/>
                      <a:pt x="37038" y="1115"/>
                    </a:cubicBezTo>
                    <a:lnTo>
                      <a:pt x="37320" y="956"/>
                    </a:lnTo>
                    <a:cubicBezTo>
                      <a:pt x="38018" y="527"/>
                      <a:pt x="38814" y="38"/>
                      <a:pt x="39267" y="1"/>
                    </a:cubicBezTo>
                    <a:lnTo>
                      <a:pt x="39352" y="1"/>
                    </a:lnTo>
                    <a:cubicBezTo>
                      <a:pt x="39634" y="1"/>
                      <a:pt x="40026" y="74"/>
                      <a:pt x="40454" y="160"/>
                    </a:cubicBezTo>
                    <a:cubicBezTo>
                      <a:pt x="40956" y="246"/>
                      <a:pt x="41544" y="356"/>
                      <a:pt x="42181" y="381"/>
                    </a:cubicBezTo>
                    <a:cubicBezTo>
                      <a:pt x="42291" y="381"/>
                      <a:pt x="42401" y="405"/>
                      <a:pt x="42511" y="405"/>
                    </a:cubicBezTo>
                    <a:lnTo>
                      <a:pt x="42536" y="405"/>
                    </a:lnTo>
                    <a:cubicBezTo>
                      <a:pt x="42573" y="381"/>
                      <a:pt x="42609" y="381"/>
                      <a:pt x="42646" y="417"/>
                    </a:cubicBezTo>
                    <a:cubicBezTo>
                      <a:pt x="43405" y="1458"/>
                      <a:pt x="42903" y="2731"/>
                      <a:pt x="42352" y="4090"/>
                    </a:cubicBezTo>
                    <a:cubicBezTo>
                      <a:pt x="41997" y="4960"/>
                      <a:pt x="41630" y="5878"/>
                      <a:pt x="41654" y="6723"/>
                    </a:cubicBezTo>
                    <a:cubicBezTo>
                      <a:pt x="41666" y="7335"/>
                      <a:pt x="41679" y="8939"/>
                      <a:pt x="42842" y="10274"/>
                    </a:cubicBezTo>
                    <a:cubicBezTo>
                      <a:pt x="44017" y="11633"/>
                      <a:pt x="45646" y="11890"/>
                      <a:pt x="46258" y="11988"/>
                    </a:cubicBezTo>
                    <a:cubicBezTo>
                      <a:pt x="46772" y="12061"/>
                      <a:pt x="47286" y="12122"/>
                      <a:pt x="47776" y="12184"/>
                    </a:cubicBezTo>
                    <a:cubicBezTo>
                      <a:pt x="49013" y="12318"/>
                      <a:pt x="50176" y="12465"/>
                      <a:pt x="50788" y="12894"/>
                    </a:cubicBezTo>
                    <a:cubicBezTo>
                      <a:pt x="51205" y="13175"/>
                      <a:pt x="51658" y="13824"/>
                      <a:pt x="52147" y="14498"/>
                    </a:cubicBezTo>
                    <a:cubicBezTo>
                      <a:pt x="53127" y="15845"/>
                      <a:pt x="54351" y="17522"/>
                      <a:pt x="56531" y="18379"/>
                    </a:cubicBezTo>
                    <a:cubicBezTo>
                      <a:pt x="57461" y="18746"/>
                      <a:pt x="58428" y="18906"/>
                      <a:pt x="59188" y="19016"/>
                    </a:cubicBezTo>
                    <a:lnTo>
                      <a:pt x="59200" y="19016"/>
                    </a:lnTo>
                    <a:lnTo>
                      <a:pt x="59322" y="19016"/>
                    </a:lnTo>
                    <a:cubicBezTo>
                      <a:pt x="59432" y="19016"/>
                      <a:pt x="59543" y="18991"/>
                      <a:pt x="59616" y="19089"/>
                    </a:cubicBezTo>
                    <a:cubicBezTo>
                      <a:pt x="59812" y="19334"/>
                      <a:pt x="59677" y="19701"/>
                      <a:pt x="59543" y="20093"/>
                    </a:cubicBezTo>
                    <a:cubicBezTo>
                      <a:pt x="59481" y="20277"/>
                      <a:pt x="59408" y="20461"/>
                      <a:pt x="59371" y="20644"/>
                    </a:cubicBezTo>
                    <a:cubicBezTo>
                      <a:pt x="58979" y="22689"/>
                      <a:pt x="58428" y="25481"/>
                      <a:pt x="60216" y="27966"/>
                    </a:cubicBezTo>
                    <a:cubicBezTo>
                      <a:pt x="61465" y="29693"/>
                      <a:pt x="63326" y="30244"/>
                      <a:pt x="64550" y="30599"/>
                    </a:cubicBezTo>
                    <a:cubicBezTo>
                      <a:pt x="64624" y="30611"/>
                      <a:pt x="64710" y="30648"/>
                      <a:pt x="64808" y="30672"/>
                    </a:cubicBezTo>
                    <a:cubicBezTo>
                      <a:pt x="65101" y="30746"/>
                      <a:pt x="65420" y="30843"/>
                      <a:pt x="65554" y="30929"/>
                    </a:cubicBezTo>
                    <a:cubicBezTo>
                      <a:pt x="65799" y="31113"/>
                      <a:pt x="65959" y="31468"/>
                      <a:pt x="65897" y="31639"/>
                    </a:cubicBezTo>
                    <a:cubicBezTo>
                      <a:pt x="65836" y="31786"/>
                      <a:pt x="65616" y="31884"/>
                      <a:pt x="65408" y="31994"/>
                    </a:cubicBezTo>
                    <a:cubicBezTo>
                      <a:pt x="65310" y="32031"/>
                      <a:pt x="65236" y="32068"/>
                      <a:pt x="65175" y="32117"/>
                    </a:cubicBezTo>
                    <a:lnTo>
                      <a:pt x="65126" y="32141"/>
                    </a:lnTo>
                    <a:cubicBezTo>
                      <a:pt x="61894" y="34076"/>
                      <a:pt x="58245" y="36549"/>
                      <a:pt x="55759" y="40284"/>
                    </a:cubicBezTo>
                    <a:cubicBezTo>
                      <a:pt x="54914" y="41557"/>
                      <a:pt x="54266" y="42867"/>
                      <a:pt x="53653" y="44140"/>
                    </a:cubicBezTo>
                    <a:cubicBezTo>
                      <a:pt x="52698" y="46050"/>
                      <a:pt x="51890" y="47728"/>
                      <a:pt x="50654" y="48744"/>
                    </a:cubicBezTo>
                    <a:cubicBezTo>
                      <a:pt x="49637" y="49577"/>
                      <a:pt x="48168" y="50115"/>
                      <a:pt x="46625" y="50679"/>
                    </a:cubicBezTo>
                    <a:cubicBezTo>
                      <a:pt x="44960" y="51291"/>
                      <a:pt x="43075" y="51977"/>
                      <a:pt x="41360" y="53176"/>
                    </a:cubicBezTo>
                    <a:cubicBezTo>
                      <a:pt x="40626" y="53691"/>
                      <a:pt x="39977" y="54254"/>
                      <a:pt x="39414" y="54768"/>
                    </a:cubicBezTo>
                    <a:cubicBezTo>
                      <a:pt x="38789" y="55319"/>
                      <a:pt x="38201" y="55833"/>
                      <a:pt x="37650" y="56140"/>
                    </a:cubicBezTo>
                    <a:cubicBezTo>
                      <a:pt x="36879" y="56495"/>
                      <a:pt x="35961" y="56678"/>
                      <a:pt x="34700" y="5667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5"/>
              <p:cNvSpPr/>
              <p:nvPr/>
            </p:nvSpPr>
            <p:spPr>
              <a:xfrm>
                <a:off x="1227425" y="3650125"/>
                <a:ext cx="1399200" cy="1258400"/>
              </a:xfrm>
              <a:custGeom>
                <a:avLst/>
                <a:gdLst/>
                <a:ahLst/>
                <a:cxnLst/>
                <a:rect l="l" t="t" r="r" b="b"/>
                <a:pathLst>
                  <a:path w="55968" h="50336" fill="none" extrusionOk="0">
                    <a:moveTo>
                      <a:pt x="31321" y="50335"/>
                    </a:moveTo>
                    <a:cubicBezTo>
                      <a:pt x="30451" y="50335"/>
                      <a:pt x="29435" y="50213"/>
                      <a:pt x="28382" y="50066"/>
                    </a:cubicBezTo>
                    <a:lnTo>
                      <a:pt x="10359" y="47776"/>
                    </a:lnTo>
                    <a:cubicBezTo>
                      <a:pt x="7959" y="47470"/>
                      <a:pt x="5510" y="47164"/>
                      <a:pt x="4004" y="46258"/>
                    </a:cubicBezTo>
                    <a:cubicBezTo>
                      <a:pt x="539" y="44189"/>
                      <a:pt x="147" y="38116"/>
                      <a:pt x="98" y="36291"/>
                    </a:cubicBezTo>
                    <a:cubicBezTo>
                      <a:pt x="1" y="32006"/>
                      <a:pt x="735" y="27623"/>
                      <a:pt x="2253" y="23607"/>
                    </a:cubicBezTo>
                    <a:cubicBezTo>
                      <a:pt x="2302" y="23472"/>
                      <a:pt x="2351" y="23349"/>
                      <a:pt x="2400" y="23239"/>
                    </a:cubicBezTo>
                    <a:cubicBezTo>
                      <a:pt x="2486" y="22970"/>
                      <a:pt x="2547" y="22798"/>
                      <a:pt x="2645" y="22701"/>
                    </a:cubicBezTo>
                    <a:cubicBezTo>
                      <a:pt x="2804" y="22541"/>
                      <a:pt x="3172" y="22443"/>
                      <a:pt x="3661" y="22309"/>
                    </a:cubicBezTo>
                    <a:cubicBezTo>
                      <a:pt x="3845" y="22260"/>
                      <a:pt x="4053" y="22199"/>
                      <a:pt x="4261" y="22137"/>
                    </a:cubicBezTo>
                    <a:lnTo>
                      <a:pt x="4408" y="22101"/>
                    </a:lnTo>
                    <a:cubicBezTo>
                      <a:pt x="6392" y="21501"/>
                      <a:pt x="9098" y="20680"/>
                      <a:pt x="11461" y="18611"/>
                    </a:cubicBezTo>
                    <a:cubicBezTo>
                      <a:pt x="14791" y="15648"/>
                      <a:pt x="16677" y="10199"/>
                      <a:pt x="13861" y="5510"/>
                    </a:cubicBezTo>
                    <a:cubicBezTo>
                      <a:pt x="13653" y="5167"/>
                      <a:pt x="13322" y="4873"/>
                      <a:pt x="13016" y="4616"/>
                    </a:cubicBezTo>
                    <a:cubicBezTo>
                      <a:pt x="12575" y="4237"/>
                      <a:pt x="12171" y="3894"/>
                      <a:pt x="12379" y="3563"/>
                    </a:cubicBezTo>
                    <a:cubicBezTo>
                      <a:pt x="12587" y="3208"/>
                      <a:pt x="13016" y="3404"/>
                      <a:pt x="13493" y="3624"/>
                    </a:cubicBezTo>
                    <a:cubicBezTo>
                      <a:pt x="13763" y="3747"/>
                      <a:pt x="14044" y="3869"/>
                      <a:pt x="14302" y="3894"/>
                    </a:cubicBezTo>
                    <a:cubicBezTo>
                      <a:pt x="14595" y="3931"/>
                      <a:pt x="14865" y="3931"/>
                      <a:pt x="15171" y="3931"/>
                    </a:cubicBezTo>
                    <a:lnTo>
                      <a:pt x="15195" y="3931"/>
                    </a:lnTo>
                    <a:cubicBezTo>
                      <a:pt x="15318" y="3980"/>
                      <a:pt x="15416" y="4053"/>
                      <a:pt x="15538" y="4139"/>
                    </a:cubicBezTo>
                    <a:cubicBezTo>
                      <a:pt x="15599" y="4188"/>
                      <a:pt x="15685" y="4249"/>
                      <a:pt x="15746" y="4298"/>
                    </a:cubicBezTo>
                    <a:cubicBezTo>
                      <a:pt x="17522" y="5424"/>
                      <a:pt x="19542" y="6000"/>
                      <a:pt x="21770" y="6000"/>
                    </a:cubicBezTo>
                    <a:cubicBezTo>
                      <a:pt x="23680" y="6000"/>
                      <a:pt x="25627" y="5596"/>
                      <a:pt x="27905" y="4726"/>
                    </a:cubicBezTo>
                    <a:cubicBezTo>
                      <a:pt x="28860" y="4359"/>
                      <a:pt x="29839" y="3526"/>
                      <a:pt x="30782" y="2731"/>
                    </a:cubicBezTo>
                    <a:cubicBezTo>
                      <a:pt x="32459" y="1323"/>
                      <a:pt x="34014" y="0"/>
                      <a:pt x="35398" y="1102"/>
                    </a:cubicBezTo>
                    <a:cubicBezTo>
                      <a:pt x="35802" y="1421"/>
                      <a:pt x="35557" y="1984"/>
                      <a:pt x="35300" y="2571"/>
                    </a:cubicBezTo>
                    <a:cubicBezTo>
                      <a:pt x="35116" y="2976"/>
                      <a:pt x="34933" y="3404"/>
                      <a:pt x="34933" y="3808"/>
                    </a:cubicBezTo>
                    <a:cubicBezTo>
                      <a:pt x="34945" y="4665"/>
                      <a:pt x="34982" y="7236"/>
                      <a:pt x="36941" y="9514"/>
                    </a:cubicBezTo>
                    <a:cubicBezTo>
                      <a:pt x="38924" y="11828"/>
                      <a:pt x="41532" y="12220"/>
                      <a:pt x="42389" y="12342"/>
                    </a:cubicBezTo>
                    <a:cubicBezTo>
                      <a:pt x="42989" y="12440"/>
                      <a:pt x="43552" y="12501"/>
                      <a:pt x="44042" y="12563"/>
                    </a:cubicBezTo>
                    <a:cubicBezTo>
                      <a:pt x="44177" y="12575"/>
                      <a:pt x="44336" y="12575"/>
                      <a:pt x="44483" y="12587"/>
                    </a:cubicBezTo>
                    <a:cubicBezTo>
                      <a:pt x="44862" y="12612"/>
                      <a:pt x="45279" y="12624"/>
                      <a:pt x="45511" y="12758"/>
                    </a:cubicBezTo>
                    <a:cubicBezTo>
                      <a:pt x="45683" y="12869"/>
                      <a:pt x="45805" y="13065"/>
                      <a:pt x="45903" y="13260"/>
                    </a:cubicBezTo>
                    <a:cubicBezTo>
                      <a:pt x="45952" y="13358"/>
                      <a:pt x="46001" y="13432"/>
                      <a:pt x="46062" y="13493"/>
                    </a:cubicBezTo>
                    <a:cubicBezTo>
                      <a:pt x="47164" y="15011"/>
                      <a:pt x="48830" y="17301"/>
                      <a:pt x="51927" y="18525"/>
                    </a:cubicBezTo>
                    <a:cubicBezTo>
                      <a:pt x="51964" y="18550"/>
                      <a:pt x="52025" y="18562"/>
                      <a:pt x="52086" y="18562"/>
                    </a:cubicBezTo>
                    <a:cubicBezTo>
                      <a:pt x="52197" y="18574"/>
                      <a:pt x="52319" y="18611"/>
                      <a:pt x="52380" y="18697"/>
                    </a:cubicBezTo>
                    <a:cubicBezTo>
                      <a:pt x="52919" y="19566"/>
                      <a:pt x="52919" y="20717"/>
                      <a:pt x="52919" y="21929"/>
                    </a:cubicBezTo>
                    <a:cubicBezTo>
                      <a:pt x="52919" y="23521"/>
                      <a:pt x="52919" y="25308"/>
                      <a:pt x="54094" y="26937"/>
                    </a:cubicBezTo>
                    <a:cubicBezTo>
                      <a:pt x="54327" y="27255"/>
                      <a:pt x="54682" y="27488"/>
                      <a:pt x="55013" y="27733"/>
                    </a:cubicBezTo>
                    <a:cubicBezTo>
                      <a:pt x="55503" y="28063"/>
                      <a:pt x="55968" y="28369"/>
                      <a:pt x="55968" y="28871"/>
                    </a:cubicBezTo>
                    <a:cubicBezTo>
                      <a:pt x="55943" y="30561"/>
                      <a:pt x="54401" y="31590"/>
                      <a:pt x="52748" y="32667"/>
                    </a:cubicBezTo>
                    <a:cubicBezTo>
                      <a:pt x="51560" y="33463"/>
                      <a:pt x="50299" y="34283"/>
                      <a:pt x="49552" y="35410"/>
                    </a:cubicBezTo>
                    <a:cubicBezTo>
                      <a:pt x="48585" y="36867"/>
                      <a:pt x="47850" y="38348"/>
                      <a:pt x="47213" y="39646"/>
                    </a:cubicBezTo>
                    <a:cubicBezTo>
                      <a:pt x="46479" y="41164"/>
                      <a:pt x="45769" y="42572"/>
                      <a:pt x="45083" y="43136"/>
                    </a:cubicBezTo>
                    <a:cubicBezTo>
                      <a:pt x="44532" y="43601"/>
                      <a:pt x="43271" y="44054"/>
                      <a:pt x="42046" y="44507"/>
                    </a:cubicBezTo>
                    <a:cubicBezTo>
                      <a:pt x="40271" y="45144"/>
                      <a:pt x="38067" y="45952"/>
                      <a:pt x="36010" y="47409"/>
                    </a:cubicBezTo>
                    <a:cubicBezTo>
                      <a:pt x="35116" y="48033"/>
                      <a:pt x="34369" y="48694"/>
                      <a:pt x="33757" y="49233"/>
                    </a:cubicBezTo>
                    <a:cubicBezTo>
                      <a:pt x="33390" y="49564"/>
                      <a:pt x="32827" y="50054"/>
                      <a:pt x="32606" y="50176"/>
                    </a:cubicBezTo>
                    <a:cubicBezTo>
                      <a:pt x="32557" y="50200"/>
                      <a:pt x="32276" y="50335"/>
                      <a:pt x="31321" y="503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5"/>
              <p:cNvSpPr/>
              <p:nvPr/>
            </p:nvSpPr>
            <p:spPr>
              <a:xfrm>
                <a:off x="1302725" y="3801025"/>
                <a:ext cx="1217375" cy="1025150"/>
              </a:xfrm>
              <a:custGeom>
                <a:avLst/>
                <a:gdLst/>
                <a:ahLst/>
                <a:cxnLst/>
                <a:rect l="l" t="t" r="r" b="b"/>
                <a:pathLst>
                  <a:path w="48695" h="41006" fill="none" extrusionOk="0">
                    <a:moveTo>
                      <a:pt x="27696" y="41006"/>
                    </a:moveTo>
                    <a:cubicBezTo>
                      <a:pt x="27366" y="41006"/>
                      <a:pt x="26999" y="40932"/>
                      <a:pt x="26594" y="40859"/>
                    </a:cubicBezTo>
                    <a:cubicBezTo>
                      <a:pt x="26337" y="40785"/>
                      <a:pt x="26056" y="40748"/>
                      <a:pt x="25786" y="40712"/>
                    </a:cubicBezTo>
                    <a:lnTo>
                      <a:pt x="7751" y="38422"/>
                    </a:lnTo>
                    <a:cubicBezTo>
                      <a:pt x="5902" y="38189"/>
                      <a:pt x="3600" y="37896"/>
                      <a:pt x="2706" y="37345"/>
                    </a:cubicBezTo>
                    <a:cubicBezTo>
                      <a:pt x="1482" y="36610"/>
                      <a:pt x="515" y="33610"/>
                      <a:pt x="441" y="30194"/>
                    </a:cubicBezTo>
                    <a:cubicBezTo>
                      <a:pt x="417" y="29582"/>
                      <a:pt x="392" y="28957"/>
                      <a:pt x="356" y="28296"/>
                    </a:cubicBezTo>
                    <a:cubicBezTo>
                      <a:pt x="196" y="25113"/>
                      <a:pt x="1" y="21501"/>
                      <a:pt x="2180" y="19358"/>
                    </a:cubicBezTo>
                    <a:lnTo>
                      <a:pt x="2302" y="19321"/>
                    </a:lnTo>
                    <a:lnTo>
                      <a:pt x="2351" y="19297"/>
                    </a:lnTo>
                    <a:cubicBezTo>
                      <a:pt x="4494" y="18660"/>
                      <a:pt x="7739" y="17681"/>
                      <a:pt x="10641" y="15110"/>
                    </a:cubicBezTo>
                    <a:cubicBezTo>
                      <a:pt x="12196" y="13750"/>
                      <a:pt x="12538" y="11620"/>
                      <a:pt x="12918" y="9367"/>
                    </a:cubicBezTo>
                    <a:cubicBezTo>
                      <a:pt x="13298" y="7041"/>
                      <a:pt x="13689" y="4641"/>
                      <a:pt x="15501" y="3000"/>
                    </a:cubicBezTo>
                    <a:cubicBezTo>
                      <a:pt x="16003" y="2559"/>
                      <a:pt x="16689" y="2792"/>
                      <a:pt x="17424" y="3037"/>
                    </a:cubicBezTo>
                    <a:cubicBezTo>
                      <a:pt x="17865" y="3184"/>
                      <a:pt x="18318" y="3319"/>
                      <a:pt x="18746" y="3319"/>
                    </a:cubicBezTo>
                    <a:cubicBezTo>
                      <a:pt x="21072" y="3319"/>
                      <a:pt x="23411" y="2853"/>
                      <a:pt x="26092" y="1825"/>
                    </a:cubicBezTo>
                    <a:cubicBezTo>
                      <a:pt x="26472" y="1666"/>
                      <a:pt x="26827" y="1335"/>
                      <a:pt x="27182" y="992"/>
                    </a:cubicBezTo>
                    <a:cubicBezTo>
                      <a:pt x="27696" y="490"/>
                      <a:pt x="28186" y="1"/>
                      <a:pt x="28786" y="233"/>
                    </a:cubicBezTo>
                    <a:cubicBezTo>
                      <a:pt x="29913" y="662"/>
                      <a:pt x="30182" y="1849"/>
                      <a:pt x="30439" y="3123"/>
                    </a:cubicBezTo>
                    <a:cubicBezTo>
                      <a:pt x="30623" y="4041"/>
                      <a:pt x="30819" y="4996"/>
                      <a:pt x="31382" y="5645"/>
                    </a:cubicBezTo>
                    <a:cubicBezTo>
                      <a:pt x="33255" y="7812"/>
                      <a:pt x="35765" y="9135"/>
                      <a:pt x="38875" y="9612"/>
                    </a:cubicBezTo>
                    <a:cubicBezTo>
                      <a:pt x="39120" y="9649"/>
                      <a:pt x="39365" y="9661"/>
                      <a:pt x="39585" y="9661"/>
                    </a:cubicBezTo>
                    <a:cubicBezTo>
                      <a:pt x="39989" y="9673"/>
                      <a:pt x="40369" y="9673"/>
                      <a:pt x="40651" y="9845"/>
                    </a:cubicBezTo>
                    <a:cubicBezTo>
                      <a:pt x="42059" y="10653"/>
                      <a:pt x="44667" y="12171"/>
                      <a:pt x="46528" y="15097"/>
                    </a:cubicBezTo>
                    <a:cubicBezTo>
                      <a:pt x="46626" y="15256"/>
                      <a:pt x="46601" y="15465"/>
                      <a:pt x="46564" y="15648"/>
                    </a:cubicBezTo>
                    <a:cubicBezTo>
                      <a:pt x="46552" y="15734"/>
                      <a:pt x="46540" y="15807"/>
                      <a:pt x="46540" y="15869"/>
                    </a:cubicBezTo>
                    <a:cubicBezTo>
                      <a:pt x="46540" y="17644"/>
                      <a:pt x="46552" y="20338"/>
                      <a:pt x="48352" y="22848"/>
                    </a:cubicBezTo>
                    <a:cubicBezTo>
                      <a:pt x="48389" y="22897"/>
                      <a:pt x="48450" y="22946"/>
                      <a:pt x="48499" y="22995"/>
                    </a:cubicBezTo>
                    <a:cubicBezTo>
                      <a:pt x="48585" y="23068"/>
                      <a:pt x="48695" y="23154"/>
                      <a:pt x="48683" y="23264"/>
                    </a:cubicBezTo>
                    <a:cubicBezTo>
                      <a:pt x="48646" y="23497"/>
                      <a:pt x="48389" y="23607"/>
                      <a:pt x="48181" y="23680"/>
                    </a:cubicBezTo>
                    <a:cubicBezTo>
                      <a:pt x="48070" y="23729"/>
                      <a:pt x="47972" y="23754"/>
                      <a:pt x="47899" y="23803"/>
                    </a:cubicBezTo>
                    <a:cubicBezTo>
                      <a:pt x="46552" y="24684"/>
                      <a:pt x="44887" y="25786"/>
                      <a:pt x="43748" y="27488"/>
                    </a:cubicBezTo>
                    <a:cubicBezTo>
                      <a:pt x="42671" y="29129"/>
                      <a:pt x="41850" y="30782"/>
                      <a:pt x="41202" y="32092"/>
                    </a:cubicBezTo>
                    <a:cubicBezTo>
                      <a:pt x="41091" y="32300"/>
                      <a:pt x="40993" y="32545"/>
                      <a:pt x="40871" y="32765"/>
                    </a:cubicBezTo>
                    <a:cubicBezTo>
                      <a:pt x="40553" y="33475"/>
                      <a:pt x="40234" y="34210"/>
                      <a:pt x="39916" y="34467"/>
                    </a:cubicBezTo>
                    <a:cubicBezTo>
                      <a:pt x="39634" y="34700"/>
                      <a:pt x="39010" y="34896"/>
                      <a:pt x="38459" y="35079"/>
                    </a:cubicBezTo>
                    <a:cubicBezTo>
                      <a:pt x="38263" y="35141"/>
                      <a:pt x="38055" y="35202"/>
                      <a:pt x="37908" y="35263"/>
                    </a:cubicBezTo>
                    <a:cubicBezTo>
                      <a:pt x="36047" y="35937"/>
                      <a:pt x="33512" y="36867"/>
                      <a:pt x="31076" y="38569"/>
                    </a:cubicBezTo>
                    <a:cubicBezTo>
                      <a:pt x="30035" y="39304"/>
                      <a:pt x="29178" y="40075"/>
                      <a:pt x="28541" y="40626"/>
                    </a:cubicBezTo>
                    <a:lnTo>
                      <a:pt x="28517" y="40638"/>
                    </a:lnTo>
                    <a:cubicBezTo>
                      <a:pt x="28505" y="40650"/>
                      <a:pt x="28480" y="40687"/>
                      <a:pt x="28456" y="40712"/>
                    </a:cubicBezTo>
                    <a:cubicBezTo>
                      <a:pt x="28394" y="40773"/>
                      <a:pt x="28333" y="40871"/>
                      <a:pt x="28235" y="40895"/>
                    </a:cubicBezTo>
                    <a:lnTo>
                      <a:pt x="28235" y="40895"/>
                    </a:lnTo>
                    <a:cubicBezTo>
                      <a:pt x="28052" y="40993"/>
                      <a:pt x="27880" y="41006"/>
                      <a:pt x="27696" y="4100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5"/>
              <p:cNvSpPr/>
              <p:nvPr/>
            </p:nvSpPr>
            <p:spPr>
              <a:xfrm>
                <a:off x="1384750" y="3924375"/>
                <a:ext cx="1036500" cy="814250"/>
              </a:xfrm>
              <a:custGeom>
                <a:avLst/>
                <a:gdLst/>
                <a:ahLst/>
                <a:cxnLst/>
                <a:rect l="l" t="t" r="r" b="b"/>
                <a:pathLst>
                  <a:path w="41460" h="32570" fill="none" extrusionOk="0">
                    <a:moveTo>
                      <a:pt x="23730" y="32570"/>
                    </a:moveTo>
                    <a:lnTo>
                      <a:pt x="23730" y="32570"/>
                    </a:lnTo>
                    <a:cubicBezTo>
                      <a:pt x="23534" y="32521"/>
                      <a:pt x="23240" y="32472"/>
                      <a:pt x="22934" y="32435"/>
                    </a:cubicBezTo>
                    <a:lnTo>
                      <a:pt x="4899" y="30133"/>
                    </a:lnTo>
                    <a:cubicBezTo>
                      <a:pt x="4654" y="30109"/>
                      <a:pt x="4323" y="30084"/>
                      <a:pt x="3980" y="30072"/>
                    </a:cubicBezTo>
                    <a:cubicBezTo>
                      <a:pt x="3037" y="30023"/>
                      <a:pt x="1862" y="29962"/>
                      <a:pt x="1360" y="29570"/>
                    </a:cubicBezTo>
                    <a:cubicBezTo>
                      <a:pt x="870" y="29166"/>
                      <a:pt x="601" y="27684"/>
                      <a:pt x="540" y="25187"/>
                    </a:cubicBezTo>
                    <a:cubicBezTo>
                      <a:pt x="527" y="24538"/>
                      <a:pt x="491" y="23840"/>
                      <a:pt x="442" y="23191"/>
                    </a:cubicBezTo>
                    <a:cubicBezTo>
                      <a:pt x="417" y="22738"/>
                      <a:pt x="393" y="22273"/>
                      <a:pt x="344" y="21795"/>
                    </a:cubicBezTo>
                    <a:cubicBezTo>
                      <a:pt x="172" y="19971"/>
                      <a:pt x="1" y="18085"/>
                      <a:pt x="895" y="17338"/>
                    </a:cubicBezTo>
                    <a:cubicBezTo>
                      <a:pt x="1691" y="16677"/>
                      <a:pt x="2805" y="16236"/>
                      <a:pt x="4103" y="15734"/>
                    </a:cubicBezTo>
                    <a:cubicBezTo>
                      <a:pt x="5866" y="15049"/>
                      <a:pt x="7862" y="14265"/>
                      <a:pt x="9612" y="12686"/>
                    </a:cubicBezTo>
                    <a:cubicBezTo>
                      <a:pt x="12049" y="10531"/>
                      <a:pt x="12551" y="7457"/>
                      <a:pt x="12967" y="4984"/>
                    </a:cubicBezTo>
                    <a:cubicBezTo>
                      <a:pt x="13029" y="4592"/>
                      <a:pt x="13065" y="4176"/>
                      <a:pt x="13078" y="3760"/>
                    </a:cubicBezTo>
                    <a:cubicBezTo>
                      <a:pt x="13126" y="2768"/>
                      <a:pt x="13163" y="1837"/>
                      <a:pt x="13824" y="1531"/>
                    </a:cubicBezTo>
                    <a:cubicBezTo>
                      <a:pt x="14082" y="1409"/>
                      <a:pt x="14388" y="1495"/>
                      <a:pt x="14730" y="1605"/>
                    </a:cubicBezTo>
                    <a:cubicBezTo>
                      <a:pt x="14975" y="1678"/>
                      <a:pt x="15220" y="1764"/>
                      <a:pt x="15477" y="1764"/>
                    </a:cubicBezTo>
                    <a:cubicBezTo>
                      <a:pt x="18232" y="1764"/>
                      <a:pt x="20950" y="1213"/>
                      <a:pt x="24011" y="50"/>
                    </a:cubicBezTo>
                    <a:cubicBezTo>
                      <a:pt x="24011" y="50"/>
                      <a:pt x="24036" y="50"/>
                      <a:pt x="24036" y="25"/>
                    </a:cubicBezTo>
                    <a:cubicBezTo>
                      <a:pt x="24048" y="13"/>
                      <a:pt x="24073" y="1"/>
                      <a:pt x="24109" y="13"/>
                    </a:cubicBezTo>
                    <a:cubicBezTo>
                      <a:pt x="24587" y="258"/>
                      <a:pt x="24746" y="821"/>
                      <a:pt x="24905" y="1433"/>
                    </a:cubicBezTo>
                    <a:cubicBezTo>
                      <a:pt x="25040" y="1960"/>
                      <a:pt x="25199" y="2511"/>
                      <a:pt x="25542" y="2927"/>
                    </a:cubicBezTo>
                    <a:cubicBezTo>
                      <a:pt x="27954" y="5707"/>
                      <a:pt x="31150" y="7421"/>
                      <a:pt x="35068" y="8021"/>
                    </a:cubicBezTo>
                    <a:cubicBezTo>
                      <a:pt x="35251" y="8045"/>
                      <a:pt x="35435" y="8045"/>
                      <a:pt x="35606" y="8045"/>
                    </a:cubicBezTo>
                    <a:cubicBezTo>
                      <a:pt x="35802" y="8045"/>
                      <a:pt x="35986" y="8045"/>
                      <a:pt x="36121" y="8094"/>
                    </a:cubicBezTo>
                    <a:cubicBezTo>
                      <a:pt x="36806" y="8290"/>
                      <a:pt x="39145" y="9123"/>
                      <a:pt x="39867" y="11229"/>
                    </a:cubicBezTo>
                    <a:cubicBezTo>
                      <a:pt x="39953" y="11473"/>
                      <a:pt x="40063" y="11743"/>
                      <a:pt x="40173" y="12024"/>
                    </a:cubicBezTo>
                    <a:cubicBezTo>
                      <a:pt x="40724" y="13408"/>
                      <a:pt x="41459" y="15294"/>
                      <a:pt x="40896" y="17326"/>
                    </a:cubicBezTo>
                    <a:cubicBezTo>
                      <a:pt x="40688" y="18073"/>
                      <a:pt x="40014" y="18587"/>
                      <a:pt x="39280" y="19126"/>
                    </a:cubicBezTo>
                    <a:cubicBezTo>
                      <a:pt x="38680" y="19579"/>
                      <a:pt x="38067" y="20044"/>
                      <a:pt x="37639" y="20693"/>
                    </a:cubicBezTo>
                    <a:cubicBezTo>
                      <a:pt x="36427" y="22517"/>
                      <a:pt x="35557" y="24268"/>
                      <a:pt x="34872" y="25676"/>
                    </a:cubicBezTo>
                    <a:lnTo>
                      <a:pt x="34504" y="26460"/>
                    </a:lnTo>
                    <a:lnTo>
                      <a:pt x="34504" y="26460"/>
                    </a:lnTo>
                    <a:cubicBezTo>
                      <a:pt x="34480" y="26485"/>
                      <a:pt x="34468" y="26533"/>
                      <a:pt x="34456" y="26582"/>
                    </a:cubicBezTo>
                    <a:cubicBezTo>
                      <a:pt x="34419" y="26693"/>
                      <a:pt x="34394" y="26815"/>
                      <a:pt x="34296" y="26889"/>
                    </a:cubicBezTo>
                    <a:cubicBezTo>
                      <a:pt x="34272" y="26913"/>
                      <a:pt x="34223" y="26938"/>
                      <a:pt x="34186" y="26938"/>
                    </a:cubicBezTo>
                    <a:cubicBezTo>
                      <a:pt x="34162" y="26938"/>
                      <a:pt x="34149" y="26938"/>
                      <a:pt x="34137" y="26950"/>
                    </a:cubicBezTo>
                    <a:cubicBezTo>
                      <a:pt x="33917" y="27011"/>
                      <a:pt x="33672" y="27084"/>
                      <a:pt x="33452" y="27182"/>
                    </a:cubicBezTo>
                    <a:cubicBezTo>
                      <a:pt x="31529" y="27880"/>
                      <a:pt x="28640" y="28921"/>
                      <a:pt x="25824" y="30892"/>
                    </a:cubicBezTo>
                    <a:cubicBezTo>
                      <a:pt x="25162" y="31394"/>
                      <a:pt x="24477" y="31921"/>
                      <a:pt x="23730" y="3257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5"/>
              <p:cNvSpPr/>
              <p:nvPr/>
            </p:nvSpPr>
            <p:spPr>
              <a:xfrm>
                <a:off x="1468325" y="4007950"/>
                <a:ext cx="866300" cy="648650"/>
              </a:xfrm>
              <a:custGeom>
                <a:avLst/>
                <a:gdLst/>
                <a:ahLst/>
                <a:cxnLst/>
                <a:rect l="l" t="t" r="r" b="b"/>
                <a:pathLst>
                  <a:path w="34652" h="25946" fill="none" extrusionOk="0">
                    <a:moveTo>
                      <a:pt x="16922" y="25945"/>
                    </a:moveTo>
                    <a:cubicBezTo>
                      <a:pt x="13971" y="25945"/>
                      <a:pt x="10151" y="25125"/>
                      <a:pt x="6918" y="24415"/>
                    </a:cubicBezTo>
                    <a:cubicBezTo>
                      <a:pt x="5070" y="24023"/>
                      <a:pt x="3306" y="23644"/>
                      <a:pt x="1984" y="23472"/>
                    </a:cubicBezTo>
                    <a:lnTo>
                      <a:pt x="1984" y="23472"/>
                    </a:lnTo>
                    <a:cubicBezTo>
                      <a:pt x="1592" y="23423"/>
                      <a:pt x="1176" y="23399"/>
                      <a:pt x="796" y="23374"/>
                    </a:cubicBezTo>
                    <a:lnTo>
                      <a:pt x="760" y="23374"/>
                    </a:lnTo>
                    <a:cubicBezTo>
                      <a:pt x="735" y="23374"/>
                      <a:pt x="686" y="23399"/>
                      <a:pt x="637" y="23362"/>
                    </a:cubicBezTo>
                    <a:cubicBezTo>
                      <a:pt x="441" y="23178"/>
                      <a:pt x="478" y="22823"/>
                      <a:pt x="515" y="22419"/>
                    </a:cubicBezTo>
                    <a:cubicBezTo>
                      <a:pt x="539" y="22199"/>
                      <a:pt x="564" y="22003"/>
                      <a:pt x="552" y="21770"/>
                    </a:cubicBezTo>
                    <a:cubicBezTo>
                      <a:pt x="539" y="21048"/>
                      <a:pt x="490" y="20350"/>
                      <a:pt x="454" y="19664"/>
                    </a:cubicBezTo>
                    <a:cubicBezTo>
                      <a:pt x="429" y="19150"/>
                      <a:pt x="380" y="18636"/>
                      <a:pt x="331" y="18146"/>
                    </a:cubicBezTo>
                    <a:cubicBezTo>
                      <a:pt x="319" y="17987"/>
                      <a:pt x="270" y="17803"/>
                      <a:pt x="233" y="17607"/>
                    </a:cubicBezTo>
                    <a:cubicBezTo>
                      <a:pt x="123" y="17130"/>
                      <a:pt x="1" y="16615"/>
                      <a:pt x="209" y="16273"/>
                    </a:cubicBezTo>
                    <a:cubicBezTo>
                      <a:pt x="417" y="15954"/>
                      <a:pt x="882" y="15832"/>
                      <a:pt x="1347" y="15709"/>
                    </a:cubicBezTo>
                    <a:cubicBezTo>
                      <a:pt x="1556" y="15648"/>
                      <a:pt x="1776" y="15599"/>
                      <a:pt x="1972" y="15526"/>
                    </a:cubicBezTo>
                    <a:cubicBezTo>
                      <a:pt x="3882" y="14779"/>
                      <a:pt x="6269" y="13824"/>
                      <a:pt x="8473" y="11865"/>
                    </a:cubicBezTo>
                    <a:cubicBezTo>
                      <a:pt x="11804" y="8914"/>
                      <a:pt x="12477" y="4874"/>
                      <a:pt x="12918" y="2192"/>
                    </a:cubicBezTo>
                    <a:lnTo>
                      <a:pt x="12918" y="2057"/>
                    </a:lnTo>
                    <a:cubicBezTo>
                      <a:pt x="12918" y="1959"/>
                      <a:pt x="12893" y="1862"/>
                      <a:pt x="12979" y="1776"/>
                    </a:cubicBezTo>
                    <a:cubicBezTo>
                      <a:pt x="14461" y="417"/>
                      <a:pt x="17020" y="0"/>
                      <a:pt x="18942" y="821"/>
                    </a:cubicBezTo>
                    <a:cubicBezTo>
                      <a:pt x="19162" y="906"/>
                      <a:pt x="19248" y="1127"/>
                      <a:pt x="19371" y="1347"/>
                    </a:cubicBezTo>
                    <a:cubicBezTo>
                      <a:pt x="19456" y="1506"/>
                      <a:pt x="19505" y="1653"/>
                      <a:pt x="19615" y="1776"/>
                    </a:cubicBezTo>
                    <a:cubicBezTo>
                      <a:pt x="22554" y="5180"/>
                      <a:pt x="26448" y="7273"/>
                      <a:pt x="31174" y="8008"/>
                    </a:cubicBezTo>
                    <a:cubicBezTo>
                      <a:pt x="31357" y="8045"/>
                      <a:pt x="31529" y="8045"/>
                      <a:pt x="31676" y="8057"/>
                    </a:cubicBezTo>
                    <a:cubicBezTo>
                      <a:pt x="31823" y="8057"/>
                      <a:pt x="31945" y="8069"/>
                      <a:pt x="32043" y="8081"/>
                    </a:cubicBezTo>
                    <a:cubicBezTo>
                      <a:pt x="32741" y="8228"/>
                      <a:pt x="33206" y="8718"/>
                      <a:pt x="33304" y="9000"/>
                    </a:cubicBezTo>
                    <a:cubicBezTo>
                      <a:pt x="33414" y="9306"/>
                      <a:pt x="33537" y="9612"/>
                      <a:pt x="33659" y="9943"/>
                    </a:cubicBezTo>
                    <a:cubicBezTo>
                      <a:pt x="33733" y="10151"/>
                      <a:pt x="33843" y="10371"/>
                      <a:pt x="33929" y="10579"/>
                    </a:cubicBezTo>
                    <a:cubicBezTo>
                      <a:pt x="34284" y="11363"/>
                      <a:pt x="34651" y="12159"/>
                      <a:pt x="34320" y="12771"/>
                    </a:cubicBezTo>
                    <a:cubicBezTo>
                      <a:pt x="34271" y="12881"/>
                      <a:pt x="34137" y="12955"/>
                      <a:pt x="34014" y="13028"/>
                    </a:cubicBezTo>
                    <a:cubicBezTo>
                      <a:pt x="33965" y="13065"/>
                      <a:pt x="33916" y="13089"/>
                      <a:pt x="33867" y="13126"/>
                    </a:cubicBezTo>
                    <a:cubicBezTo>
                      <a:pt x="33157" y="13652"/>
                      <a:pt x="32178" y="14375"/>
                      <a:pt x="31455" y="15514"/>
                    </a:cubicBezTo>
                    <a:cubicBezTo>
                      <a:pt x="30868" y="16383"/>
                      <a:pt x="30476" y="17264"/>
                      <a:pt x="30084" y="18146"/>
                    </a:cubicBezTo>
                    <a:cubicBezTo>
                      <a:pt x="29594" y="19260"/>
                      <a:pt x="29166" y="20240"/>
                      <a:pt x="28456" y="20864"/>
                    </a:cubicBezTo>
                    <a:cubicBezTo>
                      <a:pt x="27635" y="21587"/>
                      <a:pt x="26448" y="22064"/>
                      <a:pt x="25052" y="22591"/>
                    </a:cubicBezTo>
                    <a:cubicBezTo>
                      <a:pt x="23631" y="23142"/>
                      <a:pt x="22003" y="23778"/>
                      <a:pt x="20497" y="24831"/>
                    </a:cubicBezTo>
                    <a:cubicBezTo>
                      <a:pt x="20350" y="24917"/>
                      <a:pt x="20252" y="25027"/>
                      <a:pt x="20130" y="25150"/>
                    </a:cubicBezTo>
                    <a:cubicBezTo>
                      <a:pt x="19897" y="25370"/>
                      <a:pt x="19664" y="25590"/>
                      <a:pt x="19346" y="25676"/>
                    </a:cubicBezTo>
                    <a:cubicBezTo>
                      <a:pt x="18697" y="25872"/>
                      <a:pt x="17865" y="25945"/>
                      <a:pt x="16922" y="2594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5"/>
              <p:cNvSpPr/>
              <p:nvPr/>
            </p:nvSpPr>
            <p:spPr>
              <a:xfrm>
                <a:off x="1559250" y="4101300"/>
                <a:ext cx="676175" cy="471425"/>
              </a:xfrm>
              <a:custGeom>
                <a:avLst/>
                <a:gdLst/>
                <a:ahLst/>
                <a:cxnLst/>
                <a:rect l="l" t="t" r="r" b="b"/>
                <a:pathLst>
                  <a:path w="27047" h="18857" fill="none" extrusionOk="0">
                    <a:moveTo>
                      <a:pt x="13885" y="18857"/>
                    </a:moveTo>
                    <a:lnTo>
                      <a:pt x="13615" y="18857"/>
                    </a:lnTo>
                    <a:lnTo>
                      <a:pt x="13272" y="18857"/>
                    </a:lnTo>
                    <a:cubicBezTo>
                      <a:pt x="10714" y="18857"/>
                      <a:pt x="7138" y="18085"/>
                      <a:pt x="3979" y="17412"/>
                    </a:cubicBezTo>
                    <a:cubicBezTo>
                      <a:pt x="3526" y="17314"/>
                      <a:pt x="3037" y="17289"/>
                      <a:pt x="2547" y="17265"/>
                    </a:cubicBezTo>
                    <a:cubicBezTo>
                      <a:pt x="1616" y="17240"/>
                      <a:pt x="735" y="17204"/>
                      <a:pt x="233" y="16628"/>
                    </a:cubicBezTo>
                    <a:cubicBezTo>
                      <a:pt x="98" y="16469"/>
                      <a:pt x="122" y="16261"/>
                      <a:pt x="159" y="16040"/>
                    </a:cubicBezTo>
                    <a:cubicBezTo>
                      <a:pt x="171" y="15955"/>
                      <a:pt x="184" y="15845"/>
                      <a:pt x="184" y="15759"/>
                    </a:cubicBezTo>
                    <a:cubicBezTo>
                      <a:pt x="184" y="15636"/>
                      <a:pt x="159" y="15514"/>
                      <a:pt x="122" y="15391"/>
                    </a:cubicBezTo>
                    <a:cubicBezTo>
                      <a:pt x="61" y="15159"/>
                      <a:pt x="0" y="14914"/>
                      <a:pt x="122" y="14718"/>
                    </a:cubicBezTo>
                    <a:cubicBezTo>
                      <a:pt x="710" y="13763"/>
                      <a:pt x="1898" y="13286"/>
                      <a:pt x="3281" y="12735"/>
                    </a:cubicBezTo>
                    <a:cubicBezTo>
                      <a:pt x="4518" y="12245"/>
                      <a:pt x="5938" y="11682"/>
                      <a:pt x="7102" y="10641"/>
                    </a:cubicBezTo>
                    <a:cubicBezTo>
                      <a:pt x="9269" y="8731"/>
                      <a:pt x="10016" y="6233"/>
                      <a:pt x="10689" y="4041"/>
                    </a:cubicBezTo>
                    <a:cubicBezTo>
                      <a:pt x="11167" y="2450"/>
                      <a:pt x="11595" y="1078"/>
                      <a:pt x="12452" y="148"/>
                    </a:cubicBezTo>
                    <a:cubicBezTo>
                      <a:pt x="12575" y="1"/>
                      <a:pt x="12795" y="25"/>
                      <a:pt x="13015" y="38"/>
                    </a:cubicBezTo>
                    <a:cubicBezTo>
                      <a:pt x="13077" y="38"/>
                      <a:pt x="13138" y="50"/>
                      <a:pt x="13199" y="50"/>
                    </a:cubicBezTo>
                    <a:lnTo>
                      <a:pt x="13224" y="50"/>
                    </a:lnTo>
                    <a:lnTo>
                      <a:pt x="13309" y="50"/>
                    </a:lnTo>
                    <a:cubicBezTo>
                      <a:pt x="13370" y="87"/>
                      <a:pt x="13395" y="123"/>
                      <a:pt x="13432" y="184"/>
                    </a:cubicBezTo>
                    <a:cubicBezTo>
                      <a:pt x="13444" y="221"/>
                      <a:pt x="13456" y="233"/>
                      <a:pt x="13468" y="270"/>
                    </a:cubicBezTo>
                    <a:cubicBezTo>
                      <a:pt x="15366" y="2474"/>
                      <a:pt x="17925" y="3417"/>
                      <a:pt x="20619" y="4409"/>
                    </a:cubicBezTo>
                    <a:cubicBezTo>
                      <a:pt x="22798" y="5229"/>
                      <a:pt x="25027" y="6049"/>
                      <a:pt x="27010" y="7617"/>
                    </a:cubicBezTo>
                    <a:cubicBezTo>
                      <a:pt x="27035" y="7629"/>
                      <a:pt x="27047" y="7653"/>
                      <a:pt x="27047" y="7690"/>
                    </a:cubicBezTo>
                    <a:cubicBezTo>
                      <a:pt x="26937" y="8168"/>
                      <a:pt x="26508" y="8535"/>
                      <a:pt x="26067" y="8914"/>
                    </a:cubicBezTo>
                    <a:cubicBezTo>
                      <a:pt x="25712" y="9221"/>
                      <a:pt x="25345" y="9527"/>
                      <a:pt x="25088" y="9918"/>
                    </a:cubicBezTo>
                    <a:cubicBezTo>
                      <a:pt x="24353" y="11020"/>
                      <a:pt x="23851" y="12159"/>
                      <a:pt x="23447" y="13065"/>
                    </a:cubicBezTo>
                    <a:lnTo>
                      <a:pt x="23386" y="13200"/>
                    </a:lnTo>
                    <a:cubicBezTo>
                      <a:pt x="23141" y="13763"/>
                      <a:pt x="22835" y="14473"/>
                      <a:pt x="22639" y="14657"/>
                    </a:cubicBezTo>
                    <a:cubicBezTo>
                      <a:pt x="22345" y="14938"/>
                      <a:pt x="21366" y="15330"/>
                      <a:pt x="20509" y="15649"/>
                    </a:cubicBezTo>
                    <a:lnTo>
                      <a:pt x="20301" y="15722"/>
                    </a:lnTo>
                    <a:cubicBezTo>
                      <a:pt x="18770" y="16322"/>
                      <a:pt x="16872" y="17057"/>
                      <a:pt x="15036" y="18342"/>
                    </a:cubicBezTo>
                    <a:cubicBezTo>
                      <a:pt x="14938" y="18404"/>
                      <a:pt x="14864" y="18477"/>
                      <a:pt x="14779" y="18550"/>
                    </a:cubicBezTo>
                    <a:cubicBezTo>
                      <a:pt x="14668" y="18648"/>
                      <a:pt x="14570" y="18734"/>
                      <a:pt x="14472" y="18783"/>
                    </a:cubicBezTo>
                    <a:cubicBezTo>
                      <a:pt x="14289" y="18844"/>
                      <a:pt x="14105" y="18857"/>
                      <a:pt x="13885" y="1885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5"/>
              <p:cNvSpPr/>
              <p:nvPr/>
            </p:nvSpPr>
            <p:spPr>
              <a:xfrm>
                <a:off x="1739825" y="4215475"/>
                <a:ext cx="374400" cy="287450"/>
              </a:xfrm>
              <a:custGeom>
                <a:avLst/>
                <a:gdLst/>
                <a:ahLst/>
                <a:cxnLst/>
                <a:rect l="l" t="t" r="r" b="b"/>
                <a:pathLst>
                  <a:path w="14976" h="11498" fill="none" extrusionOk="0">
                    <a:moveTo>
                      <a:pt x="2548" y="11498"/>
                    </a:moveTo>
                    <a:cubicBezTo>
                      <a:pt x="1862" y="11498"/>
                      <a:pt x="1213" y="11388"/>
                      <a:pt x="760" y="11094"/>
                    </a:cubicBezTo>
                    <a:cubicBezTo>
                      <a:pt x="368" y="10849"/>
                      <a:pt x="148" y="10518"/>
                      <a:pt x="87" y="10078"/>
                    </a:cubicBezTo>
                    <a:cubicBezTo>
                      <a:pt x="1" y="9563"/>
                      <a:pt x="552" y="9355"/>
                      <a:pt x="1140" y="9123"/>
                    </a:cubicBezTo>
                    <a:cubicBezTo>
                      <a:pt x="1507" y="8988"/>
                      <a:pt x="1874" y="8829"/>
                      <a:pt x="2119" y="8596"/>
                    </a:cubicBezTo>
                    <a:cubicBezTo>
                      <a:pt x="3552" y="7335"/>
                      <a:pt x="4103" y="5511"/>
                      <a:pt x="4617" y="3907"/>
                    </a:cubicBezTo>
                    <a:cubicBezTo>
                      <a:pt x="5107" y="2290"/>
                      <a:pt x="5535" y="907"/>
                      <a:pt x="6698" y="478"/>
                    </a:cubicBezTo>
                    <a:cubicBezTo>
                      <a:pt x="7996" y="1"/>
                      <a:pt x="9172" y="907"/>
                      <a:pt x="10323" y="1788"/>
                    </a:cubicBezTo>
                    <a:cubicBezTo>
                      <a:pt x="10959" y="2290"/>
                      <a:pt x="11572" y="2768"/>
                      <a:pt x="12220" y="3001"/>
                    </a:cubicBezTo>
                    <a:cubicBezTo>
                      <a:pt x="12490" y="3111"/>
                      <a:pt x="12833" y="3148"/>
                      <a:pt x="13151" y="3197"/>
                    </a:cubicBezTo>
                    <a:cubicBezTo>
                      <a:pt x="13824" y="3307"/>
                      <a:pt x="14510" y="3417"/>
                      <a:pt x="14694" y="3980"/>
                    </a:cubicBezTo>
                    <a:cubicBezTo>
                      <a:pt x="14975" y="4862"/>
                      <a:pt x="14326" y="5596"/>
                      <a:pt x="13763" y="6245"/>
                    </a:cubicBezTo>
                    <a:cubicBezTo>
                      <a:pt x="13494" y="6551"/>
                      <a:pt x="13249" y="6845"/>
                      <a:pt x="13127" y="7115"/>
                    </a:cubicBezTo>
                    <a:cubicBezTo>
                      <a:pt x="13102" y="7151"/>
                      <a:pt x="13090" y="7188"/>
                      <a:pt x="13078" y="7249"/>
                    </a:cubicBezTo>
                    <a:cubicBezTo>
                      <a:pt x="13029" y="7372"/>
                      <a:pt x="12980" y="7531"/>
                      <a:pt x="12906" y="7592"/>
                    </a:cubicBezTo>
                    <a:cubicBezTo>
                      <a:pt x="12735" y="7739"/>
                      <a:pt x="12490" y="7800"/>
                      <a:pt x="12282" y="7861"/>
                    </a:cubicBezTo>
                    <a:cubicBezTo>
                      <a:pt x="12184" y="7886"/>
                      <a:pt x="12110" y="7910"/>
                      <a:pt x="12037" y="7947"/>
                    </a:cubicBezTo>
                    <a:lnTo>
                      <a:pt x="11816" y="8021"/>
                    </a:lnTo>
                    <a:cubicBezTo>
                      <a:pt x="11192" y="8266"/>
                      <a:pt x="10506" y="8657"/>
                      <a:pt x="9784" y="9086"/>
                    </a:cubicBezTo>
                    <a:cubicBezTo>
                      <a:pt x="8682" y="9735"/>
                      <a:pt x="7445" y="10469"/>
                      <a:pt x="5976" y="10922"/>
                    </a:cubicBezTo>
                    <a:lnTo>
                      <a:pt x="5964" y="10898"/>
                    </a:lnTo>
                    <a:lnTo>
                      <a:pt x="5976" y="10922"/>
                    </a:lnTo>
                    <a:cubicBezTo>
                      <a:pt x="5547" y="11033"/>
                      <a:pt x="3968" y="11498"/>
                      <a:pt x="2548" y="1149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75" name="Google Shape;75;p5"/>
          <p:cNvSpPr txBox="1">
            <a:spLocks noGrp="1"/>
          </p:cNvSpPr>
          <p:nvPr>
            <p:ph type="body" idx="1"/>
          </p:nvPr>
        </p:nvSpPr>
        <p:spPr>
          <a:xfrm>
            <a:off x="1323325" y="2763411"/>
            <a:ext cx="2633700" cy="1052700"/>
          </a:xfrm>
          <a:prstGeom prst="rect">
            <a:avLst/>
          </a:prstGeom>
        </p:spPr>
        <p:txBody>
          <a:bodyPr spcFirstLastPara="1" wrap="square" lIns="91425" tIns="91425" rIns="91425" bIns="91425" anchor="t" anchorCtr="0">
            <a:noAutofit/>
          </a:bodyPr>
          <a:lstStyle>
            <a:lvl1pPr marL="457178" lvl="0" indent="-317484" algn="ctr">
              <a:spcBef>
                <a:spcPts val="0"/>
              </a:spcBef>
              <a:spcAft>
                <a:spcPts val="0"/>
              </a:spcAft>
              <a:buSzPts val="1400"/>
              <a:buChar char="●"/>
              <a:defRPr sz="1600"/>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
        <p:nvSpPr>
          <p:cNvPr id="76" name="Google Shape;76;p5"/>
          <p:cNvSpPr txBox="1">
            <a:spLocks noGrp="1"/>
          </p:cNvSpPr>
          <p:nvPr>
            <p:ph type="body" idx="2"/>
          </p:nvPr>
        </p:nvSpPr>
        <p:spPr>
          <a:xfrm>
            <a:off x="5187100" y="2763411"/>
            <a:ext cx="2633700" cy="1052700"/>
          </a:xfrm>
          <a:prstGeom prst="rect">
            <a:avLst/>
          </a:prstGeom>
        </p:spPr>
        <p:txBody>
          <a:bodyPr spcFirstLastPara="1" wrap="square" lIns="91425" tIns="91425" rIns="91425" bIns="91425" anchor="t" anchorCtr="0">
            <a:noAutofit/>
          </a:bodyPr>
          <a:lstStyle>
            <a:lvl1pPr marL="457178" lvl="0" indent="-317484" algn="ctr">
              <a:spcBef>
                <a:spcPts val="0"/>
              </a:spcBef>
              <a:spcAft>
                <a:spcPts val="0"/>
              </a:spcAft>
              <a:buSzPts val="1400"/>
              <a:buChar char="●"/>
              <a:defRPr sz="1600"/>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sp>
        <p:nvSpPr>
          <p:cNvPr id="77" name="Google Shape;77;p5"/>
          <p:cNvSpPr txBox="1">
            <a:spLocks noGrp="1"/>
          </p:cNvSpPr>
          <p:nvPr>
            <p:ph type="title"/>
          </p:nvPr>
        </p:nvSpPr>
        <p:spPr>
          <a:xfrm>
            <a:off x="1323325" y="2308011"/>
            <a:ext cx="2633700" cy="531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78" name="Google Shape;78;p5"/>
          <p:cNvSpPr txBox="1">
            <a:spLocks noGrp="1"/>
          </p:cNvSpPr>
          <p:nvPr>
            <p:ph type="title" idx="3"/>
          </p:nvPr>
        </p:nvSpPr>
        <p:spPr>
          <a:xfrm>
            <a:off x="5187100" y="2308011"/>
            <a:ext cx="2633700" cy="531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79" name="Google Shape;79;p5"/>
          <p:cNvSpPr txBox="1">
            <a:spLocks noGrp="1"/>
          </p:cNvSpPr>
          <p:nvPr>
            <p:ph type="title" idx="4"/>
          </p:nvPr>
        </p:nvSpPr>
        <p:spPr>
          <a:xfrm>
            <a:off x="713250" y="391225"/>
            <a:ext cx="77175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6"/>
              </a:buClr>
              <a:buSzPts val="3200"/>
              <a:buFont typeface="Rajdhani"/>
              <a:buNone/>
              <a:defRPr b="1">
                <a:solidFill>
                  <a:schemeClr val="accent6"/>
                </a:solidFill>
                <a:latin typeface="Rajdhani"/>
                <a:ea typeface="Rajdhani"/>
                <a:cs typeface="Rajdhani"/>
                <a:sym typeface="Rajdhani"/>
              </a:defRPr>
            </a:lvl1pPr>
            <a:lvl2pPr lvl="1"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2pPr>
            <a:lvl3pPr lvl="2"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3pPr>
            <a:lvl4pPr lvl="3"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4pPr>
            <a:lvl5pPr lvl="4"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5pPr>
            <a:lvl6pPr lvl="5"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6pPr>
            <a:lvl7pPr lvl="6"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7pPr>
            <a:lvl8pPr lvl="7"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8pPr>
            <a:lvl9pPr lvl="8"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9pPr>
          </a:lstStyle>
          <a:p>
            <a:endParaRPr/>
          </a:p>
        </p:txBody>
      </p:sp>
    </p:spTree>
    <p:extLst>
      <p:ext uri="{BB962C8B-B14F-4D97-AF65-F5344CB8AC3E}">
        <p14:creationId xmlns:p14="http://schemas.microsoft.com/office/powerpoint/2010/main" val="5863870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0"/>
        <p:cNvGrpSpPr/>
        <p:nvPr/>
      </p:nvGrpSpPr>
      <p:grpSpPr>
        <a:xfrm>
          <a:off x="0" y="0"/>
          <a:ext cx="0" cy="0"/>
          <a:chOff x="0" y="0"/>
          <a:chExt cx="0" cy="0"/>
        </a:xfrm>
      </p:grpSpPr>
      <p:sp>
        <p:nvSpPr>
          <p:cNvPr id="111" name="Google Shape;111;p7"/>
          <p:cNvSpPr txBox="1">
            <a:spLocks noGrp="1"/>
          </p:cNvSpPr>
          <p:nvPr>
            <p:ph type="title"/>
          </p:nvPr>
        </p:nvSpPr>
        <p:spPr>
          <a:xfrm>
            <a:off x="1767750" y="320575"/>
            <a:ext cx="5608500" cy="11385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solidFill>
                  <a:schemeClr val="accent6"/>
                </a:solidFill>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12" name="Google Shape;112;p7"/>
          <p:cNvSpPr txBox="1">
            <a:spLocks noGrp="1"/>
          </p:cNvSpPr>
          <p:nvPr>
            <p:ph type="body" idx="1"/>
          </p:nvPr>
        </p:nvSpPr>
        <p:spPr>
          <a:xfrm>
            <a:off x="1267975" y="1825534"/>
            <a:ext cx="4897500" cy="2300400"/>
          </a:xfrm>
          <a:prstGeom prst="rect">
            <a:avLst/>
          </a:prstGeom>
        </p:spPr>
        <p:txBody>
          <a:bodyPr spcFirstLastPara="1" wrap="square" lIns="91425" tIns="91425" rIns="91425" bIns="91425" anchor="t" anchorCtr="0">
            <a:noAutofit/>
          </a:bodyPr>
          <a:lstStyle>
            <a:lvl1pPr marL="457178" lvl="0" indent="-304786">
              <a:lnSpc>
                <a:spcPct val="115000"/>
              </a:lnSpc>
              <a:spcBef>
                <a:spcPts val="0"/>
              </a:spcBef>
              <a:spcAft>
                <a:spcPts val="0"/>
              </a:spcAft>
              <a:buClr>
                <a:schemeClr val="accent6"/>
              </a:buClr>
              <a:buSzPts val="1200"/>
              <a:buChar char="■"/>
              <a:defRPr sz="1600"/>
            </a:lvl1pPr>
            <a:lvl2pPr marL="914355" lvl="1" indent="-304786">
              <a:spcBef>
                <a:spcPts val="0"/>
              </a:spcBef>
              <a:spcAft>
                <a:spcPts val="0"/>
              </a:spcAft>
              <a:buSzPts val="1200"/>
              <a:buChar char="○"/>
              <a:defRPr sz="1200"/>
            </a:lvl2pPr>
            <a:lvl3pPr marL="1371532" lvl="2" indent="-304786">
              <a:spcBef>
                <a:spcPts val="0"/>
              </a:spcBef>
              <a:spcAft>
                <a:spcPts val="0"/>
              </a:spcAft>
              <a:buSzPts val="1200"/>
              <a:buChar char="■"/>
              <a:defRPr sz="1200"/>
            </a:lvl3pPr>
            <a:lvl4pPr marL="1828709" lvl="3" indent="-304786">
              <a:spcBef>
                <a:spcPts val="0"/>
              </a:spcBef>
              <a:spcAft>
                <a:spcPts val="0"/>
              </a:spcAft>
              <a:buSzPts val="1200"/>
              <a:buChar char="●"/>
              <a:defRPr sz="1200"/>
            </a:lvl4pPr>
            <a:lvl5pPr marL="2285886" lvl="4" indent="-304786">
              <a:spcBef>
                <a:spcPts val="0"/>
              </a:spcBef>
              <a:spcAft>
                <a:spcPts val="0"/>
              </a:spcAft>
              <a:buSzPts val="1200"/>
              <a:buChar char="○"/>
              <a:defRPr sz="1200"/>
            </a:lvl5pPr>
            <a:lvl6pPr marL="2743064" lvl="5" indent="-304786">
              <a:spcBef>
                <a:spcPts val="0"/>
              </a:spcBef>
              <a:spcAft>
                <a:spcPts val="0"/>
              </a:spcAft>
              <a:buSzPts val="1200"/>
              <a:buChar char="■"/>
              <a:defRPr sz="1200"/>
            </a:lvl6pPr>
            <a:lvl7pPr marL="3200240" lvl="6" indent="-304786">
              <a:spcBef>
                <a:spcPts val="0"/>
              </a:spcBef>
              <a:spcAft>
                <a:spcPts val="0"/>
              </a:spcAft>
              <a:buSzPts val="1200"/>
              <a:buChar char="●"/>
              <a:defRPr sz="1200"/>
            </a:lvl7pPr>
            <a:lvl8pPr marL="3657418" lvl="7" indent="-304786">
              <a:spcBef>
                <a:spcPts val="0"/>
              </a:spcBef>
              <a:spcAft>
                <a:spcPts val="0"/>
              </a:spcAft>
              <a:buSzPts val="1200"/>
              <a:buChar char="○"/>
              <a:defRPr sz="1200"/>
            </a:lvl8pPr>
            <a:lvl9pPr marL="4114595" lvl="8" indent="-304786">
              <a:spcBef>
                <a:spcPts val="0"/>
              </a:spcBef>
              <a:spcAft>
                <a:spcPts val="0"/>
              </a:spcAft>
              <a:buSzPts val="1200"/>
              <a:buChar char="■"/>
              <a:defRPr sz="1200"/>
            </a:lvl9pPr>
          </a:lstStyle>
          <a:p>
            <a:endParaRPr/>
          </a:p>
        </p:txBody>
      </p:sp>
      <p:grpSp>
        <p:nvGrpSpPr>
          <p:cNvPr id="113" name="Google Shape;113;p7"/>
          <p:cNvGrpSpPr/>
          <p:nvPr/>
        </p:nvGrpSpPr>
        <p:grpSpPr>
          <a:xfrm>
            <a:off x="-2829688" y="-532311"/>
            <a:ext cx="14937395" cy="7674702"/>
            <a:chOff x="-2829690" y="-532311"/>
            <a:chExt cx="14937395" cy="7674702"/>
          </a:xfrm>
        </p:grpSpPr>
        <p:grpSp>
          <p:nvGrpSpPr>
            <p:cNvPr id="114" name="Google Shape;114;p7"/>
            <p:cNvGrpSpPr/>
            <p:nvPr/>
          </p:nvGrpSpPr>
          <p:grpSpPr>
            <a:xfrm>
              <a:off x="-2829690" y="-532311"/>
              <a:ext cx="14937395" cy="7674702"/>
              <a:chOff x="-2829690" y="-532311"/>
              <a:chExt cx="14937395" cy="7674702"/>
            </a:xfrm>
          </p:grpSpPr>
          <p:grpSp>
            <p:nvGrpSpPr>
              <p:cNvPr id="115" name="Google Shape;115;p7"/>
              <p:cNvGrpSpPr/>
              <p:nvPr/>
            </p:nvGrpSpPr>
            <p:grpSpPr>
              <a:xfrm>
                <a:off x="-2829690" y="2718224"/>
                <a:ext cx="4018183" cy="4424167"/>
                <a:chOff x="-1890669" y="-592228"/>
                <a:chExt cx="3608930" cy="3973565"/>
              </a:xfrm>
            </p:grpSpPr>
            <p:grpSp>
              <p:nvGrpSpPr>
                <p:cNvPr id="116" name="Google Shape;116;p7"/>
                <p:cNvGrpSpPr/>
                <p:nvPr/>
              </p:nvGrpSpPr>
              <p:grpSpPr>
                <a:xfrm>
                  <a:off x="-1890669" y="-592228"/>
                  <a:ext cx="3608930" cy="3973565"/>
                  <a:chOff x="262575" y="279375"/>
                  <a:chExt cx="1205750" cy="1327575"/>
                </a:xfrm>
              </p:grpSpPr>
              <p:sp>
                <p:nvSpPr>
                  <p:cNvPr id="117" name="Google Shape;117;p7"/>
                  <p:cNvSpPr/>
                  <p:nvPr/>
                </p:nvSpPr>
                <p:spPr>
                  <a:xfrm>
                    <a:off x="321025" y="335700"/>
                    <a:ext cx="1088525" cy="1213400"/>
                  </a:xfrm>
                  <a:custGeom>
                    <a:avLst/>
                    <a:gdLst/>
                    <a:ahLst/>
                    <a:cxnLst/>
                    <a:rect l="l" t="t" r="r" b="b"/>
                    <a:pathLst>
                      <a:path w="43541" h="48536" fill="none" extrusionOk="0">
                        <a:moveTo>
                          <a:pt x="12392" y="48535"/>
                        </a:moveTo>
                        <a:cubicBezTo>
                          <a:pt x="12061" y="48535"/>
                          <a:pt x="11730" y="48364"/>
                          <a:pt x="11437" y="48205"/>
                        </a:cubicBezTo>
                        <a:cubicBezTo>
                          <a:pt x="9404" y="47005"/>
                          <a:pt x="7506" y="45609"/>
                          <a:pt x="7335" y="43527"/>
                        </a:cubicBezTo>
                        <a:cubicBezTo>
                          <a:pt x="7286" y="42976"/>
                          <a:pt x="7384" y="42413"/>
                          <a:pt x="7470" y="41875"/>
                        </a:cubicBezTo>
                        <a:cubicBezTo>
                          <a:pt x="7531" y="41507"/>
                          <a:pt x="7592" y="41128"/>
                          <a:pt x="7616" y="40748"/>
                        </a:cubicBezTo>
                        <a:cubicBezTo>
                          <a:pt x="7690" y="38936"/>
                          <a:pt x="6772" y="37271"/>
                          <a:pt x="5878" y="35667"/>
                        </a:cubicBezTo>
                        <a:cubicBezTo>
                          <a:pt x="5743" y="35422"/>
                          <a:pt x="5608" y="35177"/>
                          <a:pt x="5474" y="34920"/>
                        </a:cubicBezTo>
                        <a:cubicBezTo>
                          <a:pt x="3490" y="31222"/>
                          <a:pt x="2327" y="27121"/>
                          <a:pt x="1213" y="23178"/>
                        </a:cubicBezTo>
                        <a:cubicBezTo>
                          <a:pt x="650" y="21170"/>
                          <a:pt x="1" y="18893"/>
                          <a:pt x="331" y="16676"/>
                        </a:cubicBezTo>
                        <a:cubicBezTo>
                          <a:pt x="576" y="14999"/>
                          <a:pt x="1348" y="13309"/>
                          <a:pt x="2719" y="11473"/>
                        </a:cubicBezTo>
                        <a:cubicBezTo>
                          <a:pt x="6698" y="6122"/>
                          <a:pt x="12465" y="3453"/>
                          <a:pt x="16591" y="2131"/>
                        </a:cubicBezTo>
                        <a:cubicBezTo>
                          <a:pt x="21219" y="674"/>
                          <a:pt x="26558" y="0"/>
                          <a:pt x="33366" y="25"/>
                        </a:cubicBezTo>
                        <a:cubicBezTo>
                          <a:pt x="33929" y="25"/>
                          <a:pt x="34639" y="25"/>
                          <a:pt x="35276" y="208"/>
                        </a:cubicBezTo>
                        <a:cubicBezTo>
                          <a:pt x="35973" y="392"/>
                          <a:pt x="36586" y="772"/>
                          <a:pt x="37173" y="1127"/>
                        </a:cubicBezTo>
                        <a:cubicBezTo>
                          <a:pt x="39243" y="2376"/>
                          <a:pt x="41606" y="3820"/>
                          <a:pt x="42916" y="6085"/>
                        </a:cubicBezTo>
                        <a:cubicBezTo>
                          <a:pt x="43381" y="6857"/>
                          <a:pt x="43540" y="7530"/>
                          <a:pt x="43467" y="8167"/>
                        </a:cubicBezTo>
                        <a:cubicBezTo>
                          <a:pt x="43283" y="9416"/>
                          <a:pt x="42169" y="9710"/>
                          <a:pt x="41177" y="9955"/>
                        </a:cubicBezTo>
                        <a:lnTo>
                          <a:pt x="41006" y="10004"/>
                        </a:lnTo>
                        <a:cubicBezTo>
                          <a:pt x="39316" y="10432"/>
                          <a:pt x="38006" y="10922"/>
                          <a:pt x="36892" y="11534"/>
                        </a:cubicBezTo>
                        <a:lnTo>
                          <a:pt x="36892" y="11534"/>
                        </a:lnTo>
                        <a:cubicBezTo>
                          <a:pt x="35178" y="12465"/>
                          <a:pt x="33929" y="13775"/>
                          <a:pt x="33366" y="15232"/>
                        </a:cubicBezTo>
                        <a:cubicBezTo>
                          <a:pt x="33219" y="15611"/>
                          <a:pt x="33108" y="16028"/>
                          <a:pt x="33010" y="16432"/>
                        </a:cubicBezTo>
                        <a:cubicBezTo>
                          <a:pt x="32876" y="16983"/>
                          <a:pt x="32729" y="17558"/>
                          <a:pt x="32459" y="18085"/>
                        </a:cubicBezTo>
                        <a:cubicBezTo>
                          <a:pt x="32153" y="18672"/>
                          <a:pt x="31725" y="19186"/>
                          <a:pt x="31296" y="19688"/>
                        </a:cubicBezTo>
                        <a:cubicBezTo>
                          <a:pt x="31039" y="19995"/>
                          <a:pt x="30770" y="20313"/>
                          <a:pt x="30525" y="20656"/>
                        </a:cubicBezTo>
                        <a:cubicBezTo>
                          <a:pt x="29362" y="22284"/>
                          <a:pt x="29031" y="24513"/>
                          <a:pt x="29680" y="26410"/>
                        </a:cubicBezTo>
                        <a:cubicBezTo>
                          <a:pt x="29766" y="26692"/>
                          <a:pt x="29913" y="26998"/>
                          <a:pt x="30011" y="27280"/>
                        </a:cubicBezTo>
                        <a:cubicBezTo>
                          <a:pt x="30402" y="28223"/>
                          <a:pt x="30807" y="29190"/>
                          <a:pt x="30500" y="30157"/>
                        </a:cubicBezTo>
                        <a:cubicBezTo>
                          <a:pt x="30231" y="31039"/>
                          <a:pt x="29423" y="31614"/>
                          <a:pt x="28786" y="31932"/>
                        </a:cubicBezTo>
                        <a:cubicBezTo>
                          <a:pt x="26080" y="33304"/>
                          <a:pt x="22419" y="32422"/>
                          <a:pt x="20644" y="29961"/>
                        </a:cubicBezTo>
                        <a:cubicBezTo>
                          <a:pt x="20583" y="29863"/>
                          <a:pt x="20509" y="29753"/>
                          <a:pt x="20448" y="29667"/>
                        </a:cubicBezTo>
                        <a:cubicBezTo>
                          <a:pt x="20179" y="29263"/>
                          <a:pt x="19897" y="28859"/>
                          <a:pt x="19481" y="28627"/>
                        </a:cubicBezTo>
                        <a:cubicBezTo>
                          <a:pt x="18379" y="28002"/>
                          <a:pt x="17020" y="28933"/>
                          <a:pt x="16224" y="30047"/>
                        </a:cubicBezTo>
                        <a:cubicBezTo>
                          <a:pt x="14253" y="32814"/>
                          <a:pt x="13787" y="36646"/>
                          <a:pt x="15061" y="39793"/>
                        </a:cubicBezTo>
                        <a:lnTo>
                          <a:pt x="15195" y="40124"/>
                        </a:lnTo>
                        <a:cubicBezTo>
                          <a:pt x="15428" y="40675"/>
                          <a:pt x="15661" y="41226"/>
                          <a:pt x="15661" y="41838"/>
                        </a:cubicBezTo>
                        <a:cubicBezTo>
                          <a:pt x="15661" y="42291"/>
                          <a:pt x="15502" y="42719"/>
                          <a:pt x="15355" y="43160"/>
                        </a:cubicBezTo>
                        <a:cubicBezTo>
                          <a:pt x="14791" y="44752"/>
                          <a:pt x="14093" y="46331"/>
                          <a:pt x="13334" y="47837"/>
                        </a:cubicBezTo>
                        <a:cubicBezTo>
                          <a:pt x="13200" y="48094"/>
                          <a:pt x="13053" y="48339"/>
                          <a:pt x="12832" y="48462"/>
                        </a:cubicBezTo>
                        <a:cubicBezTo>
                          <a:pt x="12649" y="48511"/>
                          <a:pt x="12526" y="48535"/>
                          <a:pt x="12392" y="485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8" name="Google Shape;118;p7"/>
                  <p:cNvSpPr/>
                  <p:nvPr/>
                </p:nvSpPr>
                <p:spPr>
                  <a:xfrm>
                    <a:off x="408275" y="421100"/>
                    <a:ext cx="903000" cy="1014725"/>
                  </a:xfrm>
                  <a:custGeom>
                    <a:avLst/>
                    <a:gdLst/>
                    <a:ahLst/>
                    <a:cxnLst/>
                    <a:rect l="l" t="t" r="r" b="b"/>
                    <a:pathLst>
                      <a:path w="36120" h="40589" fill="none" extrusionOk="0">
                        <a:moveTo>
                          <a:pt x="7824" y="40589"/>
                        </a:moveTo>
                        <a:lnTo>
                          <a:pt x="7800" y="40552"/>
                        </a:lnTo>
                        <a:cubicBezTo>
                          <a:pt x="7322" y="40148"/>
                          <a:pt x="7224" y="39916"/>
                          <a:pt x="7224" y="39830"/>
                        </a:cubicBezTo>
                        <a:cubicBezTo>
                          <a:pt x="7212" y="39683"/>
                          <a:pt x="7273" y="39291"/>
                          <a:pt x="7334" y="38997"/>
                        </a:cubicBezTo>
                        <a:cubicBezTo>
                          <a:pt x="7408" y="38556"/>
                          <a:pt x="7494" y="38054"/>
                          <a:pt x="7518" y="37479"/>
                        </a:cubicBezTo>
                        <a:cubicBezTo>
                          <a:pt x="7640" y="34712"/>
                          <a:pt x="6392" y="32435"/>
                          <a:pt x="5375" y="30610"/>
                        </a:cubicBezTo>
                        <a:lnTo>
                          <a:pt x="5363" y="30586"/>
                        </a:lnTo>
                        <a:cubicBezTo>
                          <a:pt x="5241" y="30353"/>
                          <a:pt x="5118" y="30120"/>
                          <a:pt x="4996" y="29912"/>
                        </a:cubicBezTo>
                        <a:cubicBezTo>
                          <a:pt x="3184" y="26545"/>
                          <a:pt x="2082" y="22627"/>
                          <a:pt x="1016" y="18844"/>
                        </a:cubicBezTo>
                        <a:cubicBezTo>
                          <a:pt x="502" y="17081"/>
                          <a:pt x="0" y="15256"/>
                          <a:pt x="221" y="13750"/>
                        </a:cubicBezTo>
                        <a:cubicBezTo>
                          <a:pt x="368" y="12661"/>
                          <a:pt x="955" y="11448"/>
                          <a:pt x="1959" y="10089"/>
                        </a:cubicBezTo>
                        <a:cubicBezTo>
                          <a:pt x="5412" y="5461"/>
                          <a:pt x="10493" y="3122"/>
                          <a:pt x="14130" y="1959"/>
                        </a:cubicBezTo>
                        <a:cubicBezTo>
                          <a:pt x="18354" y="625"/>
                          <a:pt x="23239" y="0"/>
                          <a:pt x="29508" y="0"/>
                        </a:cubicBezTo>
                        <a:lnTo>
                          <a:pt x="29594" y="0"/>
                        </a:lnTo>
                        <a:lnTo>
                          <a:pt x="29876" y="0"/>
                        </a:lnTo>
                        <a:cubicBezTo>
                          <a:pt x="30182" y="0"/>
                          <a:pt x="30696" y="0"/>
                          <a:pt x="30904" y="61"/>
                        </a:cubicBezTo>
                        <a:cubicBezTo>
                          <a:pt x="31137" y="123"/>
                          <a:pt x="31577" y="404"/>
                          <a:pt x="31933" y="612"/>
                        </a:cubicBezTo>
                        <a:cubicBezTo>
                          <a:pt x="32312" y="845"/>
                          <a:pt x="32826" y="1053"/>
                          <a:pt x="33365" y="1286"/>
                        </a:cubicBezTo>
                        <a:cubicBezTo>
                          <a:pt x="34712" y="1849"/>
                          <a:pt x="36120" y="2437"/>
                          <a:pt x="35814" y="3490"/>
                        </a:cubicBezTo>
                        <a:cubicBezTo>
                          <a:pt x="35520" y="4506"/>
                          <a:pt x="34443" y="4616"/>
                          <a:pt x="33377" y="4739"/>
                        </a:cubicBezTo>
                        <a:cubicBezTo>
                          <a:pt x="32765" y="4800"/>
                          <a:pt x="32190" y="4886"/>
                          <a:pt x="31761" y="5106"/>
                        </a:cubicBezTo>
                        <a:cubicBezTo>
                          <a:pt x="29337" y="6428"/>
                          <a:pt x="27537" y="8375"/>
                          <a:pt x="26692" y="10604"/>
                        </a:cubicBezTo>
                        <a:cubicBezTo>
                          <a:pt x="26484" y="11167"/>
                          <a:pt x="26337" y="11705"/>
                          <a:pt x="26215" y="12171"/>
                        </a:cubicBezTo>
                        <a:cubicBezTo>
                          <a:pt x="26129" y="12550"/>
                          <a:pt x="26019" y="12942"/>
                          <a:pt x="25933" y="13126"/>
                        </a:cubicBezTo>
                        <a:cubicBezTo>
                          <a:pt x="25823" y="13346"/>
                          <a:pt x="25517" y="13701"/>
                          <a:pt x="25223" y="14032"/>
                        </a:cubicBezTo>
                        <a:cubicBezTo>
                          <a:pt x="24917" y="14387"/>
                          <a:pt x="24586" y="14779"/>
                          <a:pt x="24243" y="15244"/>
                        </a:cubicBezTo>
                        <a:cubicBezTo>
                          <a:pt x="22456" y="17766"/>
                          <a:pt x="21966" y="21133"/>
                          <a:pt x="22958" y="24060"/>
                        </a:cubicBezTo>
                        <a:cubicBezTo>
                          <a:pt x="23092" y="24451"/>
                          <a:pt x="23239" y="24807"/>
                          <a:pt x="23374" y="25125"/>
                        </a:cubicBezTo>
                        <a:cubicBezTo>
                          <a:pt x="23386" y="25162"/>
                          <a:pt x="23423" y="25211"/>
                          <a:pt x="23447" y="25235"/>
                        </a:cubicBezTo>
                        <a:cubicBezTo>
                          <a:pt x="23509" y="25333"/>
                          <a:pt x="23582" y="25431"/>
                          <a:pt x="23545" y="25541"/>
                        </a:cubicBezTo>
                        <a:cubicBezTo>
                          <a:pt x="23435" y="25798"/>
                          <a:pt x="23068" y="25774"/>
                          <a:pt x="22750" y="25762"/>
                        </a:cubicBezTo>
                        <a:cubicBezTo>
                          <a:pt x="22652" y="25762"/>
                          <a:pt x="22578" y="25737"/>
                          <a:pt x="22480" y="25737"/>
                        </a:cubicBezTo>
                        <a:cubicBezTo>
                          <a:pt x="21439" y="25737"/>
                          <a:pt x="20435" y="25272"/>
                          <a:pt x="19897" y="24537"/>
                        </a:cubicBezTo>
                        <a:lnTo>
                          <a:pt x="19762" y="24353"/>
                        </a:lnTo>
                        <a:lnTo>
                          <a:pt x="19750" y="24317"/>
                        </a:lnTo>
                        <a:cubicBezTo>
                          <a:pt x="19382" y="23766"/>
                          <a:pt x="18746" y="22847"/>
                          <a:pt x="17644" y="22235"/>
                        </a:cubicBezTo>
                        <a:cubicBezTo>
                          <a:pt x="16909" y="21819"/>
                          <a:pt x="16077" y="21599"/>
                          <a:pt x="15219" y="21599"/>
                        </a:cubicBezTo>
                        <a:cubicBezTo>
                          <a:pt x="13273" y="21599"/>
                          <a:pt x="11301" y="22737"/>
                          <a:pt x="9955" y="24635"/>
                        </a:cubicBezTo>
                        <a:cubicBezTo>
                          <a:pt x="7285" y="28370"/>
                          <a:pt x="6685" y="33353"/>
                          <a:pt x="8387" y="37614"/>
                        </a:cubicBezTo>
                        <a:cubicBezTo>
                          <a:pt x="8436" y="37736"/>
                          <a:pt x="8498" y="37859"/>
                          <a:pt x="8547" y="38006"/>
                        </a:cubicBezTo>
                        <a:cubicBezTo>
                          <a:pt x="8559" y="38030"/>
                          <a:pt x="8571" y="38079"/>
                          <a:pt x="8608" y="38103"/>
                        </a:cubicBezTo>
                        <a:cubicBezTo>
                          <a:pt x="8657" y="38201"/>
                          <a:pt x="8693" y="38287"/>
                          <a:pt x="8693" y="38385"/>
                        </a:cubicBezTo>
                        <a:cubicBezTo>
                          <a:pt x="8693" y="38446"/>
                          <a:pt x="8669" y="38508"/>
                          <a:pt x="8644" y="38556"/>
                        </a:cubicBezTo>
                        <a:cubicBezTo>
                          <a:pt x="8644" y="38569"/>
                          <a:pt x="8632" y="38581"/>
                          <a:pt x="8632" y="38581"/>
                        </a:cubicBezTo>
                        <a:cubicBezTo>
                          <a:pt x="8400" y="39242"/>
                          <a:pt x="8142" y="39903"/>
                          <a:pt x="7873" y="4054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7"/>
                  <p:cNvSpPr/>
                  <p:nvPr/>
                </p:nvSpPr>
                <p:spPr>
                  <a:xfrm>
                    <a:off x="493675" y="440375"/>
                    <a:ext cx="630900" cy="586525"/>
                  </a:xfrm>
                  <a:custGeom>
                    <a:avLst/>
                    <a:gdLst/>
                    <a:ahLst/>
                    <a:cxnLst/>
                    <a:rect l="l" t="t" r="r" b="b"/>
                    <a:pathLst>
                      <a:path w="25236" h="23461" fill="none" extrusionOk="0">
                        <a:moveTo>
                          <a:pt x="2816" y="23460"/>
                        </a:moveTo>
                        <a:lnTo>
                          <a:pt x="2767" y="23460"/>
                        </a:lnTo>
                        <a:cubicBezTo>
                          <a:pt x="1286" y="23338"/>
                          <a:pt x="1200" y="21428"/>
                          <a:pt x="1102" y="19591"/>
                        </a:cubicBezTo>
                        <a:cubicBezTo>
                          <a:pt x="1053" y="18734"/>
                          <a:pt x="1017" y="17828"/>
                          <a:pt x="833" y="17154"/>
                        </a:cubicBezTo>
                        <a:cubicBezTo>
                          <a:pt x="453" y="15869"/>
                          <a:pt x="0" y="14240"/>
                          <a:pt x="123" y="13445"/>
                        </a:cubicBezTo>
                        <a:cubicBezTo>
                          <a:pt x="172" y="13163"/>
                          <a:pt x="368" y="12502"/>
                          <a:pt x="1237" y="11326"/>
                        </a:cubicBezTo>
                        <a:cubicBezTo>
                          <a:pt x="4151" y="7420"/>
                          <a:pt x="8547" y="5400"/>
                          <a:pt x="11730" y="4408"/>
                        </a:cubicBezTo>
                        <a:cubicBezTo>
                          <a:pt x="12599" y="4127"/>
                          <a:pt x="13726" y="3576"/>
                          <a:pt x="14938" y="3000"/>
                        </a:cubicBezTo>
                        <a:cubicBezTo>
                          <a:pt x="17828" y="1592"/>
                          <a:pt x="21109" y="1"/>
                          <a:pt x="23178" y="833"/>
                        </a:cubicBezTo>
                        <a:cubicBezTo>
                          <a:pt x="23913" y="1139"/>
                          <a:pt x="24427" y="1739"/>
                          <a:pt x="24733" y="2645"/>
                        </a:cubicBezTo>
                        <a:cubicBezTo>
                          <a:pt x="25235" y="4127"/>
                          <a:pt x="23913" y="5119"/>
                          <a:pt x="22492" y="6184"/>
                        </a:cubicBezTo>
                        <a:cubicBezTo>
                          <a:pt x="21501" y="6918"/>
                          <a:pt x="20484" y="7678"/>
                          <a:pt x="20129" y="8645"/>
                        </a:cubicBezTo>
                        <a:cubicBezTo>
                          <a:pt x="19836" y="9392"/>
                          <a:pt x="19689" y="10041"/>
                          <a:pt x="19542" y="10567"/>
                        </a:cubicBezTo>
                        <a:cubicBezTo>
                          <a:pt x="19542" y="10592"/>
                          <a:pt x="19529" y="10616"/>
                          <a:pt x="19529" y="10653"/>
                        </a:cubicBezTo>
                        <a:cubicBezTo>
                          <a:pt x="19517" y="10714"/>
                          <a:pt x="19517" y="10775"/>
                          <a:pt x="19480" y="10837"/>
                        </a:cubicBezTo>
                        <a:cubicBezTo>
                          <a:pt x="19431" y="10910"/>
                          <a:pt x="19370" y="10971"/>
                          <a:pt x="19334" y="11032"/>
                        </a:cubicBezTo>
                        <a:lnTo>
                          <a:pt x="19272" y="11094"/>
                        </a:lnTo>
                        <a:cubicBezTo>
                          <a:pt x="18929" y="11473"/>
                          <a:pt x="18513" y="11963"/>
                          <a:pt x="18085" y="12563"/>
                        </a:cubicBezTo>
                        <a:cubicBezTo>
                          <a:pt x="17570" y="13298"/>
                          <a:pt x="17423" y="14302"/>
                          <a:pt x="17277" y="15281"/>
                        </a:cubicBezTo>
                        <a:cubicBezTo>
                          <a:pt x="17081" y="16628"/>
                          <a:pt x="16897" y="17901"/>
                          <a:pt x="15795" y="18465"/>
                        </a:cubicBezTo>
                        <a:cubicBezTo>
                          <a:pt x="15073" y="18832"/>
                          <a:pt x="14338" y="18452"/>
                          <a:pt x="13554" y="18060"/>
                        </a:cubicBezTo>
                        <a:cubicBezTo>
                          <a:pt x="12991" y="17767"/>
                          <a:pt x="12416" y="17473"/>
                          <a:pt x="11828" y="17473"/>
                        </a:cubicBezTo>
                        <a:cubicBezTo>
                          <a:pt x="8804" y="17473"/>
                          <a:pt x="5804" y="19138"/>
                          <a:pt x="3808" y="21942"/>
                        </a:cubicBezTo>
                        <a:cubicBezTo>
                          <a:pt x="3686" y="22113"/>
                          <a:pt x="3612" y="22370"/>
                          <a:pt x="3514" y="22603"/>
                        </a:cubicBezTo>
                        <a:cubicBezTo>
                          <a:pt x="3343" y="23019"/>
                          <a:pt x="3184" y="23460"/>
                          <a:pt x="2816" y="2346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 name="Google Shape;120;p7"/>
                  <p:cNvSpPr/>
                  <p:nvPr/>
                </p:nvSpPr>
                <p:spPr>
                  <a:xfrm>
                    <a:off x="579075" y="560075"/>
                    <a:ext cx="386025" cy="301825"/>
                  </a:xfrm>
                  <a:custGeom>
                    <a:avLst/>
                    <a:gdLst/>
                    <a:ahLst/>
                    <a:cxnLst/>
                    <a:rect l="l" t="t" r="r" b="b"/>
                    <a:pathLst>
                      <a:path w="15441" h="12073" fill="none" extrusionOk="0">
                        <a:moveTo>
                          <a:pt x="1715" y="12073"/>
                        </a:moveTo>
                        <a:cubicBezTo>
                          <a:pt x="1408" y="12073"/>
                          <a:pt x="1090" y="12024"/>
                          <a:pt x="759" y="11901"/>
                        </a:cubicBezTo>
                        <a:lnTo>
                          <a:pt x="759" y="11901"/>
                        </a:lnTo>
                        <a:cubicBezTo>
                          <a:pt x="662" y="11864"/>
                          <a:pt x="662" y="11730"/>
                          <a:pt x="662" y="11620"/>
                        </a:cubicBezTo>
                        <a:cubicBezTo>
                          <a:pt x="662" y="11558"/>
                          <a:pt x="662" y="11497"/>
                          <a:pt x="637" y="11448"/>
                        </a:cubicBezTo>
                        <a:cubicBezTo>
                          <a:pt x="600" y="11289"/>
                          <a:pt x="539" y="11093"/>
                          <a:pt x="453" y="10897"/>
                        </a:cubicBezTo>
                        <a:cubicBezTo>
                          <a:pt x="257" y="10334"/>
                          <a:pt x="0" y="9636"/>
                          <a:pt x="74" y="9195"/>
                        </a:cubicBezTo>
                        <a:cubicBezTo>
                          <a:pt x="86" y="9073"/>
                          <a:pt x="196" y="8938"/>
                          <a:pt x="355" y="8754"/>
                        </a:cubicBezTo>
                        <a:cubicBezTo>
                          <a:pt x="392" y="8693"/>
                          <a:pt x="453" y="8620"/>
                          <a:pt x="502" y="8534"/>
                        </a:cubicBezTo>
                        <a:cubicBezTo>
                          <a:pt x="2865" y="5351"/>
                          <a:pt x="6600" y="3673"/>
                          <a:pt x="9306" y="2816"/>
                        </a:cubicBezTo>
                        <a:cubicBezTo>
                          <a:pt x="10408" y="2461"/>
                          <a:pt x="11657" y="1861"/>
                          <a:pt x="12979" y="1224"/>
                        </a:cubicBezTo>
                        <a:cubicBezTo>
                          <a:pt x="13175" y="1126"/>
                          <a:pt x="13408" y="931"/>
                          <a:pt x="13652" y="722"/>
                        </a:cubicBezTo>
                        <a:cubicBezTo>
                          <a:pt x="14069" y="367"/>
                          <a:pt x="14497" y="0"/>
                          <a:pt x="14828" y="49"/>
                        </a:cubicBezTo>
                        <a:cubicBezTo>
                          <a:pt x="14950" y="61"/>
                          <a:pt x="15048" y="122"/>
                          <a:pt x="15122" y="245"/>
                        </a:cubicBezTo>
                        <a:cubicBezTo>
                          <a:pt x="15440" y="698"/>
                          <a:pt x="14950" y="1126"/>
                          <a:pt x="14448" y="1579"/>
                        </a:cubicBezTo>
                        <a:cubicBezTo>
                          <a:pt x="14081" y="1910"/>
                          <a:pt x="13677" y="2253"/>
                          <a:pt x="13542" y="2645"/>
                        </a:cubicBezTo>
                        <a:cubicBezTo>
                          <a:pt x="13432" y="2951"/>
                          <a:pt x="13359" y="3245"/>
                          <a:pt x="13285" y="3514"/>
                        </a:cubicBezTo>
                        <a:cubicBezTo>
                          <a:pt x="13187" y="3857"/>
                          <a:pt x="13114" y="4175"/>
                          <a:pt x="12979" y="4420"/>
                        </a:cubicBezTo>
                        <a:cubicBezTo>
                          <a:pt x="12857" y="4665"/>
                          <a:pt x="12636" y="4910"/>
                          <a:pt x="12428" y="5155"/>
                        </a:cubicBezTo>
                        <a:cubicBezTo>
                          <a:pt x="12257" y="5351"/>
                          <a:pt x="12073" y="5571"/>
                          <a:pt x="11901" y="5804"/>
                        </a:cubicBezTo>
                        <a:cubicBezTo>
                          <a:pt x="11473" y="6391"/>
                          <a:pt x="11387" y="7175"/>
                          <a:pt x="11289" y="7861"/>
                        </a:cubicBezTo>
                        <a:cubicBezTo>
                          <a:pt x="11204" y="8644"/>
                          <a:pt x="11093" y="9391"/>
                          <a:pt x="10530" y="9722"/>
                        </a:cubicBezTo>
                        <a:cubicBezTo>
                          <a:pt x="10187" y="9918"/>
                          <a:pt x="9808" y="9746"/>
                          <a:pt x="9379" y="9563"/>
                        </a:cubicBezTo>
                        <a:cubicBezTo>
                          <a:pt x="9061" y="9428"/>
                          <a:pt x="8718" y="9293"/>
                          <a:pt x="8375" y="9293"/>
                        </a:cubicBezTo>
                        <a:cubicBezTo>
                          <a:pt x="7175" y="9293"/>
                          <a:pt x="6061" y="10003"/>
                          <a:pt x="4971" y="10701"/>
                        </a:cubicBezTo>
                        <a:cubicBezTo>
                          <a:pt x="3869" y="11411"/>
                          <a:pt x="2816" y="12073"/>
                          <a:pt x="1715" y="1207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 name="Google Shape;121;p7"/>
                  <p:cNvSpPr/>
                  <p:nvPr/>
                </p:nvSpPr>
                <p:spPr>
                  <a:xfrm>
                    <a:off x="262575" y="279375"/>
                    <a:ext cx="1205750" cy="1327575"/>
                  </a:xfrm>
                  <a:custGeom>
                    <a:avLst/>
                    <a:gdLst/>
                    <a:ahLst/>
                    <a:cxnLst/>
                    <a:rect l="l" t="t" r="r" b="b"/>
                    <a:pathLst>
                      <a:path w="48230" h="53103" fill="none" extrusionOk="0">
                        <a:moveTo>
                          <a:pt x="19027" y="37087"/>
                        </a:moveTo>
                        <a:cubicBezTo>
                          <a:pt x="18831" y="38471"/>
                          <a:pt x="18966" y="39903"/>
                          <a:pt x="19480" y="41189"/>
                        </a:cubicBezTo>
                        <a:cubicBezTo>
                          <a:pt x="19529" y="41287"/>
                          <a:pt x="19566" y="41385"/>
                          <a:pt x="19603" y="41483"/>
                        </a:cubicBezTo>
                        <a:cubicBezTo>
                          <a:pt x="19884" y="42144"/>
                          <a:pt x="20252" y="43026"/>
                          <a:pt x="20239" y="44103"/>
                        </a:cubicBezTo>
                        <a:cubicBezTo>
                          <a:pt x="20215" y="44911"/>
                          <a:pt x="20007" y="45597"/>
                          <a:pt x="19786" y="46185"/>
                        </a:cubicBezTo>
                        <a:cubicBezTo>
                          <a:pt x="19199" y="47862"/>
                          <a:pt x="18476" y="49539"/>
                          <a:pt x="17644" y="51119"/>
                        </a:cubicBezTo>
                        <a:cubicBezTo>
                          <a:pt x="17484" y="51462"/>
                          <a:pt x="17080" y="52245"/>
                          <a:pt x="16199" y="52735"/>
                        </a:cubicBezTo>
                        <a:cubicBezTo>
                          <a:pt x="15734" y="52980"/>
                          <a:pt x="15244" y="53102"/>
                          <a:pt x="14730" y="53102"/>
                        </a:cubicBezTo>
                        <a:cubicBezTo>
                          <a:pt x="13836" y="53102"/>
                          <a:pt x="13089" y="52711"/>
                          <a:pt x="12611" y="52441"/>
                        </a:cubicBezTo>
                        <a:cubicBezTo>
                          <a:pt x="11007" y="51486"/>
                          <a:pt x="7677" y="49539"/>
                          <a:pt x="7371" y="45976"/>
                        </a:cubicBezTo>
                        <a:cubicBezTo>
                          <a:pt x="7297" y="45144"/>
                          <a:pt x="7420" y="44372"/>
                          <a:pt x="7530" y="43760"/>
                        </a:cubicBezTo>
                        <a:cubicBezTo>
                          <a:pt x="7579" y="43442"/>
                          <a:pt x="7640" y="43148"/>
                          <a:pt x="7640" y="42903"/>
                        </a:cubicBezTo>
                        <a:cubicBezTo>
                          <a:pt x="7677" y="41740"/>
                          <a:pt x="6967" y="40430"/>
                          <a:pt x="6196" y="39034"/>
                        </a:cubicBezTo>
                        <a:cubicBezTo>
                          <a:pt x="6061" y="38777"/>
                          <a:pt x="5926" y="38532"/>
                          <a:pt x="5779" y="38263"/>
                        </a:cubicBezTo>
                        <a:cubicBezTo>
                          <a:pt x="3686" y="34345"/>
                          <a:pt x="2498" y="30145"/>
                          <a:pt x="1347" y="26068"/>
                        </a:cubicBezTo>
                        <a:cubicBezTo>
                          <a:pt x="747" y="23962"/>
                          <a:pt x="0" y="21329"/>
                          <a:pt x="392" y="18623"/>
                        </a:cubicBezTo>
                        <a:cubicBezTo>
                          <a:pt x="686" y="16566"/>
                          <a:pt x="1604" y="14522"/>
                          <a:pt x="3208" y="12379"/>
                        </a:cubicBezTo>
                        <a:cubicBezTo>
                          <a:pt x="7555" y="6526"/>
                          <a:pt x="13787" y="3637"/>
                          <a:pt x="18244" y="2229"/>
                        </a:cubicBezTo>
                        <a:cubicBezTo>
                          <a:pt x="23031" y="710"/>
                          <a:pt x="28504" y="0"/>
                          <a:pt x="35422" y="0"/>
                        </a:cubicBezTo>
                        <a:lnTo>
                          <a:pt x="35728" y="0"/>
                        </a:lnTo>
                        <a:cubicBezTo>
                          <a:pt x="36377" y="0"/>
                          <a:pt x="37283" y="0"/>
                          <a:pt x="38226" y="270"/>
                        </a:cubicBezTo>
                        <a:cubicBezTo>
                          <a:pt x="39230" y="539"/>
                          <a:pt x="40050" y="1029"/>
                          <a:pt x="40711" y="1445"/>
                        </a:cubicBezTo>
                        <a:cubicBezTo>
                          <a:pt x="42903" y="2780"/>
                          <a:pt x="45621" y="4433"/>
                          <a:pt x="47237" y="7200"/>
                        </a:cubicBezTo>
                        <a:cubicBezTo>
                          <a:pt x="47948" y="8424"/>
                          <a:pt x="48229" y="9624"/>
                          <a:pt x="48058" y="10751"/>
                        </a:cubicBezTo>
                        <a:cubicBezTo>
                          <a:pt x="47654" y="13530"/>
                          <a:pt x="45119" y="14167"/>
                          <a:pt x="44029" y="14436"/>
                        </a:cubicBezTo>
                        <a:lnTo>
                          <a:pt x="43858" y="14485"/>
                        </a:lnTo>
                        <a:cubicBezTo>
                          <a:pt x="42376" y="14864"/>
                          <a:pt x="41226" y="15281"/>
                          <a:pt x="40283" y="15807"/>
                        </a:cubicBezTo>
                        <a:cubicBezTo>
                          <a:pt x="39071" y="16456"/>
                          <a:pt x="38165" y="17374"/>
                          <a:pt x="37822" y="18317"/>
                        </a:cubicBezTo>
                        <a:cubicBezTo>
                          <a:pt x="37712" y="18587"/>
                          <a:pt x="37638" y="18905"/>
                          <a:pt x="37540" y="19260"/>
                        </a:cubicBezTo>
                        <a:cubicBezTo>
                          <a:pt x="37393" y="19872"/>
                          <a:pt x="37185" y="20644"/>
                          <a:pt x="36818" y="21378"/>
                        </a:cubicBezTo>
                        <a:cubicBezTo>
                          <a:pt x="36389" y="22211"/>
                          <a:pt x="35814" y="22909"/>
                          <a:pt x="35336" y="23435"/>
                        </a:cubicBezTo>
                        <a:cubicBezTo>
                          <a:pt x="35091" y="23717"/>
                          <a:pt x="34859" y="23974"/>
                          <a:pt x="34700" y="24219"/>
                        </a:cubicBezTo>
                        <a:cubicBezTo>
                          <a:pt x="33965" y="25260"/>
                          <a:pt x="33744" y="26704"/>
                          <a:pt x="34161" y="27904"/>
                        </a:cubicBezTo>
                        <a:cubicBezTo>
                          <a:pt x="34234" y="28137"/>
                          <a:pt x="34344" y="28382"/>
                          <a:pt x="34455" y="28663"/>
                        </a:cubicBezTo>
                        <a:cubicBezTo>
                          <a:pt x="34920" y="29790"/>
                          <a:pt x="35557" y="31357"/>
                          <a:pt x="35006" y="33108"/>
                        </a:cubicBezTo>
                        <a:cubicBezTo>
                          <a:pt x="34589" y="34418"/>
                          <a:pt x="33598" y="35496"/>
                          <a:pt x="32141" y="36230"/>
                        </a:cubicBezTo>
                        <a:cubicBezTo>
                          <a:pt x="30977" y="36818"/>
                          <a:pt x="29655" y="37136"/>
                          <a:pt x="28296" y="37136"/>
                        </a:cubicBezTo>
                        <a:cubicBezTo>
                          <a:pt x="25602" y="37136"/>
                          <a:pt x="22982" y="35912"/>
                          <a:pt x="21366" y="33904"/>
                        </a:cubicBezTo>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2" name="Google Shape;122;p7"/>
                <p:cNvSpPr/>
                <p:nvPr/>
              </p:nvSpPr>
              <p:spPr>
                <a:xfrm>
                  <a:off x="-462625" y="1940000"/>
                  <a:ext cx="180502" cy="215402"/>
                </a:xfrm>
                <a:custGeom>
                  <a:avLst/>
                  <a:gdLst/>
                  <a:ahLst/>
                  <a:cxnLst/>
                  <a:rect l="l" t="t" r="r" b="b"/>
                  <a:pathLst>
                    <a:path w="6553" h="10336" extrusionOk="0">
                      <a:moveTo>
                        <a:pt x="0" y="10336"/>
                      </a:moveTo>
                      <a:cubicBezTo>
                        <a:pt x="283" y="6392"/>
                        <a:pt x="3463" y="-2023"/>
                        <a:pt x="6553" y="446"/>
                      </a:cubicBezTo>
                    </a:path>
                  </a:pathLst>
                </a:custGeom>
                <a:noFill/>
                <a:ln w="9525" cap="flat" cmpd="sng">
                  <a:solidFill>
                    <a:schemeClr val="accent4"/>
                  </a:solidFill>
                  <a:prstDash val="dashDot"/>
                  <a:round/>
                  <a:headEnd type="none" w="med" len="med"/>
                  <a:tailEnd type="none" w="med" len="med"/>
                </a:ln>
              </p:spPr>
            </p:sp>
          </p:grpSp>
          <p:sp>
            <p:nvSpPr>
              <p:cNvPr id="123" name="Google Shape;123;p7"/>
              <p:cNvSpPr/>
              <p:nvPr/>
            </p:nvSpPr>
            <p:spPr>
              <a:xfrm rot="503819">
                <a:off x="6748693" y="-156408"/>
                <a:ext cx="5268076" cy="1632161"/>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24" name="Google Shape;124;p7"/>
              <p:cNvGrpSpPr/>
              <p:nvPr/>
            </p:nvGrpSpPr>
            <p:grpSpPr>
              <a:xfrm>
                <a:off x="6744875" y="2031607"/>
                <a:ext cx="3661651" cy="3748974"/>
                <a:chOff x="6744875" y="2031607"/>
                <a:chExt cx="3661651" cy="3748974"/>
              </a:xfrm>
            </p:grpSpPr>
            <p:grpSp>
              <p:nvGrpSpPr>
                <p:cNvPr id="125" name="Google Shape;125;p7"/>
                <p:cNvGrpSpPr/>
                <p:nvPr/>
              </p:nvGrpSpPr>
              <p:grpSpPr>
                <a:xfrm>
                  <a:off x="7179211" y="4303269"/>
                  <a:ext cx="379812" cy="699459"/>
                  <a:chOff x="5887475" y="4238125"/>
                  <a:chExt cx="87275" cy="160725"/>
                </a:xfrm>
              </p:grpSpPr>
              <p:sp>
                <p:nvSpPr>
                  <p:cNvPr id="126" name="Google Shape;126;p7"/>
                  <p:cNvSpPr/>
                  <p:nvPr/>
                </p:nvSpPr>
                <p:spPr>
                  <a:xfrm>
                    <a:off x="5933700" y="4289550"/>
                    <a:ext cx="31250" cy="23000"/>
                  </a:xfrm>
                  <a:custGeom>
                    <a:avLst/>
                    <a:gdLst/>
                    <a:ahLst/>
                    <a:cxnLst/>
                    <a:rect l="l" t="t" r="r" b="b"/>
                    <a:pathLst>
                      <a:path w="1250" h="920" extrusionOk="0">
                        <a:moveTo>
                          <a:pt x="1" y="1"/>
                        </a:moveTo>
                        <a:lnTo>
                          <a:pt x="1" y="919"/>
                        </a:lnTo>
                        <a:lnTo>
                          <a:pt x="1250" y="919"/>
                        </a:lnTo>
                        <a:lnTo>
                          <a:pt x="125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7" name="Google Shape;127;p7"/>
                  <p:cNvSpPr/>
                  <p:nvPr/>
                </p:nvSpPr>
                <p:spPr>
                  <a:xfrm>
                    <a:off x="5887475" y="4316200"/>
                    <a:ext cx="29425" cy="21750"/>
                  </a:xfrm>
                  <a:custGeom>
                    <a:avLst/>
                    <a:gdLst/>
                    <a:ahLst/>
                    <a:cxnLst/>
                    <a:rect l="l" t="t" r="r" b="b"/>
                    <a:pathLst>
                      <a:path w="1177" h="870" extrusionOk="0">
                        <a:moveTo>
                          <a:pt x="1" y="0"/>
                        </a:moveTo>
                        <a:lnTo>
                          <a:pt x="1" y="869"/>
                        </a:lnTo>
                        <a:lnTo>
                          <a:pt x="1176" y="869"/>
                        </a:lnTo>
                        <a:lnTo>
                          <a:pt x="117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8" name="Google Shape;128;p7"/>
                  <p:cNvSpPr/>
                  <p:nvPr/>
                </p:nvSpPr>
                <p:spPr>
                  <a:xfrm>
                    <a:off x="5960025" y="4261700"/>
                    <a:ext cx="14725" cy="10750"/>
                  </a:xfrm>
                  <a:custGeom>
                    <a:avLst/>
                    <a:gdLst/>
                    <a:ahLst/>
                    <a:cxnLst/>
                    <a:rect l="l" t="t" r="r" b="b"/>
                    <a:pathLst>
                      <a:path w="589" h="430" extrusionOk="0">
                        <a:moveTo>
                          <a:pt x="1" y="1"/>
                        </a:moveTo>
                        <a:lnTo>
                          <a:pt x="1" y="429"/>
                        </a:lnTo>
                        <a:lnTo>
                          <a:pt x="588" y="429"/>
                        </a:lnTo>
                        <a:lnTo>
                          <a:pt x="588"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9" name="Google Shape;129;p7"/>
                  <p:cNvSpPr/>
                  <p:nvPr/>
                </p:nvSpPr>
                <p:spPr>
                  <a:xfrm>
                    <a:off x="5902175" y="4388125"/>
                    <a:ext cx="15025" cy="10725"/>
                  </a:xfrm>
                  <a:custGeom>
                    <a:avLst/>
                    <a:gdLst/>
                    <a:ahLst/>
                    <a:cxnLst/>
                    <a:rect l="l" t="t" r="r" b="b"/>
                    <a:pathLst>
                      <a:path w="601" h="429" extrusionOk="0">
                        <a:moveTo>
                          <a:pt x="1" y="0"/>
                        </a:moveTo>
                        <a:lnTo>
                          <a:pt x="1" y="429"/>
                        </a:lnTo>
                        <a:lnTo>
                          <a:pt x="601" y="429"/>
                        </a:lnTo>
                        <a:lnTo>
                          <a:pt x="60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0" name="Google Shape;130;p7"/>
                  <p:cNvSpPr/>
                  <p:nvPr/>
                </p:nvSpPr>
                <p:spPr>
                  <a:xfrm>
                    <a:off x="5937075" y="4354150"/>
                    <a:ext cx="14725" cy="10725"/>
                  </a:xfrm>
                  <a:custGeom>
                    <a:avLst/>
                    <a:gdLst/>
                    <a:ahLst/>
                    <a:cxnLst/>
                    <a:rect l="l" t="t" r="r" b="b"/>
                    <a:pathLst>
                      <a:path w="589" h="429" extrusionOk="0">
                        <a:moveTo>
                          <a:pt x="0" y="0"/>
                        </a:moveTo>
                        <a:lnTo>
                          <a:pt x="0" y="429"/>
                        </a:lnTo>
                        <a:lnTo>
                          <a:pt x="588" y="429"/>
                        </a:lnTo>
                        <a:lnTo>
                          <a:pt x="58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1" name="Google Shape;131;p7"/>
                  <p:cNvSpPr/>
                  <p:nvPr/>
                </p:nvSpPr>
                <p:spPr>
                  <a:xfrm>
                    <a:off x="5919325" y="4238125"/>
                    <a:ext cx="15025" cy="10750"/>
                  </a:xfrm>
                  <a:custGeom>
                    <a:avLst/>
                    <a:gdLst/>
                    <a:ahLst/>
                    <a:cxnLst/>
                    <a:rect l="l" t="t" r="r" b="b"/>
                    <a:pathLst>
                      <a:path w="601" h="430" extrusionOk="0">
                        <a:moveTo>
                          <a:pt x="0" y="1"/>
                        </a:moveTo>
                        <a:lnTo>
                          <a:pt x="0" y="429"/>
                        </a:lnTo>
                        <a:lnTo>
                          <a:pt x="600" y="429"/>
                        </a:lnTo>
                        <a:lnTo>
                          <a:pt x="6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32" name="Google Shape;132;p7"/>
                <p:cNvSpPr/>
                <p:nvPr/>
              </p:nvSpPr>
              <p:spPr>
                <a:xfrm>
                  <a:off x="7930887" y="4351948"/>
                  <a:ext cx="179130" cy="179130"/>
                </a:xfrm>
                <a:custGeom>
                  <a:avLst/>
                  <a:gdLst/>
                  <a:ahLst/>
                  <a:cxnLst/>
                  <a:rect l="l" t="t" r="r" b="b"/>
                  <a:pathLst>
                    <a:path w="4176" h="4176" extrusionOk="0">
                      <a:moveTo>
                        <a:pt x="1776" y="1"/>
                      </a:moveTo>
                      <a:lnTo>
                        <a:pt x="1776" y="1776"/>
                      </a:lnTo>
                      <a:lnTo>
                        <a:pt x="0" y="1776"/>
                      </a:lnTo>
                      <a:lnTo>
                        <a:pt x="0" y="2400"/>
                      </a:lnTo>
                      <a:lnTo>
                        <a:pt x="1776" y="2400"/>
                      </a:lnTo>
                      <a:lnTo>
                        <a:pt x="1776" y="4176"/>
                      </a:lnTo>
                      <a:lnTo>
                        <a:pt x="2400" y="4176"/>
                      </a:lnTo>
                      <a:lnTo>
                        <a:pt x="2400" y="2400"/>
                      </a:lnTo>
                      <a:lnTo>
                        <a:pt x="4175" y="2400"/>
                      </a:lnTo>
                      <a:lnTo>
                        <a:pt x="4175" y="1776"/>
                      </a:lnTo>
                      <a:lnTo>
                        <a:pt x="2400" y="1776"/>
                      </a:lnTo>
                      <a:lnTo>
                        <a:pt x="24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33" name="Google Shape;133;p7"/>
                <p:cNvGrpSpPr/>
                <p:nvPr/>
              </p:nvGrpSpPr>
              <p:grpSpPr>
                <a:xfrm>
                  <a:off x="7930865" y="2917093"/>
                  <a:ext cx="354625" cy="225150"/>
                  <a:chOff x="7551213" y="1538800"/>
                  <a:chExt cx="369825" cy="234800"/>
                </a:xfrm>
              </p:grpSpPr>
              <p:sp>
                <p:nvSpPr>
                  <p:cNvPr id="134" name="Google Shape;134;p7"/>
                  <p:cNvSpPr/>
                  <p:nvPr/>
                </p:nvSpPr>
                <p:spPr>
                  <a:xfrm>
                    <a:off x="7702799" y="1604296"/>
                    <a:ext cx="71570" cy="53173"/>
                  </a:xfrm>
                  <a:custGeom>
                    <a:avLst/>
                    <a:gdLst/>
                    <a:ahLst/>
                    <a:cxnLst/>
                    <a:rect l="l" t="t" r="r" b="b"/>
                    <a:pathLst>
                      <a:path w="1237" h="919" extrusionOk="0">
                        <a:moveTo>
                          <a:pt x="0" y="0"/>
                        </a:moveTo>
                        <a:lnTo>
                          <a:pt x="0" y="919"/>
                        </a:lnTo>
                        <a:lnTo>
                          <a:pt x="1237" y="919"/>
                        </a:lnTo>
                        <a:lnTo>
                          <a:pt x="123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5" name="Google Shape;135;p7"/>
                  <p:cNvSpPr/>
                  <p:nvPr/>
                </p:nvSpPr>
                <p:spPr>
                  <a:xfrm>
                    <a:off x="7852997" y="1702078"/>
                    <a:ext cx="68040" cy="50338"/>
                  </a:xfrm>
                  <a:custGeom>
                    <a:avLst/>
                    <a:gdLst/>
                    <a:ahLst/>
                    <a:cxnLst/>
                    <a:rect l="l" t="t" r="r" b="b"/>
                    <a:pathLst>
                      <a:path w="1176" h="870" extrusionOk="0">
                        <a:moveTo>
                          <a:pt x="0" y="0"/>
                        </a:moveTo>
                        <a:lnTo>
                          <a:pt x="0" y="869"/>
                        </a:lnTo>
                        <a:lnTo>
                          <a:pt x="1175" y="869"/>
                        </a:lnTo>
                        <a:lnTo>
                          <a:pt x="1175"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6" name="Google Shape;136;p7"/>
                  <p:cNvSpPr/>
                  <p:nvPr/>
                </p:nvSpPr>
                <p:spPr>
                  <a:xfrm>
                    <a:off x="7551213" y="1592907"/>
                    <a:ext cx="34772" cy="24822"/>
                  </a:xfrm>
                  <a:custGeom>
                    <a:avLst/>
                    <a:gdLst/>
                    <a:ahLst/>
                    <a:cxnLst/>
                    <a:rect l="l" t="t" r="r" b="b"/>
                    <a:pathLst>
                      <a:path w="601" h="429" extrusionOk="0">
                        <a:moveTo>
                          <a:pt x="0" y="0"/>
                        </a:moveTo>
                        <a:lnTo>
                          <a:pt x="0" y="429"/>
                        </a:lnTo>
                        <a:lnTo>
                          <a:pt x="600" y="429"/>
                        </a:lnTo>
                        <a:lnTo>
                          <a:pt x="6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7" name="Google Shape;137;p7"/>
                  <p:cNvSpPr/>
                  <p:nvPr/>
                </p:nvSpPr>
                <p:spPr>
                  <a:xfrm>
                    <a:off x="7774311" y="1748779"/>
                    <a:ext cx="34772" cy="24822"/>
                  </a:xfrm>
                  <a:custGeom>
                    <a:avLst/>
                    <a:gdLst/>
                    <a:ahLst/>
                    <a:cxnLst/>
                    <a:rect l="l" t="t" r="r" b="b"/>
                    <a:pathLst>
                      <a:path w="601" h="429" extrusionOk="0">
                        <a:moveTo>
                          <a:pt x="1" y="0"/>
                        </a:moveTo>
                        <a:lnTo>
                          <a:pt x="1" y="429"/>
                        </a:lnTo>
                        <a:lnTo>
                          <a:pt x="601" y="429"/>
                        </a:lnTo>
                        <a:lnTo>
                          <a:pt x="60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8" name="Google Shape;138;p7"/>
                  <p:cNvSpPr/>
                  <p:nvPr/>
                </p:nvSpPr>
                <p:spPr>
                  <a:xfrm>
                    <a:off x="7585927" y="1704806"/>
                    <a:ext cx="34772" cy="24880"/>
                  </a:xfrm>
                  <a:custGeom>
                    <a:avLst/>
                    <a:gdLst/>
                    <a:ahLst/>
                    <a:cxnLst/>
                    <a:rect l="l" t="t" r="r" b="b"/>
                    <a:pathLst>
                      <a:path w="601" h="430" extrusionOk="0">
                        <a:moveTo>
                          <a:pt x="0" y="1"/>
                        </a:moveTo>
                        <a:lnTo>
                          <a:pt x="0" y="429"/>
                        </a:lnTo>
                        <a:lnTo>
                          <a:pt x="600" y="429"/>
                        </a:lnTo>
                        <a:lnTo>
                          <a:pt x="6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 name="Google Shape;139;p7"/>
                  <p:cNvSpPr/>
                  <p:nvPr/>
                </p:nvSpPr>
                <p:spPr>
                  <a:xfrm>
                    <a:off x="7853346" y="1538800"/>
                    <a:ext cx="34078" cy="24880"/>
                  </a:xfrm>
                  <a:custGeom>
                    <a:avLst/>
                    <a:gdLst/>
                    <a:ahLst/>
                    <a:cxnLst/>
                    <a:rect l="l" t="t" r="r" b="b"/>
                    <a:pathLst>
                      <a:path w="589" h="430" extrusionOk="0">
                        <a:moveTo>
                          <a:pt x="1" y="1"/>
                        </a:moveTo>
                        <a:lnTo>
                          <a:pt x="1" y="429"/>
                        </a:lnTo>
                        <a:lnTo>
                          <a:pt x="589" y="429"/>
                        </a:lnTo>
                        <a:lnTo>
                          <a:pt x="58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40" name="Google Shape;140;p7"/>
                <p:cNvSpPr/>
                <p:nvPr/>
              </p:nvSpPr>
              <p:spPr>
                <a:xfrm>
                  <a:off x="7513195" y="2994801"/>
                  <a:ext cx="179130" cy="179130"/>
                </a:xfrm>
                <a:custGeom>
                  <a:avLst/>
                  <a:gdLst/>
                  <a:ahLst/>
                  <a:cxnLst/>
                  <a:rect l="l" t="t" r="r" b="b"/>
                  <a:pathLst>
                    <a:path w="4176" h="4176" extrusionOk="0">
                      <a:moveTo>
                        <a:pt x="1776" y="1"/>
                      </a:moveTo>
                      <a:lnTo>
                        <a:pt x="1776" y="1776"/>
                      </a:lnTo>
                      <a:lnTo>
                        <a:pt x="0" y="1776"/>
                      </a:lnTo>
                      <a:lnTo>
                        <a:pt x="0" y="2400"/>
                      </a:lnTo>
                      <a:lnTo>
                        <a:pt x="1776" y="2400"/>
                      </a:lnTo>
                      <a:lnTo>
                        <a:pt x="1776" y="4176"/>
                      </a:lnTo>
                      <a:lnTo>
                        <a:pt x="2400" y="4176"/>
                      </a:lnTo>
                      <a:lnTo>
                        <a:pt x="2400" y="2400"/>
                      </a:lnTo>
                      <a:lnTo>
                        <a:pt x="4175" y="2400"/>
                      </a:lnTo>
                      <a:lnTo>
                        <a:pt x="4175" y="1776"/>
                      </a:lnTo>
                      <a:lnTo>
                        <a:pt x="2400" y="1776"/>
                      </a:lnTo>
                      <a:lnTo>
                        <a:pt x="24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41" name="Google Shape;141;p7"/>
                <p:cNvGrpSpPr/>
                <p:nvPr/>
              </p:nvGrpSpPr>
              <p:grpSpPr>
                <a:xfrm>
                  <a:off x="6744875" y="2574912"/>
                  <a:ext cx="3661651" cy="3205669"/>
                  <a:chOff x="1057550" y="3474725"/>
                  <a:chExt cx="1831100" cy="1603075"/>
                </a:xfrm>
              </p:grpSpPr>
              <p:sp>
                <p:nvSpPr>
                  <p:cNvPr id="142" name="Google Shape;142;p7"/>
                  <p:cNvSpPr/>
                  <p:nvPr/>
                </p:nvSpPr>
                <p:spPr>
                  <a:xfrm>
                    <a:off x="1057550" y="3474725"/>
                    <a:ext cx="1831100" cy="1603075"/>
                  </a:xfrm>
                  <a:custGeom>
                    <a:avLst/>
                    <a:gdLst/>
                    <a:ahLst/>
                    <a:cxnLst/>
                    <a:rect l="l" t="t" r="r" b="b"/>
                    <a:pathLst>
                      <a:path w="73244" h="64123" fill="none" extrusionOk="0">
                        <a:moveTo>
                          <a:pt x="38152" y="64122"/>
                        </a:moveTo>
                        <a:cubicBezTo>
                          <a:pt x="36940" y="64122"/>
                          <a:pt x="35655" y="63987"/>
                          <a:pt x="34320" y="63816"/>
                        </a:cubicBezTo>
                        <a:lnTo>
                          <a:pt x="16285" y="61526"/>
                        </a:lnTo>
                        <a:cubicBezTo>
                          <a:pt x="13371" y="61159"/>
                          <a:pt x="10040" y="60730"/>
                          <a:pt x="7322" y="59114"/>
                        </a:cubicBezTo>
                        <a:cubicBezTo>
                          <a:pt x="1065" y="55368"/>
                          <a:pt x="208" y="46944"/>
                          <a:pt x="123" y="43479"/>
                        </a:cubicBezTo>
                        <a:cubicBezTo>
                          <a:pt x="0" y="38336"/>
                          <a:pt x="906" y="33071"/>
                          <a:pt x="2731" y="28260"/>
                        </a:cubicBezTo>
                        <a:cubicBezTo>
                          <a:pt x="3233" y="26937"/>
                          <a:pt x="3722" y="25884"/>
                          <a:pt x="4518" y="25039"/>
                        </a:cubicBezTo>
                        <a:cubicBezTo>
                          <a:pt x="5694" y="23803"/>
                          <a:pt x="7371" y="23215"/>
                          <a:pt x="9097" y="22701"/>
                        </a:cubicBezTo>
                        <a:lnTo>
                          <a:pt x="9244" y="22652"/>
                        </a:lnTo>
                        <a:cubicBezTo>
                          <a:pt x="10836" y="22174"/>
                          <a:pt x="12513" y="21672"/>
                          <a:pt x="13750" y="20570"/>
                        </a:cubicBezTo>
                        <a:cubicBezTo>
                          <a:pt x="14975" y="19481"/>
                          <a:pt x="15721" y="17485"/>
                          <a:pt x="14852" y="16016"/>
                        </a:cubicBezTo>
                        <a:cubicBezTo>
                          <a:pt x="14619" y="15624"/>
                          <a:pt x="14301" y="15305"/>
                          <a:pt x="13995" y="14999"/>
                        </a:cubicBezTo>
                        <a:cubicBezTo>
                          <a:pt x="13836" y="14852"/>
                          <a:pt x="13677" y="14681"/>
                          <a:pt x="13517" y="14510"/>
                        </a:cubicBezTo>
                        <a:cubicBezTo>
                          <a:pt x="11252" y="11938"/>
                          <a:pt x="11742" y="8094"/>
                          <a:pt x="12599" y="4323"/>
                        </a:cubicBezTo>
                        <a:cubicBezTo>
                          <a:pt x="12771" y="3588"/>
                          <a:pt x="13003" y="2559"/>
                          <a:pt x="13701" y="1959"/>
                        </a:cubicBezTo>
                        <a:cubicBezTo>
                          <a:pt x="14840" y="992"/>
                          <a:pt x="16578" y="1470"/>
                          <a:pt x="17815" y="2253"/>
                        </a:cubicBezTo>
                        <a:cubicBezTo>
                          <a:pt x="18097" y="2425"/>
                          <a:pt x="18366" y="2608"/>
                          <a:pt x="18648" y="2792"/>
                        </a:cubicBezTo>
                        <a:cubicBezTo>
                          <a:pt x="19578" y="3417"/>
                          <a:pt x="20533" y="4078"/>
                          <a:pt x="21647" y="4163"/>
                        </a:cubicBezTo>
                        <a:cubicBezTo>
                          <a:pt x="21954" y="4200"/>
                          <a:pt x="22284" y="4163"/>
                          <a:pt x="22590" y="4151"/>
                        </a:cubicBezTo>
                        <a:cubicBezTo>
                          <a:pt x="23080" y="4114"/>
                          <a:pt x="23607" y="4090"/>
                          <a:pt x="24084" y="4225"/>
                        </a:cubicBezTo>
                        <a:cubicBezTo>
                          <a:pt x="24598" y="4384"/>
                          <a:pt x="25027" y="4727"/>
                          <a:pt x="25443" y="5069"/>
                        </a:cubicBezTo>
                        <a:cubicBezTo>
                          <a:pt x="25676" y="5253"/>
                          <a:pt x="25896" y="5437"/>
                          <a:pt x="26141" y="5584"/>
                        </a:cubicBezTo>
                        <a:cubicBezTo>
                          <a:pt x="28039" y="6796"/>
                          <a:pt x="30549" y="6061"/>
                          <a:pt x="32263" y="5400"/>
                        </a:cubicBezTo>
                        <a:cubicBezTo>
                          <a:pt x="34491" y="4543"/>
                          <a:pt x="36659" y="3490"/>
                          <a:pt x="38691" y="2253"/>
                        </a:cubicBezTo>
                        <a:lnTo>
                          <a:pt x="38973" y="2082"/>
                        </a:lnTo>
                        <a:cubicBezTo>
                          <a:pt x="40038" y="1421"/>
                          <a:pt x="41140" y="747"/>
                          <a:pt x="42401" y="649"/>
                        </a:cubicBezTo>
                        <a:cubicBezTo>
                          <a:pt x="43099" y="588"/>
                          <a:pt x="43797" y="711"/>
                          <a:pt x="44483" y="833"/>
                        </a:cubicBezTo>
                        <a:cubicBezTo>
                          <a:pt x="44923" y="907"/>
                          <a:pt x="45389" y="992"/>
                          <a:pt x="45829" y="1017"/>
                        </a:cubicBezTo>
                        <a:lnTo>
                          <a:pt x="45829" y="1017"/>
                        </a:lnTo>
                        <a:cubicBezTo>
                          <a:pt x="46307" y="1041"/>
                          <a:pt x="46870" y="809"/>
                          <a:pt x="47421" y="600"/>
                        </a:cubicBezTo>
                        <a:cubicBezTo>
                          <a:pt x="48156" y="307"/>
                          <a:pt x="48915" y="0"/>
                          <a:pt x="49503" y="319"/>
                        </a:cubicBezTo>
                        <a:cubicBezTo>
                          <a:pt x="51033" y="1139"/>
                          <a:pt x="50127" y="3404"/>
                          <a:pt x="49637" y="4629"/>
                        </a:cubicBezTo>
                        <a:lnTo>
                          <a:pt x="49552" y="4849"/>
                        </a:lnTo>
                        <a:cubicBezTo>
                          <a:pt x="48829" y="6686"/>
                          <a:pt x="48462" y="8694"/>
                          <a:pt x="48486" y="10665"/>
                        </a:cubicBezTo>
                        <a:cubicBezTo>
                          <a:pt x="48511" y="11179"/>
                          <a:pt x="48548" y="11693"/>
                          <a:pt x="48854" y="12061"/>
                        </a:cubicBezTo>
                        <a:cubicBezTo>
                          <a:pt x="49184" y="12428"/>
                          <a:pt x="49698" y="12551"/>
                          <a:pt x="50200" y="12624"/>
                        </a:cubicBezTo>
                        <a:cubicBezTo>
                          <a:pt x="50666" y="12710"/>
                          <a:pt x="51143" y="12746"/>
                          <a:pt x="51584" y="12795"/>
                        </a:cubicBezTo>
                        <a:cubicBezTo>
                          <a:pt x="53188" y="12979"/>
                          <a:pt x="54853" y="13163"/>
                          <a:pt x="56176" y="14093"/>
                        </a:cubicBezTo>
                        <a:cubicBezTo>
                          <a:pt x="57045" y="14705"/>
                          <a:pt x="57694" y="15611"/>
                          <a:pt x="58318" y="16469"/>
                        </a:cubicBezTo>
                        <a:cubicBezTo>
                          <a:pt x="59139" y="17620"/>
                          <a:pt x="59934" y="18709"/>
                          <a:pt x="61196" y="19199"/>
                        </a:cubicBezTo>
                        <a:cubicBezTo>
                          <a:pt x="61771" y="19419"/>
                          <a:pt x="62469" y="19530"/>
                          <a:pt x="63118" y="19628"/>
                        </a:cubicBezTo>
                        <a:cubicBezTo>
                          <a:pt x="64452" y="19823"/>
                          <a:pt x="65714" y="20007"/>
                          <a:pt x="66228" y="21158"/>
                        </a:cubicBezTo>
                        <a:cubicBezTo>
                          <a:pt x="66460" y="21660"/>
                          <a:pt x="66460" y="22235"/>
                          <a:pt x="66448" y="22750"/>
                        </a:cubicBezTo>
                        <a:cubicBezTo>
                          <a:pt x="66424" y="23558"/>
                          <a:pt x="66265" y="24427"/>
                          <a:pt x="66105" y="25272"/>
                        </a:cubicBezTo>
                        <a:cubicBezTo>
                          <a:pt x="65787" y="26937"/>
                          <a:pt x="65444" y="28664"/>
                          <a:pt x="66363" y="29937"/>
                        </a:cubicBezTo>
                        <a:cubicBezTo>
                          <a:pt x="66938" y="30721"/>
                          <a:pt x="67881" y="30990"/>
                          <a:pt x="68897" y="31296"/>
                        </a:cubicBezTo>
                        <a:cubicBezTo>
                          <a:pt x="69766" y="31565"/>
                          <a:pt x="70685" y="31822"/>
                          <a:pt x="71309" y="32459"/>
                        </a:cubicBezTo>
                        <a:cubicBezTo>
                          <a:pt x="72607" y="33782"/>
                          <a:pt x="73244" y="36071"/>
                          <a:pt x="72044" y="37626"/>
                        </a:cubicBezTo>
                        <a:cubicBezTo>
                          <a:pt x="71591" y="38214"/>
                          <a:pt x="70930" y="38606"/>
                          <a:pt x="70305" y="38985"/>
                        </a:cubicBezTo>
                        <a:lnTo>
                          <a:pt x="70256" y="39010"/>
                        </a:lnTo>
                        <a:cubicBezTo>
                          <a:pt x="67342" y="40761"/>
                          <a:pt x="64085" y="42964"/>
                          <a:pt x="61979" y="46136"/>
                        </a:cubicBezTo>
                        <a:cubicBezTo>
                          <a:pt x="61257" y="47213"/>
                          <a:pt x="60657" y="48425"/>
                          <a:pt x="60081" y="49601"/>
                        </a:cubicBezTo>
                        <a:cubicBezTo>
                          <a:pt x="59053" y="51682"/>
                          <a:pt x="58000" y="53825"/>
                          <a:pt x="56188" y="55331"/>
                        </a:cubicBezTo>
                        <a:cubicBezTo>
                          <a:pt x="54731" y="56543"/>
                          <a:pt x="52919" y="57192"/>
                          <a:pt x="51155" y="57841"/>
                        </a:cubicBezTo>
                        <a:cubicBezTo>
                          <a:pt x="49613" y="58404"/>
                          <a:pt x="48021" y="58992"/>
                          <a:pt x="46674" y="59922"/>
                        </a:cubicBezTo>
                        <a:cubicBezTo>
                          <a:pt x="46086" y="60339"/>
                          <a:pt x="45548" y="60804"/>
                          <a:pt x="45021" y="61269"/>
                        </a:cubicBezTo>
                        <a:cubicBezTo>
                          <a:pt x="44287" y="61906"/>
                          <a:pt x="43515" y="62579"/>
                          <a:pt x="42646" y="63069"/>
                        </a:cubicBezTo>
                        <a:cubicBezTo>
                          <a:pt x="41287" y="63865"/>
                          <a:pt x="39769" y="64122"/>
                          <a:pt x="38152" y="64122"/>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3" name="Google Shape;143;p7"/>
                  <p:cNvSpPr/>
                  <p:nvPr/>
                </p:nvSpPr>
                <p:spPr>
                  <a:xfrm>
                    <a:off x="1142950" y="3575725"/>
                    <a:ext cx="1648975" cy="1416975"/>
                  </a:xfrm>
                  <a:custGeom>
                    <a:avLst/>
                    <a:gdLst/>
                    <a:ahLst/>
                    <a:cxnLst/>
                    <a:rect l="l" t="t" r="r" b="b"/>
                    <a:pathLst>
                      <a:path w="65959" h="56679" fill="none" extrusionOk="0">
                        <a:moveTo>
                          <a:pt x="34700" y="56678"/>
                        </a:moveTo>
                        <a:lnTo>
                          <a:pt x="34700" y="56678"/>
                        </a:lnTo>
                        <a:cubicBezTo>
                          <a:pt x="33647" y="56678"/>
                          <a:pt x="32496" y="56531"/>
                          <a:pt x="31333" y="56397"/>
                        </a:cubicBezTo>
                        <a:lnTo>
                          <a:pt x="13297" y="54107"/>
                        </a:lnTo>
                        <a:cubicBezTo>
                          <a:pt x="10579" y="53752"/>
                          <a:pt x="7763" y="53397"/>
                          <a:pt x="5645" y="52148"/>
                        </a:cubicBezTo>
                        <a:cubicBezTo>
                          <a:pt x="845" y="49283"/>
                          <a:pt x="172" y="42255"/>
                          <a:pt x="110" y="39365"/>
                        </a:cubicBezTo>
                        <a:cubicBezTo>
                          <a:pt x="0" y="34651"/>
                          <a:pt x="833" y="29827"/>
                          <a:pt x="2486" y="25407"/>
                        </a:cubicBezTo>
                        <a:cubicBezTo>
                          <a:pt x="2792" y="24599"/>
                          <a:pt x="3122" y="23791"/>
                          <a:pt x="3551" y="23326"/>
                        </a:cubicBezTo>
                        <a:cubicBezTo>
                          <a:pt x="4163" y="22689"/>
                          <a:pt x="5424" y="22273"/>
                          <a:pt x="6649" y="21905"/>
                        </a:cubicBezTo>
                        <a:lnTo>
                          <a:pt x="6796" y="21856"/>
                        </a:lnTo>
                        <a:cubicBezTo>
                          <a:pt x="8571" y="21318"/>
                          <a:pt x="10763" y="20669"/>
                          <a:pt x="12563" y="19077"/>
                        </a:cubicBezTo>
                        <a:cubicBezTo>
                          <a:pt x="14864" y="17032"/>
                          <a:pt x="16199" y="13347"/>
                          <a:pt x="14326" y="10225"/>
                        </a:cubicBezTo>
                        <a:cubicBezTo>
                          <a:pt x="13885" y="9490"/>
                          <a:pt x="13346" y="8951"/>
                          <a:pt x="12967" y="8559"/>
                        </a:cubicBezTo>
                        <a:lnTo>
                          <a:pt x="12636" y="8217"/>
                        </a:lnTo>
                        <a:cubicBezTo>
                          <a:pt x="11754" y="7225"/>
                          <a:pt x="10750" y="4605"/>
                          <a:pt x="11142" y="2768"/>
                        </a:cubicBezTo>
                        <a:cubicBezTo>
                          <a:pt x="11326" y="1936"/>
                          <a:pt x="11791" y="1348"/>
                          <a:pt x="12489" y="1042"/>
                        </a:cubicBezTo>
                        <a:cubicBezTo>
                          <a:pt x="12526" y="1029"/>
                          <a:pt x="12550" y="1054"/>
                          <a:pt x="12587" y="1078"/>
                        </a:cubicBezTo>
                        <a:lnTo>
                          <a:pt x="12599" y="1091"/>
                        </a:lnTo>
                        <a:cubicBezTo>
                          <a:pt x="12820" y="1225"/>
                          <a:pt x="13065" y="1385"/>
                          <a:pt x="13309" y="1544"/>
                        </a:cubicBezTo>
                        <a:cubicBezTo>
                          <a:pt x="14424" y="2303"/>
                          <a:pt x="15942" y="3344"/>
                          <a:pt x="17925" y="3490"/>
                        </a:cubicBezTo>
                        <a:cubicBezTo>
                          <a:pt x="18121" y="3503"/>
                          <a:pt x="18305" y="3527"/>
                          <a:pt x="18525" y="3527"/>
                        </a:cubicBezTo>
                        <a:cubicBezTo>
                          <a:pt x="18844" y="3527"/>
                          <a:pt x="19125" y="3503"/>
                          <a:pt x="19370" y="3490"/>
                        </a:cubicBezTo>
                        <a:cubicBezTo>
                          <a:pt x="19395" y="3490"/>
                          <a:pt x="19431" y="3490"/>
                          <a:pt x="19456" y="3478"/>
                        </a:cubicBezTo>
                        <a:cubicBezTo>
                          <a:pt x="19517" y="3466"/>
                          <a:pt x="19578" y="3466"/>
                          <a:pt x="19640" y="3478"/>
                        </a:cubicBezTo>
                        <a:cubicBezTo>
                          <a:pt x="19713" y="3490"/>
                          <a:pt x="19762" y="3552"/>
                          <a:pt x="19811" y="3601"/>
                        </a:cubicBezTo>
                        <a:lnTo>
                          <a:pt x="19872" y="3662"/>
                        </a:lnTo>
                        <a:cubicBezTo>
                          <a:pt x="20142" y="3870"/>
                          <a:pt x="20484" y="4152"/>
                          <a:pt x="20901" y="4409"/>
                        </a:cubicBezTo>
                        <a:cubicBezTo>
                          <a:pt x="22125" y="5192"/>
                          <a:pt x="23545" y="5584"/>
                          <a:pt x="25125" y="5584"/>
                        </a:cubicBezTo>
                        <a:cubicBezTo>
                          <a:pt x="26606" y="5584"/>
                          <a:pt x="28186" y="5254"/>
                          <a:pt x="30059" y="4531"/>
                        </a:cubicBezTo>
                        <a:cubicBezTo>
                          <a:pt x="32496" y="3601"/>
                          <a:pt x="34834" y="2450"/>
                          <a:pt x="37038" y="1115"/>
                        </a:cubicBezTo>
                        <a:lnTo>
                          <a:pt x="37320" y="956"/>
                        </a:lnTo>
                        <a:cubicBezTo>
                          <a:pt x="38018" y="527"/>
                          <a:pt x="38814" y="38"/>
                          <a:pt x="39267" y="1"/>
                        </a:cubicBezTo>
                        <a:lnTo>
                          <a:pt x="39352" y="1"/>
                        </a:lnTo>
                        <a:cubicBezTo>
                          <a:pt x="39634" y="1"/>
                          <a:pt x="40026" y="74"/>
                          <a:pt x="40454" y="160"/>
                        </a:cubicBezTo>
                        <a:cubicBezTo>
                          <a:pt x="40956" y="246"/>
                          <a:pt x="41544" y="356"/>
                          <a:pt x="42181" y="381"/>
                        </a:cubicBezTo>
                        <a:cubicBezTo>
                          <a:pt x="42291" y="381"/>
                          <a:pt x="42401" y="405"/>
                          <a:pt x="42511" y="405"/>
                        </a:cubicBezTo>
                        <a:lnTo>
                          <a:pt x="42536" y="405"/>
                        </a:lnTo>
                        <a:cubicBezTo>
                          <a:pt x="42573" y="381"/>
                          <a:pt x="42609" y="381"/>
                          <a:pt x="42646" y="417"/>
                        </a:cubicBezTo>
                        <a:cubicBezTo>
                          <a:pt x="43405" y="1458"/>
                          <a:pt x="42903" y="2731"/>
                          <a:pt x="42352" y="4090"/>
                        </a:cubicBezTo>
                        <a:cubicBezTo>
                          <a:pt x="41997" y="4960"/>
                          <a:pt x="41630" y="5878"/>
                          <a:pt x="41654" y="6723"/>
                        </a:cubicBezTo>
                        <a:cubicBezTo>
                          <a:pt x="41666" y="7335"/>
                          <a:pt x="41679" y="8939"/>
                          <a:pt x="42842" y="10274"/>
                        </a:cubicBezTo>
                        <a:cubicBezTo>
                          <a:pt x="44017" y="11633"/>
                          <a:pt x="45646" y="11890"/>
                          <a:pt x="46258" y="11988"/>
                        </a:cubicBezTo>
                        <a:cubicBezTo>
                          <a:pt x="46772" y="12061"/>
                          <a:pt x="47286" y="12122"/>
                          <a:pt x="47776" y="12184"/>
                        </a:cubicBezTo>
                        <a:cubicBezTo>
                          <a:pt x="49013" y="12318"/>
                          <a:pt x="50176" y="12465"/>
                          <a:pt x="50788" y="12894"/>
                        </a:cubicBezTo>
                        <a:cubicBezTo>
                          <a:pt x="51205" y="13175"/>
                          <a:pt x="51658" y="13824"/>
                          <a:pt x="52147" y="14498"/>
                        </a:cubicBezTo>
                        <a:cubicBezTo>
                          <a:pt x="53127" y="15845"/>
                          <a:pt x="54351" y="17522"/>
                          <a:pt x="56531" y="18379"/>
                        </a:cubicBezTo>
                        <a:cubicBezTo>
                          <a:pt x="57461" y="18746"/>
                          <a:pt x="58428" y="18906"/>
                          <a:pt x="59188" y="19016"/>
                        </a:cubicBezTo>
                        <a:lnTo>
                          <a:pt x="59200" y="19016"/>
                        </a:lnTo>
                        <a:lnTo>
                          <a:pt x="59322" y="19016"/>
                        </a:lnTo>
                        <a:cubicBezTo>
                          <a:pt x="59432" y="19016"/>
                          <a:pt x="59543" y="18991"/>
                          <a:pt x="59616" y="19089"/>
                        </a:cubicBezTo>
                        <a:cubicBezTo>
                          <a:pt x="59812" y="19334"/>
                          <a:pt x="59677" y="19701"/>
                          <a:pt x="59543" y="20093"/>
                        </a:cubicBezTo>
                        <a:cubicBezTo>
                          <a:pt x="59481" y="20277"/>
                          <a:pt x="59408" y="20461"/>
                          <a:pt x="59371" y="20644"/>
                        </a:cubicBezTo>
                        <a:cubicBezTo>
                          <a:pt x="58979" y="22689"/>
                          <a:pt x="58428" y="25481"/>
                          <a:pt x="60216" y="27966"/>
                        </a:cubicBezTo>
                        <a:cubicBezTo>
                          <a:pt x="61465" y="29693"/>
                          <a:pt x="63326" y="30244"/>
                          <a:pt x="64550" y="30599"/>
                        </a:cubicBezTo>
                        <a:cubicBezTo>
                          <a:pt x="64624" y="30611"/>
                          <a:pt x="64710" y="30648"/>
                          <a:pt x="64808" y="30672"/>
                        </a:cubicBezTo>
                        <a:cubicBezTo>
                          <a:pt x="65101" y="30746"/>
                          <a:pt x="65420" y="30843"/>
                          <a:pt x="65554" y="30929"/>
                        </a:cubicBezTo>
                        <a:cubicBezTo>
                          <a:pt x="65799" y="31113"/>
                          <a:pt x="65959" y="31468"/>
                          <a:pt x="65897" y="31639"/>
                        </a:cubicBezTo>
                        <a:cubicBezTo>
                          <a:pt x="65836" y="31786"/>
                          <a:pt x="65616" y="31884"/>
                          <a:pt x="65408" y="31994"/>
                        </a:cubicBezTo>
                        <a:cubicBezTo>
                          <a:pt x="65310" y="32031"/>
                          <a:pt x="65236" y="32068"/>
                          <a:pt x="65175" y="32117"/>
                        </a:cubicBezTo>
                        <a:lnTo>
                          <a:pt x="65126" y="32141"/>
                        </a:lnTo>
                        <a:cubicBezTo>
                          <a:pt x="61894" y="34076"/>
                          <a:pt x="58245" y="36549"/>
                          <a:pt x="55759" y="40284"/>
                        </a:cubicBezTo>
                        <a:cubicBezTo>
                          <a:pt x="54914" y="41557"/>
                          <a:pt x="54266" y="42867"/>
                          <a:pt x="53653" y="44140"/>
                        </a:cubicBezTo>
                        <a:cubicBezTo>
                          <a:pt x="52698" y="46050"/>
                          <a:pt x="51890" y="47728"/>
                          <a:pt x="50654" y="48744"/>
                        </a:cubicBezTo>
                        <a:cubicBezTo>
                          <a:pt x="49637" y="49577"/>
                          <a:pt x="48168" y="50115"/>
                          <a:pt x="46625" y="50679"/>
                        </a:cubicBezTo>
                        <a:cubicBezTo>
                          <a:pt x="44960" y="51291"/>
                          <a:pt x="43075" y="51977"/>
                          <a:pt x="41360" y="53176"/>
                        </a:cubicBezTo>
                        <a:cubicBezTo>
                          <a:pt x="40626" y="53691"/>
                          <a:pt x="39977" y="54254"/>
                          <a:pt x="39414" y="54768"/>
                        </a:cubicBezTo>
                        <a:cubicBezTo>
                          <a:pt x="38789" y="55319"/>
                          <a:pt x="38201" y="55833"/>
                          <a:pt x="37650" y="56140"/>
                        </a:cubicBezTo>
                        <a:cubicBezTo>
                          <a:pt x="36879" y="56495"/>
                          <a:pt x="35961" y="56678"/>
                          <a:pt x="34700" y="5667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4" name="Google Shape;144;p7"/>
                  <p:cNvSpPr/>
                  <p:nvPr/>
                </p:nvSpPr>
                <p:spPr>
                  <a:xfrm>
                    <a:off x="1227425" y="3650125"/>
                    <a:ext cx="1399200" cy="1258400"/>
                  </a:xfrm>
                  <a:custGeom>
                    <a:avLst/>
                    <a:gdLst/>
                    <a:ahLst/>
                    <a:cxnLst/>
                    <a:rect l="l" t="t" r="r" b="b"/>
                    <a:pathLst>
                      <a:path w="55968" h="50336" fill="none" extrusionOk="0">
                        <a:moveTo>
                          <a:pt x="31321" y="50335"/>
                        </a:moveTo>
                        <a:cubicBezTo>
                          <a:pt x="30451" y="50335"/>
                          <a:pt x="29435" y="50213"/>
                          <a:pt x="28382" y="50066"/>
                        </a:cubicBezTo>
                        <a:lnTo>
                          <a:pt x="10359" y="47776"/>
                        </a:lnTo>
                        <a:cubicBezTo>
                          <a:pt x="7959" y="47470"/>
                          <a:pt x="5510" y="47164"/>
                          <a:pt x="4004" y="46258"/>
                        </a:cubicBezTo>
                        <a:cubicBezTo>
                          <a:pt x="539" y="44189"/>
                          <a:pt x="147" y="38116"/>
                          <a:pt x="98" y="36291"/>
                        </a:cubicBezTo>
                        <a:cubicBezTo>
                          <a:pt x="1" y="32006"/>
                          <a:pt x="735" y="27623"/>
                          <a:pt x="2253" y="23607"/>
                        </a:cubicBezTo>
                        <a:cubicBezTo>
                          <a:pt x="2302" y="23472"/>
                          <a:pt x="2351" y="23349"/>
                          <a:pt x="2400" y="23239"/>
                        </a:cubicBezTo>
                        <a:cubicBezTo>
                          <a:pt x="2486" y="22970"/>
                          <a:pt x="2547" y="22798"/>
                          <a:pt x="2645" y="22701"/>
                        </a:cubicBezTo>
                        <a:cubicBezTo>
                          <a:pt x="2804" y="22541"/>
                          <a:pt x="3172" y="22443"/>
                          <a:pt x="3661" y="22309"/>
                        </a:cubicBezTo>
                        <a:cubicBezTo>
                          <a:pt x="3845" y="22260"/>
                          <a:pt x="4053" y="22199"/>
                          <a:pt x="4261" y="22137"/>
                        </a:cubicBezTo>
                        <a:lnTo>
                          <a:pt x="4408" y="22101"/>
                        </a:lnTo>
                        <a:cubicBezTo>
                          <a:pt x="6392" y="21501"/>
                          <a:pt x="9098" y="20680"/>
                          <a:pt x="11461" y="18611"/>
                        </a:cubicBezTo>
                        <a:cubicBezTo>
                          <a:pt x="14791" y="15648"/>
                          <a:pt x="16677" y="10199"/>
                          <a:pt x="13861" y="5510"/>
                        </a:cubicBezTo>
                        <a:cubicBezTo>
                          <a:pt x="13653" y="5167"/>
                          <a:pt x="13322" y="4873"/>
                          <a:pt x="13016" y="4616"/>
                        </a:cubicBezTo>
                        <a:cubicBezTo>
                          <a:pt x="12575" y="4237"/>
                          <a:pt x="12171" y="3894"/>
                          <a:pt x="12379" y="3563"/>
                        </a:cubicBezTo>
                        <a:cubicBezTo>
                          <a:pt x="12587" y="3208"/>
                          <a:pt x="13016" y="3404"/>
                          <a:pt x="13493" y="3624"/>
                        </a:cubicBezTo>
                        <a:cubicBezTo>
                          <a:pt x="13763" y="3747"/>
                          <a:pt x="14044" y="3869"/>
                          <a:pt x="14302" y="3894"/>
                        </a:cubicBezTo>
                        <a:cubicBezTo>
                          <a:pt x="14595" y="3931"/>
                          <a:pt x="14865" y="3931"/>
                          <a:pt x="15171" y="3931"/>
                        </a:cubicBezTo>
                        <a:lnTo>
                          <a:pt x="15195" y="3931"/>
                        </a:lnTo>
                        <a:cubicBezTo>
                          <a:pt x="15318" y="3980"/>
                          <a:pt x="15416" y="4053"/>
                          <a:pt x="15538" y="4139"/>
                        </a:cubicBezTo>
                        <a:cubicBezTo>
                          <a:pt x="15599" y="4188"/>
                          <a:pt x="15685" y="4249"/>
                          <a:pt x="15746" y="4298"/>
                        </a:cubicBezTo>
                        <a:cubicBezTo>
                          <a:pt x="17522" y="5424"/>
                          <a:pt x="19542" y="6000"/>
                          <a:pt x="21770" y="6000"/>
                        </a:cubicBezTo>
                        <a:cubicBezTo>
                          <a:pt x="23680" y="6000"/>
                          <a:pt x="25627" y="5596"/>
                          <a:pt x="27905" y="4726"/>
                        </a:cubicBezTo>
                        <a:cubicBezTo>
                          <a:pt x="28860" y="4359"/>
                          <a:pt x="29839" y="3526"/>
                          <a:pt x="30782" y="2731"/>
                        </a:cubicBezTo>
                        <a:cubicBezTo>
                          <a:pt x="32459" y="1323"/>
                          <a:pt x="34014" y="0"/>
                          <a:pt x="35398" y="1102"/>
                        </a:cubicBezTo>
                        <a:cubicBezTo>
                          <a:pt x="35802" y="1421"/>
                          <a:pt x="35557" y="1984"/>
                          <a:pt x="35300" y="2571"/>
                        </a:cubicBezTo>
                        <a:cubicBezTo>
                          <a:pt x="35116" y="2976"/>
                          <a:pt x="34933" y="3404"/>
                          <a:pt x="34933" y="3808"/>
                        </a:cubicBezTo>
                        <a:cubicBezTo>
                          <a:pt x="34945" y="4665"/>
                          <a:pt x="34982" y="7236"/>
                          <a:pt x="36941" y="9514"/>
                        </a:cubicBezTo>
                        <a:cubicBezTo>
                          <a:pt x="38924" y="11828"/>
                          <a:pt x="41532" y="12220"/>
                          <a:pt x="42389" y="12342"/>
                        </a:cubicBezTo>
                        <a:cubicBezTo>
                          <a:pt x="42989" y="12440"/>
                          <a:pt x="43552" y="12501"/>
                          <a:pt x="44042" y="12563"/>
                        </a:cubicBezTo>
                        <a:cubicBezTo>
                          <a:pt x="44177" y="12575"/>
                          <a:pt x="44336" y="12575"/>
                          <a:pt x="44483" y="12587"/>
                        </a:cubicBezTo>
                        <a:cubicBezTo>
                          <a:pt x="44862" y="12612"/>
                          <a:pt x="45279" y="12624"/>
                          <a:pt x="45511" y="12758"/>
                        </a:cubicBezTo>
                        <a:cubicBezTo>
                          <a:pt x="45683" y="12869"/>
                          <a:pt x="45805" y="13065"/>
                          <a:pt x="45903" y="13260"/>
                        </a:cubicBezTo>
                        <a:cubicBezTo>
                          <a:pt x="45952" y="13358"/>
                          <a:pt x="46001" y="13432"/>
                          <a:pt x="46062" y="13493"/>
                        </a:cubicBezTo>
                        <a:cubicBezTo>
                          <a:pt x="47164" y="15011"/>
                          <a:pt x="48830" y="17301"/>
                          <a:pt x="51927" y="18525"/>
                        </a:cubicBezTo>
                        <a:cubicBezTo>
                          <a:pt x="51964" y="18550"/>
                          <a:pt x="52025" y="18562"/>
                          <a:pt x="52086" y="18562"/>
                        </a:cubicBezTo>
                        <a:cubicBezTo>
                          <a:pt x="52197" y="18574"/>
                          <a:pt x="52319" y="18611"/>
                          <a:pt x="52380" y="18697"/>
                        </a:cubicBezTo>
                        <a:cubicBezTo>
                          <a:pt x="52919" y="19566"/>
                          <a:pt x="52919" y="20717"/>
                          <a:pt x="52919" y="21929"/>
                        </a:cubicBezTo>
                        <a:cubicBezTo>
                          <a:pt x="52919" y="23521"/>
                          <a:pt x="52919" y="25308"/>
                          <a:pt x="54094" y="26937"/>
                        </a:cubicBezTo>
                        <a:cubicBezTo>
                          <a:pt x="54327" y="27255"/>
                          <a:pt x="54682" y="27488"/>
                          <a:pt x="55013" y="27733"/>
                        </a:cubicBezTo>
                        <a:cubicBezTo>
                          <a:pt x="55503" y="28063"/>
                          <a:pt x="55968" y="28369"/>
                          <a:pt x="55968" y="28871"/>
                        </a:cubicBezTo>
                        <a:cubicBezTo>
                          <a:pt x="55943" y="30561"/>
                          <a:pt x="54401" y="31590"/>
                          <a:pt x="52748" y="32667"/>
                        </a:cubicBezTo>
                        <a:cubicBezTo>
                          <a:pt x="51560" y="33463"/>
                          <a:pt x="50299" y="34283"/>
                          <a:pt x="49552" y="35410"/>
                        </a:cubicBezTo>
                        <a:cubicBezTo>
                          <a:pt x="48585" y="36867"/>
                          <a:pt x="47850" y="38348"/>
                          <a:pt x="47213" y="39646"/>
                        </a:cubicBezTo>
                        <a:cubicBezTo>
                          <a:pt x="46479" y="41164"/>
                          <a:pt x="45769" y="42572"/>
                          <a:pt x="45083" y="43136"/>
                        </a:cubicBezTo>
                        <a:cubicBezTo>
                          <a:pt x="44532" y="43601"/>
                          <a:pt x="43271" y="44054"/>
                          <a:pt x="42046" y="44507"/>
                        </a:cubicBezTo>
                        <a:cubicBezTo>
                          <a:pt x="40271" y="45144"/>
                          <a:pt x="38067" y="45952"/>
                          <a:pt x="36010" y="47409"/>
                        </a:cubicBezTo>
                        <a:cubicBezTo>
                          <a:pt x="35116" y="48033"/>
                          <a:pt x="34369" y="48694"/>
                          <a:pt x="33757" y="49233"/>
                        </a:cubicBezTo>
                        <a:cubicBezTo>
                          <a:pt x="33390" y="49564"/>
                          <a:pt x="32827" y="50054"/>
                          <a:pt x="32606" y="50176"/>
                        </a:cubicBezTo>
                        <a:cubicBezTo>
                          <a:pt x="32557" y="50200"/>
                          <a:pt x="32276" y="50335"/>
                          <a:pt x="31321" y="503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5" name="Google Shape;145;p7"/>
                  <p:cNvSpPr/>
                  <p:nvPr/>
                </p:nvSpPr>
                <p:spPr>
                  <a:xfrm>
                    <a:off x="1302725" y="3801025"/>
                    <a:ext cx="1217375" cy="1025150"/>
                  </a:xfrm>
                  <a:custGeom>
                    <a:avLst/>
                    <a:gdLst/>
                    <a:ahLst/>
                    <a:cxnLst/>
                    <a:rect l="l" t="t" r="r" b="b"/>
                    <a:pathLst>
                      <a:path w="48695" h="41006" fill="none" extrusionOk="0">
                        <a:moveTo>
                          <a:pt x="27696" y="41006"/>
                        </a:moveTo>
                        <a:cubicBezTo>
                          <a:pt x="27366" y="41006"/>
                          <a:pt x="26999" y="40932"/>
                          <a:pt x="26594" y="40859"/>
                        </a:cubicBezTo>
                        <a:cubicBezTo>
                          <a:pt x="26337" y="40785"/>
                          <a:pt x="26056" y="40748"/>
                          <a:pt x="25786" y="40712"/>
                        </a:cubicBezTo>
                        <a:lnTo>
                          <a:pt x="7751" y="38422"/>
                        </a:lnTo>
                        <a:cubicBezTo>
                          <a:pt x="5902" y="38189"/>
                          <a:pt x="3600" y="37896"/>
                          <a:pt x="2706" y="37345"/>
                        </a:cubicBezTo>
                        <a:cubicBezTo>
                          <a:pt x="1482" y="36610"/>
                          <a:pt x="515" y="33610"/>
                          <a:pt x="441" y="30194"/>
                        </a:cubicBezTo>
                        <a:cubicBezTo>
                          <a:pt x="417" y="29582"/>
                          <a:pt x="392" y="28957"/>
                          <a:pt x="356" y="28296"/>
                        </a:cubicBezTo>
                        <a:cubicBezTo>
                          <a:pt x="196" y="25113"/>
                          <a:pt x="1" y="21501"/>
                          <a:pt x="2180" y="19358"/>
                        </a:cubicBezTo>
                        <a:lnTo>
                          <a:pt x="2302" y="19321"/>
                        </a:lnTo>
                        <a:lnTo>
                          <a:pt x="2351" y="19297"/>
                        </a:lnTo>
                        <a:cubicBezTo>
                          <a:pt x="4494" y="18660"/>
                          <a:pt x="7739" y="17681"/>
                          <a:pt x="10641" y="15110"/>
                        </a:cubicBezTo>
                        <a:cubicBezTo>
                          <a:pt x="12196" y="13750"/>
                          <a:pt x="12538" y="11620"/>
                          <a:pt x="12918" y="9367"/>
                        </a:cubicBezTo>
                        <a:cubicBezTo>
                          <a:pt x="13298" y="7041"/>
                          <a:pt x="13689" y="4641"/>
                          <a:pt x="15501" y="3000"/>
                        </a:cubicBezTo>
                        <a:cubicBezTo>
                          <a:pt x="16003" y="2559"/>
                          <a:pt x="16689" y="2792"/>
                          <a:pt x="17424" y="3037"/>
                        </a:cubicBezTo>
                        <a:cubicBezTo>
                          <a:pt x="17865" y="3184"/>
                          <a:pt x="18318" y="3319"/>
                          <a:pt x="18746" y="3319"/>
                        </a:cubicBezTo>
                        <a:cubicBezTo>
                          <a:pt x="21072" y="3319"/>
                          <a:pt x="23411" y="2853"/>
                          <a:pt x="26092" y="1825"/>
                        </a:cubicBezTo>
                        <a:cubicBezTo>
                          <a:pt x="26472" y="1666"/>
                          <a:pt x="26827" y="1335"/>
                          <a:pt x="27182" y="992"/>
                        </a:cubicBezTo>
                        <a:cubicBezTo>
                          <a:pt x="27696" y="490"/>
                          <a:pt x="28186" y="1"/>
                          <a:pt x="28786" y="233"/>
                        </a:cubicBezTo>
                        <a:cubicBezTo>
                          <a:pt x="29913" y="662"/>
                          <a:pt x="30182" y="1849"/>
                          <a:pt x="30439" y="3123"/>
                        </a:cubicBezTo>
                        <a:cubicBezTo>
                          <a:pt x="30623" y="4041"/>
                          <a:pt x="30819" y="4996"/>
                          <a:pt x="31382" y="5645"/>
                        </a:cubicBezTo>
                        <a:cubicBezTo>
                          <a:pt x="33255" y="7812"/>
                          <a:pt x="35765" y="9135"/>
                          <a:pt x="38875" y="9612"/>
                        </a:cubicBezTo>
                        <a:cubicBezTo>
                          <a:pt x="39120" y="9649"/>
                          <a:pt x="39365" y="9661"/>
                          <a:pt x="39585" y="9661"/>
                        </a:cubicBezTo>
                        <a:cubicBezTo>
                          <a:pt x="39989" y="9673"/>
                          <a:pt x="40369" y="9673"/>
                          <a:pt x="40651" y="9845"/>
                        </a:cubicBezTo>
                        <a:cubicBezTo>
                          <a:pt x="42059" y="10653"/>
                          <a:pt x="44667" y="12171"/>
                          <a:pt x="46528" y="15097"/>
                        </a:cubicBezTo>
                        <a:cubicBezTo>
                          <a:pt x="46626" y="15256"/>
                          <a:pt x="46601" y="15465"/>
                          <a:pt x="46564" y="15648"/>
                        </a:cubicBezTo>
                        <a:cubicBezTo>
                          <a:pt x="46552" y="15734"/>
                          <a:pt x="46540" y="15807"/>
                          <a:pt x="46540" y="15869"/>
                        </a:cubicBezTo>
                        <a:cubicBezTo>
                          <a:pt x="46540" y="17644"/>
                          <a:pt x="46552" y="20338"/>
                          <a:pt x="48352" y="22848"/>
                        </a:cubicBezTo>
                        <a:cubicBezTo>
                          <a:pt x="48389" y="22897"/>
                          <a:pt x="48450" y="22946"/>
                          <a:pt x="48499" y="22995"/>
                        </a:cubicBezTo>
                        <a:cubicBezTo>
                          <a:pt x="48585" y="23068"/>
                          <a:pt x="48695" y="23154"/>
                          <a:pt x="48683" y="23264"/>
                        </a:cubicBezTo>
                        <a:cubicBezTo>
                          <a:pt x="48646" y="23497"/>
                          <a:pt x="48389" y="23607"/>
                          <a:pt x="48181" y="23680"/>
                        </a:cubicBezTo>
                        <a:cubicBezTo>
                          <a:pt x="48070" y="23729"/>
                          <a:pt x="47972" y="23754"/>
                          <a:pt x="47899" y="23803"/>
                        </a:cubicBezTo>
                        <a:cubicBezTo>
                          <a:pt x="46552" y="24684"/>
                          <a:pt x="44887" y="25786"/>
                          <a:pt x="43748" y="27488"/>
                        </a:cubicBezTo>
                        <a:cubicBezTo>
                          <a:pt x="42671" y="29129"/>
                          <a:pt x="41850" y="30782"/>
                          <a:pt x="41202" y="32092"/>
                        </a:cubicBezTo>
                        <a:cubicBezTo>
                          <a:pt x="41091" y="32300"/>
                          <a:pt x="40993" y="32545"/>
                          <a:pt x="40871" y="32765"/>
                        </a:cubicBezTo>
                        <a:cubicBezTo>
                          <a:pt x="40553" y="33475"/>
                          <a:pt x="40234" y="34210"/>
                          <a:pt x="39916" y="34467"/>
                        </a:cubicBezTo>
                        <a:cubicBezTo>
                          <a:pt x="39634" y="34700"/>
                          <a:pt x="39010" y="34896"/>
                          <a:pt x="38459" y="35079"/>
                        </a:cubicBezTo>
                        <a:cubicBezTo>
                          <a:pt x="38263" y="35141"/>
                          <a:pt x="38055" y="35202"/>
                          <a:pt x="37908" y="35263"/>
                        </a:cubicBezTo>
                        <a:cubicBezTo>
                          <a:pt x="36047" y="35937"/>
                          <a:pt x="33512" y="36867"/>
                          <a:pt x="31076" y="38569"/>
                        </a:cubicBezTo>
                        <a:cubicBezTo>
                          <a:pt x="30035" y="39304"/>
                          <a:pt x="29178" y="40075"/>
                          <a:pt x="28541" y="40626"/>
                        </a:cubicBezTo>
                        <a:lnTo>
                          <a:pt x="28517" y="40638"/>
                        </a:lnTo>
                        <a:cubicBezTo>
                          <a:pt x="28505" y="40650"/>
                          <a:pt x="28480" y="40687"/>
                          <a:pt x="28456" y="40712"/>
                        </a:cubicBezTo>
                        <a:cubicBezTo>
                          <a:pt x="28394" y="40773"/>
                          <a:pt x="28333" y="40871"/>
                          <a:pt x="28235" y="40895"/>
                        </a:cubicBezTo>
                        <a:lnTo>
                          <a:pt x="28235" y="40895"/>
                        </a:lnTo>
                        <a:cubicBezTo>
                          <a:pt x="28052" y="40993"/>
                          <a:pt x="27880" y="41006"/>
                          <a:pt x="27696" y="4100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6" name="Google Shape;146;p7"/>
                  <p:cNvSpPr/>
                  <p:nvPr/>
                </p:nvSpPr>
                <p:spPr>
                  <a:xfrm>
                    <a:off x="1384750" y="3924375"/>
                    <a:ext cx="1036500" cy="814250"/>
                  </a:xfrm>
                  <a:custGeom>
                    <a:avLst/>
                    <a:gdLst/>
                    <a:ahLst/>
                    <a:cxnLst/>
                    <a:rect l="l" t="t" r="r" b="b"/>
                    <a:pathLst>
                      <a:path w="41460" h="32570" fill="none" extrusionOk="0">
                        <a:moveTo>
                          <a:pt x="23730" y="32570"/>
                        </a:moveTo>
                        <a:lnTo>
                          <a:pt x="23730" y="32570"/>
                        </a:lnTo>
                        <a:cubicBezTo>
                          <a:pt x="23534" y="32521"/>
                          <a:pt x="23240" y="32472"/>
                          <a:pt x="22934" y="32435"/>
                        </a:cubicBezTo>
                        <a:lnTo>
                          <a:pt x="4899" y="30133"/>
                        </a:lnTo>
                        <a:cubicBezTo>
                          <a:pt x="4654" y="30109"/>
                          <a:pt x="4323" y="30084"/>
                          <a:pt x="3980" y="30072"/>
                        </a:cubicBezTo>
                        <a:cubicBezTo>
                          <a:pt x="3037" y="30023"/>
                          <a:pt x="1862" y="29962"/>
                          <a:pt x="1360" y="29570"/>
                        </a:cubicBezTo>
                        <a:cubicBezTo>
                          <a:pt x="870" y="29166"/>
                          <a:pt x="601" y="27684"/>
                          <a:pt x="540" y="25187"/>
                        </a:cubicBezTo>
                        <a:cubicBezTo>
                          <a:pt x="527" y="24538"/>
                          <a:pt x="491" y="23840"/>
                          <a:pt x="442" y="23191"/>
                        </a:cubicBezTo>
                        <a:cubicBezTo>
                          <a:pt x="417" y="22738"/>
                          <a:pt x="393" y="22273"/>
                          <a:pt x="344" y="21795"/>
                        </a:cubicBezTo>
                        <a:cubicBezTo>
                          <a:pt x="172" y="19971"/>
                          <a:pt x="1" y="18085"/>
                          <a:pt x="895" y="17338"/>
                        </a:cubicBezTo>
                        <a:cubicBezTo>
                          <a:pt x="1691" y="16677"/>
                          <a:pt x="2805" y="16236"/>
                          <a:pt x="4103" y="15734"/>
                        </a:cubicBezTo>
                        <a:cubicBezTo>
                          <a:pt x="5866" y="15049"/>
                          <a:pt x="7862" y="14265"/>
                          <a:pt x="9612" y="12686"/>
                        </a:cubicBezTo>
                        <a:cubicBezTo>
                          <a:pt x="12049" y="10531"/>
                          <a:pt x="12551" y="7457"/>
                          <a:pt x="12967" y="4984"/>
                        </a:cubicBezTo>
                        <a:cubicBezTo>
                          <a:pt x="13029" y="4592"/>
                          <a:pt x="13065" y="4176"/>
                          <a:pt x="13078" y="3760"/>
                        </a:cubicBezTo>
                        <a:cubicBezTo>
                          <a:pt x="13126" y="2768"/>
                          <a:pt x="13163" y="1837"/>
                          <a:pt x="13824" y="1531"/>
                        </a:cubicBezTo>
                        <a:cubicBezTo>
                          <a:pt x="14082" y="1409"/>
                          <a:pt x="14388" y="1495"/>
                          <a:pt x="14730" y="1605"/>
                        </a:cubicBezTo>
                        <a:cubicBezTo>
                          <a:pt x="14975" y="1678"/>
                          <a:pt x="15220" y="1764"/>
                          <a:pt x="15477" y="1764"/>
                        </a:cubicBezTo>
                        <a:cubicBezTo>
                          <a:pt x="18232" y="1764"/>
                          <a:pt x="20950" y="1213"/>
                          <a:pt x="24011" y="50"/>
                        </a:cubicBezTo>
                        <a:cubicBezTo>
                          <a:pt x="24011" y="50"/>
                          <a:pt x="24036" y="50"/>
                          <a:pt x="24036" y="25"/>
                        </a:cubicBezTo>
                        <a:cubicBezTo>
                          <a:pt x="24048" y="13"/>
                          <a:pt x="24073" y="1"/>
                          <a:pt x="24109" y="13"/>
                        </a:cubicBezTo>
                        <a:cubicBezTo>
                          <a:pt x="24587" y="258"/>
                          <a:pt x="24746" y="821"/>
                          <a:pt x="24905" y="1433"/>
                        </a:cubicBezTo>
                        <a:cubicBezTo>
                          <a:pt x="25040" y="1960"/>
                          <a:pt x="25199" y="2511"/>
                          <a:pt x="25542" y="2927"/>
                        </a:cubicBezTo>
                        <a:cubicBezTo>
                          <a:pt x="27954" y="5707"/>
                          <a:pt x="31150" y="7421"/>
                          <a:pt x="35068" y="8021"/>
                        </a:cubicBezTo>
                        <a:cubicBezTo>
                          <a:pt x="35251" y="8045"/>
                          <a:pt x="35435" y="8045"/>
                          <a:pt x="35606" y="8045"/>
                        </a:cubicBezTo>
                        <a:cubicBezTo>
                          <a:pt x="35802" y="8045"/>
                          <a:pt x="35986" y="8045"/>
                          <a:pt x="36121" y="8094"/>
                        </a:cubicBezTo>
                        <a:cubicBezTo>
                          <a:pt x="36806" y="8290"/>
                          <a:pt x="39145" y="9123"/>
                          <a:pt x="39867" y="11229"/>
                        </a:cubicBezTo>
                        <a:cubicBezTo>
                          <a:pt x="39953" y="11473"/>
                          <a:pt x="40063" y="11743"/>
                          <a:pt x="40173" y="12024"/>
                        </a:cubicBezTo>
                        <a:cubicBezTo>
                          <a:pt x="40724" y="13408"/>
                          <a:pt x="41459" y="15294"/>
                          <a:pt x="40896" y="17326"/>
                        </a:cubicBezTo>
                        <a:cubicBezTo>
                          <a:pt x="40688" y="18073"/>
                          <a:pt x="40014" y="18587"/>
                          <a:pt x="39280" y="19126"/>
                        </a:cubicBezTo>
                        <a:cubicBezTo>
                          <a:pt x="38680" y="19579"/>
                          <a:pt x="38067" y="20044"/>
                          <a:pt x="37639" y="20693"/>
                        </a:cubicBezTo>
                        <a:cubicBezTo>
                          <a:pt x="36427" y="22517"/>
                          <a:pt x="35557" y="24268"/>
                          <a:pt x="34872" y="25676"/>
                        </a:cubicBezTo>
                        <a:lnTo>
                          <a:pt x="34504" y="26460"/>
                        </a:lnTo>
                        <a:lnTo>
                          <a:pt x="34504" y="26460"/>
                        </a:lnTo>
                        <a:cubicBezTo>
                          <a:pt x="34480" y="26485"/>
                          <a:pt x="34468" y="26533"/>
                          <a:pt x="34456" y="26582"/>
                        </a:cubicBezTo>
                        <a:cubicBezTo>
                          <a:pt x="34419" y="26693"/>
                          <a:pt x="34394" y="26815"/>
                          <a:pt x="34296" y="26889"/>
                        </a:cubicBezTo>
                        <a:cubicBezTo>
                          <a:pt x="34272" y="26913"/>
                          <a:pt x="34223" y="26938"/>
                          <a:pt x="34186" y="26938"/>
                        </a:cubicBezTo>
                        <a:cubicBezTo>
                          <a:pt x="34162" y="26938"/>
                          <a:pt x="34149" y="26938"/>
                          <a:pt x="34137" y="26950"/>
                        </a:cubicBezTo>
                        <a:cubicBezTo>
                          <a:pt x="33917" y="27011"/>
                          <a:pt x="33672" y="27084"/>
                          <a:pt x="33452" y="27182"/>
                        </a:cubicBezTo>
                        <a:cubicBezTo>
                          <a:pt x="31529" y="27880"/>
                          <a:pt x="28640" y="28921"/>
                          <a:pt x="25824" y="30892"/>
                        </a:cubicBezTo>
                        <a:cubicBezTo>
                          <a:pt x="25162" y="31394"/>
                          <a:pt x="24477" y="31921"/>
                          <a:pt x="23730" y="3257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7" name="Google Shape;147;p7"/>
                  <p:cNvSpPr/>
                  <p:nvPr/>
                </p:nvSpPr>
                <p:spPr>
                  <a:xfrm>
                    <a:off x="1468325" y="4007950"/>
                    <a:ext cx="866300" cy="648650"/>
                  </a:xfrm>
                  <a:custGeom>
                    <a:avLst/>
                    <a:gdLst/>
                    <a:ahLst/>
                    <a:cxnLst/>
                    <a:rect l="l" t="t" r="r" b="b"/>
                    <a:pathLst>
                      <a:path w="34652" h="25946" fill="none" extrusionOk="0">
                        <a:moveTo>
                          <a:pt x="16922" y="25945"/>
                        </a:moveTo>
                        <a:cubicBezTo>
                          <a:pt x="13971" y="25945"/>
                          <a:pt x="10151" y="25125"/>
                          <a:pt x="6918" y="24415"/>
                        </a:cubicBezTo>
                        <a:cubicBezTo>
                          <a:pt x="5070" y="24023"/>
                          <a:pt x="3306" y="23644"/>
                          <a:pt x="1984" y="23472"/>
                        </a:cubicBezTo>
                        <a:lnTo>
                          <a:pt x="1984" y="23472"/>
                        </a:lnTo>
                        <a:cubicBezTo>
                          <a:pt x="1592" y="23423"/>
                          <a:pt x="1176" y="23399"/>
                          <a:pt x="796" y="23374"/>
                        </a:cubicBezTo>
                        <a:lnTo>
                          <a:pt x="760" y="23374"/>
                        </a:lnTo>
                        <a:cubicBezTo>
                          <a:pt x="735" y="23374"/>
                          <a:pt x="686" y="23399"/>
                          <a:pt x="637" y="23362"/>
                        </a:cubicBezTo>
                        <a:cubicBezTo>
                          <a:pt x="441" y="23178"/>
                          <a:pt x="478" y="22823"/>
                          <a:pt x="515" y="22419"/>
                        </a:cubicBezTo>
                        <a:cubicBezTo>
                          <a:pt x="539" y="22199"/>
                          <a:pt x="564" y="22003"/>
                          <a:pt x="552" y="21770"/>
                        </a:cubicBezTo>
                        <a:cubicBezTo>
                          <a:pt x="539" y="21048"/>
                          <a:pt x="490" y="20350"/>
                          <a:pt x="454" y="19664"/>
                        </a:cubicBezTo>
                        <a:cubicBezTo>
                          <a:pt x="429" y="19150"/>
                          <a:pt x="380" y="18636"/>
                          <a:pt x="331" y="18146"/>
                        </a:cubicBezTo>
                        <a:cubicBezTo>
                          <a:pt x="319" y="17987"/>
                          <a:pt x="270" y="17803"/>
                          <a:pt x="233" y="17607"/>
                        </a:cubicBezTo>
                        <a:cubicBezTo>
                          <a:pt x="123" y="17130"/>
                          <a:pt x="1" y="16615"/>
                          <a:pt x="209" y="16273"/>
                        </a:cubicBezTo>
                        <a:cubicBezTo>
                          <a:pt x="417" y="15954"/>
                          <a:pt x="882" y="15832"/>
                          <a:pt x="1347" y="15709"/>
                        </a:cubicBezTo>
                        <a:cubicBezTo>
                          <a:pt x="1556" y="15648"/>
                          <a:pt x="1776" y="15599"/>
                          <a:pt x="1972" y="15526"/>
                        </a:cubicBezTo>
                        <a:cubicBezTo>
                          <a:pt x="3882" y="14779"/>
                          <a:pt x="6269" y="13824"/>
                          <a:pt x="8473" y="11865"/>
                        </a:cubicBezTo>
                        <a:cubicBezTo>
                          <a:pt x="11804" y="8914"/>
                          <a:pt x="12477" y="4874"/>
                          <a:pt x="12918" y="2192"/>
                        </a:cubicBezTo>
                        <a:lnTo>
                          <a:pt x="12918" y="2057"/>
                        </a:lnTo>
                        <a:cubicBezTo>
                          <a:pt x="12918" y="1959"/>
                          <a:pt x="12893" y="1862"/>
                          <a:pt x="12979" y="1776"/>
                        </a:cubicBezTo>
                        <a:cubicBezTo>
                          <a:pt x="14461" y="417"/>
                          <a:pt x="17020" y="0"/>
                          <a:pt x="18942" y="821"/>
                        </a:cubicBezTo>
                        <a:cubicBezTo>
                          <a:pt x="19162" y="906"/>
                          <a:pt x="19248" y="1127"/>
                          <a:pt x="19371" y="1347"/>
                        </a:cubicBezTo>
                        <a:cubicBezTo>
                          <a:pt x="19456" y="1506"/>
                          <a:pt x="19505" y="1653"/>
                          <a:pt x="19615" y="1776"/>
                        </a:cubicBezTo>
                        <a:cubicBezTo>
                          <a:pt x="22554" y="5180"/>
                          <a:pt x="26448" y="7273"/>
                          <a:pt x="31174" y="8008"/>
                        </a:cubicBezTo>
                        <a:cubicBezTo>
                          <a:pt x="31357" y="8045"/>
                          <a:pt x="31529" y="8045"/>
                          <a:pt x="31676" y="8057"/>
                        </a:cubicBezTo>
                        <a:cubicBezTo>
                          <a:pt x="31823" y="8057"/>
                          <a:pt x="31945" y="8069"/>
                          <a:pt x="32043" y="8081"/>
                        </a:cubicBezTo>
                        <a:cubicBezTo>
                          <a:pt x="32741" y="8228"/>
                          <a:pt x="33206" y="8718"/>
                          <a:pt x="33304" y="9000"/>
                        </a:cubicBezTo>
                        <a:cubicBezTo>
                          <a:pt x="33414" y="9306"/>
                          <a:pt x="33537" y="9612"/>
                          <a:pt x="33659" y="9943"/>
                        </a:cubicBezTo>
                        <a:cubicBezTo>
                          <a:pt x="33733" y="10151"/>
                          <a:pt x="33843" y="10371"/>
                          <a:pt x="33929" y="10579"/>
                        </a:cubicBezTo>
                        <a:cubicBezTo>
                          <a:pt x="34284" y="11363"/>
                          <a:pt x="34651" y="12159"/>
                          <a:pt x="34320" y="12771"/>
                        </a:cubicBezTo>
                        <a:cubicBezTo>
                          <a:pt x="34271" y="12881"/>
                          <a:pt x="34137" y="12955"/>
                          <a:pt x="34014" y="13028"/>
                        </a:cubicBezTo>
                        <a:cubicBezTo>
                          <a:pt x="33965" y="13065"/>
                          <a:pt x="33916" y="13089"/>
                          <a:pt x="33867" y="13126"/>
                        </a:cubicBezTo>
                        <a:cubicBezTo>
                          <a:pt x="33157" y="13652"/>
                          <a:pt x="32178" y="14375"/>
                          <a:pt x="31455" y="15514"/>
                        </a:cubicBezTo>
                        <a:cubicBezTo>
                          <a:pt x="30868" y="16383"/>
                          <a:pt x="30476" y="17264"/>
                          <a:pt x="30084" y="18146"/>
                        </a:cubicBezTo>
                        <a:cubicBezTo>
                          <a:pt x="29594" y="19260"/>
                          <a:pt x="29166" y="20240"/>
                          <a:pt x="28456" y="20864"/>
                        </a:cubicBezTo>
                        <a:cubicBezTo>
                          <a:pt x="27635" y="21587"/>
                          <a:pt x="26448" y="22064"/>
                          <a:pt x="25052" y="22591"/>
                        </a:cubicBezTo>
                        <a:cubicBezTo>
                          <a:pt x="23631" y="23142"/>
                          <a:pt x="22003" y="23778"/>
                          <a:pt x="20497" y="24831"/>
                        </a:cubicBezTo>
                        <a:cubicBezTo>
                          <a:pt x="20350" y="24917"/>
                          <a:pt x="20252" y="25027"/>
                          <a:pt x="20130" y="25150"/>
                        </a:cubicBezTo>
                        <a:cubicBezTo>
                          <a:pt x="19897" y="25370"/>
                          <a:pt x="19664" y="25590"/>
                          <a:pt x="19346" y="25676"/>
                        </a:cubicBezTo>
                        <a:cubicBezTo>
                          <a:pt x="18697" y="25872"/>
                          <a:pt x="17865" y="25945"/>
                          <a:pt x="16922" y="2594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8" name="Google Shape;148;p7"/>
                  <p:cNvSpPr/>
                  <p:nvPr/>
                </p:nvSpPr>
                <p:spPr>
                  <a:xfrm>
                    <a:off x="1559250" y="4101300"/>
                    <a:ext cx="676175" cy="471425"/>
                  </a:xfrm>
                  <a:custGeom>
                    <a:avLst/>
                    <a:gdLst/>
                    <a:ahLst/>
                    <a:cxnLst/>
                    <a:rect l="l" t="t" r="r" b="b"/>
                    <a:pathLst>
                      <a:path w="27047" h="18857" fill="none" extrusionOk="0">
                        <a:moveTo>
                          <a:pt x="13885" y="18857"/>
                        </a:moveTo>
                        <a:lnTo>
                          <a:pt x="13615" y="18857"/>
                        </a:lnTo>
                        <a:lnTo>
                          <a:pt x="13272" y="18857"/>
                        </a:lnTo>
                        <a:cubicBezTo>
                          <a:pt x="10714" y="18857"/>
                          <a:pt x="7138" y="18085"/>
                          <a:pt x="3979" y="17412"/>
                        </a:cubicBezTo>
                        <a:cubicBezTo>
                          <a:pt x="3526" y="17314"/>
                          <a:pt x="3037" y="17289"/>
                          <a:pt x="2547" y="17265"/>
                        </a:cubicBezTo>
                        <a:cubicBezTo>
                          <a:pt x="1616" y="17240"/>
                          <a:pt x="735" y="17204"/>
                          <a:pt x="233" y="16628"/>
                        </a:cubicBezTo>
                        <a:cubicBezTo>
                          <a:pt x="98" y="16469"/>
                          <a:pt x="122" y="16261"/>
                          <a:pt x="159" y="16040"/>
                        </a:cubicBezTo>
                        <a:cubicBezTo>
                          <a:pt x="171" y="15955"/>
                          <a:pt x="184" y="15845"/>
                          <a:pt x="184" y="15759"/>
                        </a:cubicBezTo>
                        <a:cubicBezTo>
                          <a:pt x="184" y="15636"/>
                          <a:pt x="159" y="15514"/>
                          <a:pt x="122" y="15391"/>
                        </a:cubicBezTo>
                        <a:cubicBezTo>
                          <a:pt x="61" y="15159"/>
                          <a:pt x="0" y="14914"/>
                          <a:pt x="122" y="14718"/>
                        </a:cubicBezTo>
                        <a:cubicBezTo>
                          <a:pt x="710" y="13763"/>
                          <a:pt x="1898" y="13286"/>
                          <a:pt x="3281" y="12735"/>
                        </a:cubicBezTo>
                        <a:cubicBezTo>
                          <a:pt x="4518" y="12245"/>
                          <a:pt x="5938" y="11682"/>
                          <a:pt x="7102" y="10641"/>
                        </a:cubicBezTo>
                        <a:cubicBezTo>
                          <a:pt x="9269" y="8731"/>
                          <a:pt x="10016" y="6233"/>
                          <a:pt x="10689" y="4041"/>
                        </a:cubicBezTo>
                        <a:cubicBezTo>
                          <a:pt x="11167" y="2450"/>
                          <a:pt x="11595" y="1078"/>
                          <a:pt x="12452" y="148"/>
                        </a:cubicBezTo>
                        <a:cubicBezTo>
                          <a:pt x="12575" y="1"/>
                          <a:pt x="12795" y="25"/>
                          <a:pt x="13015" y="38"/>
                        </a:cubicBezTo>
                        <a:cubicBezTo>
                          <a:pt x="13077" y="38"/>
                          <a:pt x="13138" y="50"/>
                          <a:pt x="13199" y="50"/>
                        </a:cubicBezTo>
                        <a:lnTo>
                          <a:pt x="13224" y="50"/>
                        </a:lnTo>
                        <a:lnTo>
                          <a:pt x="13309" y="50"/>
                        </a:lnTo>
                        <a:cubicBezTo>
                          <a:pt x="13370" y="87"/>
                          <a:pt x="13395" y="123"/>
                          <a:pt x="13432" y="184"/>
                        </a:cubicBezTo>
                        <a:cubicBezTo>
                          <a:pt x="13444" y="221"/>
                          <a:pt x="13456" y="233"/>
                          <a:pt x="13468" y="270"/>
                        </a:cubicBezTo>
                        <a:cubicBezTo>
                          <a:pt x="15366" y="2474"/>
                          <a:pt x="17925" y="3417"/>
                          <a:pt x="20619" y="4409"/>
                        </a:cubicBezTo>
                        <a:cubicBezTo>
                          <a:pt x="22798" y="5229"/>
                          <a:pt x="25027" y="6049"/>
                          <a:pt x="27010" y="7617"/>
                        </a:cubicBezTo>
                        <a:cubicBezTo>
                          <a:pt x="27035" y="7629"/>
                          <a:pt x="27047" y="7653"/>
                          <a:pt x="27047" y="7690"/>
                        </a:cubicBezTo>
                        <a:cubicBezTo>
                          <a:pt x="26937" y="8168"/>
                          <a:pt x="26508" y="8535"/>
                          <a:pt x="26067" y="8914"/>
                        </a:cubicBezTo>
                        <a:cubicBezTo>
                          <a:pt x="25712" y="9221"/>
                          <a:pt x="25345" y="9527"/>
                          <a:pt x="25088" y="9918"/>
                        </a:cubicBezTo>
                        <a:cubicBezTo>
                          <a:pt x="24353" y="11020"/>
                          <a:pt x="23851" y="12159"/>
                          <a:pt x="23447" y="13065"/>
                        </a:cubicBezTo>
                        <a:lnTo>
                          <a:pt x="23386" y="13200"/>
                        </a:lnTo>
                        <a:cubicBezTo>
                          <a:pt x="23141" y="13763"/>
                          <a:pt x="22835" y="14473"/>
                          <a:pt x="22639" y="14657"/>
                        </a:cubicBezTo>
                        <a:cubicBezTo>
                          <a:pt x="22345" y="14938"/>
                          <a:pt x="21366" y="15330"/>
                          <a:pt x="20509" y="15649"/>
                        </a:cubicBezTo>
                        <a:lnTo>
                          <a:pt x="20301" y="15722"/>
                        </a:lnTo>
                        <a:cubicBezTo>
                          <a:pt x="18770" y="16322"/>
                          <a:pt x="16872" y="17057"/>
                          <a:pt x="15036" y="18342"/>
                        </a:cubicBezTo>
                        <a:cubicBezTo>
                          <a:pt x="14938" y="18404"/>
                          <a:pt x="14864" y="18477"/>
                          <a:pt x="14779" y="18550"/>
                        </a:cubicBezTo>
                        <a:cubicBezTo>
                          <a:pt x="14668" y="18648"/>
                          <a:pt x="14570" y="18734"/>
                          <a:pt x="14472" y="18783"/>
                        </a:cubicBezTo>
                        <a:cubicBezTo>
                          <a:pt x="14289" y="18844"/>
                          <a:pt x="14105" y="18857"/>
                          <a:pt x="13885" y="1885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9" name="Google Shape;149;p7"/>
                  <p:cNvSpPr/>
                  <p:nvPr/>
                </p:nvSpPr>
                <p:spPr>
                  <a:xfrm>
                    <a:off x="1739825" y="4215475"/>
                    <a:ext cx="374400" cy="287450"/>
                  </a:xfrm>
                  <a:custGeom>
                    <a:avLst/>
                    <a:gdLst/>
                    <a:ahLst/>
                    <a:cxnLst/>
                    <a:rect l="l" t="t" r="r" b="b"/>
                    <a:pathLst>
                      <a:path w="14976" h="11498" fill="none" extrusionOk="0">
                        <a:moveTo>
                          <a:pt x="2548" y="11498"/>
                        </a:moveTo>
                        <a:cubicBezTo>
                          <a:pt x="1862" y="11498"/>
                          <a:pt x="1213" y="11388"/>
                          <a:pt x="760" y="11094"/>
                        </a:cubicBezTo>
                        <a:cubicBezTo>
                          <a:pt x="368" y="10849"/>
                          <a:pt x="148" y="10518"/>
                          <a:pt x="87" y="10078"/>
                        </a:cubicBezTo>
                        <a:cubicBezTo>
                          <a:pt x="1" y="9563"/>
                          <a:pt x="552" y="9355"/>
                          <a:pt x="1140" y="9123"/>
                        </a:cubicBezTo>
                        <a:cubicBezTo>
                          <a:pt x="1507" y="8988"/>
                          <a:pt x="1874" y="8829"/>
                          <a:pt x="2119" y="8596"/>
                        </a:cubicBezTo>
                        <a:cubicBezTo>
                          <a:pt x="3552" y="7335"/>
                          <a:pt x="4103" y="5511"/>
                          <a:pt x="4617" y="3907"/>
                        </a:cubicBezTo>
                        <a:cubicBezTo>
                          <a:pt x="5107" y="2290"/>
                          <a:pt x="5535" y="907"/>
                          <a:pt x="6698" y="478"/>
                        </a:cubicBezTo>
                        <a:cubicBezTo>
                          <a:pt x="7996" y="1"/>
                          <a:pt x="9172" y="907"/>
                          <a:pt x="10323" y="1788"/>
                        </a:cubicBezTo>
                        <a:cubicBezTo>
                          <a:pt x="10959" y="2290"/>
                          <a:pt x="11572" y="2768"/>
                          <a:pt x="12220" y="3001"/>
                        </a:cubicBezTo>
                        <a:cubicBezTo>
                          <a:pt x="12490" y="3111"/>
                          <a:pt x="12833" y="3148"/>
                          <a:pt x="13151" y="3197"/>
                        </a:cubicBezTo>
                        <a:cubicBezTo>
                          <a:pt x="13824" y="3307"/>
                          <a:pt x="14510" y="3417"/>
                          <a:pt x="14694" y="3980"/>
                        </a:cubicBezTo>
                        <a:cubicBezTo>
                          <a:pt x="14975" y="4862"/>
                          <a:pt x="14326" y="5596"/>
                          <a:pt x="13763" y="6245"/>
                        </a:cubicBezTo>
                        <a:cubicBezTo>
                          <a:pt x="13494" y="6551"/>
                          <a:pt x="13249" y="6845"/>
                          <a:pt x="13127" y="7115"/>
                        </a:cubicBezTo>
                        <a:cubicBezTo>
                          <a:pt x="13102" y="7151"/>
                          <a:pt x="13090" y="7188"/>
                          <a:pt x="13078" y="7249"/>
                        </a:cubicBezTo>
                        <a:cubicBezTo>
                          <a:pt x="13029" y="7372"/>
                          <a:pt x="12980" y="7531"/>
                          <a:pt x="12906" y="7592"/>
                        </a:cubicBezTo>
                        <a:cubicBezTo>
                          <a:pt x="12735" y="7739"/>
                          <a:pt x="12490" y="7800"/>
                          <a:pt x="12282" y="7861"/>
                        </a:cubicBezTo>
                        <a:cubicBezTo>
                          <a:pt x="12184" y="7886"/>
                          <a:pt x="12110" y="7910"/>
                          <a:pt x="12037" y="7947"/>
                        </a:cubicBezTo>
                        <a:lnTo>
                          <a:pt x="11816" y="8021"/>
                        </a:lnTo>
                        <a:cubicBezTo>
                          <a:pt x="11192" y="8266"/>
                          <a:pt x="10506" y="8657"/>
                          <a:pt x="9784" y="9086"/>
                        </a:cubicBezTo>
                        <a:cubicBezTo>
                          <a:pt x="8682" y="9735"/>
                          <a:pt x="7445" y="10469"/>
                          <a:pt x="5976" y="10922"/>
                        </a:cubicBezTo>
                        <a:lnTo>
                          <a:pt x="5964" y="10898"/>
                        </a:lnTo>
                        <a:lnTo>
                          <a:pt x="5976" y="10922"/>
                        </a:lnTo>
                        <a:cubicBezTo>
                          <a:pt x="5547" y="11033"/>
                          <a:pt x="3968" y="11498"/>
                          <a:pt x="2548" y="1149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50" name="Google Shape;150;p7"/>
                <p:cNvGrpSpPr/>
                <p:nvPr/>
              </p:nvGrpSpPr>
              <p:grpSpPr>
                <a:xfrm rot="6499934">
                  <a:off x="7821810" y="2338940"/>
                  <a:ext cx="267032" cy="465633"/>
                  <a:chOff x="526150" y="3997550"/>
                  <a:chExt cx="344075" cy="599975"/>
                </a:xfrm>
              </p:grpSpPr>
              <p:sp>
                <p:nvSpPr>
                  <p:cNvPr id="151" name="Google Shape;151;p7"/>
                  <p:cNvSpPr/>
                  <p:nvPr/>
                </p:nvSpPr>
                <p:spPr>
                  <a:xfrm>
                    <a:off x="526150" y="3997550"/>
                    <a:ext cx="344075" cy="599975"/>
                  </a:xfrm>
                  <a:custGeom>
                    <a:avLst/>
                    <a:gdLst/>
                    <a:ahLst/>
                    <a:cxnLst/>
                    <a:rect l="l" t="t" r="r" b="b"/>
                    <a:pathLst>
                      <a:path w="13763" h="23999" fill="none" extrusionOk="0">
                        <a:moveTo>
                          <a:pt x="7322" y="23998"/>
                        </a:moveTo>
                        <a:cubicBezTo>
                          <a:pt x="6980" y="23998"/>
                          <a:pt x="6710" y="23913"/>
                          <a:pt x="6490" y="23766"/>
                        </a:cubicBezTo>
                        <a:cubicBezTo>
                          <a:pt x="5645" y="23153"/>
                          <a:pt x="5927" y="21390"/>
                          <a:pt x="6221" y="19688"/>
                        </a:cubicBezTo>
                        <a:cubicBezTo>
                          <a:pt x="6257" y="19382"/>
                          <a:pt x="6331" y="19064"/>
                          <a:pt x="6367" y="18758"/>
                        </a:cubicBezTo>
                        <a:cubicBezTo>
                          <a:pt x="6906" y="15097"/>
                          <a:pt x="5376" y="10995"/>
                          <a:pt x="2315" y="7775"/>
                        </a:cubicBezTo>
                        <a:cubicBezTo>
                          <a:pt x="2205" y="7665"/>
                          <a:pt x="2094" y="7542"/>
                          <a:pt x="1996" y="7432"/>
                        </a:cubicBezTo>
                        <a:cubicBezTo>
                          <a:pt x="1409" y="6832"/>
                          <a:pt x="809" y="6245"/>
                          <a:pt x="466" y="5473"/>
                        </a:cubicBezTo>
                        <a:cubicBezTo>
                          <a:pt x="62" y="4628"/>
                          <a:pt x="1" y="3392"/>
                          <a:pt x="796" y="2669"/>
                        </a:cubicBezTo>
                        <a:cubicBezTo>
                          <a:pt x="1384" y="2155"/>
                          <a:pt x="2180" y="2094"/>
                          <a:pt x="2964" y="2045"/>
                        </a:cubicBezTo>
                        <a:cubicBezTo>
                          <a:pt x="3196" y="2033"/>
                          <a:pt x="3453" y="2020"/>
                          <a:pt x="3674" y="1984"/>
                        </a:cubicBezTo>
                        <a:cubicBezTo>
                          <a:pt x="4947" y="1812"/>
                          <a:pt x="5694" y="1286"/>
                          <a:pt x="6233" y="894"/>
                        </a:cubicBezTo>
                        <a:cubicBezTo>
                          <a:pt x="6416" y="759"/>
                          <a:pt x="6588" y="649"/>
                          <a:pt x="6735" y="576"/>
                        </a:cubicBezTo>
                        <a:cubicBezTo>
                          <a:pt x="7861" y="0"/>
                          <a:pt x="9918" y="465"/>
                          <a:pt x="10212" y="710"/>
                        </a:cubicBezTo>
                        <a:lnTo>
                          <a:pt x="10212" y="710"/>
                        </a:lnTo>
                        <a:cubicBezTo>
                          <a:pt x="13347" y="3184"/>
                          <a:pt x="12453" y="4934"/>
                          <a:pt x="11387" y="6979"/>
                        </a:cubicBezTo>
                        <a:cubicBezTo>
                          <a:pt x="10567" y="8571"/>
                          <a:pt x="9649" y="10383"/>
                          <a:pt x="10592" y="12856"/>
                        </a:cubicBezTo>
                        <a:cubicBezTo>
                          <a:pt x="10824" y="13432"/>
                          <a:pt x="11241" y="14093"/>
                          <a:pt x="11669" y="14791"/>
                        </a:cubicBezTo>
                        <a:cubicBezTo>
                          <a:pt x="12649" y="16370"/>
                          <a:pt x="13763" y="18158"/>
                          <a:pt x="13273" y="19921"/>
                        </a:cubicBezTo>
                        <a:cubicBezTo>
                          <a:pt x="12942" y="21145"/>
                          <a:pt x="11877" y="22186"/>
                          <a:pt x="10041" y="23117"/>
                        </a:cubicBezTo>
                        <a:cubicBezTo>
                          <a:pt x="8877" y="23704"/>
                          <a:pt x="7984" y="23998"/>
                          <a:pt x="7322" y="23998"/>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2" name="Google Shape;152;p7"/>
                  <p:cNvSpPr/>
                  <p:nvPr/>
                </p:nvSpPr>
                <p:spPr>
                  <a:xfrm>
                    <a:off x="599000" y="4068850"/>
                    <a:ext cx="190125" cy="449700"/>
                  </a:xfrm>
                  <a:custGeom>
                    <a:avLst/>
                    <a:gdLst/>
                    <a:ahLst/>
                    <a:cxnLst/>
                    <a:rect l="l" t="t" r="r" b="b"/>
                    <a:pathLst>
                      <a:path w="7605" h="17988" fill="none" extrusionOk="0">
                        <a:moveTo>
                          <a:pt x="5719" y="17987"/>
                        </a:moveTo>
                        <a:cubicBezTo>
                          <a:pt x="5694" y="17987"/>
                          <a:pt x="5657" y="17975"/>
                          <a:pt x="5645" y="17963"/>
                        </a:cubicBezTo>
                        <a:cubicBezTo>
                          <a:pt x="5535" y="17865"/>
                          <a:pt x="5645" y="17547"/>
                          <a:pt x="5817" y="17020"/>
                        </a:cubicBezTo>
                        <a:cubicBezTo>
                          <a:pt x="5902" y="16751"/>
                          <a:pt x="6012" y="16457"/>
                          <a:pt x="6037" y="16261"/>
                        </a:cubicBezTo>
                        <a:cubicBezTo>
                          <a:pt x="6123" y="15710"/>
                          <a:pt x="6074" y="15122"/>
                          <a:pt x="6025" y="14559"/>
                        </a:cubicBezTo>
                        <a:cubicBezTo>
                          <a:pt x="5963" y="13922"/>
                          <a:pt x="5927" y="13249"/>
                          <a:pt x="6061" y="12649"/>
                        </a:cubicBezTo>
                        <a:cubicBezTo>
                          <a:pt x="6061" y="12637"/>
                          <a:pt x="6074" y="12576"/>
                          <a:pt x="6123" y="12576"/>
                        </a:cubicBezTo>
                        <a:cubicBezTo>
                          <a:pt x="6184" y="12576"/>
                          <a:pt x="6245" y="12673"/>
                          <a:pt x="6368" y="12967"/>
                        </a:cubicBezTo>
                        <a:cubicBezTo>
                          <a:pt x="6404" y="13090"/>
                          <a:pt x="6465" y="13212"/>
                          <a:pt x="6514" y="13286"/>
                        </a:cubicBezTo>
                        <a:cubicBezTo>
                          <a:pt x="7323" y="14608"/>
                          <a:pt x="7604" y="15637"/>
                          <a:pt x="7359" y="16457"/>
                        </a:cubicBezTo>
                        <a:cubicBezTo>
                          <a:pt x="7163" y="17081"/>
                          <a:pt x="6674" y="17571"/>
                          <a:pt x="5829" y="17938"/>
                        </a:cubicBezTo>
                        <a:lnTo>
                          <a:pt x="5829" y="17938"/>
                        </a:lnTo>
                        <a:cubicBezTo>
                          <a:pt x="5792" y="17987"/>
                          <a:pt x="5755" y="17987"/>
                          <a:pt x="5719" y="17987"/>
                        </a:cubicBezTo>
                        <a:close/>
                        <a:moveTo>
                          <a:pt x="4617" y="7837"/>
                        </a:moveTo>
                        <a:cubicBezTo>
                          <a:pt x="3882" y="7837"/>
                          <a:pt x="1433" y="5009"/>
                          <a:pt x="503" y="3270"/>
                        </a:cubicBezTo>
                        <a:cubicBezTo>
                          <a:pt x="123" y="2548"/>
                          <a:pt x="1" y="2070"/>
                          <a:pt x="172" y="1825"/>
                        </a:cubicBezTo>
                        <a:cubicBezTo>
                          <a:pt x="1054" y="466"/>
                          <a:pt x="2927" y="283"/>
                          <a:pt x="4910" y="87"/>
                        </a:cubicBezTo>
                        <a:lnTo>
                          <a:pt x="5021" y="62"/>
                        </a:lnTo>
                        <a:cubicBezTo>
                          <a:pt x="5682" y="1"/>
                          <a:pt x="6172" y="172"/>
                          <a:pt x="6453" y="564"/>
                        </a:cubicBezTo>
                        <a:cubicBezTo>
                          <a:pt x="6821" y="1066"/>
                          <a:pt x="6759" y="1752"/>
                          <a:pt x="6661" y="1997"/>
                        </a:cubicBezTo>
                        <a:cubicBezTo>
                          <a:pt x="6257" y="2915"/>
                          <a:pt x="6074" y="4041"/>
                          <a:pt x="5902" y="5058"/>
                        </a:cubicBezTo>
                        <a:cubicBezTo>
                          <a:pt x="5645" y="6551"/>
                          <a:pt x="5437" y="7837"/>
                          <a:pt x="4617" y="783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3" name="Google Shape;153;p7"/>
                  <p:cNvSpPr/>
                  <p:nvPr/>
                </p:nvSpPr>
                <p:spPr>
                  <a:xfrm>
                    <a:off x="669100" y="4120900"/>
                    <a:ext cx="38300" cy="56350"/>
                  </a:xfrm>
                  <a:custGeom>
                    <a:avLst/>
                    <a:gdLst/>
                    <a:ahLst/>
                    <a:cxnLst/>
                    <a:rect l="l" t="t" r="r" b="b"/>
                    <a:pathLst>
                      <a:path w="1532" h="2254" fill="none" extrusionOk="0">
                        <a:moveTo>
                          <a:pt x="882" y="2253"/>
                        </a:moveTo>
                        <a:cubicBezTo>
                          <a:pt x="870" y="2253"/>
                          <a:pt x="858" y="2253"/>
                          <a:pt x="833" y="2241"/>
                        </a:cubicBezTo>
                        <a:cubicBezTo>
                          <a:pt x="564" y="2119"/>
                          <a:pt x="1" y="845"/>
                          <a:pt x="86" y="551"/>
                        </a:cubicBezTo>
                        <a:cubicBezTo>
                          <a:pt x="147" y="392"/>
                          <a:pt x="466" y="209"/>
                          <a:pt x="760" y="111"/>
                        </a:cubicBezTo>
                        <a:cubicBezTo>
                          <a:pt x="870" y="86"/>
                          <a:pt x="1139" y="0"/>
                          <a:pt x="1262" y="86"/>
                        </a:cubicBezTo>
                        <a:cubicBezTo>
                          <a:pt x="1531" y="270"/>
                          <a:pt x="1311" y="1580"/>
                          <a:pt x="992" y="2192"/>
                        </a:cubicBezTo>
                        <a:lnTo>
                          <a:pt x="992" y="2192"/>
                        </a:lnTo>
                        <a:cubicBezTo>
                          <a:pt x="943" y="2241"/>
                          <a:pt x="919" y="2253"/>
                          <a:pt x="882" y="22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54" name="Google Shape;154;p7"/>
                <p:cNvGrpSpPr/>
                <p:nvPr/>
              </p:nvGrpSpPr>
              <p:grpSpPr>
                <a:xfrm rot="3890659">
                  <a:off x="8703654" y="1971457"/>
                  <a:ext cx="464398" cy="940396"/>
                  <a:chOff x="715325" y="2926500"/>
                  <a:chExt cx="464375" cy="940350"/>
                </a:xfrm>
              </p:grpSpPr>
              <p:sp>
                <p:nvSpPr>
                  <p:cNvPr id="155" name="Google Shape;155;p7"/>
                  <p:cNvSpPr/>
                  <p:nvPr/>
                </p:nvSpPr>
                <p:spPr>
                  <a:xfrm>
                    <a:off x="715325" y="2926500"/>
                    <a:ext cx="464375" cy="940350"/>
                  </a:xfrm>
                  <a:custGeom>
                    <a:avLst/>
                    <a:gdLst/>
                    <a:ahLst/>
                    <a:cxnLst/>
                    <a:rect l="l" t="t" r="r" b="b"/>
                    <a:pathLst>
                      <a:path w="18575" h="37614" fill="none" extrusionOk="0">
                        <a:moveTo>
                          <a:pt x="6196" y="37614"/>
                        </a:moveTo>
                        <a:cubicBezTo>
                          <a:pt x="5461" y="37614"/>
                          <a:pt x="4714" y="37430"/>
                          <a:pt x="4065" y="37051"/>
                        </a:cubicBezTo>
                        <a:cubicBezTo>
                          <a:pt x="3074" y="36475"/>
                          <a:pt x="2363" y="35520"/>
                          <a:pt x="1678" y="34528"/>
                        </a:cubicBezTo>
                        <a:cubicBezTo>
                          <a:pt x="1127" y="33733"/>
                          <a:pt x="613" y="32937"/>
                          <a:pt x="368" y="32067"/>
                        </a:cubicBezTo>
                        <a:cubicBezTo>
                          <a:pt x="0" y="30794"/>
                          <a:pt x="209" y="29423"/>
                          <a:pt x="392" y="28223"/>
                        </a:cubicBezTo>
                        <a:cubicBezTo>
                          <a:pt x="686" y="26325"/>
                          <a:pt x="1004" y="24182"/>
                          <a:pt x="2192" y="22480"/>
                        </a:cubicBezTo>
                        <a:cubicBezTo>
                          <a:pt x="2927" y="21440"/>
                          <a:pt x="3943" y="20632"/>
                          <a:pt x="4947" y="19848"/>
                        </a:cubicBezTo>
                        <a:cubicBezTo>
                          <a:pt x="5314" y="19554"/>
                          <a:pt x="5694" y="19248"/>
                          <a:pt x="6061" y="18942"/>
                        </a:cubicBezTo>
                        <a:cubicBezTo>
                          <a:pt x="7212" y="17962"/>
                          <a:pt x="8228" y="16836"/>
                          <a:pt x="9085" y="15599"/>
                        </a:cubicBezTo>
                        <a:cubicBezTo>
                          <a:pt x="9906" y="14424"/>
                          <a:pt x="10371" y="13420"/>
                          <a:pt x="10591" y="12416"/>
                        </a:cubicBezTo>
                        <a:cubicBezTo>
                          <a:pt x="10898" y="11020"/>
                          <a:pt x="10702" y="9575"/>
                          <a:pt x="10493" y="8167"/>
                        </a:cubicBezTo>
                        <a:cubicBezTo>
                          <a:pt x="10359" y="7139"/>
                          <a:pt x="10212" y="6074"/>
                          <a:pt x="10273" y="5021"/>
                        </a:cubicBezTo>
                        <a:lnTo>
                          <a:pt x="10273" y="5021"/>
                        </a:lnTo>
                        <a:cubicBezTo>
                          <a:pt x="10334" y="3796"/>
                          <a:pt x="10665" y="2584"/>
                          <a:pt x="11228" y="1482"/>
                        </a:cubicBezTo>
                        <a:lnTo>
                          <a:pt x="11326" y="1298"/>
                        </a:lnTo>
                        <a:cubicBezTo>
                          <a:pt x="11522" y="882"/>
                          <a:pt x="11779" y="392"/>
                          <a:pt x="12171" y="221"/>
                        </a:cubicBezTo>
                        <a:cubicBezTo>
                          <a:pt x="12734" y="1"/>
                          <a:pt x="13469" y="466"/>
                          <a:pt x="13677" y="625"/>
                        </a:cubicBezTo>
                        <a:cubicBezTo>
                          <a:pt x="13836" y="735"/>
                          <a:pt x="13983" y="858"/>
                          <a:pt x="14142" y="980"/>
                        </a:cubicBezTo>
                        <a:cubicBezTo>
                          <a:pt x="14461" y="1249"/>
                          <a:pt x="14816" y="1531"/>
                          <a:pt x="15207" y="1666"/>
                        </a:cubicBezTo>
                        <a:cubicBezTo>
                          <a:pt x="15562" y="1788"/>
                          <a:pt x="15942" y="1813"/>
                          <a:pt x="16334" y="1849"/>
                        </a:cubicBezTo>
                        <a:cubicBezTo>
                          <a:pt x="16897" y="1898"/>
                          <a:pt x="17497" y="1923"/>
                          <a:pt x="17901" y="2327"/>
                        </a:cubicBezTo>
                        <a:cubicBezTo>
                          <a:pt x="18574" y="2951"/>
                          <a:pt x="18379" y="4078"/>
                          <a:pt x="17926" y="4886"/>
                        </a:cubicBezTo>
                        <a:cubicBezTo>
                          <a:pt x="17473" y="5645"/>
                          <a:pt x="16836" y="6306"/>
                          <a:pt x="16211" y="6931"/>
                        </a:cubicBezTo>
                        <a:cubicBezTo>
                          <a:pt x="16003" y="7127"/>
                          <a:pt x="15795" y="7347"/>
                          <a:pt x="15599" y="7555"/>
                        </a:cubicBezTo>
                        <a:cubicBezTo>
                          <a:pt x="14938" y="8253"/>
                          <a:pt x="14069" y="9318"/>
                          <a:pt x="13959" y="10604"/>
                        </a:cubicBezTo>
                        <a:cubicBezTo>
                          <a:pt x="13910" y="11167"/>
                          <a:pt x="14007" y="11730"/>
                          <a:pt x="14105" y="12281"/>
                        </a:cubicBezTo>
                        <a:cubicBezTo>
                          <a:pt x="14216" y="12893"/>
                          <a:pt x="14326" y="13530"/>
                          <a:pt x="14228" y="14142"/>
                        </a:cubicBezTo>
                        <a:cubicBezTo>
                          <a:pt x="14044" y="15379"/>
                          <a:pt x="13150" y="16297"/>
                          <a:pt x="12269" y="17203"/>
                        </a:cubicBezTo>
                        <a:cubicBezTo>
                          <a:pt x="11644" y="17840"/>
                          <a:pt x="10983" y="18513"/>
                          <a:pt x="10591" y="19309"/>
                        </a:cubicBezTo>
                        <a:cubicBezTo>
                          <a:pt x="9991" y="20509"/>
                          <a:pt x="10028" y="21868"/>
                          <a:pt x="10040" y="23203"/>
                        </a:cubicBezTo>
                        <a:cubicBezTo>
                          <a:pt x="10053" y="23888"/>
                          <a:pt x="10065" y="24611"/>
                          <a:pt x="9991" y="25297"/>
                        </a:cubicBezTo>
                        <a:cubicBezTo>
                          <a:pt x="9942" y="25737"/>
                          <a:pt x="9857" y="26178"/>
                          <a:pt x="9783" y="26631"/>
                        </a:cubicBezTo>
                        <a:cubicBezTo>
                          <a:pt x="9636" y="27354"/>
                          <a:pt x="9502" y="28100"/>
                          <a:pt x="9538" y="28835"/>
                        </a:cubicBezTo>
                        <a:cubicBezTo>
                          <a:pt x="9563" y="29582"/>
                          <a:pt x="9783" y="30317"/>
                          <a:pt x="9979" y="31014"/>
                        </a:cubicBezTo>
                        <a:cubicBezTo>
                          <a:pt x="10212" y="31835"/>
                          <a:pt x="10457" y="32692"/>
                          <a:pt x="10420" y="33549"/>
                        </a:cubicBezTo>
                        <a:cubicBezTo>
                          <a:pt x="10371" y="34994"/>
                          <a:pt x="9514" y="36414"/>
                          <a:pt x="8253" y="37112"/>
                        </a:cubicBezTo>
                        <a:cubicBezTo>
                          <a:pt x="7616" y="37430"/>
                          <a:pt x="6906" y="37614"/>
                          <a:pt x="6196" y="37614"/>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6" name="Google Shape;156;p7"/>
                  <p:cNvSpPr/>
                  <p:nvPr/>
                </p:nvSpPr>
                <p:spPr>
                  <a:xfrm>
                    <a:off x="775325" y="3007000"/>
                    <a:ext cx="327550" cy="799250"/>
                  </a:xfrm>
                  <a:custGeom>
                    <a:avLst/>
                    <a:gdLst/>
                    <a:ahLst/>
                    <a:cxnLst/>
                    <a:rect l="l" t="t" r="r" b="b"/>
                    <a:pathLst>
                      <a:path w="13102" h="31970" fill="none" extrusionOk="0">
                        <a:moveTo>
                          <a:pt x="3649" y="31970"/>
                        </a:moveTo>
                        <a:cubicBezTo>
                          <a:pt x="3318" y="31970"/>
                          <a:pt x="2559" y="31737"/>
                          <a:pt x="1286" y="29900"/>
                        </a:cubicBezTo>
                        <a:lnTo>
                          <a:pt x="1286" y="29900"/>
                        </a:lnTo>
                        <a:cubicBezTo>
                          <a:pt x="845" y="29251"/>
                          <a:pt x="453" y="28676"/>
                          <a:pt x="306" y="28150"/>
                        </a:cubicBezTo>
                        <a:cubicBezTo>
                          <a:pt x="0" y="27072"/>
                          <a:pt x="612" y="22309"/>
                          <a:pt x="1776" y="20656"/>
                        </a:cubicBezTo>
                        <a:cubicBezTo>
                          <a:pt x="1971" y="20375"/>
                          <a:pt x="2082" y="20105"/>
                          <a:pt x="2192" y="19824"/>
                        </a:cubicBezTo>
                        <a:cubicBezTo>
                          <a:pt x="2351" y="19383"/>
                          <a:pt x="2522" y="18967"/>
                          <a:pt x="3086" y="18526"/>
                        </a:cubicBezTo>
                        <a:cubicBezTo>
                          <a:pt x="3429" y="18269"/>
                          <a:pt x="4763" y="17350"/>
                          <a:pt x="5228" y="17595"/>
                        </a:cubicBezTo>
                        <a:cubicBezTo>
                          <a:pt x="5804" y="17901"/>
                          <a:pt x="5571" y="18660"/>
                          <a:pt x="5351" y="19358"/>
                        </a:cubicBezTo>
                        <a:cubicBezTo>
                          <a:pt x="5277" y="19579"/>
                          <a:pt x="5216" y="19811"/>
                          <a:pt x="5192" y="20007"/>
                        </a:cubicBezTo>
                        <a:cubicBezTo>
                          <a:pt x="5118" y="20473"/>
                          <a:pt x="5130" y="20681"/>
                          <a:pt x="5143" y="20926"/>
                        </a:cubicBezTo>
                        <a:cubicBezTo>
                          <a:pt x="5167" y="21281"/>
                          <a:pt x="5204" y="21685"/>
                          <a:pt x="4959" y="22934"/>
                        </a:cubicBezTo>
                        <a:cubicBezTo>
                          <a:pt x="4812" y="23766"/>
                          <a:pt x="4628" y="24685"/>
                          <a:pt x="4665" y="25701"/>
                        </a:cubicBezTo>
                        <a:cubicBezTo>
                          <a:pt x="4714" y="26729"/>
                          <a:pt x="4971" y="27660"/>
                          <a:pt x="5204" y="28480"/>
                        </a:cubicBezTo>
                        <a:cubicBezTo>
                          <a:pt x="5400" y="29166"/>
                          <a:pt x="5571" y="29766"/>
                          <a:pt x="5559" y="30231"/>
                        </a:cubicBezTo>
                        <a:cubicBezTo>
                          <a:pt x="5547" y="30941"/>
                          <a:pt x="4971" y="31933"/>
                          <a:pt x="3796" y="31933"/>
                        </a:cubicBezTo>
                        <a:cubicBezTo>
                          <a:pt x="3784" y="31945"/>
                          <a:pt x="3722" y="31970"/>
                          <a:pt x="3649" y="31970"/>
                        </a:cubicBezTo>
                        <a:close/>
                        <a:moveTo>
                          <a:pt x="10420" y="3809"/>
                        </a:moveTo>
                        <a:cubicBezTo>
                          <a:pt x="10383" y="3809"/>
                          <a:pt x="10346" y="3784"/>
                          <a:pt x="10297" y="3772"/>
                        </a:cubicBezTo>
                        <a:cubicBezTo>
                          <a:pt x="9979" y="3600"/>
                          <a:pt x="10138" y="2780"/>
                          <a:pt x="10236" y="2229"/>
                        </a:cubicBezTo>
                        <a:cubicBezTo>
                          <a:pt x="10273" y="2070"/>
                          <a:pt x="10285" y="1972"/>
                          <a:pt x="10285" y="1911"/>
                        </a:cubicBezTo>
                        <a:lnTo>
                          <a:pt x="10285" y="1911"/>
                        </a:lnTo>
                        <a:cubicBezTo>
                          <a:pt x="10285" y="1752"/>
                          <a:pt x="10285" y="1580"/>
                          <a:pt x="10273" y="1409"/>
                        </a:cubicBezTo>
                        <a:cubicBezTo>
                          <a:pt x="10236" y="846"/>
                          <a:pt x="10212" y="221"/>
                          <a:pt x="10689" y="86"/>
                        </a:cubicBezTo>
                        <a:cubicBezTo>
                          <a:pt x="10934" y="1"/>
                          <a:pt x="11154" y="184"/>
                          <a:pt x="11399" y="405"/>
                        </a:cubicBezTo>
                        <a:cubicBezTo>
                          <a:pt x="11571" y="539"/>
                          <a:pt x="11754" y="699"/>
                          <a:pt x="11950" y="772"/>
                        </a:cubicBezTo>
                        <a:cubicBezTo>
                          <a:pt x="12073" y="821"/>
                          <a:pt x="12232" y="821"/>
                          <a:pt x="12379" y="821"/>
                        </a:cubicBezTo>
                        <a:cubicBezTo>
                          <a:pt x="12624" y="821"/>
                          <a:pt x="12869" y="833"/>
                          <a:pt x="12930" y="1029"/>
                        </a:cubicBezTo>
                        <a:cubicBezTo>
                          <a:pt x="13101" y="1494"/>
                          <a:pt x="13040" y="1935"/>
                          <a:pt x="12746" y="2229"/>
                        </a:cubicBezTo>
                        <a:cubicBezTo>
                          <a:pt x="12648" y="2327"/>
                          <a:pt x="12428" y="2437"/>
                          <a:pt x="12220" y="2560"/>
                        </a:cubicBezTo>
                        <a:cubicBezTo>
                          <a:pt x="11987" y="2682"/>
                          <a:pt x="11742" y="2805"/>
                          <a:pt x="11632" y="2927"/>
                        </a:cubicBezTo>
                        <a:cubicBezTo>
                          <a:pt x="11081" y="3515"/>
                          <a:pt x="10665" y="3809"/>
                          <a:pt x="10420" y="380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grpSp>
        <p:sp>
          <p:nvSpPr>
            <p:cNvPr id="157" name="Google Shape;157;p7"/>
            <p:cNvSpPr/>
            <p:nvPr/>
          </p:nvSpPr>
          <p:spPr>
            <a:xfrm>
              <a:off x="-728859" y="106549"/>
              <a:ext cx="1876289" cy="901896"/>
            </a:xfrm>
            <a:custGeom>
              <a:avLst/>
              <a:gdLst/>
              <a:ahLst/>
              <a:cxnLst/>
              <a:rect l="l" t="t" r="r" b="b"/>
              <a:pathLst>
                <a:path w="19501" h="9374" extrusionOk="0">
                  <a:moveTo>
                    <a:pt x="11182" y="0"/>
                  </a:moveTo>
                  <a:cubicBezTo>
                    <a:pt x="10744" y="0"/>
                    <a:pt x="10303" y="77"/>
                    <a:pt x="9880" y="234"/>
                  </a:cubicBezTo>
                  <a:cubicBezTo>
                    <a:pt x="8964" y="604"/>
                    <a:pt x="8249" y="1366"/>
                    <a:pt x="7749" y="2223"/>
                  </a:cubicBezTo>
                  <a:cubicBezTo>
                    <a:pt x="7249" y="3080"/>
                    <a:pt x="6963" y="4044"/>
                    <a:pt x="6725" y="4997"/>
                  </a:cubicBezTo>
                  <a:cubicBezTo>
                    <a:pt x="6534" y="4698"/>
                    <a:pt x="6180" y="4547"/>
                    <a:pt x="5822" y="4547"/>
                  </a:cubicBezTo>
                  <a:cubicBezTo>
                    <a:pt x="5623" y="4547"/>
                    <a:pt x="5423" y="4594"/>
                    <a:pt x="5249" y="4687"/>
                  </a:cubicBezTo>
                  <a:cubicBezTo>
                    <a:pt x="4761" y="4949"/>
                    <a:pt x="4475" y="5485"/>
                    <a:pt x="4380" y="6021"/>
                  </a:cubicBezTo>
                  <a:cubicBezTo>
                    <a:pt x="4285" y="6569"/>
                    <a:pt x="4356" y="7128"/>
                    <a:pt x="4427" y="7676"/>
                  </a:cubicBezTo>
                  <a:cubicBezTo>
                    <a:pt x="4292" y="7956"/>
                    <a:pt x="3964" y="8044"/>
                    <a:pt x="3642" y="8044"/>
                  </a:cubicBezTo>
                  <a:cubicBezTo>
                    <a:pt x="3540" y="8044"/>
                    <a:pt x="3438" y="8035"/>
                    <a:pt x="3344" y="8021"/>
                  </a:cubicBezTo>
                  <a:cubicBezTo>
                    <a:pt x="3181" y="7997"/>
                    <a:pt x="3005" y="7973"/>
                    <a:pt x="2835" y="7973"/>
                  </a:cubicBezTo>
                  <a:cubicBezTo>
                    <a:pt x="2582" y="7973"/>
                    <a:pt x="2341" y="8026"/>
                    <a:pt x="2177" y="8212"/>
                  </a:cubicBezTo>
                  <a:cubicBezTo>
                    <a:pt x="2070" y="8331"/>
                    <a:pt x="2022" y="8485"/>
                    <a:pt x="1915" y="8604"/>
                  </a:cubicBezTo>
                  <a:cubicBezTo>
                    <a:pt x="1475" y="9128"/>
                    <a:pt x="498" y="8747"/>
                    <a:pt x="10" y="9224"/>
                  </a:cubicBezTo>
                  <a:cubicBezTo>
                    <a:pt x="1" y="9330"/>
                    <a:pt x="124" y="9373"/>
                    <a:pt x="241" y="9373"/>
                  </a:cubicBezTo>
                  <a:cubicBezTo>
                    <a:pt x="268" y="9373"/>
                    <a:pt x="295" y="9371"/>
                    <a:pt x="320" y="9366"/>
                  </a:cubicBezTo>
                  <a:lnTo>
                    <a:pt x="1189" y="9355"/>
                  </a:lnTo>
                  <a:lnTo>
                    <a:pt x="10738" y="9009"/>
                  </a:lnTo>
                  <a:cubicBezTo>
                    <a:pt x="11244" y="8985"/>
                    <a:pt x="11750" y="8974"/>
                    <a:pt x="12256" y="8974"/>
                  </a:cubicBezTo>
                  <a:cubicBezTo>
                    <a:pt x="12762" y="8974"/>
                    <a:pt x="13268" y="8985"/>
                    <a:pt x="13774" y="9009"/>
                  </a:cubicBezTo>
                  <a:cubicBezTo>
                    <a:pt x="14655" y="9081"/>
                    <a:pt x="15524" y="9224"/>
                    <a:pt x="16393" y="9224"/>
                  </a:cubicBezTo>
                  <a:cubicBezTo>
                    <a:pt x="17274" y="9224"/>
                    <a:pt x="18179" y="9057"/>
                    <a:pt x="19060" y="8902"/>
                  </a:cubicBezTo>
                  <a:cubicBezTo>
                    <a:pt x="19191" y="8878"/>
                    <a:pt x="19334" y="8843"/>
                    <a:pt x="19382" y="8724"/>
                  </a:cubicBezTo>
                  <a:cubicBezTo>
                    <a:pt x="19501" y="8497"/>
                    <a:pt x="19132" y="8331"/>
                    <a:pt x="18858" y="8319"/>
                  </a:cubicBezTo>
                  <a:lnTo>
                    <a:pt x="17977" y="8295"/>
                  </a:lnTo>
                  <a:cubicBezTo>
                    <a:pt x="17846" y="8295"/>
                    <a:pt x="17691" y="8271"/>
                    <a:pt x="17631" y="8152"/>
                  </a:cubicBezTo>
                  <a:cubicBezTo>
                    <a:pt x="17596" y="8069"/>
                    <a:pt x="17584" y="7985"/>
                    <a:pt x="17620" y="7890"/>
                  </a:cubicBezTo>
                  <a:cubicBezTo>
                    <a:pt x="17739" y="7104"/>
                    <a:pt x="17667" y="6307"/>
                    <a:pt x="17429" y="5556"/>
                  </a:cubicBezTo>
                  <a:cubicBezTo>
                    <a:pt x="17348" y="5037"/>
                    <a:pt x="16897" y="4662"/>
                    <a:pt x="16381" y="4662"/>
                  </a:cubicBezTo>
                  <a:cubicBezTo>
                    <a:pt x="16365" y="4662"/>
                    <a:pt x="16350" y="4663"/>
                    <a:pt x="16334" y="4664"/>
                  </a:cubicBezTo>
                  <a:cubicBezTo>
                    <a:pt x="16167" y="4648"/>
                    <a:pt x="15999" y="4640"/>
                    <a:pt x="15831" y="4640"/>
                  </a:cubicBezTo>
                  <a:cubicBezTo>
                    <a:pt x="15495" y="4640"/>
                    <a:pt x="15159" y="4671"/>
                    <a:pt x="14833" y="4735"/>
                  </a:cubicBezTo>
                  <a:cubicBezTo>
                    <a:pt x="15131" y="3378"/>
                    <a:pt x="14703" y="1961"/>
                    <a:pt x="13702" y="985"/>
                  </a:cubicBezTo>
                  <a:cubicBezTo>
                    <a:pt x="13009" y="339"/>
                    <a:pt x="12102" y="0"/>
                    <a:pt x="111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0375429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93"/>
        <p:cNvGrpSpPr/>
        <p:nvPr/>
      </p:nvGrpSpPr>
      <p:grpSpPr>
        <a:xfrm>
          <a:off x="0" y="0"/>
          <a:ext cx="0" cy="0"/>
          <a:chOff x="0" y="0"/>
          <a:chExt cx="0" cy="0"/>
        </a:xfrm>
      </p:grpSpPr>
      <p:grpSp>
        <p:nvGrpSpPr>
          <p:cNvPr id="194" name="Google Shape;194;p9"/>
          <p:cNvGrpSpPr/>
          <p:nvPr/>
        </p:nvGrpSpPr>
        <p:grpSpPr>
          <a:xfrm>
            <a:off x="-2417677" y="-1408483"/>
            <a:ext cx="14301206" cy="8637760"/>
            <a:chOff x="-2417677" y="-1408483"/>
            <a:chExt cx="14301206" cy="8637760"/>
          </a:xfrm>
        </p:grpSpPr>
        <p:sp>
          <p:nvSpPr>
            <p:cNvPr id="195" name="Google Shape;195;p9"/>
            <p:cNvSpPr/>
            <p:nvPr/>
          </p:nvSpPr>
          <p:spPr>
            <a:xfrm>
              <a:off x="1675374" y="3022449"/>
              <a:ext cx="10208156" cy="3162702"/>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6" name="Google Shape;196;p9"/>
            <p:cNvSpPr/>
            <p:nvPr/>
          </p:nvSpPr>
          <p:spPr>
            <a:xfrm>
              <a:off x="-501687" y="184075"/>
              <a:ext cx="2531376" cy="1216816"/>
            </a:xfrm>
            <a:custGeom>
              <a:avLst/>
              <a:gdLst/>
              <a:ahLst/>
              <a:cxnLst/>
              <a:rect l="l" t="t" r="r" b="b"/>
              <a:pathLst>
                <a:path w="19501" h="9374" extrusionOk="0">
                  <a:moveTo>
                    <a:pt x="11182" y="0"/>
                  </a:moveTo>
                  <a:cubicBezTo>
                    <a:pt x="10744" y="0"/>
                    <a:pt x="10303" y="77"/>
                    <a:pt x="9880" y="234"/>
                  </a:cubicBezTo>
                  <a:cubicBezTo>
                    <a:pt x="8964" y="604"/>
                    <a:pt x="8249" y="1366"/>
                    <a:pt x="7749" y="2223"/>
                  </a:cubicBezTo>
                  <a:cubicBezTo>
                    <a:pt x="7249" y="3080"/>
                    <a:pt x="6963" y="4044"/>
                    <a:pt x="6725" y="4997"/>
                  </a:cubicBezTo>
                  <a:cubicBezTo>
                    <a:pt x="6534" y="4698"/>
                    <a:pt x="6180" y="4547"/>
                    <a:pt x="5822" y="4547"/>
                  </a:cubicBezTo>
                  <a:cubicBezTo>
                    <a:pt x="5623" y="4547"/>
                    <a:pt x="5423" y="4594"/>
                    <a:pt x="5249" y="4687"/>
                  </a:cubicBezTo>
                  <a:cubicBezTo>
                    <a:pt x="4761" y="4949"/>
                    <a:pt x="4475" y="5485"/>
                    <a:pt x="4380" y="6021"/>
                  </a:cubicBezTo>
                  <a:cubicBezTo>
                    <a:pt x="4285" y="6569"/>
                    <a:pt x="4356" y="7128"/>
                    <a:pt x="4427" y="7676"/>
                  </a:cubicBezTo>
                  <a:cubicBezTo>
                    <a:pt x="4292" y="7956"/>
                    <a:pt x="3964" y="8044"/>
                    <a:pt x="3642" y="8044"/>
                  </a:cubicBezTo>
                  <a:cubicBezTo>
                    <a:pt x="3540" y="8044"/>
                    <a:pt x="3438" y="8035"/>
                    <a:pt x="3344" y="8021"/>
                  </a:cubicBezTo>
                  <a:cubicBezTo>
                    <a:pt x="3181" y="7997"/>
                    <a:pt x="3005" y="7973"/>
                    <a:pt x="2835" y="7973"/>
                  </a:cubicBezTo>
                  <a:cubicBezTo>
                    <a:pt x="2582" y="7973"/>
                    <a:pt x="2341" y="8026"/>
                    <a:pt x="2177" y="8212"/>
                  </a:cubicBezTo>
                  <a:cubicBezTo>
                    <a:pt x="2070" y="8331"/>
                    <a:pt x="2022" y="8485"/>
                    <a:pt x="1915" y="8604"/>
                  </a:cubicBezTo>
                  <a:cubicBezTo>
                    <a:pt x="1475" y="9128"/>
                    <a:pt x="498" y="8747"/>
                    <a:pt x="10" y="9224"/>
                  </a:cubicBezTo>
                  <a:cubicBezTo>
                    <a:pt x="1" y="9330"/>
                    <a:pt x="124" y="9373"/>
                    <a:pt x="241" y="9373"/>
                  </a:cubicBezTo>
                  <a:cubicBezTo>
                    <a:pt x="268" y="9373"/>
                    <a:pt x="295" y="9371"/>
                    <a:pt x="320" y="9366"/>
                  </a:cubicBezTo>
                  <a:lnTo>
                    <a:pt x="1189" y="9355"/>
                  </a:lnTo>
                  <a:lnTo>
                    <a:pt x="10738" y="9009"/>
                  </a:lnTo>
                  <a:cubicBezTo>
                    <a:pt x="11244" y="8985"/>
                    <a:pt x="11750" y="8974"/>
                    <a:pt x="12256" y="8974"/>
                  </a:cubicBezTo>
                  <a:cubicBezTo>
                    <a:pt x="12762" y="8974"/>
                    <a:pt x="13268" y="8985"/>
                    <a:pt x="13774" y="9009"/>
                  </a:cubicBezTo>
                  <a:cubicBezTo>
                    <a:pt x="14655" y="9081"/>
                    <a:pt x="15524" y="9224"/>
                    <a:pt x="16393" y="9224"/>
                  </a:cubicBezTo>
                  <a:cubicBezTo>
                    <a:pt x="17274" y="9224"/>
                    <a:pt x="18179" y="9057"/>
                    <a:pt x="19060" y="8902"/>
                  </a:cubicBezTo>
                  <a:cubicBezTo>
                    <a:pt x="19191" y="8878"/>
                    <a:pt x="19334" y="8843"/>
                    <a:pt x="19382" y="8724"/>
                  </a:cubicBezTo>
                  <a:cubicBezTo>
                    <a:pt x="19501" y="8497"/>
                    <a:pt x="19132" y="8331"/>
                    <a:pt x="18858" y="8319"/>
                  </a:cubicBezTo>
                  <a:lnTo>
                    <a:pt x="17977" y="8295"/>
                  </a:lnTo>
                  <a:cubicBezTo>
                    <a:pt x="17846" y="8295"/>
                    <a:pt x="17691" y="8271"/>
                    <a:pt x="17631" y="8152"/>
                  </a:cubicBezTo>
                  <a:cubicBezTo>
                    <a:pt x="17596" y="8069"/>
                    <a:pt x="17584" y="7985"/>
                    <a:pt x="17620" y="7890"/>
                  </a:cubicBezTo>
                  <a:cubicBezTo>
                    <a:pt x="17739" y="7104"/>
                    <a:pt x="17667" y="6307"/>
                    <a:pt x="17429" y="5556"/>
                  </a:cubicBezTo>
                  <a:cubicBezTo>
                    <a:pt x="17348" y="5037"/>
                    <a:pt x="16897" y="4662"/>
                    <a:pt x="16381" y="4662"/>
                  </a:cubicBezTo>
                  <a:cubicBezTo>
                    <a:pt x="16365" y="4662"/>
                    <a:pt x="16350" y="4663"/>
                    <a:pt x="16334" y="4664"/>
                  </a:cubicBezTo>
                  <a:cubicBezTo>
                    <a:pt x="16167" y="4648"/>
                    <a:pt x="15999" y="4640"/>
                    <a:pt x="15831" y="4640"/>
                  </a:cubicBezTo>
                  <a:cubicBezTo>
                    <a:pt x="15495" y="4640"/>
                    <a:pt x="15159" y="4671"/>
                    <a:pt x="14833" y="4735"/>
                  </a:cubicBezTo>
                  <a:cubicBezTo>
                    <a:pt x="15131" y="3378"/>
                    <a:pt x="14703" y="1961"/>
                    <a:pt x="13702" y="985"/>
                  </a:cubicBezTo>
                  <a:cubicBezTo>
                    <a:pt x="13009" y="339"/>
                    <a:pt x="12102" y="0"/>
                    <a:pt x="111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9"/>
            <p:cNvSpPr/>
            <p:nvPr/>
          </p:nvSpPr>
          <p:spPr>
            <a:xfrm rot="10800000">
              <a:off x="3661800" y="-1408483"/>
              <a:ext cx="4284856" cy="2516433"/>
            </a:xfrm>
            <a:custGeom>
              <a:avLst/>
              <a:gdLst/>
              <a:ahLst/>
              <a:cxnLst/>
              <a:rect l="l" t="t" r="r" b="b"/>
              <a:pathLst>
                <a:path w="80237" h="47122" extrusionOk="0">
                  <a:moveTo>
                    <a:pt x="75580" y="0"/>
                  </a:moveTo>
                  <a:cubicBezTo>
                    <a:pt x="74446" y="0"/>
                    <a:pt x="73347" y="432"/>
                    <a:pt x="72272" y="651"/>
                  </a:cubicBezTo>
                  <a:cubicBezTo>
                    <a:pt x="71533" y="794"/>
                    <a:pt x="70783" y="866"/>
                    <a:pt x="70033" y="890"/>
                  </a:cubicBezTo>
                  <a:cubicBezTo>
                    <a:pt x="68402" y="961"/>
                    <a:pt x="66938" y="1461"/>
                    <a:pt x="65330" y="1544"/>
                  </a:cubicBezTo>
                  <a:cubicBezTo>
                    <a:pt x="65747" y="1449"/>
                    <a:pt x="65937" y="1068"/>
                    <a:pt x="66283" y="878"/>
                  </a:cubicBezTo>
                  <a:lnTo>
                    <a:pt x="66283" y="878"/>
                  </a:lnTo>
                  <a:cubicBezTo>
                    <a:pt x="65390" y="1116"/>
                    <a:pt x="64485" y="1402"/>
                    <a:pt x="63580" y="1628"/>
                  </a:cubicBezTo>
                  <a:cubicBezTo>
                    <a:pt x="62497" y="1866"/>
                    <a:pt x="61342" y="1818"/>
                    <a:pt x="60294" y="2164"/>
                  </a:cubicBezTo>
                  <a:cubicBezTo>
                    <a:pt x="59246" y="2497"/>
                    <a:pt x="58222" y="2926"/>
                    <a:pt x="57127" y="3211"/>
                  </a:cubicBezTo>
                  <a:cubicBezTo>
                    <a:pt x="56043" y="3509"/>
                    <a:pt x="54936" y="3640"/>
                    <a:pt x="53876" y="3961"/>
                  </a:cubicBezTo>
                  <a:cubicBezTo>
                    <a:pt x="52352" y="4414"/>
                    <a:pt x="50924" y="5021"/>
                    <a:pt x="49388" y="5473"/>
                  </a:cubicBezTo>
                  <a:cubicBezTo>
                    <a:pt x="47364" y="6045"/>
                    <a:pt x="45375" y="6747"/>
                    <a:pt x="43435" y="7569"/>
                  </a:cubicBezTo>
                  <a:cubicBezTo>
                    <a:pt x="42208" y="8105"/>
                    <a:pt x="40994" y="8486"/>
                    <a:pt x="39720" y="8938"/>
                  </a:cubicBezTo>
                  <a:cubicBezTo>
                    <a:pt x="39505" y="9013"/>
                    <a:pt x="38737" y="9352"/>
                    <a:pt x="38217" y="9352"/>
                  </a:cubicBezTo>
                  <a:cubicBezTo>
                    <a:pt x="37989" y="9352"/>
                    <a:pt x="37809" y="9286"/>
                    <a:pt x="37743" y="9105"/>
                  </a:cubicBezTo>
                  <a:cubicBezTo>
                    <a:pt x="37612" y="8712"/>
                    <a:pt x="38875" y="7998"/>
                    <a:pt x="39196" y="7700"/>
                  </a:cubicBezTo>
                  <a:lnTo>
                    <a:pt x="39196" y="7700"/>
                  </a:lnTo>
                  <a:cubicBezTo>
                    <a:pt x="37279" y="8069"/>
                    <a:pt x="35624" y="8902"/>
                    <a:pt x="33862" y="9569"/>
                  </a:cubicBezTo>
                  <a:cubicBezTo>
                    <a:pt x="31850" y="10331"/>
                    <a:pt x="29719" y="10927"/>
                    <a:pt x="27802" y="11843"/>
                  </a:cubicBezTo>
                  <a:cubicBezTo>
                    <a:pt x="25480" y="12951"/>
                    <a:pt x="23027" y="14201"/>
                    <a:pt x="20991" y="15594"/>
                  </a:cubicBezTo>
                  <a:cubicBezTo>
                    <a:pt x="20036" y="16249"/>
                    <a:pt x="18376" y="17495"/>
                    <a:pt x="16901" y="17495"/>
                  </a:cubicBezTo>
                  <a:cubicBezTo>
                    <a:pt x="16795" y="17495"/>
                    <a:pt x="16690" y="17489"/>
                    <a:pt x="16586" y="17475"/>
                  </a:cubicBezTo>
                  <a:cubicBezTo>
                    <a:pt x="17098" y="16987"/>
                    <a:pt x="19372" y="15201"/>
                    <a:pt x="17503" y="15165"/>
                  </a:cubicBezTo>
                  <a:cubicBezTo>
                    <a:pt x="17476" y="15165"/>
                    <a:pt x="17450" y="15164"/>
                    <a:pt x="17424" y="15164"/>
                  </a:cubicBezTo>
                  <a:cubicBezTo>
                    <a:pt x="16284" y="15164"/>
                    <a:pt x="15420" y="15662"/>
                    <a:pt x="14407" y="16034"/>
                  </a:cubicBezTo>
                  <a:cubicBezTo>
                    <a:pt x="13550" y="16344"/>
                    <a:pt x="12800" y="16773"/>
                    <a:pt x="11978" y="17130"/>
                  </a:cubicBezTo>
                  <a:cubicBezTo>
                    <a:pt x="10454" y="17785"/>
                    <a:pt x="8907" y="18285"/>
                    <a:pt x="7442" y="19035"/>
                  </a:cubicBezTo>
                  <a:cubicBezTo>
                    <a:pt x="4870" y="20344"/>
                    <a:pt x="2406" y="21702"/>
                    <a:pt x="1" y="23154"/>
                  </a:cubicBezTo>
                  <a:cubicBezTo>
                    <a:pt x="1" y="25345"/>
                    <a:pt x="751" y="28072"/>
                    <a:pt x="1120" y="30238"/>
                  </a:cubicBezTo>
                  <a:cubicBezTo>
                    <a:pt x="1739" y="33858"/>
                    <a:pt x="2072" y="37585"/>
                    <a:pt x="2263" y="41240"/>
                  </a:cubicBezTo>
                  <a:cubicBezTo>
                    <a:pt x="2358" y="42895"/>
                    <a:pt x="2608" y="44562"/>
                    <a:pt x="3573" y="46062"/>
                  </a:cubicBezTo>
                  <a:cubicBezTo>
                    <a:pt x="3875" y="46526"/>
                    <a:pt x="4216" y="47117"/>
                    <a:pt x="4969" y="47117"/>
                  </a:cubicBezTo>
                  <a:cubicBezTo>
                    <a:pt x="5047" y="47117"/>
                    <a:pt x="5129" y="47111"/>
                    <a:pt x="5216" y="47098"/>
                  </a:cubicBezTo>
                  <a:lnTo>
                    <a:pt x="5311" y="47110"/>
                  </a:lnTo>
                  <a:cubicBezTo>
                    <a:pt x="5351" y="47118"/>
                    <a:pt x="5395" y="47122"/>
                    <a:pt x="5443" y="47122"/>
                  </a:cubicBezTo>
                  <a:cubicBezTo>
                    <a:pt x="5955" y="47122"/>
                    <a:pt x="6885" y="46692"/>
                    <a:pt x="7287" y="46562"/>
                  </a:cubicBezTo>
                  <a:cubicBezTo>
                    <a:pt x="7847" y="46383"/>
                    <a:pt x="8395" y="46026"/>
                    <a:pt x="8954" y="45883"/>
                  </a:cubicBezTo>
                  <a:cubicBezTo>
                    <a:pt x="9514" y="45740"/>
                    <a:pt x="9954" y="45776"/>
                    <a:pt x="10490" y="45538"/>
                  </a:cubicBezTo>
                  <a:cubicBezTo>
                    <a:pt x="14121" y="43966"/>
                    <a:pt x="17872" y="42597"/>
                    <a:pt x="21265" y="40716"/>
                  </a:cubicBezTo>
                  <a:cubicBezTo>
                    <a:pt x="21765" y="40442"/>
                    <a:pt x="22039" y="40156"/>
                    <a:pt x="22444" y="39811"/>
                  </a:cubicBezTo>
                  <a:cubicBezTo>
                    <a:pt x="23123" y="39228"/>
                    <a:pt x="23896" y="39013"/>
                    <a:pt x="24742" y="38620"/>
                  </a:cubicBezTo>
                  <a:cubicBezTo>
                    <a:pt x="26575" y="37751"/>
                    <a:pt x="28468" y="36918"/>
                    <a:pt x="30207" y="35965"/>
                  </a:cubicBezTo>
                  <a:cubicBezTo>
                    <a:pt x="31326" y="35358"/>
                    <a:pt x="32136" y="34525"/>
                    <a:pt x="33029" y="33763"/>
                  </a:cubicBezTo>
                  <a:cubicBezTo>
                    <a:pt x="33433" y="33417"/>
                    <a:pt x="33862" y="33096"/>
                    <a:pt x="34314" y="32810"/>
                  </a:cubicBezTo>
                  <a:cubicBezTo>
                    <a:pt x="34612" y="32608"/>
                    <a:pt x="35029" y="32465"/>
                    <a:pt x="35255" y="32215"/>
                  </a:cubicBezTo>
                  <a:cubicBezTo>
                    <a:pt x="35188" y="32211"/>
                    <a:pt x="35121" y="32209"/>
                    <a:pt x="35053" y="32209"/>
                  </a:cubicBezTo>
                  <a:cubicBezTo>
                    <a:pt x="33641" y="32209"/>
                    <a:pt x="32064" y="33091"/>
                    <a:pt x="30632" y="33091"/>
                  </a:cubicBezTo>
                  <a:cubicBezTo>
                    <a:pt x="30399" y="33091"/>
                    <a:pt x="30169" y="33067"/>
                    <a:pt x="29945" y="33013"/>
                  </a:cubicBezTo>
                  <a:cubicBezTo>
                    <a:pt x="29885" y="32667"/>
                    <a:pt x="30647" y="32298"/>
                    <a:pt x="30933" y="32084"/>
                  </a:cubicBezTo>
                  <a:cubicBezTo>
                    <a:pt x="31505" y="31655"/>
                    <a:pt x="32124" y="31274"/>
                    <a:pt x="32755" y="30929"/>
                  </a:cubicBezTo>
                  <a:cubicBezTo>
                    <a:pt x="34231" y="30143"/>
                    <a:pt x="35565" y="29238"/>
                    <a:pt x="36922" y="28333"/>
                  </a:cubicBezTo>
                  <a:cubicBezTo>
                    <a:pt x="37803" y="27750"/>
                    <a:pt x="38505" y="27131"/>
                    <a:pt x="39541" y="26678"/>
                  </a:cubicBezTo>
                  <a:cubicBezTo>
                    <a:pt x="40220" y="26381"/>
                    <a:pt x="40946" y="26178"/>
                    <a:pt x="41625" y="25893"/>
                  </a:cubicBezTo>
                  <a:cubicBezTo>
                    <a:pt x="41881" y="25781"/>
                    <a:pt x="42157" y="25483"/>
                    <a:pt x="42455" y="25483"/>
                  </a:cubicBezTo>
                  <a:cubicBezTo>
                    <a:pt x="42476" y="25483"/>
                    <a:pt x="42497" y="25485"/>
                    <a:pt x="42518" y="25488"/>
                  </a:cubicBezTo>
                  <a:cubicBezTo>
                    <a:pt x="42667" y="25906"/>
                    <a:pt x="42476" y="26340"/>
                    <a:pt x="42984" y="26340"/>
                  </a:cubicBezTo>
                  <a:cubicBezTo>
                    <a:pt x="43085" y="26340"/>
                    <a:pt x="43212" y="26323"/>
                    <a:pt x="43375" y="26286"/>
                  </a:cubicBezTo>
                  <a:cubicBezTo>
                    <a:pt x="43673" y="26143"/>
                    <a:pt x="43970" y="26000"/>
                    <a:pt x="44268" y="25857"/>
                  </a:cubicBezTo>
                  <a:cubicBezTo>
                    <a:pt x="44804" y="25631"/>
                    <a:pt x="45340" y="25416"/>
                    <a:pt x="45887" y="25238"/>
                  </a:cubicBezTo>
                  <a:cubicBezTo>
                    <a:pt x="47102" y="24773"/>
                    <a:pt x="48292" y="24238"/>
                    <a:pt x="49435" y="23642"/>
                  </a:cubicBezTo>
                  <a:cubicBezTo>
                    <a:pt x="50686" y="22976"/>
                    <a:pt x="51829" y="22357"/>
                    <a:pt x="53222" y="21856"/>
                  </a:cubicBezTo>
                  <a:cubicBezTo>
                    <a:pt x="55293" y="21106"/>
                    <a:pt x="57353" y="20428"/>
                    <a:pt x="59341" y="19570"/>
                  </a:cubicBezTo>
                  <a:cubicBezTo>
                    <a:pt x="61306" y="18737"/>
                    <a:pt x="63104" y="17868"/>
                    <a:pt x="64806" y="16749"/>
                  </a:cubicBezTo>
                  <a:cubicBezTo>
                    <a:pt x="65402" y="16356"/>
                    <a:pt x="66092" y="15999"/>
                    <a:pt x="66676" y="15594"/>
                  </a:cubicBezTo>
                  <a:cubicBezTo>
                    <a:pt x="66926" y="15427"/>
                    <a:pt x="67200" y="15237"/>
                    <a:pt x="67235" y="14963"/>
                  </a:cubicBezTo>
                  <a:cubicBezTo>
                    <a:pt x="67272" y="14608"/>
                    <a:pt x="66956" y="14503"/>
                    <a:pt x="66542" y="14503"/>
                  </a:cubicBezTo>
                  <a:cubicBezTo>
                    <a:pt x="66025" y="14503"/>
                    <a:pt x="65356" y="14666"/>
                    <a:pt x="65033" y="14713"/>
                  </a:cubicBezTo>
                  <a:cubicBezTo>
                    <a:pt x="64437" y="14784"/>
                    <a:pt x="63854" y="14856"/>
                    <a:pt x="63282" y="14975"/>
                  </a:cubicBezTo>
                  <a:cubicBezTo>
                    <a:pt x="62990" y="15030"/>
                    <a:pt x="62528" y="15211"/>
                    <a:pt x="62157" y="15211"/>
                  </a:cubicBezTo>
                  <a:cubicBezTo>
                    <a:pt x="62045" y="15211"/>
                    <a:pt x="61942" y="15195"/>
                    <a:pt x="61854" y="15153"/>
                  </a:cubicBezTo>
                  <a:cubicBezTo>
                    <a:pt x="60913" y="14713"/>
                    <a:pt x="62866" y="14189"/>
                    <a:pt x="63151" y="13963"/>
                  </a:cubicBezTo>
                  <a:cubicBezTo>
                    <a:pt x="62996" y="13932"/>
                    <a:pt x="62840" y="13924"/>
                    <a:pt x="62685" y="13924"/>
                  </a:cubicBezTo>
                  <a:cubicBezTo>
                    <a:pt x="62496" y="13924"/>
                    <a:pt x="62307" y="13936"/>
                    <a:pt x="62118" y="13936"/>
                  </a:cubicBezTo>
                  <a:cubicBezTo>
                    <a:pt x="62034" y="13936"/>
                    <a:pt x="61950" y="13934"/>
                    <a:pt x="61866" y="13927"/>
                  </a:cubicBezTo>
                  <a:cubicBezTo>
                    <a:pt x="61592" y="13891"/>
                    <a:pt x="61318" y="13832"/>
                    <a:pt x="61044" y="13760"/>
                  </a:cubicBezTo>
                  <a:cubicBezTo>
                    <a:pt x="60874" y="13725"/>
                    <a:pt x="60700" y="13717"/>
                    <a:pt x="60525" y="13717"/>
                  </a:cubicBezTo>
                  <a:cubicBezTo>
                    <a:pt x="60361" y="13717"/>
                    <a:pt x="60196" y="13724"/>
                    <a:pt x="60033" y="13724"/>
                  </a:cubicBezTo>
                  <a:cubicBezTo>
                    <a:pt x="59834" y="13724"/>
                    <a:pt x="59638" y="13713"/>
                    <a:pt x="59449" y="13665"/>
                  </a:cubicBezTo>
                  <a:cubicBezTo>
                    <a:pt x="59699" y="13439"/>
                    <a:pt x="60270" y="13355"/>
                    <a:pt x="60615" y="13201"/>
                  </a:cubicBezTo>
                  <a:cubicBezTo>
                    <a:pt x="61068" y="12986"/>
                    <a:pt x="61485" y="12724"/>
                    <a:pt x="61937" y="12510"/>
                  </a:cubicBezTo>
                  <a:cubicBezTo>
                    <a:pt x="63461" y="11784"/>
                    <a:pt x="65116" y="11248"/>
                    <a:pt x="66664" y="10569"/>
                  </a:cubicBezTo>
                  <a:cubicBezTo>
                    <a:pt x="67402" y="10248"/>
                    <a:pt x="67902" y="9760"/>
                    <a:pt x="68593" y="9403"/>
                  </a:cubicBezTo>
                  <a:cubicBezTo>
                    <a:pt x="69366" y="8998"/>
                    <a:pt x="70200" y="8652"/>
                    <a:pt x="70974" y="8248"/>
                  </a:cubicBezTo>
                  <a:cubicBezTo>
                    <a:pt x="71807" y="7831"/>
                    <a:pt x="72748" y="7557"/>
                    <a:pt x="73593" y="7152"/>
                  </a:cubicBezTo>
                  <a:cubicBezTo>
                    <a:pt x="74272" y="6831"/>
                    <a:pt x="74891" y="6450"/>
                    <a:pt x="75605" y="6152"/>
                  </a:cubicBezTo>
                  <a:cubicBezTo>
                    <a:pt x="76582" y="5747"/>
                    <a:pt x="77487" y="5331"/>
                    <a:pt x="78296" y="4747"/>
                  </a:cubicBezTo>
                  <a:cubicBezTo>
                    <a:pt x="78677" y="4473"/>
                    <a:pt x="79058" y="4211"/>
                    <a:pt x="79451" y="3961"/>
                  </a:cubicBezTo>
                  <a:cubicBezTo>
                    <a:pt x="79642" y="3890"/>
                    <a:pt x="79820" y="3807"/>
                    <a:pt x="79975" y="3688"/>
                  </a:cubicBezTo>
                  <a:cubicBezTo>
                    <a:pt x="80237" y="3259"/>
                    <a:pt x="79415" y="3295"/>
                    <a:pt x="78987" y="3211"/>
                  </a:cubicBezTo>
                  <a:cubicBezTo>
                    <a:pt x="78046" y="3045"/>
                    <a:pt x="77106" y="2890"/>
                    <a:pt x="76236" y="2580"/>
                  </a:cubicBezTo>
                  <a:cubicBezTo>
                    <a:pt x="75534" y="2318"/>
                    <a:pt x="74939" y="2509"/>
                    <a:pt x="74236" y="2342"/>
                  </a:cubicBezTo>
                  <a:cubicBezTo>
                    <a:pt x="74319" y="1402"/>
                    <a:pt x="76296" y="1056"/>
                    <a:pt x="76439" y="92"/>
                  </a:cubicBezTo>
                  <a:cubicBezTo>
                    <a:pt x="76150" y="27"/>
                    <a:pt x="75864" y="0"/>
                    <a:pt x="755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98" name="Google Shape;198;p9"/>
            <p:cNvGrpSpPr/>
            <p:nvPr/>
          </p:nvGrpSpPr>
          <p:grpSpPr>
            <a:xfrm>
              <a:off x="-2417677" y="2452996"/>
              <a:ext cx="5416388" cy="4776280"/>
              <a:chOff x="-2417677" y="2452996"/>
              <a:chExt cx="5416388" cy="4776280"/>
            </a:xfrm>
          </p:grpSpPr>
          <p:grpSp>
            <p:nvGrpSpPr>
              <p:cNvPr id="199" name="Google Shape;199;p9"/>
              <p:cNvGrpSpPr/>
              <p:nvPr/>
            </p:nvGrpSpPr>
            <p:grpSpPr>
              <a:xfrm>
                <a:off x="415116" y="4353695"/>
                <a:ext cx="451070" cy="303924"/>
                <a:chOff x="5850477" y="3901125"/>
                <a:chExt cx="127450" cy="85874"/>
              </a:xfrm>
            </p:grpSpPr>
            <p:sp>
              <p:nvSpPr>
                <p:cNvPr id="200" name="Google Shape;200;p9"/>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9"/>
                <p:cNvSpPr/>
                <p:nvPr/>
              </p:nvSpPr>
              <p:spPr>
                <a:xfrm>
                  <a:off x="5935028" y="3936639"/>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2" name="Google Shape;202;p9"/>
                <p:cNvSpPr/>
                <p:nvPr/>
              </p:nvSpPr>
              <p:spPr>
                <a:xfrm>
                  <a:off x="5850477" y="3936641"/>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9"/>
                <p:cNvSpPr/>
                <p:nvPr/>
              </p:nvSpPr>
              <p:spPr>
                <a:xfrm>
                  <a:off x="5963827" y="3976574"/>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9"/>
                <p:cNvSpPr/>
                <p:nvPr/>
              </p:nvSpPr>
              <p:spPr>
                <a:xfrm>
                  <a:off x="5898840" y="3951591"/>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5" name="Google Shape;205;p9"/>
                <p:cNvSpPr/>
                <p:nvPr/>
              </p:nvSpPr>
              <p:spPr>
                <a:xfrm>
                  <a:off x="5958542" y="3908476"/>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06" name="Google Shape;206;p9"/>
              <p:cNvSpPr/>
              <p:nvPr/>
            </p:nvSpPr>
            <p:spPr>
              <a:xfrm>
                <a:off x="1177375" y="4353700"/>
                <a:ext cx="186803" cy="186803"/>
              </a:xfrm>
              <a:custGeom>
                <a:avLst/>
                <a:gdLst/>
                <a:ahLst/>
                <a:cxnLst/>
                <a:rect l="l" t="t" r="r" b="b"/>
                <a:pathLst>
                  <a:path w="4176" h="4176" extrusionOk="0">
                    <a:moveTo>
                      <a:pt x="1776" y="1"/>
                    </a:moveTo>
                    <a:lnTo>
                      <a:pt x="1776" y="1776"/>
                    </a:lnTo>
                    <a:lnTo>
                      <a:pt x="0" y="1776"/>
                    </a:lnTo>
                    <a:lnTo>
                      <a:pt x="0" y="2400"/>
                    </a:lnTo>
                    <a:lnTo>
                      <a:pt x="1776" y="2400"/>
                    </a:lnTo>
                    <a:lnTo>
                      <a:pt x="1776" y="4176"/>
                    </a:lnTo>
                    <a:lnTo>
                      <a:pt x="2400" y="4176"/>
                    </a:lnTo>
                    <a:lnTo>
                      <a:pt x="2400" y="2400"/>
                    </a:lnTo>
                    <a:lnTo>
                      <a:pt x="4175" y="2400"/>
                    </a:lnTo>
                    <a:lnTo>
                      <a:pt x="4175" y="1776"/>
                    </a:lnTo>
                    <a:lnTo>
                      <a:pt x="2400" y="1776"/>
                    </a:lnTo>
                    <a:lnTo>
                      <a:pt x="24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07" name="Google Shape;207;p9"/>
              <p:cNvGrpSpPr/>
              <p:nvPr/>
            </p:nvGrpSpPr>
            <p:grpSpPr>
              <a:xfrm>
                <a:off x="-2417677" y="2452996"/>
                <a:ext cx="5416388" cy="4776280"/>
                <a:chOff x="3141775" y="2797950"/>
                <a:chExt cx="2059150" cy="1815800"/>
              </a:xfrm>
            </p:grpSpPr>
            <p:sp>
              <p:nvSpPr>
                <p:cNvPr id="208" name="Google Shape;208;p9"/>
                <p:cNvSpPr/>
                <p:nvPr/>
              </p:nvSpPr>
              <p:spPr>
                <a:xfrm>
                  <a:off x="3202075" y="2853350"/>
                  <a:ext cx="1939775" cy="1703775"/>
                </a:xfrm>
                <a:custGeom>
                  <a:avLst/>
                  <a:gdLst/>
                  <a:ahLst/>
                  <a:cxnLst/>
                  <a:rect l="l" t="t" r="r" b="b"/>
                  <a:pathLst>
                    <a:path w="77591" h="68151" fill="none" extrusionOk="0">
                      <a:moveTo>
                        <a:pt x="67857" y="68150"/>
                      </a:moveTo>
                      <a:cubicBezTo>
                        <a:pt x="66400" y="68150"/>
                        <a:pt x="64967" y="67575"/>
                        <a:pt x="63559" y="66987"/>
                      </a:cubicBezTo>
                      <a:cubicBezTo>
                        <a:pt x="63032" y="66779"/>
                        <a:pt x="62518" y="66558"/>
                        <a:pt x="61992" y="66375"/>
                      </a:cubicBezTo>
                      <a:cubicBezTo>
                        <a:pt x="57694" y="64881"/>
                        <a:pt x="52833" y="65481"/>
                        <a:pt x="48548" y="65995"/>
                      </a:cubicBezTo>
                      <a:cubicBezTo>
                        <a:pt x="46417" y="66252"/>
                        <a:pt x="43993" y="66558"/>
                        <a:pt x="41728" y="66056"/>
                      </a:cubicBezTo>
                      <a:cubicBezTo>
                        <a:pt x="39818" y="65640"/>
                        <a:pt x="38091" y="64697"/>
                        <a:pt x="36402" y="63779"/>
                      </a:cubicBezTo>
                      <a:lnTo>
                        <a:pt x="25003" y="57547"/>
                      </a:lnTo>
                      <a:cubicBezTo>
                        <a:pt x="23999" y="56996"/>
                        <a:pt x="23533" y="56420"/>
                        <a:pt x="23607" y="55784"/>
                      </a:cubicBezTo>
                      <a:cubicBezTo>
                        <a:pt x="23644" y="55502"/>
                        <a:pt x="23791" y="55257"/>
                        <a:pt x="23950" y="55025"/>
                      </a:cubicBezTo>
                      <a:cubicBezTo>
                        <a:pt x="24060" y="54853"/>
                        <a:pt x="24158" y="54682"/>
                        <a:pt x="24219" y="54498"/>
                      </a:cubicBezTo>
                      <a:cubicBezTo>
                        <a:pt x="24403" y="53972"/>
                        <a:pt x="24244" y="53421"/>
                        <a:pt x="24035" y="52833"/>
                      </a:cubicBezTo>
                      <a:cubicBezTo>
                        <a:pt x="23888" y="52355"/>
                        <a:pt x="23717" y="51853"/>
                        <a:pt x="23778" y="51364"/>
                      </a:cubicBezTo>
                      <a:cubicBezTo>
                        <a:pt x="23950" y="49833"/>
                        <a:pt x="25725" y="49429"/>
                        <a:pt x="27280" y="49086"/>
                      </a:cubicBezTo>
                      <a:cubicBezTo>
                        <a:pt x="27623" y="49001"/>
                        <a:pt x="27929" y="48939"/>
                        <a:pt x="28235" y="48854"/>
                      </a:cubicBezTo>
                      <a:cubicBezTo>
                        <a:pt x="29839" y="48425"/>
                        <a:pt x="31247" y="47225"/>
                        <a:pt x="32080" y="45572"/>
                      </a:cubicBezTo>
                      <a:cubicBezTo>
                        <a:pt x="32900" y="43932"/>
                        <a:pt x="33022" y="42095"/>
                        <a:pt x="32410" y="40540"/>
                      </a:cubicBezTo>
                      <a:cubicBezTo>
                        <a:pt x="32031" y="39560"/>
                        <a:pt x="31370" y="38667"/>
                        <a:pt x="30757" y="37773"/>
                      </a:cubicBezTo>
                      <a:cubicBezTo>
                        <a:pt x="29778" y="36389"/>
                        <a:pt x="28774" y="34981"/>
                        <a:pt x="28798" y="33292"/>
                      </a:cubicBezTo>
                      <a:cubicBezTo>
                        <a:pt x="28798" y="32863"/>
                        <a:pt x="28896" y="32520"/>
                        <a:pt x="29055" y="32263"/>
                      </a:cubicBezTo>
                      <a:cubicBezTo>
                        <a:pt x="29288" y="31945"/>
                        <a:pt x="29643" y="31761"/>
                        <a:pt x="29998" y="31590"/>
                      </a:cubicBezTo>
                      <a:cubicBezTo>
                        <a:pt x="30096" y="31541"/>
                        <a:pt x="30194" y="31479"/>
                        <a:pt x="30280" y="31430"/>
                      </a:cubicBezTo>
                      <a:cubicBezTo>
                        <a:pt x="32447" y="30231"/>
                        <a:pt x="32839" y="27231"/>
                        <a:pt x="32508" y="24819"/>
                      </a:cubicBezTo>
                      <a:cubicBezTo>
                        <a:pt x="32349" y="23815"/>
                        <a:pt x="32092" y="22529"/>
                        <a:pt x="31259" y="21562"/>
                      </a:cubicBezTo>
                      <a:cubicBezTo>
                        <a:pt x="30561" y="20741"/>
                        <a:pt x="29264" y="20154"/>
                        <a:pt x="28137" y="20644"/>
                      </a:cubicBezTo>
                      <a:cubicBezTo>
                        <a:pt x="27696" y="20839"/>
                        <a:pt x="27329" y="21195"/>
                        <a:pt x="26974" y="21537"/>
                      </a:cubicBezTo>
                      <a:cubicBezTo>
                        <a:pt x="26533" y="21966"/>
                        <a:pt x="26080" y="22394"/>
                        <a:pt x="25468" y="22541"/>
                      </a:cubicBezTo>
                      <a:cubicBezTo>
                        <a:pt x="24709" y="22725"/>
                        <a:pt x="23950" y="22419"/>
                        <a:pt x="23203" y="22113"/>
                      </a:cubicBezTo>
                      <a:cubicBezTo>
                        <a:pt x="22382" y="21782"/>
                        <a:pt x="21611" y="21476"/>
                        <a:pt x="20852" y="21782"/>
                      </a:cubicBezTo>
                      <a:cubicBezTo>
                        <a:pt x="20289" y="22027"/>
                        <a:pt x="19970" y="22541"/>
                        <a:pt x="19615" y="23117"/>
                      </a:cubicBezTo>
                      <a:cubicBezTo>
                        <a:pt x="19383" y="23472"/>
                        <a:pt x="19162" y="23839"/>
                        <a:pt x="18856" y="24133"/>
                      </a:cubicBezTo>
                      <a:cubicBezTo>
                        <a:pt x="17693" y="25272"/>
                        <a:pt x="15734" y="24966"/>
                        <a:pt x="14399" y="24096"/>
                      </a:cubicBezTo>
                      <a:cubicBezTo>
                        <a:pt x="13591" y="23558"/>
                        <a:pt x="12893" y="22835"/>
                        <a:pt x="12244" y="22137"/>
                      </a:cubicBezTo>
                      <a:cubicBezTo>
                        <a:pt x="11828" y="21709"/>
                        <a:pt x="11400" y="21243"/>
                        <a:pt x="10934" y="20852"/>
                      </a:cubicBezTo>
                      <a:cubicBezTo>
                        <a:pt x="10530" y="20484"/>
                        <a:pt x="9881" y="19995"/>
                        <a:pt x="9159" y="19958"/>
                      </a:cubicBezTo>
                      <a:cubicBezTo>
                        <a:pt x="8694" y="19946"/>
                        <a:pt x="8216" y="20129"/>
                        <a:pt x="7788" y="20301"/>
                      </a:cubicBezTo>
                      <a:cubicBezTo>
                        <a:pt x="7286" y="20497"/>
                        <a:pt x="6759" y="20815"/>
                        <a:pt x="6257" y="21133"/>
                      </a:cubicBezTo>
                      <a:cubicBezTo>
                        <a:pt x="5241" y="21782"/>
                        <a:pt x="4188" y="22443"/>
                        <a:pt x="3086" y="22137"/>
                      </a:cubicBezTo>
                      <a:cubicBezTo>
                        <a:pt x="1629" y="21733"/>
                        <a:pt x="1115" y="19884"/>
                        <a:pt x="686" y="18378"/>
                      </a:cubicBezTo>
                      <a:cubicBezTo>
                        <a:pt x="637" y="18195"/>
                        <a:pt x="576" y="18011"/>
                        <a:pt x="527" y="17852"/>
                      </a:cubicBezTo>
                      <a:cubicBezTo>
                        <a:pt x="0" y="16052"/>
                        <a:pt x="368" y="14215"/>
                        <a:pt x="1482" y="13162"/>
                      </a:cubicBezTo>
                      <a:cubicBezTo>
                        <a:pt x="2143" y="12538"/>
                        <a:pt x="3000" y="12220"/>
                        <a:pt x="3833" y="11889"/>
                      </a:cubicBezTo>
                      <a:cubicBezTo>
                        <a:pt x="4200" y="11754"/>
                        <a:pt x="4567" y="11620"/>
                        <a:pt x="4923" y="11448"/>
                      </a:cubicBezTo>
                      <a:cubicBezTo>
                        <a:pt x="6098" y="10897"/>
                        <a:pt x="7175" y="9795"/>
                        <a:pt x="6943" y="8583"/>
                      </a:cubicBezTo>
                      <a:cubicBezTo>
                        <a:pt x="6918" y="8436"/>
                        <a:pt x="6857" y="8265"/>
                        <a:pt x="6808" y="8118"/>
                      </a:cubicBezTo>
                      <a:cubicBezTo>
                        <a:pt x="6698" y="7787"/>
                        <a:pt x="6588" y="7457"/>
                        <a:pt x="6673" y="7114"/>
                      </a:cubicBezTo>
                      <a:cubicBezTo>
                        <a:pt x="6857" y="6281"/>
                        <a:pt x="7726" y="6245"/>
                        <a:pt x="8645" y="6232"/>
                      </a:cubicBezTo>
                      <a:cubicBezTo>
                        <a:pt x="9245" y="6220"/>
                        <a:pt x="9857" y="6196"/>
                        <a:pt x="10322" y="5951"/>
                      </a:cubicBezTo>
                      <a:cubicBezTo>
                        <a:pt x="11228" y="5498"/>
                        <a:pt x="11302" y="4420"/>
                        <a:pt x="11387" y="3294"/>
                      </a:cubicBezTo>
                      <a:cubicBezTo>
                        <a:pt x="11449" y="2278"/>
                        <a:pt x="11522" y="1237"/>
                        <a:pt x="12208" y="563"/>
                      </a:cubicBezTo>
                      <a:cubicBezTo>
                        <a:pt x="12636" y="159"/>
                        <a:pt x="13224" y="0"/>
                        <a:pt x="13873" y="110"/>
                      </a:cubicBezTo>
                      <a:cubicBezTo>
                        <a:pt x="14852" y="294"/>
                        <a:pt x="15856" y="1078"/>
                        <a:pt x="16297" y="2020"/>
                      </a:cubicBezTo>
                      <a:cubicBezTo>
                        <a:pt x="16665" y="2792"/>
                        <a:pt x="16836" y="3649"/>
                        <a:pt x="16995" y="4457"/>
                      </a:cubicBezTo>
                      <a:cubicBezTo>
                        <a:pt x="17154" y="5241"/>
                        <a:pt x="17326" y="6049"/>
                        <a:pt x="17656" y="6771"/>
                      </a:cubicBezTo>
                      <a:cubicBezTo>
                        <a:pt x="18697" y="9061"/>
                        <a:pt x="21550" y="10457"/>
                        <a:pt x="24133" y="9955"/>
                      </a:cubicBezTo>
                      <a:cubicBezTo>
                        <a:pt x="26607" y="9477"/>
                        <a:pt x="28749" y="7408"/>
                        <a:pt x="29472" y="4812"/>
                      </a:cubicBezTo>
                      <a:cubicBezTo>
                        <a:pt x="29508" y="4702"/>
                        <a:pt x="29533" y="4579"/>
                        <a:pt x="29570" y="4469"/>
                      </a:cubicBezTo>
                      <a:cubicBezTo>
                        <a:pt x="29729" y="3796"/>
                        <a:pt x="29913" y="3098"/>
                        <a:pt x="30463" y="2669"/>
                      </a:cubicBezTo>
                      <a:cubicBezTo>
                        <a:pt x="31406" y="1910"/>
                        <a:pt x="32827" y="2437"/>
                        <a:pt x="33720" y="3318"/>
                      </a:cubicBezTo>
                      <a:cubicBezTo>
                        <a:pt x="34002" y="3600"/>
                        <a:pt x="34259" y="3894"/>
                        <a:pt x="34504" y="4175"/>
                      </a:cubicBezTo>
                      <a:cubicBezTo>
                        <a:pt x="35030" y="4775"/>
                        <a:pt x="35557" y="5400"/>
                        <a:pt x="36267" y="5755"/>
                      </a:cubicBezTo>
                      <a:cubicBezTo>
                        <a:pt x="36745" y="5988"/>
                        <a:pt x="37283" y="6098"/>
                        <a:pt x="37785" y="6196"/>
                      </a:cubicBezTo>
                      <a:cubicBezTo>
                        <a:pt x="38447" y="6318"/>
                        <a:pt x="39108" y="6465"/>
                        <a:pt x="39671" y="6857"/>
                      </a:cubicBezTo>
                      <a:cubicBezTo>
                        <a:pt x="41030" y="7824"/>
                        <a:pt x="40993" y="9857"/>
                        <a:pt x="40553" y="11314"/>
                      </a:cubicBezTo>
                      <a:cubicBezTo>
                        <a:pt x="40418" y="11754"/>
                        <a:pt x="40246" y="12195"/>
                        <a:pt x="40087" y="12624"/>
                      </a:cubicBezTo>
                      <a:cubicBezTo>
                        <a:pt x="39695" y="13689"/>
                        <a:pt x="39291" y="14766"/>
                        <a:pt x="39340" y="15893"/>
                      </a:cubicBezTo>
                      <a:cubicBezTo>
                        <a:pt x="39389" y="17154"/>
                        <a:pt x="40014" y="18354"/>
                        <a:pt x="40614" y="19517"/>
                      </a:cubicBezTo>
                      <a:cubicBezTo>
                        <a:pt x="41336" y="20913"/>
                        <a:pt x="42083" y="22345"/>
                        <a:pt x="41801" y="23876"/>
                      </a:cubicBezTo>
                      <a:cubicBezTo>
                        <a:pt x="41765" y="24170"/>
                        <a:pt x="41667" y="24464"/>
                        <a:pt x="41581" y="24733"/>
                      </a:cubicBezTo>
                      <a:cubicBezTo>
                        <a:pt x="41483" y="25039"/>
                        <a:pt x="41373" y="25357"/>
                        <a:pt x="41336" y="25688"/>
                      </a:cubicBezTo>
                      <a:cubicBezTo>
                        <a:pt x="41214" y="26521"/>
                        <a:pt x="41422" y="27463"/>
                        <a:pt x="42010" y="28590"/>
                      </a:cubicBezTo>
                      <a:cubicBezTo>
                        <a:pt x="43087" y="30720"/>
                        <a:pt x="44752" y="32030"/>
                        <a:pt x="46430" y="32116"/>
                      </a:cubicBezTo>
                      <a:cubicBezTo>
                        <a:pt x="47972" y="32177"/>
                        <a:pt x="48340" y="30867"/>
                        <a:pt x="48768" y="29373"/>
                      </a:cubicBezTo>
                      <a:cubicBezTo>
                        <a:pt x="48878" y="28994"/>
                        <a:pt x="48989" y="28590"/>
                        <a:pt x="49123" y="28210"/>
                      </a:cubicBezTo>
                      <a:cubicBezTo>
                        <a:pt x="49809" y="26264"/>
                        <a:pt x="50703" y="24917"/>
                        <a:pt x="51719" y="23374"/>
                      </a:cubicBezTo>
                      <a:cubicBezTo>
                        <a:pt x="52013" y="22933"/>
                        <a:pt x="52319" y="22468"/>
                        <a:pt x="52625" y="21978"/>
                      </a:cubicBezTo>
                      <a:cubicBezTo>
                        <a:pt x="53286" y="20937"/>
                        <a:pt x="54890" y="21354"/>
                        <a:pt x="56200" y="21684"/>
                      </a:cubicBezTo>
                      <a:cubicBezTo>
                        <a:pt x="56360" y="21733"/>
                        <a:pt x="56519" y="21770"/>
                        <a:pt x="56653" y="21807"/>
                      </a:cubicBezTo>
                      <a:cubicBezTo>
                        <a:pt x="57841" y="22101"/>
                        <a:pt x="59212" y="23056"/>
                        <a:pt x="59372" y="24488"/>
                      </a:cubicBezTo>
                      <a:cubicBezTo>
                        <a:pt x="59420" y="24917"/>
                        <a:pt x="59359" y="25345"/>
                        <a:pt x="59298" y="25774"/>
                      </a:cubicBezTo>
                      <a:cubicBezTo>
                        <a:pt x="59286" y="25933"/>
                        <a:pt x="59261" y="26080"/>
                        <a:pt x="59237" y="26251"/>
                      </a:cubicBezTo>
                      <a:cubicBezTo>
                        <a:pt x="58992" y="28541"/>
                        <a:pt x="59959" y="30794"/>
                        <a:pt x="60816" y="32765"/>
                      </a:cubicBezTo>
                      <a:cubicBezTo>
                        <a:pt x="61024" y="33279"/>
                        <a:pt x="61294" y="33855"/>
                        <a:pt x="61735" y="34234"/>
                      </a:cubicBezTo>
                      <a:cubicBezTo>
                        <a:pt x="62151" y="34589"/>
                        <a:pt x="62714" y="34761"/>
                        <a:pt x="63216" y="34883"/>
                      </a:cubicBezTo>
                      <a:cubicBezTo>
                        <a:pt x="64024" y="35079"/>
                        <a:pt x="64930" y="35116"/>
                        <a:pt x="65800" y="35153"/>
                      </a:cubicBezTo>
                      <a:cubicBezTo>
                        <a:pt x="67306" y="35214"/>
                        <a:pt x="68861" y="35275"/>
                        <a:pt x="69999" y="36157"/>
                      </a:cubicBezTo>
                      <a:cubicBezTo>
                        <a:pt x="71946" y="37638"/>
                        <a:pt x="73256" y="40099"/>
                        <a:pt x="74419" y="42291"/>
                      </a:cubicBezTo>
                      <a:cubicBezTo>
                        <a:pt x="74579" y="42560"/>
                        <a:pt x="74713" y="42842"/>
                        <a:pt x="74872" y="43111"/>
                      </a:cubicBezTo>
                      <a:cubicBezTo>
                        <a:pt x="75815" y="44862"/>
                        <a:pt x="76795" y="46662"/>
                        <a:pt x="77162" y="48670"/>
                      </a:cubicBezTo>
                      <a:cubicBezTo>
                        <a:pt x="77591" y="51045"/>
                        <a:pt x="77101" y="53457"/>
                        <a:pt x="76611" y="55331"/>
                      </a:cubicBezTo>
                      <a:cubicBezTo>
                        <a:pt x="75889" y="58086"/>
                        <a:pt x="74897" y="60767"/>
                        <a:pt x="73648" y="63301"/>
                      </a:cubicBezTo>
                      <a:cubicBezTo>
                        <a:pt x="72730" y="65175"/>
                        <a:pt x="71383" y="67391"/>
                        <a:pt x="69118" y="67991"/>
                      </a:cubicBezTo>
                      <a:cubicBezTo>
                        <a:pt x="68701" y="68113"/>
                        <a:pt x="68285" y="68150"/>
                        <a:pt x="67857" y="6815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9" name="Google Shape;209;p9"/>
                <p:cNvSpPr/>
                <p:nvPr/>
              </p:nvSpPr>
              <p:spPr>
                <a:xfrm>
                  <a:off x="3291150" y="3022000"/>
                  <a:ext cx="1763775" cy="1450325"/>
                </a:xfrm>
                <a:custGeom>
                  <a:avLst/>
                  <a:gdLst/>
                  <a:ahLst/>
                  <a:cxnLst/>
                  <a:rect l="l" t="t" r="r" b="b"/>
                  <a:pathLst>
                    <a:path w="70551" h="58013" fill="none" extrusionOk="0">
                      <a:moveTo>
                        <a:pt x="64294" y="58013"/>
                      </a:moveTo>
                      <a:lnTo>
                        <a:pt x="64294" y="58013"/>
                      </a:lnTo>
                      <a:cubicBezTo>
                        <a:pt x="63510" y="58013"/>
                        <a:pt x="62371" y="57547"/>
                        <a:pt x="61269" y="57094"/>
                      </a:cubicBezTo>
                      <a:cubicBezTo>
                        <a:pt x="60718" y="56862"/>
                        <a:pt x="60143" y="56629"/>
                        <a:pt x="59555" y="56433"/>
                      </a:cubicBezTo>
                      <a:cubicBezTo>
                        <a:pt x="57339" y="55649"/>
                        <a:pt x="54890" y="55282"/>
                        <a:pt x="52086" y="55282"/>
                      </a:cubicBezTo>
                      <a:cubicBezTo>
                        <a:pt x="49478" y="55282"/>
                        <a:pt x="46858" y="55600"/>
                        <a:pt x="44569" y="55894"/>
                      </a:cubicBezTo>
                      <a:cubicBezTo>
                        <a:pt x="43405" y="56041"/>
                        <a:pt x="42071" y="56200"/>
                        <a:pt x="40883" y="56200"/>
                      </a:cubicBezTo>
                      <a:cubicBezTo>
                        <a:pt x="40124" y="56200"/>
                        <a:pt x="39475" y="56139"/>
                        <a:pt x="38887" y="56017"/>
                      </a:cubicBezTo>
                      <a:cubicBezTo>
                        <a:pt x="37455" y="55711"/>
                        <a:pt x="35998" y="54915"/>
                        <a:pt x="34467" y="54070"/>
                      </a:cubicBezTo>
                      <a:cubicBezTo>
                        <a:pt x="33684" y="53654"/>
                        <a:pt x="32508" y="53188"/>
                        <a:pt x="31272" y="52711"/>
                      </a:cubicBezTo>
                      <a:cubicBezTo>
                        <a:pt x="28419" y="51621"/>
                        <a:pt x="24905" y="50262"/>
                        <a:pt x="24023" y="48364"/>
                      </a:cubicBezTo>
                      <a:cubicBezTo>
                        <a:pt x="23619" y="47446"/>
                        <a:pt x="23570" y="46405"/>
                        <a:pt x="23950" y="45793"/>
                      </a:cubicBezTo>
                      <a:cubicBezTo>
                        <a:pt x="24023" y="45671"/>
                        <a:pt x="24182" y="45671"/>
                        <a:pt x="24317" y="45671"/>
                      </a:cubicBezTo>
                      <a:cubicBezTo>
                        <a:pt x="24378" y="45671"/>
                        <a:pt x="24439" y="45671"/>
                        <a:pt x="24476" y="45658"/>
                      </a:cubicBezTo>
                      <a:lnTo>
                        <a:pt x="24488" y="45658"/>
                      </a:lnTo>
                      <a:cubicBezTo>
                        <a:pt x="24819" y="45585"/>
                        <a:pt x="25186" y="45499"/>
                        <a:pt x="25541" y="45401"/>
                      </a:cubicBezTo>
                      <a:cubicBezTo>
                        <a:pt x="28088" y="44703"/>
                        <a:pt x="30268" y="42891"/>
                        <a:pt x="31541" y="40357"/>
                      </a:cubicBezTo>
                      <a:cubicBezTo>
                        <a:pt x="32814" y="37847"/>
                        <a:pt x="32986" y="35006"/>
                        <a:pt x="32006" y="32545"/>
                      </a:cubicBezTo>
                      <a:cubicBezTo>
                        <a:pt x="31467" y="31174"/>
                        <a:pt x="30659" y="30047"/>
                        <a:pt x="29949" y="29056"/>
                      </a:cubicBezTo>
                      <a:cubicBezTo>
                        <a:pt x="29827" y="28872"/>
                        <a:pt x="29655" y="28700"/>
                        <a:pt x="29496" y="28517"/>
                      </a:cubicBezTo>
                      <a:cubicBezTo>
                        <a:pt x="29104" y="28113"/>
                        <a:pt x="28762" y="27745"/>
                        <a:pt x="28860" y="27354"/>
                      </a:cubicBezTo>
                      <a:cubicBezTo>
                        <a:pt x="29166" y="26178"/>
                        <a:pt x="29778" y="25137"/>
                        <a:pt x="30439" y="24011"/>
                      </a:cubicBezTo>
                      <a:cubicBezTo>
                        <a:pt x="31541" y="22162"/>
                        <a:pt x="32680" y="20252"/>
                        <a:pt x="32288" y="17571"/>
                      </a:cubicBezTo>
                      <a:cubicBezTo>
                        <a:pt x="32092" y="16224"/>
                        <a:pt x="31676" y="14240"/>
                        <a:pt x="30292" y="12600"/>
                      </a:cubicBezTo>
                      <a:cubicBezTo>
                        <a:pt x="29068" y="11155"/>
                        <a:pt x="27256" y="10298"/>
                        <a:pt x="25456" y="10298"/>
                      </a:cubicBezTo>
                      <a:cubicBezTo>
                        <a:pt x="24660" y="10298"/>
                        <a:pt x="23888" y="10469"/>
                        <a:pt x="23166" y="10788"/>
                      </a:cubicBezTo>
                      <a:cubicBezTo>
                        <a:pt x="22713" y="11008"/>
                        <a:pt x="22358" y="11339"/>
                        <a:pt x="22040" y="11632"/>
                      </a:cubicBezTo>
                      <a:cubicBezTo>
                        <a:pt x="21697" y="11951"/>
                        <a:pt x="21427" y="12220"/>
                        <a:pt x="21072" y="12294"/>
                      </a:cubicBezTo>
                      <a:cubicBezTo>
                        <a:pt x="21023" y="12306"/>
                        <a:pt x="20987" y="12281"/>
                        <a:pt x="20938" y="12245"/>
                      </a:cubicBezTo>
                      <a:cubicBezTo>
                        <a:pt x="20925" y="12232"/>
                        <a:pt x="20901" y="12232"/>
                        <a:pt x="20889" y="12220"/>
                      </a:cubicBezTo>
                      <a:cubicBezTo>
                        <a:pt x="20154" y="11914"/>
                        <a:pt x="19150" y="11498"/>
                        <a:pt x="17938" y="11498"/>
                      </a:cubicBezTo>
                      <a:cubicBezTo>
                        <a:pt x="17228" y="11498"/>
                        <a:pt x="16554" y="11632"/>
                        <a:pt x="15930" y="11914"/>
                      </a:cubicBezTo>
                      <a:cubicBezTo>
                        <a:pt x="14387" y="12563"/>
                        <a:pt x="13604" y="13824"/>
                        <a:pt x="13150" y="14559"/>
                      </a:cubicBezTo>
                      <a:cubicBezTo>
                        <a:pt x="13150" y="14571"/>
                        <a:pt x="13126" y="14571"/>
                        <a:pt x="13126" y="14583"/>
                      </a:cubicBezTo>
                      <a:cubicBezTo>
                        <a:pt x="13114" y="14620"/>
                        <a:pt x="13102" y="14644"/>
                        <a:pt x="13065" y="14669"/>
                      </a:cubicBezTo>
                      <a:cubicBezTo>
                        <a:pt x="12967" y="14706"/>
                        <a:pt x="12857" y="14620"/>
                        <a:pt x="12746" y="14546"/>
                      </a:cubicBezTo>
                      <a:cubicBezTo>
                        <a:pt x="12722" y="14522"/>
                        <a:pt x="12697" y="14497"/>
                        <a:pt x="12673" y="14485"/>
                      </a:cubicBezTo>
                      <a:cubicBezTo>
                        <a:pt x="12183" y="14155"/>
                        <a:pt x="11657" y="13604"/>
                        <a:pt x="11106" y="13028"/>
                      </a:cubicBezTo>
                      <a:cubicBezTo>
                        <a:pt x="10665" y="12563"/>
                        <a:pt x="10163" y="12036"/>
                        <a:pt x="9600" y="11522"/>
                      </a:cubicBezTo>
                      <a:cubicBezTo>
                        <a:pt x="9134" y="11118"/>
                        <a:pt x="7714" y="9882"/>
                        <a:pt x="5694" y="9796"/>
                      </a:cubicBezTo>
                      <a:lnTo>
                        <a:pt x="5510" y="9796"/>
                      </a:lnTo>
                      <a:cubicBezTo>
                        <a:pt x="4408" y="9796"/>
                        <a:pt x="3539" y="10139"/>
                        <a:pt x="2951" y="10371"/>
                      </a:cubicBezTo>
                      <a:cubicBezTo>
                        <a:pt x="2143" y="10690"/>
                        <a:pt x="1470" y="11118"/>
                        <a:pt x="858" y="11485"/>
                      </a:cubicBezTo>
                      <a:lnTo>
                        <a:pt x="809" y="11522"/>
                      </a:lnTo>
                      <a:cubicBezTo>
                        <a:pt x="760" y="11571"/>
                        <a:pt x="723" y="11620"/>
                        <a:pt x="662" y="11608"/>
                      </a:cubicBezTo>
                      <a:cubicBezTo>
                        <a:pt x="429" y="11510"/>
                        <a:pt x="417" y="11216"/>
                        <a:pt x="392" y="10971"/>
                      </a:cubicBezTo>
                      <a:cubicBezTo>
                        <a:pt x="392" y="10873"/>
                        <a:pt x="380" y="10763"/>
                        <a:pt x="368" y="10690"/>
                      </a:cubicBezTo>
                      <a:cubicBezTo>
                        <a:pt x="307" y="10494"/>
                        <a:pt x="258" y="10286"/>
                        <a:pt x="196" y="10102"/>
                      </a:cubicBezTo>
                      <a:cubicBezTo>
                        <a:pt x="0" y="9453"/>
                        <a:pt x="135" y="8939"/>
                        <a:pt x="233" y="8853"/>
                      </a:cubicBezTo>
                      <a:cubicBezTo>
                        <a:pt x="368" y="8694"/>
                        <a:pt x="882" y="8510"/>
                        <a:pt x="1335" y="8327"/>
                      </a:cubicBezTo>
                      <a:lnTo>
                        <a:pt x="1457" y="8290"/>
                      </a:lnTo>
                      <a:cubicBezTo>
                        <a:pt x="1849" y="8131"/>
                        <a:pt x="2315" y="7959"/>
                        <a:pt x="2780" y="7739"/>
                      </a:cubicBezTo>
                      <a:cubicBezTo>
                        <a:pt x="4212" y="7065"/>
                        <a:pt x="4849" y="5853"/>
                        <a:pt x="5474" y="4678"/>
                      </a:cubicBezTo>
                      <a:cubicBezTo>
                        <a:pt x="5865" y="3955"/>
                        <a:pt x="6233" y="3258"/>
                        <a:pt x="6759" y="2694"/>
                      </a:cubicBezTo>
                      <a:cubicBezTo>
                        <a:pt x="6967" y="2486"/>
                        <a:pt x="7273" y="2437"/>
                        <a:pt x="7579" y="2376"/>
                      </a:cubicBezTo>
                      <a:cubicBezTo>
                        <a:pt x="7800" y="2327"/>
                        <a:pt x="8045" y="2302"/>
                        <a:pt x="8265" y="2192"/>
                      </a:cubicBezTo>
                      <a:cubicBezTo>
                        <a:pt x="8755" y="1947"/>
                        <a:pt x="9061" y="1445"/>
                        <a:pt x="9318" y="1005"/>
                      </a:cubicBezTo>
                      <a:cubicBezTo>
                        <a:pt x="9636" y="466"/>
                        <a:pt x="9918" y="1"/>
                        <a:pt x="10432" y="50"/>
                      </a:cubicBezTo>
                      <a:cubicBezTo>
                        <a:pt x="10738" y="86"/>
                        <a:pt x="10787" y="429"/>
                        <a:pt x="10824" y="796"/>
                      </a:cubicBezTo>
                      <a:cubicBezTo>
                        <a:pt x="10849" y="1017"/>
                        <a:pt x="10861" y="1225"/>
                        <a:pt x="10947" y="1396"/>
                      </a:cubicBezTo>
                      <a:cubicBezTo>
                        <a:pt x="12367" y="4568"/>
                        <a:pt x="15783" y="6686"/>
                        <a:pt x="19419" y="6686"/>
                      </a:cubicBezTo>
                      <a:cubicBezTo>
                        <a:pt x="20007" y="6686"/>
                        <a:pt x="20583" y="6625"/>
                        <a:pt x="21146" y="6527"/>
                      </a:cubicBezTo>
                      <a:cubicBezTo>
                        <a:pt x="22774" y="6196"/>
                        <a:pt x="23815" y="4776"/>
                        <a:pt x="24819" y="3380"/>
                      </a:cubicBezTo>
                      <a:cubicBezTo>
                        <a:pt x="25884" y="1947"/>
                        <a:pt x="26962" y="441"/>
                        <a:pt x="28725" y="135"/>
                      </a:cubicBezTo>
                      <a:cubicBezTo>
                        <a:pt x="29227" y="50"/>
                        <a:pt x="29582" y="490"/>
                        <a:pt x="30010" y="992"/>
                      </a:cubicBezTo>
                      <a:cubicBezTo>
                        <a:pt x="30329" y="1384"/>
                        <a:pt x="30684" y="1813"/>
                        <a:pt x="31125" y="2033"/>
                      </a:cubicBezTo>
                      <a:cubicBezTo>
                        <a:pt x="32006" y="2462"/>
                        <a:pt x="32827" y="2633"/>
                        <a:pt x="33488" y="2756"/>
                      </a:cubicBezTo>
                      <a:lnTo>
                        <a:pt x="33573" y="2756"/>
                      </a:lnTo>
                      <a:cubicBezTo>
                        <a:pt x="33659" y="2756"/>
                        <a:pt x="33745" y="2756"/>
                        <a:pt x="33794" y="2817"/>
                      </a:cubicBezTo>
                      <a:cubicBezTo>
                        <a:pt x="33880" y="2939"/>
                        <a:pt x="33818" y="3135"/>
                        <a:pt x="33745" y="3355"/>
                      </a:cubicBezTo>
                      <a:cubicBezTo>
                        <a:pt x="33720" y="3417"/>
                        <a:pt x="33696" y="3490"/>
                        <a:pt x="33684" y="3551"/>
                      </a:cubicBezTo>
                      <a:cubicBezTo>
                        <a:pt x="33573" y="3894"/>
                        <a:pt x="33439" y="4262"/>
                        <a:pt x="33304" y="4653"/>
                      </a:cubicBezTo>
                      <a:lnTo>
                        <a:pt x="33304" y="4666"/>
                      </a:lnTo>
                      <a:cubicBezTo>
                        <a:pt x="32839" y="5914"/>
                        <a:pt x="32276" y="7445"/>
                        <a:pt x="32337" y="9245"/>
                      </a:cubicBezTo>
                      <a:cubicBezTo>
                        <a:pt x="32410" y="11265"/>
                        <a:pt x="33292" y="12955"/>
                        <a:pt x="33990" y="14314"/>
                      </a:cubicBezTo>
                      <a:cubicBezTo>
                        <a:pt x="34406" y="15110"/>
                        <a:pt x="34920" y="16114"/>
                        <a:pt x="34847" y="16518"/>
                      </a:cubicBezTo>
                      <a:cubicBezTo>
                        <a:pt x="34835" y="16591"/>
                        <a:pt x="34773" y="16787"/>
                        <a:pt x="34724" y="16959"/>
                      </a:cubicBezTo>
                      <a:cubicBezTo>
                        <a:pt x="34602" y="17363"/>
                        <a:pt x="34455" y="17852"/>
                        <a:pt x="34357" y="18440"/>
                      </a:cubicBezTo>
                      <a:cubicBezTo>
                        <a:pt x="34124" y="20007"/>
                        <a:pt x="34467" y="21611"/>
                        <a:pt x="35386" y="23387"/>
                      </a:cubicBezTo>
                      <a:cubicBezTo>
                        <a:pt x="37063" y="26668"/>
                        <a:pt x="39708" y="28627"/>
                        <a:pt x="42683" y="28749"/>
                      </a:cubicBezTo>
                      <a:lnTo>
                        <a:pt x="42940" y="28749"/>
                      </a:lnTo>
                      <a:cubicBezTo>
                        <a:pt x="46956" y="28749"/>
                        <a:pt x="47997" y="25089"/>
                        <a:pt x="48438" y="23521"/>
                      </a:cubicBezTo>
                      <a:cubicBezTo>
                        <a:pt x="48548" y="23178"/>
                        <a:pt x="48634" y="22848"/>
                        <a:pt x="48732" y="22566"/>
                      </a:cubicBezTo>
                      <a:cubicBezTo>
                        <a:pt x="49282" y="21011"/>
                        <a:pt x="49980" y="19946"/>
                        <a:pt x="50960" y="18477"/>
                      </a:cubicBezTo>
                      <a:cubicBezTo>
                        <a:pt x="50997" y="18428"/>
                        <a:pt x="51009" y="18379"/>
                        <a:pt x="51021" y="18342"/>
                      </a:cubicBezTo>
                      <a:cubicBezTo>
                        <a:pt x="51070" y="18232"/>
                        <a:pt x="51119" y="18122"/>
                        <a:pt x="51229" y="18073"/>
                      </a:cubicBezTo>
                      <a:cubicBezTo>
                        <a:pt x="51364" y="18011"/>
                        <a:pt x="51499" y="18097"/>
                        <a:pt x="51621" y="18134"/>
                      </a:cubicBezTo>
                      <a:cubicBezTo>
                        <a:pt x="51670" y="18171"/>
                        <a:pt x="51731" y="18183"/>
                        <a:pt x="51756" y="18195"/>
                      </a:cubicBezTo>
                      <a:lnTo>
                        <a:pt x="51780" y="18195"/>
                      </a:lnTo>
                      <a:cubicBezTo>
                        <a:pt x="51939" y="18244"/>
                        <a:pt x="52111" y="18293"/>
                        <a:pt x="52282" y="18318"/>
                      </a:cubicBezTo>
                      <a:lnTo>
                        <a:pt x="52294" y="18318"/>
                      </a:lnTo>
                      <a:cubicBezTo>
                        <a:pt x="52307" y="18318"/>
                        <a:pt x="52343" y="18318"/>
                        <a:pt x="52368" y="18354"/>
                      </a:cubicBezTo>
                      <a:cubicBezTo>
                        <a:pt x="52380" y="18379"/>
                        <a:pt x="52368" y="18428"/>
                        <a:pt x="52368" y="18465"/>
                      </a:cubicBezTo>
                      <a:cubicBezTo>
                        <a:pt x="52368" y="18477"/>
                        <a:pt x="52368" y="18477"/>
                        <a:pt x="52356" y="18489"/>
                      </a:cubicBezTo>
                      <a:cubicBezTo>
                        <a:pt x="52343" y="18648"/>
                        <a:pt x="52307" y="18856"/>
                        <a:pt x="52282" y="19089"/>
                      </a:cubicBezTo>
                      <a:cubicBezTo>
                        <a:pt x="51927" y="22285"/>
                        <a:pt x="53201" y="25199"/>
                        <a:pt x="54119" y="27317"/>
                      </a:cubicBezTo>
                      <a:cubicBezTo>
                        <a:pt x="54413" y="27990"/>
                        <a:pt x="54890" y="29129"/>
                        <a:pt x="55955" y="30011"/>
                      </a:cubicBezTo>
                      <a:cubicBezTo>
                        <a:pt x="56886" y="30806"/>
                        <a:pt x="57927" y="31149"/>
                        <a:pt x="58821" y="31357"/>
                      </a:cubicBezTo>
                      <a:cubicBezTo>
                        <a:pt x="59959" y="31639"/>
                        <a:pt x="61086" y="31688"/>
                        <a:pt x="62090" y="31725"/>
                      </a:cubicBezTo>
                      <a:cubicBezTo>
                        <a:pt x="62824" y="31761"/>
                        <a:pt x="64061" y="31810"/>
                        <a:pt x="64355" y="32019"/>
                      </a:cubicBezTo>
                      <a:cubicBezTo>
                        <a:pt x="65714" y="33059"/>
                        <a:pt x="66853" y="35190"/>
                        <a:pt x="67844" y="37051"/>
                      </a:cubicBezTo>
                      <a:cubicBezTo>
                        <a:pt x="68004" y="37345"/>
                        <a:pt x="68150" y="37626"/>
                        <a:pt x="68310" y="37896"/>
                      </a:cubicBezTo>
                      <a:cubicBezTo>
                        <a:pt x="69130" y="39414"/>
                        <a:pt x="69975" y="40969"/>
                        <a:pt x="70244" y="42438"/>
                      </a:cubicBezTo>
                      <a:cubicBezTo>
                        <a:pt x="70550" y="44152"/>
                        <a:pt x="70146" y="46111"/>
                        <a:pt x="69754" y="47630"/>
                      </a:cubicBezTo>
                      <a:cubicBezTo>
                        <a:pt x="69105" y="50152"/>
                        <a:pt x="68187" y="52625"/>
                        <a:pt x="67036" y="54964"/>
                      </a:cubicBezTo>
                      <a:cubicBezTo>
                        <a:pt x="65959" y="57131"/>
                        <a:pt x="65151" y="57743"/>
                        <a:pt x="64661" y="57866"/>
                      </a:cubicBezTo>
                      <a:cubicBezTo>
                        <a:pt x="64575" y="58000"/>
                        <a:pt x="64428" y="58013"/>
                        <a:pt x="64294" y="5801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0" name="Google Shape;210;p9"/>
                <p:cNvSpPr/>
                <p:nvPr/>
              </p:nvSpPr>
              <p:spPr>
                <a:xfrm>
                  <a:off x="3494700" y="3128825"/>
                  <a:ext cx="1476050" cy="1252600"/>
                </a:xfrm>
                <a:custGeom>
                  <a:avLst/>
                  <a:gdLst/>
                  <a:ahLst/>
                  <a:cxnLst/>
                  <a:rect l="l" t="t" r="r" b="b"/>
                  <a:pathLst>
                    <a:path w="59042" h="50104" fill="none" extrusionOk="0">
                      <a:moveTo>
                        <a:pt x="55454" y="50103"/>
                      </a:moveTo>
                      <a:lnTo>
                        <a:pt x="55417" y="50091"/>
                      </a:lnTo>
                      <a:cubicBezTo>
                        <a:pt x="55062" y="49956"/>
                        <a:pt x="54682" y="49797"/>
                        <a:pt x="54413" y="49699"/>
                      </a:cubicBezTo>
                      <a:lnTo>
                        <a:pt x="54388" y="49699"/>
                      </a:lnTo>
                      <a:cubicBezTo>
                        <a:pt x="53825" y="49466"/>
                        <a:pt x="53201" y="49209"/>
                        <a:pt x="52515" y="48977"/>
                      </a:cubicBezTo>
                      <a:cubicBezTo>
                        <a:pt x="49944" y="48071"/>
                        <a:pt x="47140" y="47642"/>
                        <a:pt x="43944" y="47642"/>
                      </a:cubicBezTo>
                      <a:cubicBezTo>
                        <a:pt x="41128" y="47642"/>
                        <a:pt x="38410" y="47985"/>
                        <a:pt x="36010" y="48266"/>
                      </a:cubicBezTo>
                      <a:cubicBezTo>
                        <a:pt x="34945" y="48413"/>
                        <a:pt x="33733" y="48548"/>
                        <a:pt x="32741" y="48548"/>
                      </a:cubicBezTo>
                      <a:cubicBezTo>
                        <a:pt x="32227" y="48548"/>
                        <a:pt x="31823" y="48511"/>
                        <a:pt x="31468" y="48438"/>
                      </a:cubicBezTo>
                      <a:cubicBezTo>
                        <a:pt x="30500" y="48230"/>
                        <a:pt x="29252" y="47556"/>
                        <a:pt x="27929" y="46834"/>
                      </a:cubicBezTo>
                      <a:cubicBezTo>
                        <a:pt x="26950" y="46295"/>
                        <a:pt x="25676" y="45805"/>
                        <a:pt x="24329" y="45291"/>
                      </a:cubicBezTo>
                      <a:cubicBezTo>
                        <a:pt x="23044" y="44801"/>
                        <a:pt x="21734" y="44287"/>
                        <a:pt x="20632" y="43724"/>
                      </a:cubicBezTo>
                      <a:cubicBezTo>
                        <a:pt x="20620" y="43712"/>
                        <a:pt x="20583" y="43712"/>
                        <a:pt x="20558" y="43712"/>
                      </a:cubicBezTo>
                      <a:cubicBezTo>
                        <a:pt x="20497" y="43699"/>
                        <a:pt x="20411" y="43675"/>
                        <a:pt x="20411" y="43602"/>
                      </a:cubicBezTo>
                      <a:cubicBezTo>
                        <a:pt x="20436" y="42034"/>
                        <a:pt x="21856" y="41189"/>
                        <a:pt x="23350" y="40283"/>
                      </a:cubicBezTo>
                      <a:cubicBezTo>
                        <a:pt x="24562" y="39549"/>
                        <a:pt x="25823" y="38802"/>
                        <a:pt x="26411" y="37614"/>
                      </a:cubicBezTo>
                      <a:cubicBezTo>
                        <a:pt x="28113" y="34247"/>
                        <a:pt x="28333" y="30390"/>
                        <a:pt x="27011" y="27048"/>
                      </a:cubicBezTo>
                      <a:cubicBezTo>
                        <a:pt x="26325" y="25297"/>
                        <a:pt x="25358" y="23938"/>
                        <a:pt x="24574" y="22848"/>
                      </a:cubicBezTo>
                      <a:cubicBezTo>
                        <a:pt x="24574" y="22836"/>
                        <a:pt x="24562" y="22836"/>
                        <a:pt x="24562" y="22824"/>
                      </a:cubicBezTo>
                      <a:cubicBezTo>
                        <a:pt x="24550" y="22799"/>
                        <a:pt x="24513" y="22775"/>
                        <a:pt x="24513" y="22738"/>
                      </a:cubicBezTo>
                      <a:cubicBezTo>
                        <a:pt x="24501" y="22542"/>
                        <a:pt x="24562" y="22236"/>
                        <a:pt x="24721" y="22064"/>
                      </a:cubicBezTo>
                      <a:cubicBezTo>
                        <a:pt x="24795" y="21991"/>
                        <a:pt x="24868" y="21942"/>
                        <a:pt x="24966" y="21942"/>
                      </a:cubicBezTo>
                      <a:lnTo>
                        <a:pt x="25040" y="21942"/>
                      </a:lnTo>
                      <a:cubicBezTo>
                        <a:pt x="27256" y="21942"/>
                        <a:pt x="28701" y="23521"/>
                        <a:pt x="30084" y="25052"/>
                      </a:cubicBezTo>
                      <a:cubicBezTo>
                        <a:pt x="31394" y="26472"/>
                        <a:pt x="32631" y="27844"/>
                        <a:pt x="34431" y="27917"/>
                      </a:cubicBezTo>
                      <a:cubicBezTo>
                        <a:pt x="34578" y="27917"/>
                        <a:pt x="34712" y="27929"/>
                        <a:pt x="34847" y="27929"/>
                      </a:cubicBezTo>
                      <a:cubicBezTo>
                        <a:pt x="36500" y="27929"/>
                        <a:pt x="37529" y="26754"/>
                        <a:pt x="38508" y="25615"/>
                      </a:cubicBezTo>
                      <a:cubicBezTo>
                        <a:pt x="39500" y="24476"/>
                        <a:pt x="40541" y="23289"/>
                        <a:pt x="42230" y="23289"/>
                      </a:cubicBezTo>
                      <a:lnTo>
                        <a:pt x="42414" y="23289"/>
                      </a:lnTo>
                      <a:cubicBezTo>
                        <a:pt x="42732" y="23313"/>
                        <a:pt x="42793" y="23693"/>
                        <a:pt x="42842" y="24048"/>
                      </a:cubicBezTo>
                      <a:cubicBezTo>
                        <a:pt x="42867" y="24207"/>
                        <a:pt x="42879" y="24366"/>
                        <a:pt x="42928" y="24489"/>
                      </a:cubicBezTo>
                      <a:cubicBezTo>
                        <a:pt x="43283" y="25309"/>
                        <a:pt x="44030" y="27011"/>
                        <a:pt x="45671" y="28407"/>
                      </a:cubicBezTo>
                      <a:cubicBezTo>
                        <a:pt x="47152" y="29656"/>
                        <a:pt x="48720" y="30170"/>
                        <a:pt x="49907" y="30452"/>
                      </a:cubicBezTo>
                      <a:cubicBezTo>
                        <a:pt x="51376" y="30819"/>
                        <a:pt x="52760" y="30868"/>
                        <a:pt x="53862" y="30917"/>
                      </a:cubicBezTo>
                      <a:cubicBezTo>
                        <a:pt x="54009" y="30917"/>
                        <a:pt x="54327" y="30929"/>
                        <a:pt x="54621" y="30941"/>
                      </a:cubicBezTo>
                      <a:lnTo>
                        <a:pt x="54633" y="30941"/>
                      </a:lnTo>
                      <a:lnTo>
                        <a:pt x="54658" y="30966"/>
                      </a:lnTo>
                      <a:cubicBezTo>
                        <a:pt x="55356" y="31798"/>
                        <a:pt x="56188" y="33353"/>
                        <a:pt x="56776" y="34468"/>
                      </a:cubicBezTo>
                      <a:cubicBezTo>
                        <a:pt x="56935" y="34761"/>
                        <a:pt x="57082" y="35043"/>
                        <a:pt x="57241" y="35325"/>
                      </a:cubicBezTo>
                      <a:cubicBezTo>
                        <a:pt x="57927" y="36610"/>
                        <a:pt x="58649" y="37920"/>
                        <a:pt x="58833" y="38863"/>
                      </a:cubicBezTo>
                      <a:cubicBezTo>
                        <a:pt x="59041" y="40051"/>
                        <a:pt x="58576" y="41912"/>
                        <a:pt x="58392" y="42598"/>
                      </a:cubicBezTo>
                      <a:cubicBezTo>
                        <a:pt x="57792" y="44887"/>
                        <a:pt x="56947" y="47140"/>
                        <a:pt x="55894" y="49270"/>
                      </a:cubicBezTo>
                      <a:cubicBezTo>
                        <a:pt x="55735" y="49577"/>
                        <a:pt x="55588" y="49846"/>
                        <a:pt x="55454" y="50079"/>
                      </a:cubicBezTo>
                      <a:close/>
                      <a:moveTo>
                        <a:pt x="4739" y="5645"/>
                      </a:moveTo>
                      <a:lnTo>
                        <a:pt x="4666" y="5645"/>
                      </a:lnTo>
                      <a:cubicBezTo>
                        <a:pt x="4396" y="5633"/>
                        <a:pt x="4225" y="5388"/>
                        <a:pt x="4041" y="5143"/>
                      </a:cubicBezTo>
                      <a:cubicBezTo>
                        <a:pt x="3943" y="5009"/>
                        <a:pt x="3845" y="4874"/>
                        <a:pt x="3723" y="4776"/>
                      </a:cubicBezTo>
                      <a:cubicBezTo>
                        <a:pt x="3233" y="4347"/>
                        <a:pt x="2584" y="4115"/>
                        <a:pt x="1960" y="3907"/>
                      </a:cubicBezTo>
                      <a:cubicBezTo>
                        <a:pt x="1127" y="3613"/>
                        <a:pt x="356" y="3343"/>
                        <a:pt x="62" y="2621"/>
                      </a:cubicBezTo>
                      <a:cubicBezTo>
                        <a:pt x="1" y="2462"/>
                        <a:pt x="123" y="2327"/>
                        <a:pt x="233" y="2217"/>
                      </a:cubicBezTo>
                      <a:cubicBezTo>
                        <a:pt x="270" y="2156"/>
                        <a:pt x="331" y="2119"/>
                        <a:pt x="356" y="2058"/>
                      </a:cubicBezTo>
                      <a:cubicBezTo>
                        <a:pt x="393" y="1972"/>
                        <a:pt x="429" y="1886"/>
                        <a:pt x="454" y="1813"/>
                      </a:cubicBezTo>
                      <a:cubicBezTo>
                        <a:pt x="539" y="1629"/>
                        <a:pt x="601" y="1458"/>
                        <a:pt x="735" y="1360"/>
                      </a:cubicBezTo>
                      <a:cubicBezTo>
                        <a:pt x="980" y="1176"/>
                        <a:pt x="1188" y="1103"/>
                        <a:pt x="1360" y="1152"/>
                      </a:cubicBezTo>
                      <a:cubicBezTo>
                        <a:pt x="3111" y="1592"/>
                        <a:pt x="6049" y="2645"/>
                        <a:pt x="6086" y="4751"/>
                      </a:cubicBezTo>
                      <a:cubicBezTo>
                        <a:pt x="6086" y="4935"/>
                        <a:pt x="6013" y="5094"/>
                        <a:pt x="5866" y="5241"/>
                      </a:cubicBezTo>
                      <a:cubicBezTo>
                        <a:pt x="5584" y="5511"/>
                        <a:pt x="5094" y="5645"/>
                        <a:pt x="4739" y="5645"/>
                      </a:cubicBezTo>
                      <a:close/>
                      <a:moveTo>
                        <a:pt x="20020" y="3625"/>
                      </a:moveTo>
                      <a:cubicBezTo>
                        <a:pt x="19762" y="3625"/>
                        <a:pt x="19481" y="3588"/>
                        <a:pt x="19224" y="3490"/>
                      </a:cubicBezTo>
                      <a:cubicBezTo>
                        <a:pt x="18758" y="3343"/>
                        <a:pt x="18428" y="3062"/>
                        <a:pt x="18281" y="2731"/>
                      </a:cubicBezTo>
                      <a:cubicBezTo>
                        <a:pt x="18097" y="2278"/>
                        <a:pt x="18550" y="1948"/>
                        <a:pt x="18954" y="1629"/>
                      </a:cubicBezTo>
                      <a:cubicBezTo>
                        <a:pt x="19163" y="1470"/>
                        <a:pt x="19358" y="1323"/>
                        <a:pt x="19481" y="1164"/>
                      </a:cubicBezTo>
                      <a:cubicBezTo>
                        <a:pt x="19554" y="1054"/>
                        <a:pt x="19616" y="919"/>
                        <a:pt x="19689" y="772"/>
                      </a:cubicBezTo>
                      <a:cubicBezTo>
                        <a:pt x="19848" y="429"/>
                        <a:pt x="20020" y="62"/>
                        <a:pt x="20350" y="38"/>
                      </a:cubicBezTo>
                      <a:cubicBezTo>
                        <a:pt x="20779" y="1"/>
                        <a:pt x="21330" y="368"/>
                        <a:pt x="21526" y="833"/>
                      </a:cubicBezTo>
                      <a:cubicBezTo>
                        <a:pt x="21856" y="1580"/>
                        <a:pt x="21771" y="2927"/>
                        <a:pt x="20962" y="3405"/>
                      </a:cubicBezTo>
                      <a:lnTo>
                        <a:pt x="20950" y="3368"/>
                      </a:lnTo>
                      <a:lnTo>
                        <a:pt x="20962" y="3405"/>
                      </a:lnTo>
                      <a:cubicBezTo>
                        <a:pt x="20693" y="3552"/>
                        <a:pt x="20350" y="3625"/>
                        <a:pt x="20020" y="36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9"/>
                <p:cNvSpPr/>
                <p:nvPr/>
              </p:nvSpPr>
              <p:spPr>
                <a:xfrm>
                  <a:off x="4150375" y="3826750"/>
                  <a:ext cx="732825" cy="448450"/>
                </a:xfrm>
                <a:custGeom>
                  <a:avLst/>
                  <a:gdLst/>
                  <a:ahLst/>
                  <a:cxnLst/>
                  <a:rect l="l" t="t" r="r" b="b"/>
                  <a:pathLst>
                    <a:path w="29313" h="17938" fill="none" extrusionOk="0">
                      <a:moveTo>
                        <a:pt x="27488" y="17925"/>
                      </a:moveTo>
                      <a:cubicBezTo>
                        <a:pt x="27464" y="17925"/>
                        <a:pt x="27451" y="17913"/>
                        <a:pt x="27427" y="17888"/>
                      </a:cubicBezTo>
                      <a:cubicBezTo>
                        <a:pt x="27415" y="17888"/>
                        <a:pt x="27415" y="17876"/>
                        <a:pt x="27402" y="17876"/>
                      </a:cubicBezTo>
                      <a:lnTo>
                        <a:pt x="27402" y="17876"/>
                      </a:lnTo>
                      <a:cubicBezTo>
                        <a:pt x="24464" y="16848"/>
                        <a:pt x="21293" y="16346"/>
                        <a:pt x="17705" y="16346"/>
                      </a:cubicBezTo>
                      <a:cubicBezTo>
                        <a:pt x="14693" y="16346"/>
                        <a:pt x="11865" y="16701"/>
                        <a:pt x="9367" y="17007"/>
                      </a:cubicBezTo>
                      <a:cubicBezTo>
                        <a:pt x="8387" y="17129"/>
                        <a:pt x="7285" y="17264"/>
                        <a:pt x="6502" y="17264"/>
                      </a:cubicBezTo>
                      <a:cubicBezTo>
                        <a:pt x="6135" y="17264"/>
                        <a:pt x="5975" y="17239"/>
                        <a:pt x="5951" y="17239"/>
                      </a:cubicBezTo>
                      <a:cubicBezTo>
                        <a:pt x="5461" y="17129"/>
                        <a:pt x="4224" y="16456"/>
                        <a:pt x="3318" y="15966"/>
                      </a:cubicBezTo>
                      <a:cubicBezTo>
                        <a:pt x="2988" y="15782"/>
                        <a:pt x="2486" y="15709"/>
                        <a:pt x="2008" y="15623"/>
                      </a:cubicBezTo>
                      <a:cubicBezTo>
                        <a:pt x="1102" y="15489"/>
                        <a:pt x="184" y="15342"/>
                        <a:pt x="98" y="14509"/>
                      </a:cubicBezTo>
                      <a:cubicBezTo>
                        <a:pt x="0" y="13725"/>
                        <a:pt x="735" y="13260"/>
                        <a:pt x="1519" y="12746"/>
                      </a:cubicBezTo>
                      <a:cubicBezTo>
                        <a:pt x="2180" y="12317"/>
                        <a:pt x="2865" y="11877"/>
                        <a:pt x="3196" y="11203"/>
                      </a:cubicBezTo>
                      <a:cubicBezTo>
                        <a:pt x="3796" y="10028"/>
                        <a:pt x="3747" y="8546"/>
                        <a:pt x="3686" y="7114"/>
                      </a:cubicBezTo>
                      <a:cubicBezTo>
                        <a:pt x="3625" y="5240"/>
                        <a:pt x="3576" y="3441"/>
                        <a:pt x="4984" y="2522"/>
                      </a:cubicBezTo>
                      <a:cubicBezTo>
                        <a:pt x="5473" y="2204"/>
                        <a:pt x="6024" y="2510"/>
                        <a:pt x="6612" y="2828"/>
                      </a:cubicBezTo>
                      <a:cubicBezTo>
                        <a:pt x="7077" y="3073"/>
                        <a:pt x="7530" y="3343"/>
                        <a:pt x="8045" y="3355"/>
                      </a:cubicBezTo>
                      <a:cubicBezTo>
                        <a:pt x="8228" y="3367"/>
                        <a:pt x="8424" y="3367"/>
                        <a:pt x="8608" y="3367"/>
                      </a:cubicBezTo>
                      <a:cubicBezTo>
                        <a:pt x="10285" y="3367"/>
                        <a:pt x="11412" y="2314"/>
                        <a:pt x="12391" y="1396"/>
                      </a:cubicBezTo>
                      <a:cubicBezTo>
                        <a:pt x="13187" y="649"/>
                        <a:pt x="13873" y="0"/>
                        <a:pt x="14693" y="61"/>
                      </a:cubicBezTo>
                      <a:cubicBezTo>
                        <a:pt x="15342" y="110"/>
                        <a:pt x="15709" y="771"/>
                        <a:pt x="16138" y="1506"/>
                      </a:cubicBezTo>
                      <a:cubicBezTo>
                        <a:pt x="16456" y="2057"/>
                        <a:pt x="16775" y="2632"/>
                        <a:pt x="17264" y="3049"/>
                      </a:cubicBezTo>
                      <a:cubicBezTo>
                        <a:pt x="19309" y="4775"/>
                        <a:pt x="21452" y="5449"/>
                        <a:pt x="22884" y="5804"/>
                      </a:cubicBezTo>
                      <a:cubicBezTo>
                        <a:pt x="23472" y="5938"/>
                        <a:pt x="24060" y="5951"/>
                        <a:pt x="24635" y="5975"/>
                      </a:cubicBezTo>
                      <a:cubicBezTo>
                        <a:pt x="25370" y="5987"/>
                        <a:pt x="26056" y="6000"/>
                        <a:pt x="26570" y="6318"/>
                      </a:cubicBezTo>
                      <a:cubicBezTo>
                        <a:pt x="27023" y="6599"/>
                        <a:pt x="27206" y="7138"/>
                        <a:pt x="27366" y="7628"/>
                      </a:cubicBezTo>
                      <a:cubicBezTo>
                        <a:pt x="27427" y="7824"/>
                        <a:pt x="27513" y="8008"/>
                        <a:pt x="27574" y="8142"/>
                      </a:cubicBezTo>
                      <a:cubicBezTo>
                        <a:pt x="27733" y="8448"/>
                        <a:pt x="27892" y="8742"/>
                        <a:pt x="28039" y="9024"/>
                      </a:cubicBezTo>
                      <a:cubicBezTo>
                        <a:pt x="28100" y="9134"/>
                        <a:pt x="28161" y="9244"/>
                        <a:pt x="28223" y="9367"/>
                      </a:cubicBezTo>
                      <a:cubicBezTo>
                        <a:pt x="28639" y="10114"/>
                        <a:pt x="29202" y="11142"/>
                        <a:pt x="29263" y="11571"/>
                      </a:cubicBezTo>
                      <a:cubicBezTo>
                        <a:pt x="29288" y="11693"/>
                        <a:pt x="29312" y="12195"/>
                        <a:pt x="28884" y="13860"/>
                      </a:cubicBezTo>
                      <a:cubicBezTo>
                        <a:pt x="28774" y="14264"/>
                        <a:pt x="28737" y="14754"/>
                        <a:pt x="28688" y="15207"/>
                      </a:cubicBezTo>
                      <a:cubicBezTo>
                        <a:pt x="28566" y="16346"/>
                        <a:pt x="28455" y="17521"/>
                        <a:pt x="27525" y="17937"/>
                      </a:cubicBezTo>
                      <a:cubicBezTo>
                        <a:pt x="27513" y="17925"/>
                        <a:pt x="27513" y="17925"/>
                        <a:pt x="27488" y="179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9"/>
                <p:cNvSpPr/>
                <p:nvPr/>
              </p:nvSpPr>
              <p:spPr>
                <a:xfrm>
                  <a:off x="4294225" y="3936625"/>
                  <a:ext cx="503275" cy="246750"/>
                </a:xfrm>
                <a:custGeom>
                  <a:avLst/>
                  <a:gdLst/>
                  <a:ahLst/>
                  <a:cxnLst/>
                  <a:rect l="l" t="t" r="r" b="b"/>
                  <a:pathLst>
                    <a:path w="20131" h="9870" fill="none" extrusionOk="0">
                      <a:moveTo>
                        <a:pt x="18098" y="9869"/>
                      </a:moveTo>
                      <a:cubicBezTo>
                        <a:pt x="17204" y="9869"/>
                        <a:pt x="16249" y="9563"/>
                        <a:pt x="15232" y="9257"/>
                      </a:cubicBezTo>
                      <a:cubicBezTo>
                        <a:pt x="14155" y="8914"/>
                        <a:pt x="13053" y="8584"/>
                        <a:pt x="11976" y="8584"/>
                      </a:cubicBezTo>
                      <a:cubicBezTo>
                        <a:pt x="8743" y="8584"/>
                        <a:pt x="5817" y="8951"/>
                        <a:pt x="3233" y="9257"/>
                      </a:cubicBezTo>
                      <a:cubicBezTo>
                        <a:pt x="3001" y="9294"/>
                        <a:pt x="2756" y="9330"/>
                        <a:pt x="2511" y="9367"/>
                      </a:cubicBezTo>
                      <a:cubicBezTo>
                        <a:pt x="1936" y="9477"/>
                        <a:pt x="1323" y="9563"/>
                        <a:pt x="907" y="9490"/>
                      </a:cubicBezTo>
                      <a:cubicBezTo>
                        <a:pt x="883" y="9490"/>
                        <a:pt x="834" y="9477"/>
                        <a:pt x="797" y="9477"/>
                      </a:cubicBezTo>
                      <a:cubicBezTo>
                        <a:pt x="527" y="9428"/>
                        <a:pt x="111" y="9355"/>
                        <a:pt x="50" y="9049"/>
                      </a:cubicBezTo>
                      <a:cubicBezTo>
                        <a:pt x="1" y="8865"/>
                        <a:pt x="136" y="8718"/>
                        <a:pt x="283" y="8571"/>
                      </a:cubicBezTo>
                      <a:cubicBezTo>
                        <a:pt x="356" y="8498"/>
                        <a:pt x="430" y="8400"/>
                        <a:pt x="478" y="8314"/>
                      </a:cubicBezTo>
                      <a:cubicBezTo>
                        <a:pt x="1458" y="6355"/>
                        <a:pt x="1397" y="4274"/>
                        <a:pt x="1336" y="2584"/>
                      </a:cubicBezTo>
                      <a:cubicBezTo>
                        <a:pt x="1336" y="2560"/>
                        <a:pt x="1323" y="2511"/>
                        <a:pt x="1299" y="2474"/>
                      </a:cubicBezTo>
                      <a:cubicBezTo>
                        <a:pt x="1274" y="2388"/>
                        <a:pt x="1238" y="2278"/>
                        <a:pt x="1336" y="2217"/>
                      </a:cubicBezTo>
                      <a:cubicBezTo>
                        <a:pt x="1470" y="2107"/>
                        <a:pt x="1654" y="2168"/>
                        <a:pt x="1838" y="2229"/>
                      </a:cubicBezTo>
                      <a:cubicBezTo>
                        <a:pt x="1948" y="2266"/>
                        <a:pt x="2058" y="2315"/>
                        <a:pt x="2156" y="2315"/>
                      </a:cubicBezTo>
                      <a:cubicBezTo>
                        <a:pt x="2401" y="2327"/>
                        <a:pt x="2646" y="2327"/>
                        <a:pt x="2878" y="2327"/>
                      </a:cubicBezTo>
                      <a:cubicBezTo>
                        <a:pt x="4213" y="2327"/>
                        <a:pt x="5217" y="1617"/>
                        <a:pt x="6111" y="1005"/>
                      </a:cubicBezTo>
                      <a:cubicBezTo>
                        <a:pt x="6894" y="478"/>
                        <a:pt x="7568" y="1"/>
                        <a:pt x="8278" y="74"/>
                      </a:cubicBezTo>
                      <a:cubicBezTo>
                        <a:pt x="8572" y="111"/>
                        <a:pt x="8755" y="380"/>
                        <a:pt x="8927" y="674"/>
                      </a:cubicBezTo>
                      <a:cubicBezTo>
                        <a:pt x="9049" y="858"/>
                        <a:pt x="9172" y="1054"/>
                        <a:pt x="9319" y="1188"/>
                      </a:cubicBezTo>
                      <a:cubicBezTo>
                        <a:pt x="11914" y="3380"/>
                        <a:pt x="14559" y="4225"/>
                        <a:pt x="16322" y="4653"/>
                      </a:cubicBezTo>
                      <a:cubicBezTo>
                        <a:pt x="16702" y="4739"/>
                        <a:pt x="17081" y="4739"/>
                        <a:pt x="17461" y="4727"/>
                      </a:cubicBezTo>
                      <a:cubicBezTo>
                        <a:pt x="17926" y="4715"/>
                        <a:pt x="18355" y="4715"/>
                        <a:pt x="18673" y="4910"/>
                      </a:cubicBezTo>
                      <a:cubicBezTo>
                        <a:pt x="18747" y="4959"/>
                        <a:pt x="18783" y="5045"/>
                        <a:pt x="18808" y="5143"/>
                      </a:cubicBezTo>
                      <a:cubicBezTo>
                        <a:pt x="18832" y="5192"/>
                        <a:pt x="18844" y="5229"/>
                        <a:pt x="18869" y="5278"/>
                      </a:cubicBezTo>
                      <a:cubicBezTo>
                        <a:pt x="19040" y="5584"/>
                        <a:pt x="19200" y="5890"/>
                        <a:pt x="19359" y="6184"/>
                      </a:cubicBezTo>
                      <a:cubicBezTo>
                        <a:pt x="19432" y="6294"/>
                        <a:pt x="19481" y="6392"/>
                        <a:pt x="19555" y="6514"/>
                      </a:cubicBezTo>
                      <a:cubicBezTo>
                        <a:pt x="19591" y="6600"/>
                        <a:pt x="19653" y="6686"/>
                        <a:pt x="19714" y="6784"/>
                      </a:cubicBezTo>
                      <a:cubicBezTo>
                        <a:pt x="19885" y="7004"/>
                        <a:pt x="20081" y="7310"/>
                        <a:pt x="20118" y="7592"/>
                      </a:cubicBezTo>
                      <a:cubicBezTo>
                        <a:pt x="20130" y="7739"/>
                        <a:pt x="20081" y="7947"/>
                        <a:pt x="20008" y="8167"/>
                      </a:cubicBezTo>
                      <a:cubicBezTo>
                        <a:pt x="19971" y="8277"/>
                        <a:pt x="19934" y="8400"/>
                        <a:pt x="19897" y="8535"/>
                      </a:cubicBezTo>
                      <a:cubicBezTo>
                        <a:pt x="19873" y="8633"/>
                        <a:pt x="19873" y="8731"/>
                        <a:pt x="19873" y="8841"/>
                      </a:cubicBezTo>
                      <a:cubicBezTo>
                        <a:pt x="19873" y="9037"/>
                        <a:pt x="19873" y="9245"/>
                        <a:pt x="19714" y="9343"/>
                      </a:cubicBezTo>
                      <a:cubicBezTo>
                        <a:pt x="19212" y="9747"/>
                        <a:pt x="18661" y="9869"/>
                        <a:pt x="18098" y="986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3" name="Google Shape;213;p9"/>
                <p:cNvSpPr/>
                <p:nvPr/>
              </p:nvSpPr>
              <p:spPr>
                <a:xfrm>
                  <a:off x="4404425" y="4038250"/>
                  <a:ext cx="119400" cy="60950"/>
                </a:xfrm>
                <a:custGeom>
                  <a:avLst/>
                  <a:gdLst/>
                  <a:ahLst/>
                  <a:cxnLst/>
                  <a:rect l="l" t="t" r="r" b="b"/>
                  <a:pathLst>
                    <a:path w="4776" h="2438" fill="none" extrusionOk="0">
                      <a:moveTo>
                        <a:pt x="1752" y="2437"/>
                      </a:moveTo>
                      <a:cubicBezTo>
                        <a:pt x="968" y="2437"/>
                        <a:pt x="246" y="2290"/>
                        <a:pt x="74" y="1984"/>
                      </a:cubicBezTo>
                      <a:cubicBezTo>
                        <a:pt x="1" y="1837"/>
                        <a:pt x="38" y="1690"/>
                        <a:pt x="172" y="1519"/>
                      </a:cubicBezTo>
                      <a:lnTo>
                        <a:pt x="172" y="1519"/>
                      </a:lnTo>
                      <a:cubicBezTo>
                        <a:pt x="1042" y="454"/>
                        <a:pt x="2278" y="1"/>
                        <a:pt x="3135" y="50"/>
                      </a:cubicBezTo>
                      <a:cubicBezTo>
                        <a:pt x="3625" y="62"/>
                        <a:pt x="4335" y="343"/>
                        <a:pt x="4629" y="735"/>
                      </a:cubicBezTo>
                      <a:cubicBezTo>
                        <a:pt x="4751" y="894"/>
                        <a:pt x="4776" y="1066"/>
                        <a:pt x="4739" y="1225"/>
                      </a:cubicBezTo>
                      <a:cubicBezTo>
                        <a:pt x="4580" y="1813"/>
                        <a:pt x="3747" y="2253"/>
                        <a:pt x="2523" y="2413"/>
                      </a:cubicBezTo>
                      <a:cubicBezTo>
                        <a:pt x="2266" y="2425"/>
                        <a:pt x="2009" y="2437"/>
                        <a:pt x="1752" y="243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4" name="Google Shape;214;p9"/>
                <p:cNvSpPr/>
                <p:nvPr/>
              </p:nvSpPr>
              <p:spPr>
                <a:xfrm>
                  <a:off x="4278025" y="3400650"/>
                  <a:ext cx="161025" cy="193175"/>
                </a:xfrm>
                <a:custGeom>
                  <a:avLst/>
                  <a:gdLst/>
                  <a:ahLst/>
                  <a:cxnLst/>
                  <a:rect l="l" t="t" r="r" b="b"/>
                  <a:pathLst>
                    <a:path w="6441" h="7727" fill="none" extrusionOk="0">
                      <a:moveTo>
                        <a:pt x="2535" y="7726"/>
                      </a:moveTo>
                      <a:cubicBezTo>
                        <a:pt x="2228" y="7726"/>
                        <a:pt x="1959" y="7592"/>
                        <a:pt x="1726" y="7347"/>
                      </a:cubicBezTo>
                      <a:lnTo>
                        <a:pt x="1714" y="7322"/>
                      </a:lnTo>
                      <a:cubicBezTo>
                        <a:pt x="1286" y="6833"/>
                        <a:pt x="465" y="5914"/>
                        <a:pt x="282" y="5510"/>
                      </a:cubicBezTo>
                      <a:cubicBezTo>
                        <a:pt x="0" y="4861"/>
                        <a:pt x="184" y="4127"/>
                        <a:pt x="331" y="3490"/>
                      </a:cubicBezTo>
                      <a:cubicBezTo>
                        <a:pt x="380" y="3282"/>
                        <a:pt x="429" y="3098"/>
                        <a:pt x="453" y="2914"/>
                      </a:cubicBezTo>
                      <a:lnTo>
                        <a:pt x="453" y="2914"/>
                      </a:lnTo>
                      <a:cubicBezTo>
                        <a:pt x="576" y="2229"/>
                        <a:pt x="490" y="1604"/>
                        <a:pt x="404" y="1102"/>
                      </a:cubicBezTo>
                      <a:cubicBezTo>
                        <a:pt x="343" y="625"/>
                        <a:pt x="282" y="270"/>
                        <a:pt x="465" y="135"/>
                      </a:cubicBezTo>
                      <a:cubicBezTo>
                        <a:pt x="649" y="0"/>
                        <a:pt x="1065" y="74"/>
                        <a:pt x="1861" y="404"/>
                      </a:cubicBezTo>
                      <a:cubicBezTo>
                        <a:pt x="2963" y="870"/>
                        <a:pt x="3685" y="882"/>
                        <a:pt x="4261" y="882"/>
                      </a:cubicBezTo>
                      <a:cubicBezTo>
                        <a:pt x="4714" y="882"/>
                        <a:pt x="5081" y="894"/>
                        <a:pt x="5449" y="1115"/>
                      </a:cubicBezTo>
                      <a:cubicBezTo>
                        <a:pt x="6440" y="1690"/>
                        <a:pt x="6159" y="3331"/>
                        <a:pt x="5791" y="4078"/>
                      </a:cubicBezTo>
                      <a:cubicBezTo>
                        <a:pt x="5632" y="4408"/>
                        <a:pt x="5449" y="4592"/>
                        <a:pt x="5265" y="4788"/>
                      </a:cubicBezTo>
                      <a:cubicBezTo>
                        <a:pt x="4959" y="5082"/>
                        <a:pt x="4616" y="5412"/>
                        <a:pt x="4236" y="6380"/>
                      </a:cubicBezTo>
                      <a:cubicBezTo>
                        <a:pt x="4016" y="6930"/>
                        <a:pt x="3379" y="7592"/>
                        <a:pt x="2718" y="7714"/>
                      </a:cubicBezTo>
                      <a:cubicBezTo>
                        <a:pt x="2669" y="7726"/>
                        <a:pt x="2596" y="7726"/>
                        <a:pt x="2535" y="772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5" name="Google Shape;215;p9"/>
                <p:cNvSpPr/>
                <p:nvPr/>
              </p:nvSpPr>
              <p:spPr>
                <a:xfrm>
                  <a:off x="4693700" y="3373700"/>
                  <a:ext cx="139900" cy="243075"/>
                </a:xfrm>
                <a:custGeom>
                  <a:avLst/>
                  <a:gdLst/>
                  <a:ahLst/>
                  <a:cxnLst/>
                  <a:rect l="l" t="t" r="r" b="b"/>
                  <a:pathLst>
                    <a:path w="5596" h="9723" fill="none" extrusionOk="0">
                      <a:moveTo>
                        <a:pt x="4825" y="9723"/>
                      </a:moveTo>
                      <a:lnTo>
                        <a:pt x="4800" y="9723"/>
                      </a:lnTo>
                      <a:cubicBezTo>
                        <a:pt x="4604" y="9710"/>
                        <a:pt x="4494" y="9551"/>
                        <a:pt x="4371" y="9417"/>
                      </a:cubicBezTo>
                      <a:lnTo>
                        <a:pt x="4347" y="9404"/>
                      </a:lnTo>
                      <a:cubicBezTo>
                        <a:pt x="4004" y="8988"/>
                        <a:pt x="3527" y="8670"/>
                        <a:pt x="3025" y="8510"/>
                      </a:cubicBezTo>
                      <a:lnTo>
                        <a:pt x="2841" y="8462"/>
                      </a:lnTo>
                      <a:cubicBezTo>
                        <a:pt x="2670" y="8425"/>
                        <a:pt x="2510" y="8376"/>
                        <a:pt x="2363" y="8302"/>
                      </a:cubicBezTo>
                      <a:cubicBezTo>
                        <a:pt x="2229" y="8217"/>
                        <a:pt x="2106" y="8119"/>
                        <a:pt x="1959" y="7960"/>
                      </a:cubicBezTo>
                      <a:cubicBezTo>
                        <a:pt x="1653" y="7629"/>
                        <a:pt x="1457" y="7213"/>
                        <a:pt x="1249" y="6809"/>
                      </a:cubicBezTo>
                      <a:cubicBezTo>
                        <a:pt x="1127" y="6588"/>
                        <a:pt x="1004" y="6343"/>
                        <a:pt x="955" y="6062"/>
                      </a:cubicBezTo>
                      <a:cubicBezTo>
                        <a:pt x="906" y="5805"/>
                        <a:pt x="919" y="5523"/>
                        <a:pt x="943" y="5266"/>
                      </a:cubicBezTo>
                      <a:cubicBezTo>
                        <a:pt x="943" y="5217"/>
                        <a:pt x="943" y="5180"/>
                        <a:pt x="955" y="5131"/>
                      </a:cubicBezTo>
                      <a:cubicBezTo>
                        <a:pt x="1029" y="4054"/>
                        <a:pt x="882" y="3123"/>
                        <a:pt x="515" y="2364"/>
                      </a:cubicBezTo>
                      <a:cubicBezTo>
                        <a:pt x="466" y="2278"/>
                        <a:pt x="429" y="2193"/>
                        <a:pt x="392" y="2119"/>
                      </a:cubicBezTo>
                      <a:cubicBezTo>
                        <a:pt x="282" y="1911"/>
                        <a:pt x="184" y="1715"/>
                        <a:pt x="111" y="1507"/>
                      </a:cubicBezTo>
                      <a:cubicBezTo>
                        <a:pt x="0" y="1152"/>
                        <a:pt x="49" y="809"/>
                        <a:pt x="221" y="589"/>
                      </a:cubicBezTo>
                      <a:cubicBezTo>
                        <a:pt x="466" y="246"/>
                        <a:pt x="906" y="197"/>
                        <a:pt x="1323" y="160"/>
                      </a:cubicBezTo>
                      <a:cubicBezTo>
                        <a:pt x="1433" y="136"/>
                        <a:pt x="1519" y="136"/>
                        <a:pt x="1629" y="123"/>
                      </a:cubicBezTo>
                      <a:lnTo>
                        <a:pt x="1898" y="74"/>
                      </a:lnTo>
                      <a:cubicBezTo>
                        <a:pt x="2070" y="50"/>
                        <a:pt x="2253" y="1"/>
                        <a:pt x="2437" y="1"/>
                      </a:cubicBezTo>
                      <a:lnTo>
                        <a:pt x="2437" y="1"/>
                      </a:lnTo>
                      <a:cubicBezTo>
                        <a:pt x="2792" y="1"/>
                        <a:pt x="3147" y="136"/>
                        <a:pt x="3453" y="258"/>
                      </a:cubicBezTo>
                      <a:lnTo>
                        <a:pt x="4298" y="601"/>
                      </a:lnTo>
                      <a:cubicBezTo>
                        <a:pt x="4347" y="613"/>
                        <a:pt x="4408" y="625"/>
                        <a:pt x="4469" y="662"/>
                      </a:cubicBezTo>
                      <a:cubicBezTo>
                        <a:pt x="4629" y="711"/>
                        <a:pt x="4812" y="772"/>
                        <a:pt x="4910" y="870"/>
                      </a:cubicBezTo>
                      <a:cubicBezTo>
                        <a:pt x="5155" y="1140"/>
                        <a:pt x="5131" y="1642"/>
                        <a:pt x="5118" y="2058"/>
                      </a:cubicBezTo>
                      <a:cubicBezTo>
                        <a:pt x="5118" y="2156"/>
                        <a:pt x="5106" y="2254"/>
                        <a:pt x="5106" y="2340"/>
                      </a:cubicBezTo>
                      <a:cubicBezTo>
                        <a:pt x="5106" y="2768"/>
                        <a:pt x="5167" y="3197"/>
                        <a:pt x="5241" y="3625"/>
                      </a:cubicBezTo>
                      <a:cubicBezTo>
                        <a:pt x="5302" y="4017"/>
                        <a:pt x="5363" y="4409"/>
                        <a:pt x="5375" y="4813"/>
                      </a:cubicBezTo>
                      <a:cubicBezTo>
                        <a:pt x="5375" y="5082"/>
                        <a:pt x="5363" y="5364"/>
                        <a:pt x="5351" y="5633"/>
                      </a:cubicBezTo>
                      <a:cubicBezTo>
                        <a:pt x="5327" y="5952"/>
                        <a:pt x="5302" y="6307"/>
                        <a:pt x="5327" y="6625"/>
                      </a:cubicBezTo>
                      <a:cubicBezTo>
                        <a:pt x="5351" y="6894"/>
                        <a:pt x="5388" y="7139"/>
                        <a:pt x="5437" y="7396"/>
                      </a:cubicBezTo>
                      <a:cubicBezTo>
                        <a:pt x="5473" y="7604"/>
                        <a:pt x="5510" y="7837"/>
                        <a:pt x="5535" y="8057"/>
                      </a:cubicBezTo>
                      <a:cubicBezTo>
                        <a:pt x="5596" y="8633"/>
                        <a:pt x="5498" y="9110"/>
                        <a:pt x="5253" y="9466"/>
                      </a:cubicBezTo>
                      <a:cubicBezTo>
                        <a:pt x="5180" y="9551"/>
                        <a:pt x="5020" y="9723"/>
                        <a:pt x="4825" y="972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6" name="Google Shape;216;p9"/>
                <p:cNvSpPr/>
                <p:nvPr/>
              </p:nvSpPr>
              <p:spPr>
                <a:xfrm>
                  <a:off x="3141775" y="2797950"/>
                  <a:ext cx="2059150" cy="1815800"/>
                </a:xfrm>
                <a:custGeom>
                  <a:avLst/>
                  <a:gdLst/>
                  <a:ahLst/>
                  <a:cxnLst/>
                  <a:rect l="l" t="t" r="r" b="b"/>
                  <a:pathLst>
                    <a:path w="82366" h="72632" fill="none" extrusionOk="0">
                      <a:moveTo>
                        <a:pt x="81851" y="50470"/>
                      </a:moveTo>
                      <a:cubicBezTo>
                        <a:pt x="81423" y="48119"/>
                        <a:pt x="80309" y="46050"/>
                        <a:pt x="79317" y="44225"/>
                      </a:cubicBezTo>
                      <a:cubicBezTo>
                        <a:pt x="79182" y="43980"/>
                        <a:pt x="79035" y="43723"/>
                        <a:pt x="78901" y="43466"/>
                      </a:cubicBezTo>
                      <a:lnTo>
                        <a:pt x="78876" y="43417"/>
                      </a:lnTo>
                      <a:cubicBezTo>
                        <a:pt x="77603" y="41030"/>
                        <a:pt x="76146" y="38336"/>
                        <a:pt x="73819" y="36548"/>
                      </a:cubicBezTo>
                      <a:cubicBezTo>
                        <a:pt x="72105" y="35226"/>
                        <a:pt x="70011" y="35152"/>
                        <a:pt x="68310" y="35079"/>
                      </a:cubicBezTo>
                      <a:cubicBezTo>
                        <a:pt x="67930" y="35067"/>
                        <a:pt x="67550" y="35042"/>
                        <a:pt x="67183" y="35018"/>
                      </a:cubicBezTo>
                      <a:cubicBezTo>
                        <a:pt x="67979" y="34920"/>
                        <a:pt x="68689" y="34479"/>
                        <a:pt x="69203" y="33757"/>
                      </a:cubicBezTo>
                      <a:cubicBezTo>
                        <a:pt x="69742" y="32961"/>
                        <a:pt x="69975" y="31969"/>
                        <a:pt x="69877" y="30843"/>
                      </a:cubicBezTo>
                      <a:cubicBezTo>
                        <a:pt x="69840" y="30536"/>
                        <a:pt x="69791" y="30243"/>
                        <a:pt x="69754" y="29998"/>
                      </a:cubicBezTo>
                      <a:cubicBezTo>
                        <a:pt x="69718" y="29802"/>
                        <a:pt x="69693" y="29618"/>
                        <a:pt x="69669" y="29471"/>
                      </a:cubicBezTo>
                      <a:cubicBezTo>
                        <a:pt x="69656" y="29288"/>
                        <a:pt x="69669" y="29043"/>
                        <a:pt x="69693" y="28786"/>
                      </a:cubicBezTo>
                      <a:cubicBezTo>
                        <a:pt x="69705" y="28492"/>
                        <a:pt x="69730" y="28124"/>
                        <a:pt x="69718" y="27745"/>
                      </a:cubicBezTo>
                      <a:cubicBezTo>
                        <a:pt x="69705" y="27194"/>
                        <a:pt x="69632" y="26704"/>
                        <a:pt x="69546" y="26263"/>
                      </a:cubicBezTo>
                      <a:cubicBezTo>
                        <a:pt x="69485" y="25908"/>
                        <a:pt x="69448" y="25590"/>
                        <a:pt x="69448" y="25345"/>
                      </a:cubicBezTo>
                      <a:cubicBezTo>
                        <a:pt x="69448" y="25296"/>
                        <a:pt x="69448" y="25247"/>
                        <a:pt x="69460" y="25186"/>
                      </a:cubicBezTo>
                      <a:cubicBezTo>
                        <a:pt x="69485" y="24574"/>
                        <a:pt x="69571" y="23313"/>
                        <a:pt x="68665" y="22333"/>
                      </a:cubicBezTo>
                      <a:cubicBezTo>
                        <a:pt x="68163" y="21782"/>
                        <a:pt x="67526" y="21574"/>
                        <a:pt x="67220" y="21488"/>
                      </a:cubicBezTo>
                      <a:lnTo>
                        <a:pt x="67195" y="21476"/>
                      </a:lnTo>
                      <a:lnTo>
                        <a:pt x="66363" y="21145"/>
                      </a:lnTo>
                      <a:cubicBezTo>
                        <a:pt x="65934" y="20986"/>
                        <a:pt x="65298" y="20717"/>
                        <a:pt x="64502" y="20717"/>
                      </a:cubicBezTo>
                      <a:lnTo>
                        <a:pt x="64477" y="20717"/>
                      </a:lnTo>
                      <a:cubicBezTo>
                        <a:pt x="64073" y="20717"/>
                        <a:pt x="63730" y="20803"/>
                        <a:pt x="63485" y="20839"/>
                      </a:cubicBezTo>
                      <a:cubicBezTo>
                        <a:pt x="63436" y="20864"/>
                        <a:pt x="63400" y="20864"/>
                        <a:pt x="63339" y="20876"/>
                      </a:cubicBezTo>
                      <a:cubicBezTo>
                        <a:pt x="63277" y="20888"/>
                        <a:pt x="63192" y="20888"/>
                        <a:pt x="63130" y="20900"/>
                      </a:cubicBezTo>
                      <a:cubicBezTo>
                        <a:pt x="62555" y="20962"/>
                        <a:pt x="61367" y="21109"/>
                        <a:pt x="60522" y="22125"/>
                      </a:cubicBezTo>
                      <a:cubicBezTo>
                        <a:pt x="60229" y="22027"/>
                        <a:pt x="59922" y="21917"/>
                        <a:pt x="59604" y="21843"/>
                      </a:cubicBezTo>
                      <a:cubicBezTo>
                        <a:pt x="59482" y="21807"/>
                        <a:pt x="59335" y="21782"/>
                        <a:pt x="59188" y="21733"/>
                      </a:cubicBezTo>
                      <a:lnTo>
                        <a:pt x="59176" y="21733"/>
                      </a:lnTo>
                      <a:cubicBezTo>
                        <a:pt x="58404" y="21537"/>
                        <a:pt x="57461" y="21305"/>
                        <a:pt x="56506" y="21305"/>
                      </a:cubicBezTo>
                      <a:cubicBezTo>
                        <a:pt x="54511" y="21305"/>
                        <a:pt x="53519" y="22394"/>
                        <a:pt x="53115" y="23031"/>
                      </a:cubicBezTo>
                      <a:cubicBezTo>
                        <a:pt x="52956" y="23264"/>
                        <a:pt x="52821" y="23496"/>
                        <a:pt x="52686" y="23704"/>
                      </a:cubicBezTo>
                      <a:cubicBezTo>
                        <a:pt x="52503" y="23533"/>
                        <a:pt x="52294" y="23398"/>
                        <a:pt x="52074" y="23264"/>
                      </a:cubicBezTo>
                      <a:cubicBezTo>
                        <a:pt x="51180" y="22737"/>
                        <a:pt x="50372" y="22725"/>
                        <a:pt x="49772" y="22725"/>
                      </a:cubicBezTo>
                      <a:cubicBezTo>
                        <a:pt x="49307" y="22725"/>
                        <a:pt x="48915" y="22713"/>
                        <a:pt x="48229" y="22419"/>
                      </a:cubicBezTo>
                      <a:cubicBezTo>
                        <a:pt x="47360" y="22051"/>
                        <a:pt x="46760" y="21904"/>
                        <a:pt x="46197" y="21904"/>
                      </a:cubicBezTo>
                      <a:cubicBezTo>
                        <a:pt x="46013" y="21904"/>
                        <a:pt x="45830" y="21917"/>
                        <a:pt x="45658" y="21941"/>
                      </a:cubicBezTo>
                      <a:cubicBezTo>
                        <a:pt x="45462" y="21513"/>
                        <a:pt x="45266" y="21121"/>
                        <a:pt x="45058" y="20741"/>
                      </a:cubicBezTo>
                      <a:cubicBezTo>
                        <a:pt x="44556" y="19762"/>
                        <a:pt x="44079" y="18819"/>
                        <a:pt x="44054" y="18072"/>
                      </a:cubicBezTo>
                      <a:cubicBezTo>
                        <a:pt x="44018" y="17411"/>
                        <a:pt x="44324" y="16591"/>
                        <a:pt x="44666" y="15697"/>
                      </a:cubicBezTo>
                      <a:cubicBezTo>
                        <a:pt x="44838" y="15256"/>
                        <a:pt x="45022" y="14754"/>
                        <a:pt x="45168" y="14252"/>
                      </a:cubicBezTo>
                      <a:cubicBezTo>
                        <a:pt x="45830" y="12060"/>
                        <a:pt x="45756" y="8926"/>
                        <a:pt x="43405" y="7248"/>
                      </a:cubicBezTo>
                      <a:cubicBezTo>
                        <a:pt x="42463" y="6575"/>
                        <a:pt x="41410" y="6367"/>
                        <a:pt x="40638" y="6208"/>
                      </a:cubicBezTo>
                      <a:cubicBezTo>
                        <a:pt x="40271" y="6134"/>
                        <a:pt x="39891" y="6061"/>
                        <a:pt x="39695" y="5963"/>
                      </a:cubicBezTo>
                      <a:cubicBezTo>
                        <a:pt x="39402" y="5828"/>
                        <a:pt x="39034" y="5387"/>
                        <a:pt x="38667" y="4959"/>
                      </a:cubicBezTo>
                      <a:cubicBezTo>
                        <a:pt x="38410" y="4653"/>
                        <a:pt x="38104" y="4285"/>
                        <a:pt x="37749" y="3943"/>
                      </a:cubicBezTo>
                      <a:cubicBezTo>
                        <a:pt x="36659" y="2877"/>
                        <a:pt x="35263" y="2265"/>
                        <a:pt x="33941" y="2265"/>
                      </a:cubicBezTo>
                      <a:cubicBezTo>
                        <a:pt x="32998" y="2265"/>
                        <a:pt x="32141" y="2559"/>
                        <a:pt x="31443" y="3122"/>
                      </a:cubicBezTo>
                      <a:cubicBezTo>
                        <a:pt x="30292" y="4041"/>
                        <a:pt x="29974" y="5314"/>
                        <a:pt x="29753" y="6147"/>
                      </a:cubicBezTo>
                      <a:cubicBezTo>
                        <a:pt x="29729" y="6257"/>
                        <a:pt x="29717" y="6355"/>
                        <a:pt x="29680" y="6453"/>
                      </a:cubicBezTo>
                      <a:cubicBezTo>
                        <a:pt x="29202" y="8204"/>
                        <a:pt x="27733" y="9636"/>
                        <a:pt x="26117" y="9942"/>
                      </a:cubicBezTo>
                      <a:cubicBezTo>
                        <a:pt x="25896" y="9991"/>
                        <a:pt x="25688" y="10003"/>
                        <a:pt x="25468" y="10003"/>
                      </a:cubicBezTo>
                      <a:cubicBezTo>
                        <a:pt x="24060" y="10003"/>
                        <a:pt x="22676" y="9195"/>
                        <a:pt x="22162" y="8057"/>
                      </a:cubicBezTo>
                      <a:cubicBezTo>
                        <a:pt x="21942" y="7567"/>
                        <a:pt x="21819" y="6918"/>
                        <a:pt x="21672" y="6220"/>
                      </a:cubicBezTo>
                      <a:cubicBezTo>
                        <a:pt x="21489" y="5326"/>
                        <a:pt x="21280" y="4285"/>
                        <a:pt x="20791" y="3257"/>
                      </a:cubicBezTo>
                      <a:cubicBezTo>
                        <a:pt x="20019" y="1629"/>
                        <a:pt x="18415" y="392"/>
                        <a:pt x="16701" y="74"/>
                      </a:cubicBezTo>
                      <a:cubicBezTo>
                        <a:pt x="16432" y="25"/>
                        <a:pt x="16150" y="0"/>
                        <a:pt x="15881" y="0"/>
                      </a:cubicBezTo>
                      <a:cubicBezTo>
                        <a:pt x="14803" y="0"/>
                        <a:pt x="13812" y="392"/>
                        <a:pt x="13040" y="1126"/>
                      </a:cubicBezTo>
                      <a:cubicBezTo>
                        <a:pt x="11718" y="2412"/>
                        <a:pt x="11595" y="4114"/>
                        <a:pt x="11510" y="5351"/>
                      </a:cubicBezTo>
                      <a:cubicBezTo>
                        <a:pt x="11497" y="5583"/>
                        <a:pt x="11485" y="5889"/>
                        <a:pt x="11449" y="6122"/>
                      </a:cubicBezTo>
                      <a:cubicBezTo>
                        <a:pt x="11302" y="6134"/>
                        <a:pt x="11142" y="6134"/>
                        <a:pt x="11008" y="6134"/>
                      </a:cubicBezTo>
                      <a:cubicBezTo>
                        <a:pt x="10432" y="6147"/>
                        <a:pt x="9771" y="6171"/>
                        <a:pt x="9110" y="6379"/>
                      </a:cubicBezTo>
                      <a:cubicBezTo>
                        <a:pt x="7947" y="6759"/>
                        <a:pt x="7126" y="7653"/>
                        <a:pt x="6857" y="8816"/>
                      </a:cubicBezTo>
                      <a:cubicBezTo>
                        <a:pt x="6649" y="9771"/>
                        <a:pt x="6906" y="10554"/>
                        <a:pt x="7077" y="11032"/>
                      </a:cubicBezTo>
                      <a:cubicBezTo>
                        <a:pt x="7077" y="11044"/>
                        <a:pt x="7077" y="11044"/>
                        <a:pt x="7090" y="11069"/>
                      </a:cubicBezTo>
                      <a:cubicBezTo>
                        <a:pt x="6979" y="11203"/>
                        <a:pt x="6735" y="11399"/>
                        <a:pt x="6404" y="11571"/>
                      </a:cubicBezTo>
                      <a:cubicBezTo>
                        <a:pt x="6122" y="11693"/>
                        <a:pt x="5792" y="11828"/>
                        <a:pt x="5473" y="11950"/>
                      </a:cubicBezTo>
                      <a:cubicBezTo>
                        <a:pt x="4518" y="12317"/>
                        <a:pt x="3343" y="12758"/>
                        <a:pt x="2363" y="13701"/>
                      </a:cubicBezTo>
                      <a:cubicBezTo>
                        <a:pt x="637" y="15329"/>
                        <a:pt x="0" y="18084"/>
                        <a:pt x="784" y="20705"/>
                      </a:cubicBezTo>
                      <a:cubicBezTo>
                        <a:pt x="833" y="20876"/>
                        <a:pt x="882" y="21047"/>
                        <a:pt x="943" y="21219"/>
                      </a:cubicBezTo>
                      <a:cubicBezTo>
                        <a:pt x="1433" y="22933"/>
                        <a:pt x="2241" y="25810"/>
                        <a:pt x="4935" y="26545"/>
                      </a:cubicBezTo>
                      <a:cubicBezTo>
                        <a:pt x="5314" y="26655"/>
                        <a:pt x="5718" y="26704"/>
                        <a:pt x="6110" y="26704"/>
                      </a:cubicBezTo>
                      <a:cubicBezTo>
                        <a:pt x="7653" y="26704"/>
                        <a:pt x="8914" y="25921"/>
                        <a:pt x="9918" y="25284"/>
                      </a:cubicBezTo>
                      <a:cubicBezTo>
                        <a:pt x="10334" y="25014"/>
                        <a:pt x="10763" y="24757"/>
                        <a:pt x="11069" y="24635"/>
                      </a:cubicBezTo>
                      <a:cubicBezTo>
                        <a:pt x="11191" y="24586"/>
                        <a:pt x="11363" y="24512"/>
                        <a:pt x="11485" y="24488"/>
                      </a:cubicBezTo>
                      <a:cubicBezTo>
                        <a:pt x="11559" y="24525"/>
                        <a:pt x="11681" y="24610"/>
                        <a:pt x="11865" y="24770"/>
                      </a:cubicBezTo>
                      <a:cubicBezTo>
                        <a:pt x="12244" y="25112"/>
                        <a:pt x="12612" y="25492"/>
                        <a:pt x="13016" y="25921"/>
                      </a:cubicBezTo>
                      <a:cubicBezTo>
                        <a:pt x="13738" y="26667"/>
                        <a:pt x="14546" y="27524"/>
                        <a:pt x="15575" y="28198"/>
                      </a:cubicBezTo>
                      <a:cubicBezTo>
                        <a:pt x="16701" y="28957"/>
                        <a:pt x="18036" y="29361"/>
                        <a:pt x="19321" y="29361"/>
                      </a:cubicBezTo>
                      <a:cubicBezTo>
                        <a:pt x="20717" y="29361"/>
                        <a:pt x="21954" y="28896"/>
                        <a:pt x="22884" y="27990"/>
                      </a:cubicBezTo>
                      <a:cubicBezTo>
                        <a:pt x="23386" y="27500"/>
                        <a:pt x="23729" y="26961"/>
                        <a:pt x="23999" y="26520"/>
                      </a:cubicBezTo>
                      <a:cubicBezTo>
                        <a:pt x="24060" y="26423"/>
                        <a:pt x="24121" y="26325"/>
                        <a:pt x="24207" y="26214"/>
                      </a:cubicBezTo>
                      <a:cubicBezTo>
                        <a:pt x="24390" y="26276"/>
                        <a:pt x="24599" y="26361"/>
                        <a:pt x="24770" y="26423"/>
                      </a:cubicBezTo>
                      <a:cubicBezTo>
                        <a:pt x="25492" y="26716"/>
                        <a:pt x="26374" y="27084"/>
                        <a:pt x="27415" y="27084"/>
                      </a:cubicBezTo>
                      <a:cubicBezTo>
                        <a:pt x="27770" y="27084"/>
                        <a:pt x="28100" y="27035"/>
                        <a:pt x="28443" y="26961"/>
                      </a:cubicBezTo>
                      <a:cubicBezTo>
                        <a:pt x="29631" y="26667"/>
                        <a:pt x="30414" y="25921"/>
                        <a:pt x="30978" y="25382"/>
                      </a:cubicBezTo>
                      <a:cubicBezTo>
                        <a:pt x="31137" y="25235"/>
                        <a:pt x="31369" y="25014"/>
                        <a:pt x="31467" y="24941"/>
                      </a:cubicBezTo>
                      <a:cubicBezTo>
                        <a:pt x="31578" y="24953"/>
                        <a:pt x="31798" y="25063"/>
                        <a:pt x="31933" y="25235"/>
                      </a:cubicBezTo>
                      <a:cubicBezTo>
                        <a:pt x="32373" y="25749"/>
                        <a:pt x="32545" y="26692"/>
                        <a:pt x="32655" y="27329"/>
                      </a:cubicBezTo>
                      <a:cubicBezTo>
                        <a:pt x="32900" y="28982"/>
                        <a:pt x="32667" y="31014"/>
                        <a:pt x="31590" y="31614"/>
                      </a:cubicBezTo>
                      <a:cubicBezTo>
                        <a:pt x="31516" y="31663"/>
                        <a:pt x="31455" y="31687"/>
                        <a:pt x="31382" y="31724"/>
                      </a:cubicBezTo>
                      <a:cubicBezTo>
                        <a:pt x="30916" y="31957"/>
                        <a:pt x="30157" y="32336"/>
                        <a:pt x="29594" y="33144"/>
                      </a:cubicBezTo>
                      <a:cubicBezTo>
                        <a:pt x="29166" y="33769"/>
                        <a:pt x="28933" y="34553"/>
                        <a:pt x="28921" y="35446"/>
                      </a:cubicBezTo>
                      <a:cubicBezTo>
                        <a:pt x="28884" y="37871"/>
                        <a:pt x="30231" y="39768"/>
                        <a:pt x="31308" y="41287"/>
                      </a:cubicBezTo>
                      <a:cubicBezTo>
                        <a:pt x="31871" y="42083"/>
                        <a:pt x="32410" y="42854"/>
                        <a:pt x="32692" y="43564"/>
                      </a:cubicBezTo>
                      <a:cubicBezTo>
                        <a:pt x="33059" y="44519"/>
                        <a:pt x="32973" y="45670"/>
                        <a:pt x="32435" y="46735"/>
                      </a:cubicBezTo>
                      <a:cubicBezTo>
                        <a:pt x="31896" y="47813"/>
                        <a:pt x="31027" y="48560"/>
                        <a:pt x="30047" y="48841"/>
                      </a:cubicBezTo>
                      <a:cubicBezTo>
                        <a:pt x="29790" y="48902"/>
                        <a:pt x="29496" y="48976"/>
                        <a:pt x="29190" y="49037"/>
                      </a:cubicBezTo>
                      <a:cubicBezTo>
                        <a:pt x="27464" y="49417"/>
                        <a:pt x="24268" y="50139"/>
                        <a:pt x="23901" y="53286"/>
                      </a:cubicBezTo>
                      <a:cubicBezTo>
                        <a:pt x="23790" y="54278"/>
                        <a:pt x="24048" y="55122"/>
                        <a:pt x="24243" y="55735"/>
                      </a:cubicBezTo>
                      <a:cubicBezTo>
                        <a:pt x="24280" y="55845"/>
                        <a:pt x="24329" y="55967"/>
                        <a:pt x="24354" y="56053"/>
                      </a:cubicBezTo>
                      <a:cubicBezTo>
                        <a:pt x="24146" y="56408"/>
                        <a:pt x="23815" y="56947"/>
                        <a:pt x="23729" y="57694"/>
                      </a:cubicBezTo>
                      <a:cubicBezTo>
                        <a:pt x="23570" y="58832"/>
                        <a:pt x="23913" y="60461"/>
                        <a:pt x="26300" y="61771"/>
                      </a:cubicBezTo>
                      <a:lnTo>
                        <a:pt x="37700" y="67991"/>
                      </a:lnTo>
                      <a:cubicBezTo>
                        <a:pt x="39426" y="68946"/>
                        <a:pt x="41410" y="70011"/>
                        <a:pt x="43638" y="70501"/>
                      </a:cubicBezTo>
                      <a:cubicBezTo>
                        <a:pt x="44630" y="70721"/>
                        <a:pt x="45670" y="70831"/>
                        <a:pt x="46858" y="70831"/>
                      </a:cubicBezTo>
                      <a:cubicBezTo>
                        <a:pt x="48401" y="70831"/>
                        <a:pt x="49895" y="70648"/>
                        <a:pt x="51229" y="70476"/>
                      </a:cubicBezTo>
                      <a:cubicBezTo>
                        <a:pt x="53445" y="70195"/>
                        <a:pt x="55759" y="69913"/>
                        <a:pt x="58025" y="69913"/>
                      </a:cubicBezTo>
                      <a:cubicBezTo>
                        <a:pt x="60216" y="69913"/>
                        <a:pt x="62053" y="70182"/>
                        <a:pt x="63645" y="70733"/>
                      </a:cubicBezTo>
                      <a:cubicBezTo>
                        <a:pt x="64098" y="70905"/>
                        <a:pt x="64612" y="71101"/>
                        <a:pt x="65102" y="71297"/>
                      </a:cubicBezTo>
                      <a:cubicBezTo>
                        <a:pt x="66632" y="71933"/>
                        <a:pt x="68371" y="72631"/>
                        <a:pt x="70269" y="72631"/>
                      </a:cubicBezTo>
                      <a:cubicBezTo>
                        <a:pt x="70918" y="72631"/>
                        <a:pt x="71530" y="72558"/>
                        <a:pt x="72117" y="72386"/>
                      </a:cubicBezTo>
                      <a:cubicBezTo>
                        <a:pt x="73648" y="71982"/>
                        <a:pt x="75938" y="70917"/>
                        <a:pt x="78117" y="66497"/>
                      </a:cubicBezTo>
                      <a:cubicBezTo>
                        <a:pt x="79452" y="63803"/>
                        <a:pt x="80505" y="60975"/>
                        <a:pt x="81264" y="58085"/>
                      </a:cubicBezTo>
                      <a:cubicBezTo>
                        <a:pt x="81815" y="56028"/>
                        <a:pt x="82366" y="53274"/>
                        <a:pt x="81851" y="50470"/>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grpSp>
      <p:sp>
        <p:nvSpPr>
          <p:cNvPr id="217" name="Google Shape;217;p9"/>
          <p:cNvSpPr txBox="1">
            <a:spLocks noGrp="1"/>
          </p:cNvSpPr>
          <p:nvPr>
            <p:ph type="title"/>
          </p:nvPr>
        </p:nvSpPr>
        <p:spPr>
          <a:xfrm>
            <a:off x="886975" y="1500025"/>
            <a:ext cx="4284900" cy="1755300"/>
          </a:xfrm>
          <a:prstGeom prst="rect">
            <a:avLst/>
          </a:prstGeom>
        </p:spPr>
        <p:txBody>
          <a:bodyPr spcFirstLastPara="1" wrap="square" lIns="91425" tIns="91425" rIns="91425" bIns="91425" anchor="ctr" anchorCtr="0">
            <a:noAutofit/>
          </a:bodyPr>
          <a:lstStyle>
            <a:lvl1pPr lvl="0" algn="l">
              <a:spcBef>
                <a:spcPts val="0"/>
              </a:spcBef>
              <a:spcAft>
                <a:spcPts val="0"/>
              </a:spcAft>
              <a:buSzPts val="4200"/>
              <a:buNone/>
              <a:defRPr sz="11500">
                <a:solidFill>
                  <a:schemeClr val="accent6"/>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218" name="Google Shape;218;p9"/>
          <p:cNvSpPr txBox="1">
            <a:spLocks noGrp="1"/>
          </p:cNvSpPr>
          <p:nvPr>
            <p:ph type="subTitle" idx="1"/>
          </p:nvPr>
        </p:nvSpPr>
        <p:spPr>
          <a:xfrm>
            <a:off x="886975" y="3021950"/>
            <a:ext cx="4332900" cy="678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23273009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94"/>
        <p:cNvGrpSpPr/>
        <p:nvPr/>
      </p:nvGrpSpPr>
      <p:grpSpPr>
        <a:xfrm>
          <a:off x="0" y="0"/>
          <a:ext cx="0" cy="0"/>
          <a:chOff x="0" y="0"/>
          <a:chExt cx="0" cy="0"/>
        </a:xfrm>
      </p:grpSpPr>
    </p:spTree>
    <p:extLst>
      <p:ext uri="{BB962C8B-B14F-4D97-AF65-F5344CB8AC3E}">
        <p14:creationId xmlns:p14="http://schemas.microsoft.com/office/powerpoint/2010/main" val="13691327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95"/>
        <p:cNvGrpSpPr/>
        <p:nvPr/>
      </p:nvGrpSpPr>
      <p:grpSpPr>
        <a:xfrm>
          <a:off x="0" y="0"/>
          <a:ext cx="0" cy="0"/>
          <a:chOff x="0" y="0"/>
          <a:chExt cx="0" cy="0"/>
        </a:xfrm>
      </p:grpSpPr>
      <p:grpSp>
        <p:nvGrpSpPr>
          <p:cNvPr id="296" name="Google Shape;296;p13"/>
          <p:cNvGrpSpPr/>
          <p:nvPr/>
        </p:nvGrpSpPr>
        <p:grpSpPr>
          <a:xfrm>
            <a:off x="-1020550" y="-785874"/>
            <a:ext cx="14015605" cy="8884664"/>
            <a:chOff x="-1020550" y="-785874"/>
            <a:chExt cx="14015605" cy="8884664"/>
          </a:xfrm>
        </p:grpSpPr>
        <p:grpSp>
          <p:nvGrpSpPr>
            <p:cNvPr id="297" name="Google Shape;297;p13"/>
            <p:cNvGrpSpPr/>
            <p:nvPr/>
          </p:nvGrpSpPr>
          <p:grpSpPr>
            <a:xfrm rot="10800000">
              <a:off x="7785753" y="2425865"/>
              <a:ext cx="2282288" cy="2513280"/>
              <a:chOff x="-1890669" y="-592228"/>
              <a:chExt cx="3608930" cy="3973565"/>
            </a:xfrm>
          </p:grpSpPr>
          <p:grpSp>
            <p:nvGrpSpPr>
              <p:cNvPr id="298" name="Google Shape;298;p13"/>
              <p:cNvGrpSpPr/>
              <p:nvPr/>
            </p:nvGrpSpPr>
            <p:grpSpPr>
              <a:xfrm>
                <a:off x="-1890669" y="-592228"/>
                <a:ext cx="3608930" cy="3973565"/>
                <a:chOff x="262575" y="279375"/>
                <a:chExt cx="1205750" cy="1327575"/>
              </a:xfrm>
            </p:grpSpPr>
            <p:sp>
              <p:nvSpPr>
                <p:cNvPr id="299" name="Google Shape;299;p13"/>
                <p:cNvSpPr/>
                <p:nvPr/>
              </p:nvSpPr>
              <p:spPr>
                <a:xfrm>
                  <a:off x="321025" y="335700"/>
                  <a:ext cx="1088525" cy="1213400"/>
                </a:xfrm>
                <a:custGeom>
                  <a:avLst/>
                  <a:gdLst/>
                  <a:ahLst/>
                  <a:cxnLst/>
                  <a:rect l="l" t="t" r="r" b="b"/>
                  <a:pathLst>
                    <a:path w="43541" h="48536" fill="none" extrusionOk="0">
                      <a:moveTo>
                        <a:pt x="12392" y="48535"/>
                      </a:moveTo>
                      <a:cubicBezTo>
                        <a:pt x="12061" y="48535"/>
                        <a:pt x="11730" y="48364"/>
                        <a:pt x="11437" y="48205"/>
                      </a:cubicBezTo>
                      <a:cubicBezTo>
                        <a:pt x="9404" y="47005"/>
                        <a:pt x="7506" y="45609"/>
                        <a:pt x="7335" y="43527"/>
                      </a:cubicBezTo>
                      <a:cubicBezTo>
                        <a:pt x="7286" y="42976"/>
                        <a:pt x="7384" y="42413"/>
                        <a:pt x="7470" y="41875"/>
                      </a:cubicBezTo>
                      <a:cubicBezTo>
                        <a:pt x="7531" y="41507"/>
                        <a:pt x="7592" y="41128"/>
                        <a:pt x="7616" y="40748"/>
                      </a:cubicBezTo>
                      <a:cubicBezTo>
                        <a:pt x="7690" y="38936"/>
                        <a:pt x="6772" y="37271"/>
                        <a:pt x="5878" y="35667"/>
                      </a:cubicBezTo>
                      <a:cubicBezTo>
                        <a:pt x="5743" y="35422"/>
                        <a:pt x="5608" y="35177"/>
                        <a:pt x="5474" y="34920"/>
                      </a:cubicBezTo>
                      <a:cubicBezTo>
                        <a:pt x="3490" y="31222"/>
                        <a:pt x="2327" y="27121"/>
                        <a:pt x="1213" y="23178"/>
                      </a:cubicBezTo>
                      <a:cubicBezTo>
                        <a:pt x="650" y="21170"/>
                        <a:pt x="1" y="18893"/>
                        <a:pt x="331" y="16676"/>
                      </a:cubicBezTo>
                      <a:cubicBezTo>
                        <a:pt x="576" y="14999"/>
                        <a:pt x="1348" y="13309"/>
                        <a:pt x="2719" y="11473"/>
                      </a:cubicBezTo>
                      <a:cubicBezTo>
                        <a:pt x="6698" y="6122"/>
                        <a:pt x="12465" y="3453"/>
                        <a:pt x="16591" y="2131"/>
                      </a:cubicBezTo>
                      <a:cubicBezTo>
                        <a:pt x="21219" y="674"/>
                        <a:pt x="26558" y="0"/>
                        <a:pt x="33366" y="25"/>
                      </a:cubicBezTo>
                      <a:cubicBezTo>
                        <a:pt x="33929" y="25"/>
                        <a:pt x="34639" y="25"/>
                        <a:pt x="35276" y="208"/>
                      </a:cubicBezTo>
                      <a:cubicBezTo>
                        <a:pt x="35973" y="392"/>
                        <a:pt x="36586" y="772"/>
                        <a:pt x="37173" y="1127"/>
                      </a:cubicBezTo>
                      <a:cubicBezTo>
                        <a:pt x="39243" y="2376"/>
                        <a:pt x="41606" y="3820"/>
                        <a:pt x="42916" y="6085"/>
                      </a:cubicBezTo>
                      <a:cubicBezTo>
                        <a:pt x="43381" y="6857"/>
                        <a:pt x="43540" y="7530"/>
                        <a:pt x="43467" y="8167"/>
                      </a:cubicBezTo>
                      <a:cubicBezTo>
                        <a:pt x="43283" y="9416"/>
                        <a:pt x="42169" y="9710"/>
                        <a:pt x="41177" y="9955"/>
                      </a:cubicBezTo>
                      <a:lnTo>
                        <a:pt x="41006" y="10004"/>
                      </a:lnTo>
                      <a:cubicBezTo>
                        <a:pt x="39316" y="10432"/>
                        <a:pt x="38006" y="10922"/>
                        <a:pt x="36892" y="11534"/>
                      </a:cubicBezTo>
                      <a:lnTo>
                        <a:pt x="36892" y="11534"/>
                      </a:lnTo>
                      <a:cubicBezTo>
                        <a:pt x="35178" y="12465"/>
                        <a:pt x="33929" y="13775"/>
                        <a:pt x="33366" y="15232"/>
                      </a:cubicBezTo>
                      <a:cubicBezTo>
                        <a:pt x="33219" y="15611"/>
                        <a:pt x="33108" y="16028"/>
                        <a:pt x="33010" y="16432"/>
                      </a:cubicBezTo>
                      <a:cubicBezTo>
                        <a:pt x="32876" y="16983"/>
                        <a:pt x="32729" y="17558"/>
                        <a:pt x="32459" y="18085"/>
                      </a:cubicBezTo>
                      <a:cubicBezTo>
                        <a:pt x="32153" y="18672"/>
                        <a:pt x="31725" y="19186"/>
                        <a:pt x="31296" y="19688"/>
                      </a:cubicBezTo>
                      <a:cubicBezTo>
                        <a:pt x="31039" y="19995"/>
                        <a:pt x="30770" y="20313"/>
                        <a:pt x="30525" y="20656"/>
                      </a:cubicBezTo>
                      <a:cubicBezTo>
                        <a:pt x="29362" y="22284"/>
                        <a:pt x="29031" y="24513"/>
                        <a:pt x="29680" y="26410"/>
                      </a:cubicBezTo>
                      <a:cubicBezTo>
                        <a:pt x="29766" y="26692"/>
                        <a:pt x="29913" y="26998"/>
                        <a:pt x="30011" y="27280"/>
                      </a:cubicBezTo>
                      <a:cubicBezTo>
                        <a:pt x="30402" y="28223"/>
                        <a:pt x="30807" y="29190"/>
                        <a:pt x="30500" y="30157"/>
                      </a:cubicBezTo>
                      <a:cubicBezTo>
                        <a:pt x="30231" y="31039"/>
                        <a:pt x="29423" y="31614"/>
                        <a:pt x="28786" y="31932"/>
                      </a:cubicBezTo>
                      <a:cubicBezTo>
                        <a:pt x="26080" y="33304"/>
                        <a:pt x="22419" y="32422"/>
                        <a:pt x="20644" y="29961"/>
                      </a:cubicBezTo>
                      <a:cubicBezTo>
                        <a:pt x="20583" y="29863"/>
                        <a:pt x="20509" y="29753"/>
                        <a:pt x="20448" y="29667"/>
                      </a:cubicBezTo>
                      <a:cubicBezTo>
                        <a:pt x="20179" y="29263"/>
                        <a:pt x="19897" y="28859"/>
                        <a:pt x="19481" y="28627"/>
                      </a:cubicBezTo>
                      <a:cubicBezTo>
                        <a:pt x="18379" y="28002"/>
                        <a:pt x="17020" y="28933"/>
                        <a:pt x="16224" y="30047"/>
                      </a:cubicBezTo>
                      <a:cubicBezTo>
                        <a:pt x="14253" y="32814"/>
                        <a:pt x="13787" y="36646"/>
                        <a:pt x="15061" y="39793"/>
                      </a:cubicBezTo>
                      <a:lnTo>
                        <a:pt x="15195" y="40124"/>
                      </a:lnTo>
                      <a:cubicBezTo>
                        <a:pt x="15428" y="40675"/>
                        <a:pt x="15661" y="41226"/>
                        <a:pt x="15661" y="41838"/>
                      </a:cubicBezTo>
                      <a:cubicBezTo>
                        <a:pt x="15661" y="42291"/>
                        <a:pt x="15502" y="42719"/>
                        <a:pt x="15355" y="43160"/>
                      </a:cubicBezTo>
                      <a:cubicBezTo>
                        <a:pt x="14791" y="44752"/>
                        <a:pt x="14093" y="46331"/>
                        <a:pt x="13334" y="47837"/>
                      </a:cubicBezTo>
                      <a:cubicBezTo>
                        <a:pt x="13200" y="48094"/>
                        <a:pt x="13053" y="48339"/>
                        <a:pt x="12832" y="48462"/>
                      </a:cubicBezTo>
                      <a:cubicBezTo>
                        <a:pt x="12649" y="48511"/>
                        <a:pt x="12526" y="48535"/>
                        <a:pt x="12392" y="4853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0" name="Google Shape;300;p13"/>
                <p:cNvSpPr/>
                <p:nvPr/>
              </p:nvSpPr>
              <p:spPr>
                <a:xfrm>
                  <a:off x="408275" y="421100"/>
                  <a:ext cx="903000" cy="1014725"/>
                </a:xfrm>
                <a:custGeom>
                  <a:avLst/>
                  <a:gdLst/>
                  <a:ahLst/>
                  <a:cxnLst/>
                  <a:rect l="l" t="t" r="r" b="b"/>
                  <a:pathLst>
                    <a:path w="36120" h="40589" fill="none" extrusionOk="0">
                      <a:moveTo>
                        <a:pt x="7824" y="40589"/>
                      </a:moveTo>
                      <a:lnTo>
                        <a:pt x="7800" y="40552"/>
                      </a:lnTo>
                      <a:cubicBezTo>
                        <a:pt x="7322" y="40148"/>
                        <a:pt x="7224" y="39916"/>
                        <a:pt x="7224" y="39830"/>
                      </a:cubicBezTo>
                      <a:cubicBezTo>
                        <a:pt x="7212" y="39683"/>
                        <a:pt x="7273" y="39291"/>
                        <a:pt x="7334" y="38997"/>
                      </a:cubicBezTo>
                      <a:cubicBezTo>
                        <a:pt x="7408" y="38556"/>
                        <a:pt x="7494" y="38054"/>
                        <a:pt x="7518" y="37479"/>
                      </a:cubicBezTo>
                      <a:cubicBezTo>
                        <a:pt x="7640" y="34712"/>
                        <a:pt x="6392" y="32435"/>
                        <a:pt x="5375" y="30610"/>
                      </a:cubicBezTo>
                      <a:lnTo>
                        <a:pt x="5363" y="30586"/>
                      </a:lnTo>
                      <a:cubicBezTo>
                        <a:pt x="5241" y="30353"/>
                        <a:pt x="5118" y="30120"/>
                        <a:pt x="4996" y="29912"/>
                      </a:cubicBezTo>
                      <a:cubicBezTo>
                        <a:pt x="3184" y="26545"/>
                        <a:pt x="2082" y="22627"/>
                        <a:pt x="1016" y="18844"/>
                      </a:cubicBezTo>
                      <a:cubicBezTo>
                        <a:pt x="502" y="17081"/>
                        <a:pt x="0" y="15256"/>
                        <a:pt x="221" y="13750"/>
                      </a:cubicBezTo>
                      <a:cubicBezTo>
                        <a:pt x="368" y="12661"/>
                        <a:pt x="955" y="11448"/>
                        <a:pt x="1959" y="10089"/>
                      </a:cubicBezTo>
                      <a:cubicBezTo>
                        <a:pt x="5412" y="5461"/>
                        <a:pt x="10493" y="3122"/>
                        <a:pt x="14130" y="1959"/>
                      </a:cubicBezTo>
                      <a:cubicBezTo>
                        <a:pt x="18354" y="625"/>
                        <a:pt x="23239" y="0"/>
                        <a:pt x="29508" y="0"/>
                      </a:cubicBezTo>
                      <a:lnTo>
                        <a:pt x="29594" y="0"/>
                      </a:lnTo>
                      <a:lnTo>
                        <a:pt x="29876" y="0"/>
                      </a:lnTo>
                      <a:cubicBezTo>
                        <a:pt x="30182" y="0"/>
                        <a:pt x="30696" y="0"/>
                        <a:pt x="30904" y="61"/>
                      </a:cubicBezTo>
                      <a:cubicBezTo>
                        <a:pt x="31137" y="123"/>
                        <a:pt x="31577" y="404"/>
                        <a:pt x="31933" y="612"/>
                      </a:cubicBezTo>
                      <a:cubicBezTo>
                        <a:pt x="32312" y="845"/>
                        <a:pt x="32826" y="1053"/>
                        <a:pt x="33365" y="1286"/>
                      </a:cubicBezTo>
                      <a:cubicBezTo>
                        <a:pt x="34712" y="1849"/>
                        <a:pt x="36120" y="2437"/>
                        <a:pt x="35814" y="3490"/>
                      </a:cubicBezTo>
                      <a:cubicBezTo>
                        <a:pt x="35520" y="4506"/>
                        <a:pt x="34443" y="4616"/>
                        <a:pt x="33377" y="4739"/>
                      </a:cubicBezTo>
                      <a:cubicBezTo>
                        <a:pt x="32765" y="4800"/>
                        <a:pt x="32190" y="4886"/>
                        <a:pt x="31761" y="5106"/>
                      </a:cubicBezTo>
                      <a:cubicBezTo>
                        <a:pt x="29337" y="6428"/>
                        <a:pt x="27537" y="8375"/>
                        <a:pt x="26692" y="10604"/>
                      </a:cubicBezTo>
                      <a:cubicBezTo>
                        <a:pt x="26484" y="11167"/>
                        <a:pt x="26337" y="11705"/>
                        <a:pt x="26215" y="12171"/>
                      </a:cubicBezTo>
                      <a:cubicBezTo>
                        <a:pt x="26129" y="12550"/>
                        <a:pt x="26019" y="12942"/>
                        <a:pt x="25933" y="13126"/>
                      </a:cubicBezTo>
                      <a:cubicBezTo>
                        <a:pt x="25823" y="13346"/>
                        <a:pt x="25517" y="13701"/>
                        <a:pt x="25223" y="14032"/>
                      </a:cubicBezTo>
                      <a:cubicBezTo>
                        <a:pt x="24917" y="14387"/>
                        <a:pt x="24586" y="14779"/>
                        <a:pt x="24243" y="15244"/>
                      </a:cubicBezTo>
                      <a:cubicBezTo>
                        <a:pt x="22456" y="17766"/>
                        <a:pt x="21966" y="21133"/>
                        <a:pt x="22958" y="24060"/>
                      </a:cubicBezTo>
                      <a:cubicBezTo>
                        <a:pt x="23092" y="24451"/>
                        <a:pt x="23239" y="24807"/>
                        <a:pt x="23374" y="25125"/>
                      </a:cubicBezTo>
                      <a:cubicBezTo>
                        <a:pt x="23386" y="25162"/>
                        <a:pt x="23423" y="25211"/>
                        <a:pt x="23447" y="25235"/>
                      </a:cubicBezTo>
                      <a:cubicBezTo>
                        <a:pt x="23509" y="25333"/>
                        <a:pt x="23582" y="25431"/>
                        <a:pt x="23545" y="25541"/>
                      </a:cubicBezTo>
                      <a:cubicBezTo>
                        <a:pt x="23435" y="25798"/>
                        <a:pt x="23068" y="25774"/>
                        <a:pt x="22750" y="25762"/>
                      </a:cubicBezTo>
                      <a:cubicBezTo>
                        <a:pt x="22652" y="25762"/>
                        <a:pt x="22578" y="25737"/>
                        <a:pt x="22480" y="25737"/>
                      </a:cubicBezTo>
                      <a:cubicBezTo>
                        <a:pt x="21439" y="25737"/>
                        <a:pt x="20435" y="25272"/>
                        <a:pt x="19897" y="24537"/>
                      </a:cubicBezTo>
                      <a:lnTo>
                        <a:pt x="19762" y="24353"/>
                      </a:lnTo>
                      <a:lnTo>
                        <a:pt x="19750" y="24317"/>
                      </a:lnTo>
                      <a:cubicBezTo>
                        <a:pt x="19382" y="23766"/>
                        <a:pt x="18746" y="22847"/>
                        <a:pt x="17644" y="22235"/>
                      </a:cubicBezTo>
                      <a:cubicBezTo>
                        <a:pt x="16909" y="21819"/>
                        <a:pt x="16077" y="21599"/>
                        <a:pt x="15219" y="21599"/>
                      </a:cubicBezTo>
                      <a:cubicBezTo>
                        <a:pt x="13273" y="21599"/>
                        <a:pt x="11301" y="22737"/>
                        <a:pt x="9955" y="24635"/>
                      </a:cubicBezTo>
                      <a:cubicBezTo>
                        <a:pt x="7285" y="28370"/>
                        <a:pt x="6685" y="33353"/>
                        <a:pt x="8387" y="37614"/>
                      </a:cubicBezTo>
                      <a:cubicBezTo>
                        <a:pt x="8436" y="37736"/>
                        <a:pt x="8498" y="37859"/>
                        <a:pt x="8547" y="38006"/>
                      </a:cubicBezTo>
                      <a:cubicBezTo>
                        <a:pt x="8559" y="38030"/>
                        <a:pt x="8571" y="38079"/>
                        <a:pt x="8608" y="38103"/>
                      </a:cubicBezTo>
                      <a:cubicBezTo>
                        <a:pt x="8657" y="38201"/>
                        <a:pt x="8693" y="38287"/>
                        <a:pt x="8693" y="38385"/>
                      </a:cubicBezTo>
                      <a:cubicBezTo>
                        <a:pt x="8693" y="38446"/>
                        <a:pt x="8669" y="38508"/>
                        <a:pt x="8644" y="38556"/>
                      </a:cubicBezTo>
                      <a:cubicBezTo>
                        <a:pt x="8644" y="38569"/>
                        <a:pt x="8632" y="38581"/>
                        <a:pt x="8632" y="38581"/>
                      </a:cubicBezTo>
                      <a:cubicBezTo>
                        <a:pt x="8400" y="39242"/>
                        <a:pt x="8142" y="39903"/>
                        <a:pt x="7873" y="4054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1" name="Google Shape;301;p13"/>
                <p:cNvSpPr/>
                <p:nvPr/>
              </p:nvSpPr>
              <p:spPr>
                <a:xfrm>
                  <a:off x="493675" y="440375"/>
                  <a:ext cx="630900" cy="586525"/>
                </a:xfrm>
                <a:custGeom>
                  <a:avLst/>
                  <a:gdLst/>
                  <a:ahLst/>
                  <a:cxnLst/>
                  <a:rect l="l" t="t" r="r" b="b"/>
                  <a:pathLst>
                    <a:path w="25236" h="23461" fill="none" extrusionOk="0">
                      <a:moveTo>
                        <a:pt x="2816" y="23460"/>
                      </a:moveTo>
                      <a:lnTo>
                        <a:pt x="2767" y="23460"/>
                      </a:lnTo>
                      <a:cubicBezTo>
                        <a:pt x="1286" y="23338"/>
                        <a:pt x="1200" y="21428"/>
                        <a:pt x="1102" y="19591"/>
                      </a:cubicBezTo>
                      <a:cubicBezTo>
                        <a:pt x="1053" y="18734"/>
                        <a:pt x="1017" y="17828"/>
                        <a:pt x="833" y="17154"/>
                      </a:cubicBezTo>
                      <a:cubicBezTo>
                        <a:pt x="453" y="15869"/>
                        <a:pt x="0" y="14240"/>
                        <a:pt x="123" y="13445"/>
                      </a:cubicBezTo>
                      <a:cubicBezTo>
                        <a:pt x="172" y="13163"/>
                        <a:pt x="368" y="12502"/>
                        <a:pt x="1237" y="11326"/>
                      </a:cubicBezTo>
                      <a:cubicBezTo>
                        <a:pt x="4151" y="7420"/>
                        <a:pt x="8547" y="5400"/>
                        <a:pt x="11730" y="4408"/>
                      </a:cubicBezTo>
                      <a:cubicBezTo>
                        <a:pt x="12599" y="4127"/>
                        <a:pt x="13726" y="3576"/>
                        <a:pt x="14938" y="3000"/>
                      </a:cubicBezTo>
                      <a:cubicBezTo>
                        <a:pt x="17828" y="1592"/>
                        <a:pt x="21109" y="1"/>
                        <a:pt x="23178" y="833"/>
                      </a:cubicBezTo>
                      <a:cubicBezTo>
                        <a:pt x="23913" y="1139"/>
                        <a:pt x="24427" y="1739"/>
                        <a:pt x="24733" y="2645"/>
                      </a:cubicBezTo>
                      <a:cubicBezTo>
                        <a:pt x="25235" y="4127"/>
                        <a:pt x="23913" y="5119"/>
                        <a:pt x="22492" y="6184"/>
                      </a:cubicBezTo>
                      <a:cubicBezTo>
                        <a:pt x="21501" y="6918"/>
                        <a:pt x="20484" y="7678"/>
                        <a:pt x="20129" y="8645"/>
                      </a:cubicBezTo>
                      <a:cubicBezTo>
                        <a:pt x="19836" y="9392"/>
                        <a:pt x="19689" y="10041"/>
                        <a:pt x="19542" y="10567"/>
                      </a:cubicBezTo>
                      <a:cubicBezTo>
                        <a:pt x="19542" y="10592"/>
                        <a:pt x="19529" y="10616"/>
                        <a:pt x="19529" y="10653"/>
                      </a:cubicBezTo>
                      <a:cubicBezTo>
                        <a:pt x="19517" y="10714"/>
                        <a:pt x="19517" y="10775"/>
                        <a:pt x="19480" y="10837"/>
                      </a:cubicBezTo>
                      <a:cubicBezTo>
                        <a:pt x="19431" y="10910"/>
                        <a:pt x="19370" y="10971"/>
                        <a:pt x="19334" y="11032"/>
                      </a:cubicBezTo>
                      <a:lnTo>
                        <a:pt x="19272" y="11094"/>
                      </a:lnTo>
                      <a:cubicBezTo>
                        <a:pt x="18929" y="11473"/>
                        <a:pt x="18513" y="11963"/>
                        <a:pt x="18085" y="12563"/>
                      </a:cubicBezTo>
                      <a:cubicBezTo>
                        <a:pt x="17570" y="13298"/>
                        <a:pt x="17423" y="14302"/>
                        <a:pt x="17277" y="15281"/>
                      </a:cubicBezTo>
                      <a:cubicBezTo>
                        <a:pt x="17081" y="16628"/>
                        <a:pt x="16897" y="17901"/>
                        <a:pt x="15795" y="18465"/>
                      </a:cubicBezTo>
                      <a:cubicBezTo>
                        <a:pt x="15073" y="18832"/>
                        <a:pt x="14338" y="18452"/>
                        <a:pt x="13554" y="18060"/>
                      </a:cubicBezTo>
                      <a:cubicBezTo>
                        <a:pt x="12991" y="17767"/>
                        <a:pt x="12416" y="17473"/>
                        <a:pt x="11828" y="17473"/>
                      </a:cubicBezTo>
                      <a:cubicBezTo>
                        <a:pt x="8804" y="17473"/>
                        <a:pt x="5804" y="19138"/>
                        <a:pt x="3808" y="21942"/>
                      </a:cubicBezTo>
                      <a:cubicBezTo>
                        <a:pt x="3686" y="22113"/>
                        <a:pt x="3612" y="22370"/>
                        <a:pt x="3514" y="22603"/>
                      </a:cubicBezTo>
                      <a:cubicBezTo>
                        <a:pt x="3343" y="23019"/>
                        <a:pt x="3184" y="23460"/>
                        <a:pt x="2816" y="2346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2" name="Google Shape;302;p13"/>
                <p:cNvSpPr/>
                <p:nvPr/>
              </p:nvSpPr>
              <p:spPr>
                <a:xfrm>
                  <a:off x="579075" y="560075"/>
                  <a:ext cx="386025" cy="301825"/>
                </a:xfrm>
                <a:custGeom>
                  <a:avLst/>
                  <a:gdLst/>
                  <a:ahLst/>
                  <a:cxnLst/>
                  <a:rect l="l" t="t" r="r" b="b"/>
                  <a:pathLst>
                    <a:path w="15441" h="12073" fill="none" extrusionOk="0">
                      <a:moveTo>
                        <a:pt x="1715" y="12073"/>
                      </a:moveTo>
                      <a:cubicBezTo>
                        <a:pt x="1408" y="12073"/>
                        <a:pt x="1090" y="12024"/>
                        <a:pt x="759" y="11901"/>
                      </a:cubicBezTo>
                      <a:lnTo>
                        <a:pt x="759" y="11901"/>
                      </a:lnTo>
                      <a:cubicBezTo>
                        <a:pt x="662" y="11864"/>
                        <a:pt x="662" y="11730"/>
                        <a:pt x="662" y="11620"/>
                      </a:cubicBezTo>
                      <a:cubicBezTo>
                        <a:pt x="662" y="11558"/>
                        <a:pt x="662" y="11497"/>
                        <a:pt x="637" y="11448"/>
                      </a:cubicBezTo>
                      <a:cubicBezTo>
                        <a:pt x="600" y="11289"/>
                        <a:pt x="539" y="11093"/>
                        <a:pt x="453" y="10897"/>
                      </a:cubicBezTo>
                      <a:cubicBezTo>
                        <a:pt x="257" y="10334"/>
                        <a:pt x="0" y="9636"/>
                        <a:pt x="74" y="9195"/>
                      </a:cubicBezTo>
                      <a:cubicBezTo>
                        <a:pt x="86" y="9073"/>
                        <a:pt x="196" y="8938"/>
                        <a:pt x="355" y="8754"/>
                      </a:cubicBezTo>
                      <a:cubicBezTo>
                        <a:pt x="392" y="8693"/>
                        <a:pt x="453" y="8620"/>
                        <a:pt x="502" y="8534"/>
                      </a:cubicBezTo>
                      <a:cubicBezTo>
                        <a:pt x="2865" y="5351"/>
                        <a:pt x="6600" y="3673"/>
                        <a:pt x="9306" y="2816"/>
                      </a:cubicBezTo>
                      <a:cubicBezTo>
                        <a:pt x="10408" y="2461"/>
                        <a:pt x="11657" y="1861"/>
                        <a:pt x="12979" y="1224"/>
                      </a:cubicBezTo>
                      <a:cubicBezTo>
                        <a:pt x="13175" y="1126"/>
                        <a:pt x="13408" y="931"/>
                        <a:pt x="13652" y="722"/>
                      </a:cubicBezTo>
                      <a:cubicBezTo>
                        <a:pt x="14069" y="367"/>
                        <a:pt x="14497" y="0"/>
                        <a:pt x="14828" y="49"/>
                      </a:cubicBezTo>
                      <a:cubicBezTo>
                        <a:pt x="14950" y="61"/>
                        <a:pt x="15048" y="122"/>
                        <a:pt x="15122" y="245"/>
                      </a:cubicBezTo>
                      <a:cubicBezTo>
                        <a:pt x="15440" y="698"/>
                        <a:pt x="14950" y="1126"/>
                        <a:pt x="14448" y="1579"/>
                      </a:cubicBezTo>
                      <a:cubicBezTo>
                        <a:pt x="14081" y="1910"/>
                        <a:pt x="13677" y="2253"/>
                        <a:pt x="13542" y="2645"/>
                      </a:cubicBezTo>
                      <a:cubicBezTo>
                        <a:pt x="13432" y="2951"/>
                        <a:pt x="13359" y="3245"/>
                        <a:pt x="13285" y="3514"/>
                      </a:cubicBezTo>
                      <a:cubicBezTo>
                        <a:pt x="13187" y="3857"/>
                        <a:pt x="13114" y="4175"/>
                        <a:pt x="12979" y="4420"/>
                      </a:cubicBezTo>
                      <a:cubicBezTo>
                        <a:pt x="12857" y="4665"/>
                        <a:pt x="12636" y="4910"/>
                        <a:pt x="12428" y="5155"/>
                      </a:cubicBezTo>
                      <a:cubicBezTo>
                        <a:pt x="12257" y="5351"/>
                        <a:pt x="12073" y="5571"/>
                        <a:pt x="11901" y="5804"/>
                      </a:cubicBezTo>
                      <a:cubicBezTo>
                        <a:pt x="11473" y="6391"/>
                        <a:pt x="11387" y="7175"/>
                        <a:pt x="11289" y="7861"/>
                      </a:cubicBezTo>
                      <a:cubicBezTo>
                        <a:pt x="11204" y="8644"/>
                        <a:pt x="11093" y="9391"/>
                        <a:pt x="10530" y="9722"/>
                      </a:cubicBezTo>
                      <a:cubicBezTo>
                        <a:pt x="10187" y="9918"/>
                        <a:pt x="9808" y="9746"/>
                        <a:pt x="9379" y="9563"/>
                      </a:cubicBezTo>
                      <a:cubicBezTo>
                        <a:pt x="9061" y="9428"/>
                        <a:pt x="8718" y="9293"/>
                        <a:pt x="8375" y="9293"/>
                      </a:cubicBezTo>
                      <a:cubicBezTo>
                        <a:pt x="7175" y="9293"/>
                        <a:pt x="6061" y="10003"/>
                        <a:pt x="4971" y="10701"/>
                      </a:cubicBezTo>
                      <a:cubicBezTo>
                        <a:pt x="3869" y="11411"/>
                        <a:pt x="2816" y="12073"/>
                        <a:pt x="1715" y="1207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3" name="Google Shape;303;p13"/>
                <p:cNvSpPr/>
                <p:nvPr/>
              </p:nvSpPr>
              <p:spPr>
                <a:xfrm>
                  <a:off x="262575" y="279375"/>
                  <a:ext cx="1205750" cy="1327575"/>
                </a:xfrm>
                <a:custGeom>
                  <a:avLst/>
                  <a:gdLst/>
                  <a:ahLst/>
                  <a:cxnLst/>
                  <a:rect l="l" t="t" r="r" b="b"/>
                  <a:pathLst>
                    <a:path w="48230" h="53103" fill="none" extrusionOk="0">
                      <a:moveTo>
                        <a:pt x="19027" y="37087"/>
                      </a:moveTo>
                      <a:cubicBezTo>
                        <a:pt x="18831" y="38471"/>
                        <a:pt x="18966" y="39903"/>
                        <a:pt x="19480" y="41189"/>
                      </a:cubicBezTo>
                      <a:cubicBezTo>
                        <a:pt x="19529" y="41287"/>
                        <a:pt x="19566" y="41385"/>
                        <a:pt x="19603" y="41483"/>
                      </a:cubicBezTo>
                      <a:cubicBezTo>
                        <a:pt x="19884" y="42144"/>
                        <a:pt x="20252" y="43026"/>
                        <a:pt x="20239" y="44103"/>
                      </a:cubicBezTo>
                      <a:cubicBezTo>
                        <a:pt x="20215" y="44911"/>
                        <a:pt x="20007" y="45597"/>
                        <a:pt x="19786" y="46185"/>
                      </a:cubicBezTo>
                      <a:cubicBezTo>
                        <a:pt x="19199" y="47862"/>
                        <a:pt x="18476" y="49539"/>
                        <a:pt x="17644" y="51119"/>
                      </a:cubicBezTo>
                      <a:cubicBezTo>
                        <a:pt x="17484" y="51462"/>
                        <a:pt x="17080" y="52245"/>
                        <a:pt x="16199" y="52735"/>
                      </a:cubicBezTo>
                      <a:cubicBezTo>
                        <a:pt x="15734" y="52980"/>
                        <a:pt x="15244" y="53102"/>
                        <a:pt x="14730" y="53102"/>
                      </a:cubicBezTo>
                      <a:cubicBezTo>
                        <a:pt x="13836" y="53102"/>
                        <a:pt x="13089" y="52711"/>
                        <a:pt x="12611" y="52441"/>
                      </a:cubicBezTo>
                      <a:cubicBezTo>
                        <a:pt x="11007" y="51486"/>
                        <a:pt x="7677" y="49539"/>
                        <a:pt x="7371" y="45976"/>
                      </a:cubicBezTo>
                      <a:cubicBezTo>
                        <a:pt x="7297" y="45144"/>
                        <a:pt x="7420" y="44372"/>
                        <a:pt x="7530" y="43760"/>
                      </a:cubicBezTo>
                      <a:cubicBezTo>
                        <a:pt x="7579" y="43442"/>
                        <a:pt x="7640" y="43148"/>
                        <a:pt x="7640" y="42903"/>
                      </a:cubicBezTo>
                      <a:cubicBezTo>
                        <a:pt x="7677" y="41740"/>
                        <a:pt x="6967" y="40430"/>
                        <a:pt x="6196" y="39034"/>
                      </a:cubicBezTo>
                      <a:cubicBezTo>
                        <a:pt x="6061" y="38777"/>
                        <a:pt x="5926" y="38532"/>
                        <a:pt x="5779" y="38263"/>
                      </a:cubicBezTo>
                      <a:cubicBezTo>
                        <a:pt x="3686" y="34345"/>
                        <a:pt x="2498" y="30145"/>
                        <a:pt x="1347" y="26068"/>
                      </a:cubicBezTo>
                      <a:cubicBezTo>
                        <a:pt x="747" y="23962"/>
                        <a:pt x="0" y="21329"/>
                        <a:pt x="392" y="18623"/>
                      </a:cubicBezTo>
                      <a:cubicBezTo>
                        <a:pt x="686" y="16566"/>
                        <a:pt x="1604" y="14522"/>
                        <a:pt x="3208" y="12379"/>
                      </a:cubicBezTo>
                      <a:cubicBezTo>
                        <a:pt x="7555" y="6526"/>
                        <a:pt x="13787" y="3637"/>
                        <a:pt x="18244" y="2229"/>
                      </a:cubicBezTo>
                      <a:cubicBezTo>
                        <a:pt x="23031" y="710"/>
                        <a:pt x="28504" y="0"/>
                        <a:pt x="35422" y="0"/>
                      </a:cubicBezTo>
                      <a:lnTo>
                        <a:pt x="35728" y="0"/>
                      </a:lnTo>
                      <a:cubicBezTo>
                        <a:pt x="36377" y="0"/>
                        <a:pt x="37283" y="0"/>
                        <a:pt x="38226" y="270"/>
                      </a:cubicBezTo>
                      <a:cubicBezTo>
                        <a:pt x="39230" y="539"/>
                        <a:pt x="40050" y="1029"/>
                        <a:pt x="40711" y="1445"/>
                      </a:cubicBezTo>
                      <a:cubicBezTo>
                        <a:pt x="42903" y="2780"/>
                        <a:pt x="45621" y="4433"/>
                        <a:pt x="47237" y="7200"/>
                      </a:cubicBezTo>
                      <a:cubicBezTo>
                        <a:pt x="47948" y="8424"/>
                        <a:pt x="48229" y="9624"/>
                        <a:pt x="48058" y="10751"/>
                      </a:cubicBezTo>
                      <a:cubicBezTo>
                        <a:pt x="47654" y="13530"/>
                        <a:pt x="45119" y="14167"/>
                        <a:pt x="44029" y="14436"/>
                      </a:cubicBezTo>
                      <a:lnTo>
                        <a:pt x="43858" y="14485"/>
                      </a:lnTo>
                      <a:cubicBezTo>
                        <a:pt x="42376" y="14864"/>
                        <a:pt x="41226" y="15281"/>
                        <a:pt x="40283" y="15807"/>
                      </a:cubicBezTo>
                      <a:cubicBezTo>
                        <a:pt x="39071" y="16456"/>
                        <a:pt x="38165" y="17374"/>
                        <a:pt x="37822" y="18317"/>
                      </a:cubicBezTo>
                      <a:cubicBezTo>
                        <a:pt x="37712" y="18587"/>
                        <a:pt x="37638" y="18905"/>
                        <a:pt x="37540" y="19260"/>
                      </a:cubicBezTo>
                      <a:cubicBezTo>
                        <a:pt x="37393" y="19872"/>
                        <a:pt x="37185" y="20644"/>
                        <a:pt x="36818" y="21378"/>
                      </a:cubicBezTo>
                      <a:cubicBezTo>
                        <a:pt x="36389" y="22211"/>
                        <a:pt x="35814" y="22909"/>
                        <a:pt x="35336" y="23435"/>
                      </a:cubicBezTo>
                      <a:cubicBezTo>
                        <a:pt x="35091" y="23717"/>
                        <a:pt x="34859" y="23974"/>
                        <a:pt x="34700" y="24219"/>
                      </a:cubicBezTo>
                      <a:cubicBezTo>
                        <a:pt x="33965" y="25260"/>
                        <a:pt x="33744" y="26704"/>
                        <a:pt x="34161" y="27904"/>
                      </a:cubicBezTo>
                      <a:cubicBezTo>
                        <a:pt x="34234" y="28137"/>
                        <a:pt x="34344" y="28382"/>
                        <a:pt x="34455" y="28663"/>
                      </a:cubicBezTo>
                      <a:cubicBezTo>
                        <a:pt x="34920" y="29790"/>
                        <a:pt x="35557" y="31357"/>
                        <a:pt x="35006" y="33108"/>
                      </a:cubicBezTo>
                      <a:cubicBezTo>
                        <a:pt x="34589" y="34418"/>
                        <a:pt x="33598" y="35496"/>
                        <a:pt x="32141" y="36230"/>
                      </a:cubicBezTo>
                      <a:cubicBezTo>
                        <a:pt x="30977" y="36818"/>
                        <a:pt x="29655" y="37136"/>
                        <a:pt x="28296" y="37136"/>
                      </a:cubicBezTo>
                      <a:cubicBezTo>
                        <a:pt x="25602" y="37136"/>
                        <a:pt x="22982" y="35912"/>
                        <a:pt x="21366" y="33904"/>
                      </a:cubicBezTo>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04" name="Google Shape;304;p13"/>
              <p:cNvSpPr/>
              <p:nvPr/>
            </p:nvSpPr>
            <p:spPr>
              <a:xfrm>
                <a:off x="-462625" y="1940000"/>
                <a:ext cx="180502" cy="215402"/>
              </a:xfrm>
              <a:custGeom>
                <a:avLst/>
                <a:gdLst/>
                <a:ahLst/>
                <a:cxnLst/>
                <a:rect l="l" t="t" r="r" b="b"/>
                <a:pathLst>
                  <a:path w="6553" h="10336" extrusionOk="0">
                    <a:moveTo>
                      <a:pt x="0" y="10336"/>
                    </a:moveTo>
                    <a:cubicBezTo>
                      <a:pt x="283" y="6392"/>
                      <a:pt x="3463" y="-2023"/>
                      <a:pt x="6553" y="446"/>
                    </a:cubicBezTo>
                  </a:path>
                </a:pathLst>
              </a:custGeom>
              <a:noFill/>
              <a:ln w="9525" cap="flat" cmpd="sng">
                <a:solidFill>
                  <a:schemeClr val="accent4"/>
                </a:solidFill>
                <a:prstDash val="dashDot"/>
                <a:round/>
                <a:headEnd type="none" w="med" len="med"/>
                <a:tailEnd type="none" w="med" len="med"/>
              </a:ln>
            </p:spPr>
          </p:sp>
        </p:grpSp>
        <p:grpSp>
          <p:nvGrpSpPr>
            <p:cNvPr id="305" name="Google Shape;305;p13"/>
            <p:cNvGrpSpPr/>
            <p:nvPr/>
          </p:nvGrpSpPr>
          <p:grpSpPr>
            <a:xfrm rot="90">
              <a:off x="8539503" y="4153338"/>
              <a:ext cx="484870" cy="326689"/>
              <a:chOff x="5850477" y="3901125"/>
              <a:chExt cx="127450" cy="85874"/>
            </a:xfrm>
          </p:grpSpPr>
          <p:sp>
            <p:nvSpPr>
              <p:cNvPr id="306" name="Google Shape;306;p13"/>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7" name="Google Shape;307;p13"/>
              <p:cNvSpPr/>
              <p:nvPr/>
            </p:nvSpPr>
            <p:spPr>
              <a:xfrm>
                <a:off x="5935028" y="3936639"/>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8" name="Google Shape;308;p13"/>
              <p:cNvSpPr/>
              <p:nvPr/>
            </p:nvSpPr>
            <p:spPr>
              <a:xfrm>
                <a:off x="5850477" y="3936641"/>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9" name="Google Shape;309;p13"/>
              <p:cNvSpPr/>
              <p:nvPr/>
            </p:nvSpPr>
            <p:spPr>
              <a:xfrm>
                <a:off x="5963827" y="3976574"/>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13"/>
              <p:cNvSpPr/>
              <p:nvPr/>
            </p:nvSpPr>
            <p:spPr>
              <a:xfrm>
                <a:off x="5898840" y="3951591"/>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1" name="Google Shape;311;p13"/>
              <p:cNvSpPr/>
              <p:nvPr/>
            </p:nvSpPr>
            <p:spPr>
              <a:xfrm>
                <a:off x="5958542" y="3908476"/>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2" name="Google Shape;312;p13"/>
            <p:cNvSpPr/>
            <p:nvPr/>
          </p:nvSpPr>
          <p:spPr>
            <a:xfrm rot="287892">
              <a:off x="5640136" y="-485624"/>
              <a:ext cx="7273417" cy="2253458"/>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3" name="Google Shape;313;p13"/>
            <p:cNvSpPr/>
            <p:nvPr/>
          </p:nvSpPr>
          <p:spPr>
            <a:xfrm>
              <a:off x="5229653" y="4652525"/>
              <a:ext cx="3947054" cy="490989"/>
            </a:xfrm>
            <a:custGeom>
              <a:avLst/>
              <a:gdLst/>
              <a:ahLst/>
              <a:cxnLst/>
              <a:rect l="l" t="t" r="r" b="b"/>
              <a:pathLst>
                <a:path w="86232" h="14301" extrusionOk="0">
                  <a:moveTo>
                    <a:pt x="56895" y="1"/>
                  </a:moveTo>
                  <a:cubicBezTo>
                    <a:pt x="56359" y="13"/>
                    <a:pt x="55823" y="72"/>
                    <a:pt x="55299" y="191"/>
                  </a:cubicBezTo>
                  <a:cubicBezTo>
                    <a:pt x="54978" y="227"/>
                    <a:pt x="54656" y="346"/>
                    <a:pt x="54394" y="561"/>
                  </a:cubicBezTo>
                  <a:cubicBezTo>
                    <a:pt x="54263" y="680"/>
                    <a:pt x="54097" y="763"/>
                    <a:pt x="53930" y="822"/>
                  </a:cubicBezTo>
                  <a:cubicBezTo>
                    <a:pt x="53609" y="906"/>
                    <a:pt x="53287" y="1025"/>
                    <a:pt x="52966" y="1108"/>
                  </a:cubicBezTo>
                  <a:cubicBezTo>
                    <a:pt x="52632" y="1192"/>
                    <a:pt x="51977" y="1168"/>
                    <a:pt x="51811" y="1418"/>
                  </a:cubicBezTo>
                  <a:cubicBezTo>
                    <a:pt x="51918" y="1477"/>
                    <a:pt x="52037" y="1549"/>
                    <a:pt x="52132" y="1632"/>
                  </a:cubicBezTo>
                  <a:cubicBezTo>
                    <a:pt x="51647" y="1632"/>
                    <a:pt x="51097" y="1528"/>
                    <a:pt x="50581" y="1528"/>
                  </a:cubicBezTo>
                  <a:cubicBezTo>
                    <a:pt x="50337" y="1528"/>
                    <a:pt x="50100" y="1551"/>
                    <a:pt x="49882" y="1620"/>
                  </a:cubicBezTo>
                  <a:cubicBezTo>
                    <a:pt x="49191" y="1834"/>
                    <a:pt x="48513" y="2025"/>
                    <a:pt x="47834" y="2227"/>
                  </a:cubicBezTo>
                  <a:cubicBezTo>
                    <a:pt x="46798" y="2549"/>
                    <a:pt x="45858" y="3037"/>
                    <a:pt x="44869" y="3454"/>
                  </a:cubicBezTo>
                  <a:cubicBezTo>
                    <a:pt x="42357" y="4513"/>
                    <a:pt x="39785" y="5418"/>
                    <a:pt x="37154" y="6168"/>
                  </a:cubicBezTo>
                  <a:cubicBezTo>
                    <a:pt x="36475" y="6371"/>
                    <a:pt x="35821" y="6811"/>
                    <a:pt x="35118" y="6823"/>
                  </a:cubicBezTo>
                  <a:cubicBezTo>
                    <a:pt x="34822" y="6830"/>
                    <a:pt x="34526" y="6833"/>
                    <a:pt x="34230" y="6833"/>
                  </a:cubicBezTo>
                  <a:cubicBezTo>
                    <a:pt x="32874" y="6833"/>
                    <a:pt x="31521" y="6770"/>
                    <a:pt x="30153" y="6692"/>
                  </a:cubicBezTo>
                  <a:cubicBezTo>
                    <a:pt x="29746" y="6668"/>
                    <a:pt x="29337" y="6656"/>
                    <a:pt x="28926" y="6656"/>
                  </a:cubicBezTo>
                  <a:cubicBezTo>
                    <a:pt x="26767" y="6656"/>
                    <a:pt x="24567" y="6962"/>
                    <a:pt x="22426" y="7192"/>
                  </a:cubicBezTo>
                  <a:cubicBezTo>
                    <a:pt x="21307" y="7311"/>
                    <a:pt x="20140" y="7204"/>
                    <a:pt x="19033" y="7466"/>
                  </a:cubicBezTo>
                  <a:cubicBezTo>
                    <a:pt x="18390" y="7621"/>
                    <a:pt x="17925" y="7800"/>
                    <a:pt x="17247" y="7800"/>
                  </a:cubicBezTo>
                  <a:cubicBezTo>
                    <a:pt x="16568" y="7800"/>
                    <a:pt x="15901" y="7633"/>
                    <a:pt x="15294" y="7311"/>
                  </a:cubicBezTo>
                  <a:cubicBezTo>
                    <a:pt x="15008" y="7168"/>
                    <a:pt x="14830" y="7002"/>
                    <a:pt x="14496" y="6966"/>
                  </a:cubicBezTo>
                  <a:cubicBezTo>
                    <a:pt x="14330" y="6960"/>
                    <a:pt x="14163" y="6957"/>
                    <a:pt x="13998" y="6957"/>
                  </a:cubicBezTo>
                  <a:cubicBezTo>
                    <a:pt x="13833" y="6957"/>
                    <a:pt x="13669" y="6960"/>
                    <a:pt x="13508" y="6966"/>
                  </a:cubicBezTo>
                  <a:cubicBezTo>
                    <a:pt x="12722" y="7002"/>
                    <a:pt x="12032" y="7299"/>
                    <a:pt x="11270" y="7430"/>
                  </a:cubicBezTo>
                  <a:cubicBezTo>
                    <a:pt x="10651" y="7526"/>
                    <a:pt x="10044" y="7680"/>
                    <a:pt x="9424" y="7823"/>
                  </a:cubicBezTo>
                  <a:cubicBezTo>
                    <a:pt x="9103" y="7895"/>
                    <a:pt x="8793" y="8026"/>
                    <a:pt x="8472" y="8085"/>
                  </a:cubicBezTo>
                  <a:cubicBezTo>
                    <a:pt x="8270" y="8109"/>
                    <a:pt x="8019" y="8073"/>
                    <a:pt x="7829" y="8133"/>
                  </a:cubicBezTo>
                  <a:cubicBezTo>
                    <a:pt x="7638" y="8204"/>
                    <a:pt x="7448" y="8371"/>
                    <a:pt x="7281" y="8454"/>
                  </a:cubicBezTo>
                  <a:cubicBezTo>
                    <a:pt x="7150" y="8514"/>
                    <a:pt x="7031" y="8573"/>
                    <a:pt x="6900" y="8633"/>
                  </a:cubicBezTo>
                  <a:cubicBezTo>
                    <a:pt x="6579" y="8788"/>
                    <a:pt x="6234" y="8895"/>
                    <a:pt x="5900" y="8966"/>
                  </a:cubicBezTo>
                  <a:cubicBezTo>
                    <a:pt x="5924" y="9097"/>
                    <a:pt x="1" y="14301"/>
                    <a:pt x="112" y="14301"/>
                  </a:cubicBezTo>
                  <a:cubicBezTo>
                    <a:pt x="112" y="14301"/>
                    <a:pt x="113" y="14301"/>
                    <a:pt x="114" y="14300"/>
                  </a:cubicBezTo>
                  <a:lnTo>
                    <a:pt x="5400" y="14300"/>
                  </a:lnTo>
                  <a:lnTo>
                    <a:pt x="81350" y="14134"/>
                  </a:lnTo>
                  <a:lnTo>
                    <a:pt x="86232" y="14038"/>
                  </a:lnTo>
                  <a:cubicBezTo>
                    <a:pt x="85362" y="14038"/>
                    <a:pt x="82076" y="5787"/>
                    <a:pt x="81207" y="5787"/>
                  </a:cubicBezTo>
                  <a:cubicBezTo>
                    <a:pt x="80474" y="5787"/>
                    <a:pt x="77898" y="2489"/>
                    <a:pt x="77128" y="2489"/>
                  </a:cubicBezTo>
                  <a:cubicBezTo>
                    <a:pt x="77122" y="2489"/>
                    <a:pt x="77117" y="2489"/>
                    <a:pt x="77111" y="2489"/>
                  </a:cubicBezTo>
                  <a:cubicBezTo>
                    <a:pt x="77105" y="2490"/>
                    <a:pt x="77099" y="2490"/>
                    <a:pt x="77093" y="2490"/>
                  </a:cubicBezTo>
                  <a:cubicBezTo>
                    <a:pt x="76513" y="2490"/>
                    <a:pt x="75236" y="846"/>
                    <a:pt x="74671" y="834"/>
                  </a:cubicBezTo>
                  <a:cubicBezTo>
                    <a:pt x="74650" y="834"/>
                    <a:pt x="74630" y="834"/>
                    <a:pt x="74611" y="834"/>
                  </a:cubicBezTo>
                  <a:cubicBezTo>
                    <a:pt x="74142" y="834"/>
                    <a:pt x="74070" y="972"/>
                    <a:pt x="73647" y="1132"/>
                  </a:cubicBezTo>
                  <a:cubicBezTo>
                    <a:pt x="73266" y="1275"/>
                    <a:pt x="72885" y="1323"/>
                    <a:pt x="72504" y="1454"/>
                  </a:cubicBezTo>
                  <a:cubicBezTo>
                    <a:pt x="72170" y="1573"/>
                    <a:pt x="71813" y="1632"/>
                    <a:pt x="71456" y="1632"/>
                  </a:cubicBezTo>
                  <a:cubicBezTo>
                    <a:pt x="71039" y="1644"/>
                    <a:pt x="70670" y="1799"/>
                    <a:pt x="70242" y="1799"/>
                  </a:cubicBezTo>
                  <a:cubicBezTo>
                    <a:pt x="70136" y="1797"/>
                    <a:pt x="70031" y="1797"/>
                    <a:pt x="69927" y="1797"/>
                  </a:cubicBezTo>
                  <a:cubicBezTo>
                    <a:pt x="69693" y="1797"/>
                    <a:pt x="69461" y="1799"/>
                    <a:pt x="69230" y="1799"/>
                  </a:cubicBezTo>
                  <a:cubicBezTo>
                    <a:pt x="68614" y="1799"/>
                    <a:pt x="68005" y="1783"/>
                    <a:pt x="67396" y="1668"/>
                  </a:cubicBezTo>
                  <a:cubicBezTo>
                    <a:pt x="67199" y="1632"/>
                    <a:pt x="66994" y="1623"/>
                    <a:pt x="66789" y="1623"/>
                  </a:cubicBezTo>
                  <a:cubicBezTo>
                    <a:pt x="66583" y="1623"/>
                    <a:pt x="66378" y="1632"/>
                    <a:pt x="66182" y="1632"/>
                  </a:cubicBezTo>
                  <a:cubicBezTo>
                    <a:pt x="66070" y="1632"/>
                    <a:pt x="65959" y="1637"/>
                    <a:pt x="65852" y="1637"/>
                  </a:cubicBezTo>
                  <a:cubicBezTo>
                    <a:pt x="65798" y="1637"/>
                    <a:pt x="65745" y="1636"/>
                    <a:pt x="65693" y="1632"/>
                  </a:cubicBezTo>
                  <a:cubicBezTo>
                    <a:pt x="65479" y="1620"/>
                    <a:pt x="65408" y="1549"/>
                    <a:pt x="65241" y="1501"/>
                  </a:cubicBezTo>
                  <a:cubicBezTo>
                    <a:pt x="65116" y="1477"/>
                    <a:pt x="64989" y="1465"/>
                    <a:pt x="64862" y="1465"/>
                  </a:cubicBezTo>
                  <a:cubicBezTo>
                    <a:pt x="64674" y="1465"/>
                    <a:pt x="64485" y="1492"/>
                    <a:pt x="64300" y="1549"/>
                  </a:cubicBezTo>
                  <a:cubicBezTo>
                    <a:pt x="64215" y="1573"/>
                    <a:pt x="64140" y="1584"/>
                    <a:pt x="64070" y="1584"/>
                  </a:cubicBezTo>
                  <a:cubicBezTo>
                    <a:pt x="63799" y="1584"/>
                    <a:pt x="63615" y="1427"/>
                    <a:pt x="63264" y="1323"/>
                  </a:cubicBezTo>
                  <a:cubicBezTo>
                    <a:pt x="62598" y="1132"/>
                    <a:pt x="61979" y="1084"/>
                    <a:pt x="61383" y="727"/>
                  </a:cubicBezTo>
                  <a:cubicBezTo>
                    <a:pt x="60586" y="275"/>
                    <a:pt x="59752" y="394"/>
                    <a:pt x="58823" y="334"/>
                  </a:cubicBezTo>
                  <a:cubicBezTo>
                    <a:pt x="58157" y="299"/>
                    <a:pt x="57561" y="13"/>
                    <a:pt x="5689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4" name="Google Shape;314;p13"/>
            <p:cNvSpPr/>
            <p:nvPr/>
          </p:nvSpPr>
          <p:spPr>
            <a:xfrm rot="858966">
              <a:off x="-702941" y="4003552"/>
              <a:ext cx="6334851" cy="3364268"/>
            </a:xfrm>
            <a:custGeom>
              <a:avLst/>
              <a:gdLst/>
              <a:ahLst/>
              <a:cxnLst/>
              <a:rect l="l" t="t" r="r" b="b"/>
              <a:pathLst>
                <a:path w="80237" h="47122" extrusionOk="0">
                  <a:moveTo>
                    <a:pt x="75580" y="0"/>
                  </a:moveTo>
                  <a:cubicBezTo>
                    <a:pt x="74446" y="0"/>
                    <a:pt x="73347" y="432"/>
                    <a:pt x="72272" y="651"/>
                  </a:cubicBezTo>
                  <a:cubicBezTo>
                    <a:pt x="71533" y="794"/>
                    <a:pt x="70783" y="866"/>
                    <a:pt x="70033" y="890"/>
                  </a:cubicBezTo>
                  <a:cubicBezTo>
                    <a:pt x="68402" y="961"/>
                    <a:pt x="66938" y="1461"/>
                    <a:pt x="65330" y="1544"/>
                  </a:cubicBezTo>
                  <a:cubicBezTo>
                    <a:pt x="65747" y="1449"/>
                    <a:pt x="65937" y="1068"/>
                    <a:pt x="66283" y="878"/>
                  </a:cubicBezTo>
                  <a:lnTo>
                    <a:pt x="66283" y="878"/>
                  </a:lnTo>
                  <a:cubicBezTo>
                    <a:pt x="65390" y="1116"/>
                    <a:pt x="64485" y="1402"/>
                    <a:pt x="63580" y="1628"/>
                  </a:cubicBezTo>
                  <a:cubicBezTo>
                    <a:pt x="62497" y="1866"/>
                    <a:pt x="61342" y="1818"/>
                    <a:pt x="60294" y="2164"/>
                  </a:cubicBezTo>
                  <a:cubicBezTo>
                    <a:pt x="59246" y="2497"/>
                    <a:pt x="58222" y="2926"/>
                    <a:pt x="57127" y="3211"/>
                  </a:cubicBezTo>
                  <a:cubicBezTo>
                    <a:pt x="56043" y="3509"/>
                    <a:pt x="54936" y="3640"/>
                    <a:pt x="53876" y="3961"/>
                  </a:cubicBezTo>
                  <a:cubicBezTo>
                    <a:pt x="52352" y="4414"/>
                    <a:pt x="50924" y="5021"/>
                    <a:pt x="49388" y="5473"/>
                  </a:cubicBezTo>
                  <a:cubicBezTo>
                    <a:pt x="47364" y="6045"/>
                    <a:pt x="45375" y="6747"/>
                    <a:pt x="43435" y="7569"/>
                  </a:cubicBezTo>
                  <a:cubicBezTo>
                    <a:pt x="42208" y="8105"/>
                    <a:pt x="40994" y="8486"/>
                    <a:pt x="39720" y="8938"/>
                  </a:cubicBezTo>
                  <a:cubicBezTo>
                    <a:pt x="39505" y="9013"/>
                    <a:pt x="38737" y="9352"/>
                    <a:pt x="38217" y="9352"/>
                  </a:cubicBezTo>
                  <a:cubicBezTo>
                    <a:pt x="37989" y="9352"/>
                    <a:pt x="37809" y="9286"/>
                    <a:pt x="37743" y="9105"/>
                  </a:cubicBezTo>
                  <a:cubicBezTo>
                    <a:pt x="37612" y="8712"/>
                    <a:pt x="38875" y="7998"/>
                    <a:pt x="39196" y="7700"/>
                  </a:cubicBezTo>
                  <a:lnTo>
                    <a:pt x="39196" y="7700"/>
                  </a:lnTo>
                  <a:cubicBezTo>
                    <a:pt x="37279" y="8069"/>
                    <a:pt x="35624" y="8902"/>
                    <a:pt x="33862" y="9569"/>
                  </a:cubicBezTo>
                  <a:cubicBezTo>
                    <a:pt x="31850" y="10331"/>
                    <a:pt x="29719" y="10927"/>
                    <a:pt x="27802" y="11843"/>
                  </a:cubicBezTo>
                  <a:cubicBezTo>
                    <a:pt x="25480" y="12951"/>
                    <a:pt x="23027" y="14201"/>
                    <a:pt x="20991" y="15594"/>
                  </a:cubicBezTo>
                  <a:cubicBezTo>
                    <a:pt x="20036" y="16249"/>
                    <a:pt x="18376" y="17495"/>
                    <a:pt x="16901" y="17495"/>
                  </a:cubicBezTo>
                  <a:cubicBezTo>
                    <a:pt x="16795" y="17495"/>
                    <a:pt x="16690" y="17489"/>
                    <a:pt x="16586" y="17475"/>
                  </a:cubicBezTo>
                  <a:cubicBezTo>
                    <a:pt x="17098" y="16987"/>
                    <a:pt x="19372" y="15201"/>
                    <a:pt x="17503" y="15165"/>
                  </a:cubicBezTo>
                  <a:cubicBezTo>
                    <a:pt x="17476" y="15165"/>
                    <a:pt x="17450" y="15164"/>
                    <a:pt x="17424" y="15164"/>
                  </a:cubicBezTo>
                  <a:cubicBezTo>
                    <a:pt x="16284" y="15164"/>
                    <a:pt x="15420" y="15662"/>
                    <a:pt x="14407" y="16034"/>
                  </a:cubicBezTo>
                  <a:cubicBezTo>
                    <a:pt x="13550" y="16344"/>
                    <a:pt x="12800" y="16773"/>
                    <a:pt x="11978" y="17130"/>
                  </a:cubicBezTo>
                  <a:cubicBezTo>
                    <a:pt x="10454" y="17785"/>
                    <a:pt x="8907" y="18285"/>
                    <a:pt x="7442" y="19035"/>
                  </a:cubicBezTo>
                  <a:cubicBezTo>
                    <a:pt x="4870" y="20344"/>
                    <a:pt x="2406" y="21702"/>
                    <a:pt x="1" y="23154"/>
                  </a:cubicBezTo>
                  <a:cubicBezTo>
                    <a:pt x="1" y="25345"/>
                    <a:pt x="751" y="28072"/>
                    <a:pt x="1120" y="30238"/>
                  </a:cubicBezTo>
                  <a:cubicBezTo>
                    <a:pt x="1739" y="33858"/>
                    <a:pt x="2072" y="37585"/>
                    <a:pt x="2263" y="41240"/>
                  </a:cubicBezTo>
                  <a:cubicBezTo>
                    <a:pt x="2358" y="42895"/>
                    <a:pt x="2608" y="44562"/>
                    <a:pt x="3573" y="46062"/>
                  </a:cubicBezTo>
                  <a:cubicBezTo>
                    <a:pt x="3875" y="46526"/>
                    <a:pt x="4216" y="47117"/>
                    <a:pt x="4969" y="47117"/>
                  </a:cubicBezTo>
                  <a:cubicBezTo>
                    <a:pt x="5047" y="47117"/>
                    <a:pt x="5129" y="47111"/>
                    <a:pt x="5216" y="47098"/>
                  </a:cubicBezTo>
                  <a:lnTo>
                    <a:pt x="5311" y="47110"/>
                  </a:lnTo>
                  <a:cubicBezTo>
                    <a:pt x="5351" y="47118"/>
                    <a:pt x="5395" y="47122"/>
                    <a:pt x="5443" y="47122"/>
                  </a:cubicBezTo>
                  <a:cubicBezTo>
                    <a:pt x="5955" y="47122"/>
                    <a:pt x="6885" y="46692"/>
                    <a:pt x="7287" y="46562"/>
                  </a:cubicBezTo>
                  <a:cubicBezTo>
                    <a:pt x="7847" y="46383"/>
                    <a:pt x="8395" y="46026"/>
                    <a:pt x="8954" y="45883"/>
                  </a:cubicBezTo>
                  <a:cubicBezTo>
                    <a:pt x="9514" y="45740"/>
                    <a:pt x="9954" y="45776"/>
                    <a:pt x="10490" y="45538"/>
                  </a:cubicBezTo>
                  <a:cubicBezTo>
                    <a:pt x="14121" y="43966"/>
                    <a:pt x="17872" y="42597"/>
                    <a:pt x="21265" y="40716"/>
                  </a:cubicBezTo>
                  <a:cubicBezTo>
                    <a:pt x="21765" y="40442"/>
                    <a:pt x="22039" y="40156"/>
                    <a:pt x="22444" y="39811"/>
                  </a:cubicBezTo>
                  <a:cubicBezTo>
                    <a:pt x="23123" y="39228"/>
                    <a:pt x="23896" y="39013"/>
                    <a:pt x="24742" y="38620"/>
                  </a:cubicBezTo>
                  <a:cubicBezTo>
                    <a:pt x="26575" y="37751"/>
                    <a:pt x="28468" y="36918"/>
                    <a:pt x="30207" y="35965"/>
                  </a:cubicBezTo>
                  <a:cubicBezTo>
                    <a:pt x="31326" y="35358"/>
                    <a:pt x="32136" y="34525"/>
                    <a:pt x="33029" y="33763"/>
                  </a:cubicBezTo>
                  <a:cubicBezTo>
                    <a:pt x="33433" y="33417"/>
                    <a:pt x="33862" y="33096"/>
                    <a:pt x="34314" y="32810"/>
                  </a:cubicBezTo>
                  <a:cubicBezTo>
                    <a:pt x="34612" y="32608"/>
                    <a:pt x="35029" y="32465"/>
                    <a:pt x="35255" y="32215"/>
                  </a:cubicBezTo>
                  <a:cubicBezTo>
                    <a:pt x="35188" y="32211"/>
                    <a:pt x="35121" y="32209"/>
                    <a:pt x="35053" y="32209"/>
                  </a:cubicBezTo>
                  <a:cubicBezTo>
                    <a:pt x="33641" y="32209"/>
                    <a:pt x="32064" y="33091"/>
                    <a:pt x="30632" y="33091"/>
                  </a:cubicBezTo>
                  <a:cubicBezTo>
                    <a:pt x="30399" y="33091"/>
                    <a:pt x="30169" y="33067"/>
                    <a:pt x="29945" y="33013"/>
                  </a:cubicBezTo>
                  <a:cubicBezTo>
                    <a:pt x="29885" y="32667"/>
                    <a:pt x="30647" y="32298"/>
                    <a:pt x="30933" y="32084"/>
                  </a:cubicBezTo>
                  <a:cubicBezTo>
                    <a:pt x="31505" y="31655"/>
                    <a:pt x="32124" y="31274"/>
                    <a:pt x="32755" y="30929"/>
                  </a:cubicBezTo>
                  <a:cubicBezTo>
                    <a:pt x="34231" y="30143"/>
                    <a:pt x="35565" y="29238"/>
                    <a:pt x="36922" y="28333"/>
                  </a:cubicBezTo>
                  <a:cubicBezTo>
                    <a:pt x="37803" y="27750"/>
                    <a:pt x="38505" y="27131"/>
                    <a:pt x="39541" y="26678"/>
                  </a:cubicBezTo>
                  <a:cubicBezTo>
                    <a:pt x="40220" y="26381"/>
                    <a:pt x="40946" y="26178"/>
                    <a:pt x="41625" y="25893"/>
                  </a:cubicBezTo>
                  <a:cubicBezTo>
                    <a:pt x="41881" y="25781"/>
                    <a:pt x="42157" y="25483"/>
                    <a:pt x="42455" y="25483"/>
                  </a:cubicBezTo>
                  <a:cubicBezTo>
                    <a:pt x="42476" y="25483"/>
                    <a:pt x="42497" y="25485"/>
                    <a:pt x="42518" y="25488"/>
                  </a:cubicBezTo>
                  <a:cubicBezTo>
                    <a:pt x="42667" y="25906"/>
                    <a:pt x="42476" y="26340"/>
                    <a:pt x="42984" y="26340"/>
                  </a:cubicBezTo>
                  <a:cubicBezTo>
                    <a:pt x="43085" y="26340"/>
                    <a:pt x="43212" y="26323"/>
                    <a:pt x="43375" y="26286"/>
                  </a:cubicBezTo>
                  <a:cubicBezTo>
                    <a:pt x="43673" y="26143"/>
                    <a:pt x="43970" y="26000"/>
                    <a:pt x="44268" y="25857"/>
                  </a:cubicBezTo>
                  <a:cubicBezTo>
                    <a:pt x="44804" y="25631"/>
                    <a:pt x="45340" y="25416"/>
                    <a:pt x="45887" y="25238"/>
                  </a:cubicBezTo>
                  <a:cubicBezTo>
                    <a:pt x="47102" y="24773"/>
                    <a:pt x="48292" y="24238"/>
                    <a:pt x="49435" y="23642"/>
                  </a:cubicBezTo>
                  <a:cubicBezTo>
                    <a:pt x="50686" y="22976"/>
                    <a:pt x="51829" y="22357"/>
                    <a:pt x="53222" y="21856"/>
                  </a:cubicBezTo>
                  <a:cubicBezTo>
                    <a:pt x="55293" y="21106"/>
                    <a:pt x="57353" y="20428"/>
                    <a:pt x="59341" y="19570"/>
                  </a:cubicBezTo>
                  <a:cubicBezTo>
                    <a:pt x="61306" y="18737"/>
                    <a:pt x="63104" y="17868"/>
                    <a:pt x="64806" y="16749"/>
                  </a:cubicBezTo>
                  <a:cubicBezTo>
                    <a:pt x="65402" y="16356"/>
                    <a:pt x="66092" y="15999"/>
                    <a:pt x="66676" y="15594"/>
                  </a:cubicBezTo>
                  <a:cubicBezTo>
                    <a:pt x="66926" y="15427"/>
                    <a:pt x="67200" y="15237"/>
                    <a:pt x="67235" y="14963"/>
                  </a:cubicBezTo>
                  <a:cubicBezTo>
                    <a:pt x="67272" y="14608"/>
                    <a:pt x="66956" y="14503"/>
                    <a:pt x="66542" y="14503"/>
                  </a:cubicBezTo>
                  <a:cubicBezTo>
                    <a:pt x="66025" y="14503"/>
                    <a:pt x="65356" y="14666"/>
                    <a:pt x="65033" y="14713"/>
                  </a:cubicBezTo>
                  <a:cubicBezTo>
                    <a:pt x="64437" y="14784"/>
                    <a:pt x="63854" y="14856"/>
                    <a:pt x="63282" y="14975"/>
                  </a:cubicBezTo>
                  <a:cubicBezTo>
                    <a:pt x="62990" y="15030"/>
                    <a:pt x="62528" y="15211"/>
                    <a:pt x="62157" y="15211"/>
                  </a:cubicBezTo>
                  <a:cubicBezTo>
                    <a:pt x="62045" y="15211"/>
                    <a:pt x="61942" y="15195"/>
                    <a:pt x="61854" y="15153"/>
                  </a:cubicBezTo>
                  <a:cubicBezTo>
                    <a:pt x="60913" y="14713"/>
                    <a:pt x="62866" y="14189"/>
                    <a:pt x="63151" y="13963"/>
                  </a:cubicBezTo>
                  <a:cubicBezTo>
                    <a:pt x="62996" y="13932"/>
                    <a:pt x="62840" y="13924"/>
                    <a:pt x="62685" y="13924"/>
                  </a:cubicBezTo>
                  <a:cubicBezTo>
                    <a:pt x="62496" y="13924"/>
                    <a:pt x="62307" y="13936"/>
                    <a:pt x="62118" y="13936"/>
                  </a:cubicBezTo>
                  <a:cubicBezTo>
                    <a:pt x="62034" y="13936"/>
                    <a:pt x="61950" y="13934"/>
                    <a:pt x="61866" y="13927"/>
                  </a:cubicBezTo>
                  <a:cubicBezTo>
                    <a:pt x="61592" y="13891"/>
                    <a:pt x="61318" y="13832"/>
                    <a:pt x="61044" y="13760"/>
                  </a:cubicBezTo>
                  <a:cubicBezTo>
                    <a:pt x="60874" y="13725"/>
                    <a:pt x="60700" y="13717"/>
                    <a:pt x="60525" y="13717"/>
                  </a:cubicBezTo>
                  <a:cubicBezTo>
                    <a:pt x="60361" y="13717"/>
                    <a:pt x="60196" y="13724"/>
                    <a:pt x="60033" y="13724"/>
                  </a:cubicBezTo>
                  <a:cubicBezTo>
                    <a:pt x="59834" y="13724"/>
                    <a:pt x="59638" y="13713"/>
                    <a:pt x="59449" y="13665"/>
                  </a:cubicBezTo>
                  <a:cubicBezTo>
                    <a:pt x="59699" y="13439"/>
                    <a:pt x="60270" y="13355"/>
                    <a:pt x="60615" y="13201"/>
                  </a:cubicBezTo>
                  <a:cubicBezTo>
                    <a:pt x="61068" y="12986"/>
                    <a:pt x="61485" y="12724"/>
                    <a:pt x="61937" y="12510"/>
                  </a:cubicBezTo>
                  <a:cubicBezTo>
                    <a:pt x="63461" y="11784"/>
                    <a:pt x="65116" y="11248"/>
                    <a:pt x="66664" y="10569"/>
                  </a:cubicBezTo>
                  <a:cubicBezTo>
                    <a:pt x="67402" y="10248"/>
                    <a:pt x="67902" y="9760"/>
                    <a:pt x="68593" y="9403"/>
                  </a:cubicBezTo>
                  <a:cubicBezTo>
                    <a:pt x="69366" y="8998"/>
                    <a:pt x="70200" y="8652"/>
                    <a:pt x="70974" y="8248"/>
                  </a:cubicBezTo>
                  <a:cubicBezTo>
                    <a:pt x="71807" y="7831"/>
                    <a:pt x="72748" y="7557"/>
                    <a:pt x="73593" y="7152"/>
                  </a:cubicBezTo>
                  <a:cubicBezTo>
                    <a:pt x="74272" y="6831"/>
                    <a:pt x="74891" y="6450"/>
                    <a:pt x="75605" y="6152"/>
                  </a:cubicBezTo>
                  <a:cubicBezTo>
                    <a:pt x="76582" y="5747"/>
                    <a:pt x="77487" y="5331"/>
                    <a:pt x="78296" y="4747"/>
                  </a:cubicBezTo>
                  <a:cubicBezTo>
                    <a:pt x="78677" y="4473"/>
                    <a:pt x="79058" y="4211"/>
                    <a:pt x="79451" y="3961"/>
                  </a:cubicBezTo>
                  <a:cubicBezTo>
                    <a:pt x="79642" y="3890"/>
                    <a:pt x="79820" y="3807"/>
                    <a:pt x="79975" y="3688"/>
                  </a:cubicBezTo>
                  <a:cubicBezTo>
                    <a:pt x="80237" y="3259"/>
                    <a:pt x="79415" y="3295"/>
                    <a:pt x="78987" y="3211"/>
                  </a:cubicBezTo>
                  <a:cubicBezTo>
                    <a:pt x="78046" y="3045"/>
                    <a:pt x="77106" y="2890"/>
                    <a:pt x="76236" y="2580"/>
                  </a:cubicBezTo>
                  <a:cubicBezTo>
                    <a:pt x="75534" y="2318"/>
                    <a:pt x="74939" y="2509"/>
                    <a:pt x="74236" y="2342"/>
                  </a:cubicBezTo>
                  <a:cubicBezTo>
                    <a:pt x="74319" y="1402"/>
                    <a:pt x="76296" y="1056"/>
                    <a:pt x="76439" y="92"/>
                  </a:cubicBezTo>
                  <a:cubicBezTo>
                    <a:pt x="76150" y="27"/>
                    <a:pt x="75864" y="0"/>
                    <a:pt x="755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5" name="Google Shape;315;p13"/>
          <p:cNvSpPr txBox="1">
            <a:spLocks noGrp="1"/>
          </p:cNvSpPr>
          <p:nvPr>
            <p:ph type="title" hasCustomPrompt="1"/>
          </p:nvPr>
        </p:nvSpPr>
        <p:spPr>
          <a:xfrm>
            <a:off x="758775" y="1231675"/>
            <a:ext cx="1000800" cy="53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sz="3500">
                <a:solidFill>
                  <a:schemeClr val="accent2"/>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16" name="Google Shape;316;p13"/>
          <p:cNvSpPr txBox="1">
            <a:spLocks noGrp="1"/>
          </p:cNvSpPr>
          <p:nvPr>
            <p:ph type="title" idx="2"/>
          </p:nvPr>
        </p:nvSpPr>
        <p:spPr>
          <a:xfrm>
            <a:off x="758775" y="1688875"/>
            <a:ext cx="2861400" cy="531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17" name="Google Shape;317;p13"/>
          <p:cNvSpPr txBox="1">
            <a:spLocks noGrp="1"/>
          </p:cNvSpPr>
          <p:nvPr>
            <p:ph type="title" idx="3"/>
          </p:nvPr>
        </p:nvSpPr>
        <p:spPr>
          <a:xfrm>
            <a:off x="758775" y="2068075"/>
            <a:ext cx="2861400" cy="753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400"/>
              <a:buFont typeface="Nunito"/>
              <a:buNone/>
              <a:defRPr sz="1600" b="0">
                <a:solidFill>
                  <a:schemeClr val="dk2"/>
                </a:solidFill>
                <a:latin typeface="Assistant Medium"/>
                <a:ea typeface="Assistant Medium"/>
                <a:cs typeface="Assistant Medium"/>
                <a:sym typeface="Assistant Medium"/>
              </a:defRPr>
            </a:lvl1pPr>
            <a:lvl2pPr lvl="1" rtl="0">
              <a:spcBef>
                <a:spcPts val="0"/>
              </a:spcBef>
              <a:spcAft>
                <a:spcPts val="0"/>
              </a:spcAft>
              <a:buSzPts val="1400"/>
              <a:buFont typeface="Nunito"/>
              <a:buNone/>
              <a:defRPr sz="1400">
                <a:latin typeface="Nunito"/>
                <a:ea typeface="Nunito"/>
                <a:cs typeface="Nunito"/>
                <a:sym typeface="Nunito"/>
              </a:defRPr>
            </a:lvl2pPr>
            <a:lvl3pPr lvl="2" rtl="0">
              <a:spcBef>
                <a:spcPts val="0"/>
              </a:spcBef>
              <a:spcAft>
                <a:spcPts val="0"/>
              </a:spcAft>
              <a:buSzPts val="1400"/>
              <a:buFont typeface="Nunito"/>
              <a:buNone/>
              <a:defRPr sz="1400">
                <a:latin typeface="Nunito"/>
                <a:ea typeface="Nunito"/>
                <a:cs typeface="Nunito"/>
                <a:sym typeface="Nunito"/>
              </a:defRPr>
            </a:lvl3pPr>
            <a:lvl4pPr lvl="3" rtl="0">
              <a:spcBef>
                <a:spcPts val="0"/>
              </a:spcBef>
              <a:spcAft>
                <a:spcPts val="0"/>
              </a:spcAft>
              <a:buSzPts val="1400"/>
              <a:buFont typeface="Nunito"/>
              <a:buNone/>
              <a:defRPr sz="1400">
                <a:latin typeface="Nunito"/>
                <a:ea typeface="Nunito"/>
                <a:cs typeface="Nunito"/>
                <a:sym typeface="Nunito"/>
              </a:defRPr>
            </a:lvl4pPr>
            <a:lvl5pPr lvl="4" rtl="0">
              <a:spcBef>
                <a:spcPts val="0"/>
              </a:spcBef>
              <a:spcAft>
                <a:spcPts val="0"/>
              </a:spcAft>
              <a:buSzPts val="1400"/>
              <a:buFont typeface="Nunito"/>
              <a:buNone/>
              <a:defRPr sz="1400">
                <a:latin typeface="Nunito"/>
                <a:ea typeface="Nunito"/>
                <a:cs typeface="Nunito"/>
                <a:sym typeface="Nunito"/>
              </a:defRPr>
            </a:lvl5pPr>
            <a:lvl6pPr lvl="5" rtl="0">
              <a:spcBef>
                <a:spcPts val="0"/>
              </a:spcBef>
              <a:spcAft>
                <a:spcPts val="0"/>
              </a:spcAft>
              <a:buSzPts val="1400"/>
              <a:buFont typeface="Nunito"/>
              <a:buNone/>
              <a:defRPr sz="1400">
                <a:latin typeface="Nunito"/>
                <a:ea typeface="Nunito"/>
                <a:cs typeface="Nunito"/>
                <a:sym typeface="Nunito"/>
              </a:defRPr>
            </a:lvl6pPr>
            <a:lvl7pPr lvl="6" rtl="0">
              <a:spcBef>
                <a:spcPts val="0"/>
              </a:spcBef>
              <a:spcAft>
                <a:spcPts val="0"/>
              </a:spcAft>
              <a:buSzPts val="1400"/>
              <a:buFont typeface="Nunito"/>
              <a:buNone/>
              <a:defRPr sz="1400">
                <a:latin typeface="Nunito"/>
                <a:ea typeface="Nunito"/>
                <a:cs typeface="Nunito"/>
                <a:sym typeface="Nunito"/>
              </a:defRPr>
            </a:lvl7pPr>
            <a:lvl8pPr lvl="7" rtl="0">
              <a:spcBef>
                <a:spcPts val="0"/>
              </a:spcBef>
              <a:spcAft>
                <a:spcPts val="0"/>
              </a:spcAft>
              <a:buSzPts val="1400"/>
              <a:buFont typeface="Nunito"/>
              <a:buNone/>
              <a:defRPr sz="1400">
                <a:latin typeface="Nunito"/>
                <a:ea typeface="Nunito"/>
                <a:cs typeface="Nunito"/>
                <a:sym typeface="Nunito"/>
              </a:defRPr>
            </a:lvl8pPr>
            <a:lvl9pPr lvl="8" rtl="0">
              <a:spcBef>
                <a:spcPts val="0"/>
              </a:spcBef>
              <a:spcAft>
                <a:spcPts val="0"/>
              </a:spcAft>
              <a:buSzPts val="1400"/>
              <a:buFont typeface="Nunito"/>
              <a:buNone/>
              <a:defRPr sz="1400">
                <a:latin typeface="Nunito"/>
                <a:ea typeface="Nunito"/>
                <a:cs typeface="Nunito"/>
                <a:sym typeface="Nunito"/>
              </a:defRPr>
            </a:lvl9pPr>
          </a:lstStyle>
          <a:p>
            <a:endParaRPr/>
          </a:p>
        </p:txBody>
      </p:sp>
      <p:sp>
        <p:nvSpPr>
          <p:cNvPr id="318" name="Google Shape;318;p13"/>
          <p:cNvSpPr txBox="1">
            <a:spLocks noGrp="1"/>
          </p:cNvSpPr>
          <p:nvPr>
            <p:ph type="title" idx="4" hasCustomPrompt="1"/>
          </p:nvPr>
        </p:nvSpPr>
        <p:spPr>
          <a:xfrm>
            <a:off x="4175850" y="1231675"/>
            <a:ext cx="1000800" cy="53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sz="3500">
                <a:solidFill>
                  <a:schemeClr val="accent2"/>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19" name="Google Shape;319;p13"/>
          <p:cNvSpPr txBox="1">
            <a:spLocks noGrp="1"/>
          </p:cNvSpPr>
          <p:nvPr>
            <p:ph type="title" idx="5"/>
          </p:nvPr>
        </p:nvSpPr>
        <p:spPr>
          <a:xfrm>
            <a:off x="4175850" y="1688875"/>
            <a:ext cx="2861400" cy="531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0" name="Google Shape;320;p13"/>
          <p:cNvSpPr txBox="1">
            <a:spLocks noGrp="1"/>
          </p:cNvSpPr>
          <p:nvPr>
            <p:ph type="title" idx="6"/>
          </p:nvPr>
        </p:nvSpPr>
        <p:spPr>
          <a:xfrm>
            <a:off x="4175850" y="2068075"/>
            <a:ext cx="2861400" cy="753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400"/>
              <a:buFont typeface="Nunito"/>
              <a:buNone/>
              <a:defRPr sz="1600" b="0">
                <a:solidFill>
                  <a:schemeClr val="dk2"/>
                </a:solidFill>
                <a:latin typeface="Assistant Medium"/>
                <a:ea typeface="Assistant Medium"/>
                <a:cs typeface="Assistant Medium"/>
                <a:sym typeface="Assistant Medium"/>
              </a:defRPr>
            </a:lvl1pPr>
            <a:lvl2pPr lvl="1" rtl="0">
              <a:spcBef>
                <a:spcPts val="0"/>
              </a:spcBef>
              <a:spcAft>
                <a:spcPts val="0"/>
              </a:spcAft>
              <a:buSzPts val="1400"/>
              <a:buFont typeface="Nunito"/>
              <a:buNone/>
              <a:defRPr sz="1400">
                <a:latin typeface="Nunito"/>
                <a:ea typeface="Nunito"/>
                <a:cs typeface="Nunito"/>
                <a:sym typeface="Nunito"/>
              </a:defRPr>
            </a:lvl2pPr>
            <a:lvl3pPr lvl="2" rtl="0">
              <a:spcBef>
                <a:spcPts val="0"/>
              </a:spcBef>
              <a:spcAft>
                <a:spcPts val="0"/>
              </a:spcAft>
              <a:buSzPts val="1400"/>
              <a:buFont typeface="Nunito"/>
              <a:buNone/>
              <a:defRPr sz="1400">
                <a:latin typeface="Nunito"/>
                <a:ea typeface="Nunito"/>
                <a:cs typeface="Nunito"/>
                <a:sym typeface="Nunito"/>
              </a:defRPr>
            </a:lvl3pPr>
            <a:lvl4pPr lvl="3" rtl="0">
              <a:spcBef>
                <a:spcPts val="0"/>
              </a:spcBef>
              <a:spcAft>
                <a:spcPts val="0"/>
              </a:spcAft>
              <a:buSzPts val="1400"/>
              <a:buFont typeface="Nunito"/>
              <a:buNone/>
              <a:defRPr sz="1400">
                <a:latin typeface="Nunito"/>
                <a:ea typeface="Nunito"/>
                <a:cs typeface="Nunito"/>
                <a:sym typeface="Nunito"/>
              </a:defRPr>
            </a:lvl4pPr>
            <a:lvl5pPr lvl="4" rtl="0">
              <a:spcBef>
                <a:spcPts val="0"/>
              </a:spcBef>
              <a:spcAft>
                <a:spcPts val="0"/>
              </a:spcAft>
              <a:buSzPts val="1400"/>
              <a:buFont typeface="Nunito"/>
              <a:buNone/>
              <a:defRPr sz="1400">
                <a:latin typeface="Nunito"/>
                <a:ea typeface="Nunito"/>
                <a:cs typeface="Nunito"/>
                <a:sym typeface="Nunito"/>
              </a:defRPr>
            </a:lvl5pPr>
            <a:lvl6pPr lvl="5" rtl="0">
              <a:spcBef>
                <a:spcPts val="0"/>
              </a:spcBef>
              <a:spcAft>
                <a:spcPts val="0"/>
              </a:spcAft>
              <a:buSzPts val="1400"/>
              <a:buFont typeface="Nunito"/>
              <a:buNone/>
              <a:defRPr sz="1400">
                <a:latin typeface="Nunito"/>
                <a:ea typeface="Nunito"/>
                <a:cs typeface="Nunito"/>
                <a:sym typeface="Nunito"/>
              </a:defRPr>
            </a:lvl6pPr>
            <a:lvl7pPr lvl="6" rtl="0">
              <a:spcBef>
                <a:spcPts val="0"/>
              </a:spcBef>
              <a:spcAft>
                <a:spcPts val="0"/>
              </a:spcAft>
              <a:buSzPts val="1400"/>
              <a:buFont typeface="Nunito"/>
              <a:buNone/>
              <a:defRPr sz="1400">
                <a:latin typeface="Nunito"/>
                <a:ea typeface="Nunito"/>
                <a:cs typeface="Nunito"/>
                <a:sym typeface="Nunito"/>
              </a:defRPr>
            </a:lvl7pPr>
            <a:lvl8pPr lvl="7" rtl="0">
              <a:spcBef>
                <a:spcPts val="0"/>
              </a:spcBef>
              <a:spcAft>
                <a:spcPts val="0"/>
              </a:spcAft>
              <a:buSzPts val="1400"/>
              <a:buFont typeface="Nunito"/>
              <a:buNone/>
              <a:defRPr sz="1400">
                <a:latin typeface="Nunito"/>
                <a:ea typeface="Nunito"/>
                <a:cs typeface="Nunito"/>
                <a:sym typeface="Nunito"/>
              </a:defRPr>
            </a:lvl8pPr>
            <a:lvl9pPr lvl="8" rtl="0">
              <a:spcBef>
                <a:spcPts val="0"/>
              </a:spcBef>
              <a:spcAft>
                <a:spcPts val="0"/>
              </a:spcAft>
              <a:buSzPts val="1400"/>
              <a:buFont typeface="Nunito"/>
              <a:buNone/>
              <a:defRPr sz="1400">
                <a:latin typeface="Nunito"/>
                <a:ea typeface="Nunito"/>
                <a:cs typeface="Nunito"/>
                <a:sym typeface="Nunito"/>
              </a:defRPr>
            </a:lvl9pPr>
          </a:lstStyle>
          <a:p>
            <a:endParaRPr/>
          </a:p>
        </p:txBody>
      </p:sp>
      <p:sp>
        <p:nvSpPr>
          <p:cNvPr id="321" name="Google Shape;321;p13"/>
          <p:cNvSpPr txBox="1">
            <a:spLocks noGrp="1"/>
          </p:cNvSpPr>
          <p:nvPr>
            <p:ph type="title" idx="7" hasCustomPrompt="1"/>
          </p:nvPr>
        </p:nvSpPr>
        <p:spPr>
          <a:xfrm>
            <a:off x="758775" y="2897575"/>
            <a:ext cx="1000800" cy="53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sz="3500">
                <a:solidFill>
                  <a:schemeClr val="accent2"/>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22" name="Google Shape;322;p13"/>
          <p:cNvSpPr txBox="1">
            <a:spLocks noGrp="1"/>
          </p:cNvSpPr>
          <p:nvPr>
            <p:ph type="title" idx="8"/>
          </p:nvPr>
        </p:nvSpPr>
        <p:spPr>
          <a:xfrm>
            <a:off x="758775" y="3354775"/>
            <a:ext cx="2861400" cy="531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3" name="Google Shape;323;p13"/>
          <p:cNvSpPr txBox="1">
            <a:spLocks noGrp="1"/>
          </p:cNvSpPr>
          <p:nvPr>
            <p:ph type="title" idx="9"/>
          </p:nvPr>
        </p:nvSpPr>
        <p:spPr>
          <a:xfrm>
            <a:off x="758775" y="3733975"/>
            <a:ext cx="2861400" cy="753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400"/>
              <a:buFont typeface="Nunito"/>
              <a:buNone/>
              <a:defRPr sz="1600" b="0">
                <a:solidFill>
                  <a:schemeClr val="dk2"/>
                </a:solidFill>
                <a:latin typeface="Assistant Medium"/>
                <a:ea typeface="Assistant Medium"/>
                <a:cs typeface="Assistant Medium"/>
                <a:sym typeface="Assistant Medium"/>
              </a:defRPr>
            </a:lvl1pPr>
            <a:lvl2pPr lvl="1" rtl="0">
              <a:spcBef>
                <a:spcPts val="0"/>
              </a:spcBef>
              <a:spcAft>
                <a:spcPts val="0"/>
              </a:spcAft>
              <a:buSzPts val="1400"/>
              <a:buFont typeface="Nunito"/>
              <a:buNone/>
              <a:defRPr sz="1400">
                <a:latin typeface="Nunito"/>
                <a:ea typeface="Nunito"/>
                <a:cs typeface="Nunito"/>
                <a:sym typeface="Nunito"/>
              </a:defRPr>
            </a:lvl2pPr>
            <a:lvl3pPr lvl="2" rtl="0">
              <a:spcBef>
                <a:spcPts val="0"/>
              </a:spcBef>
              <a:spcAft>
                <a:spcPts val="0"/>
              </a:spcAft>
              <a:buSzPts val="1400"/>
              <a:buFont typeface="Nunito"/>
              <a:buNone/>
              <a:defRPr sz="1400">
                <a:latin typeface="Nunito"/>
                <a:ea typeface="Nunito"/>
                <a:cs typeface="Nunito"/>
                <a:sym typeface="Nunito"/>
              </a:defRPr>
            </a:lvl3pPr>
            <a:lvl4pPr lvl="3" rtl="0">
              <a:spcBef>
                <a:spcPts val="0"/>
              </a:spcBef>
              <a:spcAft>
                <a:spcPts val="0"/>
              </a:spcAft>
              <a:buSzPts val="1400"/>
              <a:buFont typeface="Nunito"/>
              <a:buNone/>
              <a:defRPr sz="1400">
                <a:latin typeface="Nunito"/>
                <a:ea typeface="Nunito"/>
                <a:cs typeface="Nunito"/>
                <a:sym typeface="Nunito"/>
              </a:defRPr>
            </a:lvl4pPr>
            <a:lvl5pPr lvl="4" rtl="0">
              <a:spcBef>
                <a:spcPts val="0"/>
              </a:spcBef>
              <a:spcAft>
                <a:spcPts val="0"/>
              </a:spcAft>
              <a:buSzPts val="1400"/>
              <a:buFont typeface="Nunito"/>
              <a:buNone/>
              <a:defRPr sz="1400">
                <a:latin typeface="Nunito"/>
                <a:ea typeface="Nunito"/>
                <a:cs typeface="Nunito"/>
                <a:sym typeface="Nunito"/>
              </a:defRPr>
            </a:lvl5pPr>
            <a:lvl6pPr lvl="5" rtl="0">
              <a:spcBef>
                <a:spcPts val="0"/>
              </a:spcBef>
              <a:spcAft>
                <a:spcPts val="0"/>
              </a:spcAft>
              <a:buSzPts val="1400"/>
              <a:buFont typeface="Nunito"/>
              <a:buNone/>
              <a:defRPr sz="1400">
                <a:latin typeface="Nunito"/>
                <a:ea typeface="Nunito"/>
                <a:cs typeface="Nunito"/>
                <a:sym typeface="Nunito"/>
              </a:defRPr>
            </a:lvl6pPr>
            <a:lvl7pPr lvl="6" rtl="0">
              <a:spcBef>
                <a:spcPts val="0"/>
              </a:spcBef>
              <a:spcAft>
                <a:spcPts val="0"/>
              </a:spcAft>
              <a:buSzPts val="1400"/>
              <a:buFont typeface="Nunito"/>
              <a:buNone/>
              <a:defRPr sz="1400">
                <a:latin typeface="Nunito"/>
                <a:ea typeface="Nunito"/>
                <a:cs typeface="Nunito"/>
                <a:sym typeface="Nunito"/>
              </a:defRPr>
            </a:lvl7pPr>
            <a:lvl8pPr lvl="7" rtl="0">
              <a:spcBef>
                <a:spcPts val="0"/>
              </a:spcBef>
              <a:spcAft>
                <a:spcPts val="0"/>
              </a:spcAft>
              <a:buSzPts val="1400"/>
              <a:buFont typeface="Nunito"/>
              <a:buNone/>
              <a:defRPr sz="1400">
                <a:latin typeface="Nunito"/>
                <a:ea typeface="Nunito"/>
                <a:cs typeface="Nunito"/>
                <a:sym typeface="Nunito"/>
              </a:defRPr>
            </a:lvl8pPr>
            <a:lvl9pPr lvl="8" rtl="0">
              <a:spcBef>
                <a:spcPts val="0"/>
              </a:spcBef>
              <a:spcAft>
                <a:spcPts val="0"/>
              </a:spcAft>
              <a:buSzPts val="1400"/>
              <a:buFont typeface="Nunito"/>
              <a:buNone/>
              <a:defRPr sz="1400">
                <a:latin typeface="Nunito"/>
                <a:ea typeface="Nunito"/>
                <a:cs typeface="Nunito"/>
                <a:sym typeface="Nunito"/>
              </a:defRPr>
            </a:lvl9pPr>
          </a:lstStyle>
          <a:p>
            <a:endParaRPr/>
          </a:p>
        </p:txBody>
      </p:sp>
      <p:sp>
        <p:nvSpPr>
          <p:cNvPr id="324" name="Google Shape;324;p13"/>
          <p:cNvSpPr txBox="1">
            <a:spLocks noGrp="1"/>
          </p:cNvSpPr>
          <p:nvPr>
            <p:ph type="title" idx="13" hasCustomPrompt="1"/>
          </p:nvPr>
        </p:nvSpPr>
        <p:spPr>
          <a:xfrm>
            <a:off x="4175850" y="2897575"/>
            <a:ext cx="1000800" cy="53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sz="3500">
                <a:solidFill>
                  <a:schemeClr val="accent2"/>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25" name="Google Shape;325;p13"/>
          <p:cNvSpPr txBox="1">
            <a:spLocks noGrp="1"/>
          </p:cNvSpPr>
          <p:nvPr>
            <p:ph type="title" idx="14"/>
          </p:nvPr>
        </p:nvSpPr>
        <p:spPr>
          <a:xfrm>
            <a:off x="4175850" y="3354775"/>
            <a:ext cx="2861400" cy="531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000"/>
              <a:buNone/>
              <a:defRPr sz="24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6" name="Google Shape;326;p13"/>
          <p:cNvSpPr txBox="1">
            <a:spLocks noGrp="1"/>
          </p:cNvSpPr>
          <p:nvPr>
            <p:ph type="title" idx="15"/>
          </p:nvPr>
        </p:nvSpPr>
        <p:spPr>
          <a:xfrm>
            <a:off x="4175850" y="3733975"/>
            <a:ext cx="2861400" cy="753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1400"/>
              <a:buFont typeface="Nunito"/>
              <a:buNone/>
              <a:defRPr sz="1600" b="0">
                <a:solidFill>
                  <a:schemeClr val="dk2"/>
                </a:solidFill>
                <a:latin typeface="Assistant Medium"/>
                <a:ea typeface="Assistant Medium"/>
                <a:cs typeface="Assistant Medium"/>
                <a:sym typeface="Assistant Medium"/>
              </a:defRPr>
            </a:lvl1pPr>
            <a:lvl2pPr lvl="1" rtl="0">
              <a:spcBef>
                <a:spcPts val="0"/>
              </a:spcBef>
              <a:spcAft>
                <a:spcPts val="0"/>
              </a:spcAft>
              <a:buSzPts val="1400"/>
              <a:buFont typeface="Nunito"/>
              <a:buNone/>
              <a:defRPr sz="1400">
                <a:latin typeface="Nunito"/>
                <a:ea typeface="Nunito"/>
                <a:cs typeface="Nunito"/>
                <a:sym typeface="Nunito"/>
              </a:defRPr>
            </a:lvl2pPr>
            <a:lvl3pPr lvl="2" rtl="0">
              <a:spcBef>
                <a:spcPts val="0"/>
              </a:spcBef>
              <a:spcAft>
                <a:spcPts val="0"/>
              </a:spcAft>
              <a:buSzPts val="1400"/>
              <a:buFont typeface="Nunito"/>
              <a:buNone/>
              <a:defRPr sz="1400">
                <a:latin typeface="Nunito"/>
                <a:ea typeface="Nunito"/>
                <a:cs typeface="Nunito"/>
                <a:sym typeface="Nunito"/>
              </a:defRPr>
            </a:lvl3pPr>
            <a:lvl4pPr lvl="3" rtl="0">
              <a:spcBef>
                <a:spcPts val="0"/>
              </a:spcBef>
              <a:spcAft>
                <a:spcPts val="0"/>
              </a:spcAft>
              <a:buSzPts val="1400"/>
              <a:buFont typeface="Nunito"/>
              <a:buNone/>
              <a:defRPr sz="1400">
                <a:latin typeface="Nunito"/>
                <a:ea typeface="Nunito"/>
                <a:cs typeface="Nunito"/>
                <a:sym typeface="Nunito"/>
              </a:defRPr>
            </a:lvl4pPr>
            <a:lvl5pPr lvl="4" rtl="0">
              <a:spcBef>
                <a:spcPts val="0"/>
              </a:spcBef>
              <a:spcAft>
                <a:spcPts val="0"/>
              </a:spcAft>
              <a:buSzPts val="1400"/>
              <a:buFont typeface="Nunito"/>
              <a:buNone/>
              <a:defRPr sz="1400">
                <a:latin typeface="Nunito"/>
                <a:ea typeface="Nunito"/>
                <a:cs typeface="Nunito"/>
                <a:sym typeface="Nunito"/>
              </a:defRPr>
            </a:lvl5pPr>
            <a:lvl6pPr lvl="5" rtl="0">
              <a:spcBef>
                <a:spcPts val="0"/>
              </a:spcBef>
              <a:spcAft>
                <a:spcPts val="0"/>
              </a:spcAft>
              <a:buSzPts val="1400"/>
              <a:buFont typeface="Nunito"/>
              <a:buNone/>
              <a:defRPr sz="1400">
                <a:latin typeface="Nunito"/>
                <a:ea typeface="Nunito"/>
                <a:cs typeface="Nunito"/>
                <a:sym typeface="Nunito"/>
              </a:defRPr>
            </a:lvl6pPr>
            <a:lvl7pPr lvl="6" rtl="0">
              <a:spcBef>
                <a:spcPts val="0"/>
              </a:spcBef>
              <a:spcAft>
                <a:spcPts val="0"/>
              </a:spcAft>
              <a:buSzPts val="1400"/>
              <a:buFont typeface="Nunito"/>
              <a:buNone/>
              <a:defRPr sz="1400">
                <a:latin typeface="Nunito"/>
                <a:ea typeface="Nunito"/>
                <a:cs typeface="Nunito"/>
                <a:sym typeface="Nunito"/>
              </a:defRPr>
            </a:lvl7pPr>
            <a:lvl8pPr lvl="7" rtl="0">
              <a:spcBef>
                <a:spcPts val="0"/>
              </a:spcBef>
              <a:spcAft>
                <a:spcPts val="0"/>
              </a:spcAft>
              <a:buSzPts val="1400"/>
              <a:buFont typeface="Nunito"/>
              <a:buNone/>
              <a:defRPr sz="1400">
                <a:latin typeface="Nunito"/>
                <a:ea typeface="Nunito"/>
                <a:cs typeface="Nunito"/>
                <a:sym typeface="Nunito"/>
              </a:defRPr>
            </a:lvl8pPr>
            <a:lvl9pPr lvl="8" rtl="0">
              <a:spcBef>
                <a:spcPts val="0"/>
              </a:spcBef>
              <a:spcAft>
                <a:spcPts val="0"/>
              </a:spcAft>
              <a:buSzPts val="1400"/>
              <a:buFont typeface="Nunito"/>
              <a:buNone/>
              <a:defRPr sz="1400">
                <a:latin typeface="Nunito"/>
                <a:ea typeface="Nunito"/>
                <a:cs typeface="Nunito"/>
                <a:sym typeface="Nunito"/>
              </a:defRPr>
            </a:lvl9pPr>
          </a:lstStyle>
          <a:p>
            <a:endParaRPr/>
          </a:p>
        </p:txBody>
      </p:sp>
      <p:sp>
        <p:nvSpPr>
          <p:cNvPr id="327" name="Google Shape;327;p13"/>
          <p:cNvSpPr txBox="1">
            <a:spLocks noGrp="1"/>
          </p:cNvSpPr>
          <p:nvPr>
            <p:ph type="title" idx="16"/>
          </p:nvPr>
        </p:nvSpPr>
        <p:spPr>
          <a:xfrm>
            <a:off x="758775" y="391234"/>
            <a:ext cx="7626300" cy="5727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dk1"/>
              </a:buClr>
              <a:buSzPts val="3200"/>
              <a:buFont typeface="Rajdhani"/>
              <a:buNone/>
              <a:defRPr sz="3500" b="1">
                <a:solidFill>
                  <a:schemeClr val="accent6"/>
                </a:solidFill>
                <a:latin typeface="Rajdhani"/>
                <a:ea typeface="Rajdhani"/>
                <a:cs typeface="Rajdhani"/>
                <a:sym typeface="Rajdhani"/>
              </a:defRPr>
            </a:lvl1pPr>
            <a:lvl2pPr lvl="1"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2pPr>
            <a:lvl3pPr lvl="2"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3pPr>
            <a:lvl4pPr lvl="3"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4pPr>
            <a:lvl5pPr lvl="4"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5pPr>
            <a:lvl6pPr lvl="5"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6pPr>
            <a:lvl7pPr lvl="6"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7pPr>
            <a:lvl8pPr lvl="7"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8pPr>
            <a:lvl9pPr lvl="8" algn="ctr" rtl="0">
              <a:spcBef>
                <a:spcPts val="0"/>
              </a:spcBef>
              <a:spcAft>
                <a:spcPts val="0"/>
              </a:spcAft>
              <a:buClr>
                <a:schemeClr val="dk1"/>
              </a:buClr>
              <a:buSzPts val="3200"/>
              <a:buFont typeface="Rajdhani"/>
              <a:buNone/>
              <a:defRPr sz="3200" b="1">
                <a:solidFill>
                  <a:schemeClr val="dk1"/>
                </a:solidFill>
                <a:latin typeface="Rajdhani"/>
                <a:ea typeface="Rajdhani"/>
                <a:cs typeface="Rajdhani"/>
                <a:sym typeface="Rajdhani"/>
              </a:defRPr>
            </a:lvl9pPr>
          </a:lstStyle>
          <a:p>
            <a:endParaRPr/>
          </a:p>
        </p:txBody>
      </p:sp>
    </p:spTree>
    <p:extLst>
      <p:ext uri="{BB962C8B-B14F-4D97-AF65-F5344CB8AC3E}">
        <p14:creationId xmlns:p14="http://schemas.microsoft.com/office/powerpoint/2010/main" val="278414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hree columns">
  <p:cSld name="CUSTOM_11">
    <p:spTree>
      <p:nvGrpSpPr>
        <p:cNvPr id="1" name="Shape 157"/>
        <p:cNvGrpSpPr/>
        <p:nvPr/>
      </p:nvGrpSpPr>
      <p:grpSpPr>
        <a:xfrm>
          <a:off x="0" y="0"/>
          <a:ext cx="0" cy="0"/>
          <a:chOff x="0" y="0"/>
          <a:chExt cx="0" cy="0"/>
        </a:xfrm>
      </p:grpSpPr>
      <p:sp>
        <p:nvSpPr>
          <p:cNvPr id="158" name="Google Shape;158;p16"/>
          <p:cNvSpPr txBox="1">
            <a:spLocks noGrp="1"/>
          </p:cNvSpPr>
          <p:nvPr>
            <p:ph type="title"/>
          </p:nvPr>
        </p:nvSpPr>
        <p:spPr>
          <a:xfrm>
            <a:off x="720300" y="452325"/>
            <a:ext cx="77034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9" name="Google Shape;159;p16"/>
          <p:cNvSpPr txBox="1">
            <a:spLocks noGrp="1"/>
          </p:cNvSpPr>
          <p:nvPr>
            <p:ph type="subTitle" idx="1"/>
          </p:nvPr>
        </p:nvSpPr>
        <p:spPr>
          <a:xfrm>
            <a:off x="878812"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0" name="Google Shape;160;p16"/>
          <p:cNvSpPr txBox="1">
            <a:spLocks noGrp="1"/>
          </p:cNvSpPr>
          <p:nvPr>
            <p:ph type="subTitle" idx="2"/>
          </p:nvPr>
        </p:nvSpPr>
        <p:spPr>
          <a:xfrm>
            <a:off x="878888"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1" name="Google Shape;161;p16"/>
          <p:cNvSpPr txBox="1">
            <a:spLocks noGrp="1"/>
          </p:cNvSpPr>
          <p:nvPr>
            <p:ph type="subTitle" idx="3"/>
          </p:nvPr>
        </p:nvSpPr>
        <p:spPr>
          <a:xfrm>
            <a:off x="3510300"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2" name="Google Shape;162;p16"/>
          <p:cNvSpPr txBox="1">
            <a:spLocks noGrp="1"/>
          </p:cNvSpPr>
          <p:nvPr>
            <p:ph type="subTitle" idx="4"/>
          </p:nvPr>
        </p:nvSpPr>
        <p:spPr>
          <a:xfrm>
            <a:off x="3510300"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3" name="Google Shape;163;p16"/>
          <p:cNvSpPr txBox="1">
            <a:spLocks noGrp="1"/>
          </p:cNvSpPr>
          <p:nvPr>
            <p:ph type="subTitle" idx="5"/>
          </p:nvPr>
        </p:nvSpPr>
        <p:spPr>
          <a:xfrm>
            <a:off x="6141750" y="3041775"/>
            <a:ext cx="2123400" cy="402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2000" b="1" i="1">
                <a:solidFill>
                  <a:schemeClr val="dk2"/>
                </a:solidFill>
              </a:defRPr>
            </a:lvl1pPr>
            <a:lvl2pPr lvl="1" algn="ctr" rtl="0">
              <a:spcBef>
                <a:spcPts val="0"/>
              </a:spcBef>
              <a:spcAft>
                <a:spcPts val="0"/>
              </a:spcAft>
              <a:buNone/>
              <a:defRPr sz="2000" b="1" i="1">
                <a:solidFill>
                  <a:schemeClr val="dk2"/>
                </a:solidFill>
              </a:defRPr>
            </a:lvl2pPr>
            <a:lvl3pPr lvl="2" algn="ctr" rtl="0">
              <a:spcBef>
                <a:spcPts val="0"/>
              </a:spcBef>
              <a:spcAft>
                <a:spcPts val="0"/>
              </a:spcAft>
              <a:buNone/>
              <a:defRPr sz="2000" b="1" i="1">
                <a:solidFill>
                  <a:schemeClr val="dk2"/>
                </a:solidFill>
              </a:defRPr>
            </a:lvl3pPr>
            <a:lvl4pPr lvl="3" algn="ctr" rtl="0">
              <a:spcBef>
                <a:spcPts val="0"/>
              </a:spcBef>
              <a:spcAft>
                <a:spcPts val="0"/>
              </a:spcAft>
              <a:buNone/>
              <a:defRPr sz="2000" b="1" i="1">
                <a:solidFill>
                  <a:schemeClr val="dk2"/>
                </a:solidFill>
              </a:defRPr>
            </a:lvl4pPr>
            <a:lvl5pPr lvl="4" algn="ctr" rtl="0">
              <a:spcBef>
                <a:spcPts val="0"/>
              </a:spcBef>
              <a:spcAft>
                <a:spcPts val="0"/>
              </a:spcAft>
              <a:buNone/>
              <a:defRPr sz="2000" b="1" i="1">
                <a:solidFill>
                  <a:schemeClr val="dk2"/>
                </a:solidFill>
              </a:defRPr>
            </a:lvl5pPr>
            <a:lvl6pPr lvl="5" algn="ctr" rtl="0">
              <a:spcBef>
                <a:spcPts val="0"/>
              </a:spcBef>
              <a:spcAft>
                <a:spcPts val="0"/>
              </a:spcAft>
              <a:buNone/>
              <a:defRPr sz="2000" b="1" i="1">
                <a:solidFill>
                  <a:schemeClr val="dk2"/>
                </a:solidFill>
              </a:defRPr>
            </a:lvl6pPr>
            <a:lvl7pPr lvl="6" algn="ctr" rtl="0">
              <a:spcBef>
                <a:spcPts val="0"/>
              </a:spcBef>
              <a:spcAft>
                <a:spcPts val="0"/>
              </a:spcAft>
              <a:buNone/>
              <a:defRPr sz="2000" b="1" i="1">
                <a:solidFill>
                  <a:schemeClr val="dk2"/>
                </a:solidFill>
              </a:defRPr>
            </a:lvl7pPr>
            <a:lvl8pPr lvl="7" algn="ctr" rtl="0">
              <a:spcBef>
                <a:spcPts val="0"/>
              </a:spcBef>
              <a:spcAft>
                <a:spcPts val="0"/>
              </a:spcAft>
              <a:buNone/>
              <a:defRPr sz="2000" b="1" i="1">
                <a:solidFill>
                  <a:schemeClr val="dk2"/>
                </a:solidFill>
              </a:defRPr>
            </a:lvl8pPr>
            <a:lvl9pPr lvl="8" algn="ctr" rtl="0">
              <a:spcBef>
                <a:spcPts val="0"/>
              </a:spcBef>
              <a:spcAft>
                <a:spcPts val="0"/>
              </a:spcAft>
              <a:buNone/>
              <a:defRPr sz="2000" b="1" i="1">
                <a:solidFill>
                  <a:schemeClr val="dk2"/>
                </a:solidFill>
              </a:defRPr>
            </a:lvl9pPr>
          </a:lstStyle>
          <a:p>
            <a:endParaRPr/>
          </a:p>
        </p:txBody>
      </p:sp>
      <p:sp>
        <p:nvSpPr>
          <p:cNvPr id="164" name="Google Shape;164;p16"/>
          <p:cNvSpPr txBox="1">
            <a:spLocks noGrp="1"/>
          </p:cNvSpPr>
          <p:nvPr>
            <p:ph type="subTitle" idx="6"/>
          </p:nvPr>
        </p:nvSpPr>
        <p:spPr>
          <a:xfrm>
            <a:off x="6141750" y="3345400"/>
            <a:ext cx="2123400" cy="936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3"/>
                </a:solidFill>
              </a:defRPr>
            </a:lvl1pPr>
            <a:lvl2pPr lvl="1" algn="ctr" rtl="0">
              <a:spcBef>
                <a:spcPts val="0"/>
              </a:spcBef>
              <a:spcAft>
                <a:spcPts val="0"/>
              </a:spcAft>
              <a:buNone/>
              <a:defRPr sz="1600" b="1">
                <a:solidFill>
                  <a:schemeClr val="accent3"/>
                </a:solidFill>
              </a:defRPr>
            </a:lvl2pPr>
            <a:lvl3pPr lvl="2" algn="ctr" rtl="0">
              <a:spcBef>
                <a:spcPts val="0"/>
              </a:spcBef>
              <a:spcAft>
                <a:spcPts val="0"/>
              </a:spcAft>
              <a:buNone/>
              <a:defRPr sz="1600" b="1">
                <a:solidFill>
                  <a:schemeClr val="accent3"/>
                </a:solidFill>
              </a:defRPr>
            </a:lvl3pPr>
            <a:lvl4pPr lvl="3" algn="ctr" rtl="0">
              <a:spcBef>
                <a:spcPts val="0"/>
              </a:spcBef>
              <a:spcAft>
                <a:spcPts val="0"/>
              </a:spcAft>
              <a:buNone/>
              <a:defRPr sz="1600" b="1">
                <a:solidFill>
                  <a:schemeClr val="accent3"/>
                </a:solidFill>
              </a:defRPr>
            </a:lvl4pPr>
            <a:lvl5pPr lvl="4" algn="ctr" rtl="0">
              <a:spcBef>
                <a:spcPts val="0"/>
              </a:spcBef>
              <a:spcAft>
                <a:spcPts val="0"/>
              </a:spcAft>
              <a:buNone/>
              <a:defRPr sz="1600" b="1">
                <a:solidFill>
                  <a:schemeClr val="accent3"/>
                </a:solidFill>
              </a:defRPr>
            </a:lvl5pPr>
            <a:lvl6pPr lvl="5" algn="ctr" rtl="0">
              <a:spcBef>
                <a:spcPts val="0"/>
              </a:spcBef>
              <a:spcAft>
                <a:spcPts val="0"/>
              </a:spcAft>
              <a:buNone/>
              <a:defRPr sz="1600" b="1">
                <a:solidFill>
                  <a:schemeClr val="accent3"/>
                </a:solidFill>
              </a:defRPr>
            </a:lvl6pPr>
            <a:lvl7pPr lvl="6" algn="ctr" rtl="0">
              <a:spcBef>
                <a:spcPts val="0"/>
              </a:spcBef>
              <a:spcAft>
                <a:spcPts val="0"/>
              </a:spcAft>
              <a:buNone/>
              <a:defRPr sz="1600" b="1">
                <a:solidFill>
                  <a:schemeClr val="accent3"/>
                </a:solidFill>
              </a:defRPr>
            </a:lvl7pPr>
            <a:lvl8pPr lvl="7" algn="ctr" rtl="0">
              <a:spcBef>
                <a:spcPts val="0"/>
              </a:spcBef>
              <a:spcAft>
                <a:spcPts val="0"/>
              </a:spcAft>
              <a:buNone/>
              <a:defRPr sz="1600" b="1">
                <a:solidFill>
                  <a:schemeClr val="accent3"/>
                </a:solidFill>
              </a:defRPr>
            </a:lvl8pPr>
            <a:lvl9pPr lvl="8" algn="ctr" rtl="0">
              <a:spcBef>
                <a:spcPts val="0"/>
              </a:spcBef>
              <a:spcAft>
                <a:spcPts val="0"/>
              </a:spcAft>
              <a:buNone/>
              <a:defRPr sz="1600" b="1">
                <a:solidFill>
                  <a:schemeClr val="accent3"/>
                </a:solidFill>
              </a:defRPr>
            </a:lvl9pPr>
          </a:lstStyle>
          <a:p>
            <a:endParaRPr/>
          </a:p>
        </p:txBody>
      </p:sp>
      <p:sp>
        <p:nvSpPr>
          <p:cNvPr id="165" name="Google Shape;165;p16"/>
          <p:cNvSpPr txBox="1">
            <a:spLocks noGrp="1"/>
          </p:cNvSpPr>
          <p:nvPr>
            <p:ph type="title" idx="7" hasCustomPrompt="1"/>
          </p:nvPr>
        </p:nvSpPr>
        <p:spPr>
          <a:xfrm>
            <a:off x="1450188"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66" name="Google Shape;166;p16"/>
          <p:cNvSpPr txBox="1">
            <a:spLocks noGrp="1"/>
          </p:cNvSpPr>
          <p:nvPr>
            <p:ph type="title" idx="8" hasCustomPrompt="1"/>
          </p:nvPr>
        </p:nvSpPr>
        <p:spPr>
          <a:xfrm>
            <a:off x="4081650"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67" name="Google Shape;167;p16"/>
          <p:cNvSpPr txBox="1">
            <a:spLocks noGrp="1"/>
          </p:cNvSpPr>
          <p:nvPr>
            <p:ph type="title" idx="9" hasCustomPrompt="1"/>
          </p:nvPr>
        </p:nvSpPr>
        <p:spPr>
          <a:xfrm>
            <a:off x="6713100" y="1625250"/>
            <a:ext cx="980700" cy="60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dk2"/>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grpSp>
        <p:nvGrpSpPr>
          <p:cNvPr id="168" name="Google Shape;168;p16"/>
          <p:cNvGrpSpPr/>
          <p:nvPr/>
        </p:nvGrpSpPr>
        <p:grpSpPr>
          <a:xfrm>
            <a:off x="-2168835" y="-1791568"/>
            <a:ext cx="12694999" cy="8775632"/>
            <a:chOff x="-2168835" y="-1791568"/>
            <a:chExt cx="12694999" cy="8775632"/>
          </a:xfrm>
        </p:grpSpPr>
        <p:pic>
          <p:nvPicPr>
            <p:cNvPr id="169" name="Google Shape;169;p16"/>
            <p:cNvPicPr preferRelativeResize="0"/>
            <p:nvPr/>
          </p:nvPicPr>
          <p:blipFill>
            <a:blip r:embed="rId2">
              <a:alphaModFix/>
            </a:blip>
            <a:stretch>
              <a:fillRect/>
            </a:stretch>
          </p:blipFill>
          <p:spPr>
            <a:xfrm rot="3550003" flipH="1">
              <a:off x="-420581" y="2624336"/>
              <a:ext cx="1094281" cy="1282844"/>
            </a:xfrm>
            <a:prstGeom prst="rect">
              <a:avLst/>
            </a:prstGeom>
            <a:noFill/>
            <a:ln>
              <a:noFill/>
            </a:ln>
          </p:spPr>
        </p:pic>
        <p:pic>
          <p:nvPicPr>
            <p:cNvPr id="170" name="Google Shape;170;p16"/>
            <p:cNvPicPr preferRelativeResize="0"/>
            <p:nvPr/>
          </p:nvPicPr>
          <p:blipFill>
            <a:blip r:embed="rId3">
              <a:alphaModFix/>
            </a:blip>
            <a:stretch>
              <a:fillRect/>
            </a:stretch>
          </p:blipFill>
          <p:spPr>
            <a:xfrm rot="7155886" flipH="1">
              <a:off x="7068518" y="-1221197"/>
              <a:ext cx="2726349" cy="2421263"/>
            </a:xfrm>
            <a:prstGeom prst="rect">
              <a:avLst/>
            </a:prstGeom>
            <a:noFill/>
            <a:ln>
              <a:noFill/>
            </a:ln>
          </p:spPr>
        </p:pic>
        <p:pic>
          <p:nvPicPr>
            <p:cNvPr id="171" name="Google Shape;171;p16"/>
            <p:cNvPicPr preferRelativeResize="0"/>
            <p:nvPr/>
          </p:nvPicPr>
          <p:blipFill>
            <a:blip r:embed="rId2">
              <a:alphaModFix/>
            </a:blip>
            <a:stretch>
              <a:fillRect/>
            </a:stretch>
          </p:blipFill>
          <p:spPr>
            <a:xfrm rot="-8653970">
              <a:off x="6114019" y="-1032514"/>
              <a:ext cx="1480484" cy="1735598"/>
            </a:xfrm>
            <a:prstGeom prst="rect">
              <a:avLst/>
            </a:prstGeom>
            <a:noFill/>
            <a:ln>
              <a:noFill/>
            </a:ln>
          </p:spPr>
        </p:pic>
        <p:pic>
          <p:nvPicPr>
            <p:cNvPr id="172" name="Google Shape;172;p16"/>
            <p:cNvPicPr preferRelativeResize="0"/>
            <p:nvPr/>
          </p:nvPicPr>
          <p:blipFill>
            <a:blip r:embed="rId4">
              <a:alphaModFix/>
            </a:blip>
            <a:stretch>
              <a:fillRect/>
            </a:stretch>
          </p:blipFill>
          <p:spPr>
            <a:xfrm rot="10800000" flipH="1">
              <a:off x="-704650" y="4263388"/>
              <a:ext cx="3237624" cy="2720675"/>
            </a:xfrm>
            <a:prstGeom prst="rect">
              <a:avLst/>
            </a:prstGeom>
            <a:noFill/>
            <a:ln>
              <a:noFill/>
            </a:ln>
          </p:spPr>
        </p:pic>
        <p:pic>
          <p:nvPicPr>
            <p:cNvPr id="173" name="Google Shape;173;p16"/>
            <p:cNvPicPr preferRelativeResize="0"/>
            <p:nvPr/>
          </p:nvPicPr>
          <p:blipFill>
            <a:blip r:embed="rId3">
              <a:alphaModFix/>
            </a:blip>
            <a:stretch>
              <a:fillRect/>
            </a:stretch>
          </p:blipFill>
          <p:spPr>
            <a:xfrm rot="7155886" flipH="1">
              <a:off x="-1809507" y="3205232"/>
              <a:ext cx="2726349" cy="2421263"/>
            </a:xfrm>
            <a:prstGeom prst="rect">
              <a:avLst/>
            </a:prstGeom>
            <a:noFill/>
            <a:ln>
              <a:noFill/>
            </a:ln>
          </p:spPr>
        </p:pic>
        <p:pic>
          <p:nvPicPr>
            <p:cNvPr id="174" name="Google Shape;174;p16"/>
            <p:cNvPicPr preferRelativeResize="0"/>
            <p:nvPr/>
          </p:nvPicPr>
          <p:blipFill>
            <a:blip r:embed="rId4">
              <a:alphaModFix/>
            </a:blip>
            <a:stretch>
              <a:fillRect/>
            </a:stretch>
          </p:blipFill>
          <p:spPr>
            <a:xfrm rot="-4822062" flipH="1">
              <a:off x="7956721" y="102712"/>
              <a:ext cx="2574835" cy="2163721"/>
            </a:xfrm>
            <a:prstGeom prst="rect">
              <a:avLst/>
            </a:prstGeom>
            <a:noFill/>
            <a:ln>
              <a:noFill/>
            </a:ln>
          </p:spPr>
        </p:pic>
      </p:grpSp>
      <p:pic>
        <p:nvPicPr>
          <p:cNvPr id="175" name="Google Shape;175;p16"/>
          <p:cNvPicPr preferRelativeResize="0"/>
          <p:nvPr/>
        </p:nvPicPr>
        <p:blipFill>
          <a:blip r:embed="rId5">
            <a:alphaModFix/>
          </a:blip>
          <a:stretch>
            <a:fillRect/>
          </a:stretch>
        </p:blipFill>
        <p:spPr>
          <a:xfrm rot="4578014" flipH="1">
            <a:off x="-25130" y="-180127"/>
            <a:ext cx="850431" cy="11977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title and description">
  <p:cSld name="1_Section title and description">
    <p:spTree>
      <p:nvGrpSpPr>
        <p:cNvPr id="1" name="Shape 365"/>
        <p:cNvGrpSpPr/>
        <p:nvPr/>
      </p:nvGrpSpPr>
      <p:grpSpPr>
        <a:xfrm>
          <a:off x="0" y="0"/>
          <a:ext cx="0" cy="0"/>
          <a:chOff x="0" y="0"/>
          <a:chExt cx="0" cy="0"/>
        </a:xfrm>
      </p:grpSpPr>
      <p:grpSp>
        <p:nvGrpSpPr>
          <p:cNvPr id="366" name="Google Shape;366;p15"/>
          <p:cNvGrpSpPr/>
          <p:nvPr/>
        </p:nvGrpSpPr>
        <p:grpSpPr>
          <a:xfrm>
            <a:off x="-1567387" y="-1940025"/>
            <a:ext cx="13400538" cy="7633056"/>
            <a:chOff x="-1567387" y="-1940025"/>
            <a:chExt cx="13400538" cy="7633056"/>
          </a:xfrm>
        </p:grpSpPr>
        <p:grpSp>
          <p:nvGrpSpPr>
            <p:cNvPr id="367" name="Google Shape;367;p15"/>
            <p:cNvGrpSpPr/>
            <p:nvPr/>
          </p:nvGrpSpPr>
          <p:grpSpPr>
            <a:xfrm rot="10800000">
              <a:off x="-1567387" y="-1940025"/>
              <a:ext cx="4020585" cy="3545433"/>
              <a:chOff x="-2417677" y="2452996"/>
              <a:chExt cx="5416388" cy="4776280"/>
            </a:xfrm>
          </p:grpSpPr>
          <p:grpSp>
            <p:nvGrpSpPr>
              <p:cNvPr id="368" name="Google Shape;368;p15"/>
              <p:cNvGrpSpPr/>
              <p:nvPr/>
            </p:nvGrpSpPr>
            <p:grpSpPr>
              <a:xfrm>
                <a:off x="415116" y="4353695"/>
                <a:ext cx="451070" cy="303924"/>
                <a:chOff x="5850477" y="3901125"/>
                <a:chExt cx="127450" cy="85874"/>
              </a:xfrm>
            </p:grpSpPr>
            <p:sp>
              <p:nvSpPr>
                <p:cNvPr id="369" name="Google Shape;369;p15"/>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0" name="Google Shape;370;p15"/>
                <p:cNvSpPr/>
                <p:nvPr/>
              </p:nvSpPr>
              <p:spPr>
                <a:xfrm>
                  <a:off x="5935028" y="3936639"/>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1" name="Google Shape;371;p15"/>
                <p:cNvSpPr/>
                <p:nvPr/>
              </p:nvSpPr>
              <p:spPr>
                <a:xfrm>
                  <a:off x="5850477" y="3936641"/>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2" name="Google Shape;372;p15"/>
                <p:cNvSpPr/>
                <p:nvPr/>
              </p:nvSpPr>
              <p:spPr>
                <a:xfrm>
                  <a:off x="5963827" y="3976574"/>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3" name="Google Shape;373;p15"/>
                <p:cNvSpPr/>
                <p:nvPr/>
              </p:nvSpPr>
              <p:spPr>
                <a:xfrm>
                  <a:off x="5898840" y="3951591"/>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4" name="Google Shape;374;p15"/>
                <p:cNvSpPr/>
                <p:nvPr/>
              </p:nvSpPr>
              <p:spPr>
                <a:xfrm>
                  <a:off x="5958542" y="3908476"/>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75" name="Google Shape;375;p15"/>
              <p:cNvSpPr/>
              <p:nvPr/>
            </p:nvSpPr>
            <p:spPr>
              <a:xfrm>
                <a:off x="1177375" y="4353700"/>
                <a:ext cx="186803" cy="186803"/>
              </a:xfrm>
              <a:custGeom>
                <a:avLst/>
                <a:gdLst/>
                <a:ahLst/>
                <a:cxnLst/>
                <a:rect l="l" t="t" r="r" b="b"/>
                <a:pathLst>
                  <a:path w="4176" h="4176" extrusionOk="0">
                    <a:moveTo>
                      <a:pt x="1776" y="1"/>
                    </a:moveTo>
                    <a:lnTo>
                      <a:pt x="1776" y="1776"/>
                    </a:lnTo>
                    <a:lnTo>
                      <a:pt x="0" y="1776"/>
                    </a:lnTo>
                    <a:lnTo>
                      <a:pt x="0" y="2400"/>
                    </a:lnTo>
                    <a:lnTo>
                      <a:pt x="1776" y="2400"/>
                    </a:lnTo>
                    <a:lnTo>
                      <a:pt x="1776" y="4176"/>
                    </a:lnTo>
                    <a:lnTo>
                      <a:pt x="2400" y="4176"/>
                    </a:lnTo>
                    <a:lnTo>
                      <a:pt x="2400" y="2400"/>
                    </a:lnTo>
                    <a:lnTo>
                      <a:pt x="4175" y="2400"/>
                    </a:lnTo>
                    <a:lnTo>
                      <a:pt x="4175" y="1776"/>
                    </a:lnTo>
                    <a:lnTo>
                      <a:pt x="2400" y="1776"/>
                    </a:lnTo>
                    <a:lnTo>
                      <a:pt x="24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76" name="Google Shape;376;p15"/>
              <p:cNvGrpSpPr/>
              <p:nvPr/>
            </p:nvGrpSpPr>
            <p:grpSpPr>
              <a:xfrm>
                <a:off x="-2417677" y="2452996"/>
                <a:ext cx="5416388" cy="4776280"/>
                <a:chOff x="3141775" y="2797950"/>
                <a:chExt cx="2059150" cy="1815800"/>
              </a:xfrm>
            </p:grpSpPr>
            <p:sp>
              <p:nvSpPr>
                <p:cNvPr id="377" name="Google Shape;377;p15"/>
                <p:cNvSpPr/>
                <p:nvPr/>
              </p:nvSpPr>
              <p:spPr>
                <a:xfrm>
                  <a:off x="3202075" y="2853350"/>
                  <a:ext cx="1939775" cy="1703775"/>
                </a:xfrm>
                <a:custGeom>
                  <a:avLst/>
                  <a:gdLst/>
                  <a:ahLst/>
                  <a:cxnLst/>
                  <a:rect l="l" t="t" r="r" b="b"/>
                  <a:pathLst>
                    <a:path w="77591" h="68151" fill="none" extrusionOk="0">
                      <a:moveTo>
                        <a:pt x="67857" y="68150"/>
                      </a:moveTo>
                      <a:cubicBezTo>
                        <a:pt x="66400" y="68150"/>
                        <a:pt x="64967" y="67575"/>
                        <a:pt x="63559" y="66987"/>
                      </a:cubicBezTo>
                      <a:cubicBezTo>
                        <a:pt x="63032" y="66779"/>
                        <a:pt x="62518" y="66558"/>
                        <a:pt x="61992" y="66375"/>
                      </a:cubicBezTo>
                      <a:cubicBezTo>
                        <a:pt x="57694" y="64881"/>
                        <a:pt x="52833" y="65481"/>
                        <a:pt x="48548" y="65995"/>
                      </a:cubicBezTo>
                      <a:cubicBezTo>
                        <a:pt x="46417" y="66252"/>
                        <a:pt x="43993" y="66558"/>
                        <a:pt x="41728" y="66056"/>
                      </a:cubicBezTo>
                      <a:cubicBezTo>
                        <a:pt x="39818" y="65640"/>
                        <a:pt x="38091" y="64697"/>
                        <a:pt x="36402" y="63779"/>
                      </a:cubicBezTo>
                      <a:lnTo>
                        <a:pt x="25003" y="57547"/>
                      </a:lnTo>
                      <a:cubicBezTo>
                        <a:pt x="23999" y="56996"/>
                        <a:pt x="23533" y="56420"/>
                        <a:pt x="23607" y="55784"/>
                      </a:cubicBezTo>
                      <a:cubicBezTo>
                        <a:pt x="23644" y="55502"/>
                        <a:pt x="23791" y="55257"/>
                        <a:pt x="23950" y="55025"/>
                      </a:cubicBezTo>
                      <a:cubicBezTo>
                        <a:pt x="24060" y="54853"/>
                        <a:pt x="24158" y="54682"/>
                        <a:pt x="24219" y="54498"/>
                      </a:cubicBezTo>
                      <a:cubicBezTo>
                        <a:pt x="24403" y="53972"/>
                        <a:pt x="24244" y="53421"/>
                        <a:pt x="24035" y="52833"/>
                      </a:cubicBezTo>
                      <a:cubicBezTo>
                        <a:pt x="23888" y="52355"/>
                        <a:pt x="23717" y="51853"/>
                        <a:pt x="23778" y="51364"/>
                      </a:cubicBezTo>
                      <a:cubicBezTo>
                        <a:pt x="23950" y="49833"/>
                        <a:pt x="25725" y="49429"/>
                        <a:pt x="27280" y="49086"/>
                      </a:cubicBezTo>
                      <a:cubicBezTo>
                        <a:pt x="27623" y="49001"/>
                        <a:pt x="27929" y="48939"/>
                        <a:pt x="28235" y="48854"/>
                      </a:cubicBezTo>
                      <a:cubicBezTo>
                        <a:pt x="29839" y="48425"/>
                        <a:pt x="31247" y="47225"/>
                        <a:pt x="32080" y="45572"/>
                      </a:cubicBezTo>
                      <a:cubicBezTo>
                        <a:pt x="32900" y="43932"/>
                        <a:pt x="33022" y="42095"/>
                        <a:pt x="32410" y="40540"/>
                      </a:cubicBezTo>
                      <a:cubicBezTo>
                        <a:pt x="32031" y="39560"/>
                        <a:pt x="31370" y="38667"/>
                        <a:pt x="30757" y="37773"/>
                      </a:cubicBezTo>
                      <a:cubicBezTo>
                        <a:pt x="29778" y="36389"/>
                        <a:pt x="28774" y="34981"/>
                        <a:pt x="28798" y="33292"/>
                      </a:cubicBezTo>
                      <a:cubicBezTo>
                        <a:pt x="28798" y="32863"/>
                        <a:pt x="28896" y="32520"/>
                        <a:pt x="29055" y="32263"/>
                      </a:cubicBezTo>
                      <a:cubicBezTo>
                        <a:pt x="29288" y="31945"/>
                        <a:pt x="29643" y="31761"/>
                        <a:pt x="29998" y="31590"/>
                      </a:cubicBezTo>
                      <a:cubicBezTo>
                        <a:pt x="30096" y="31541"/>
                        <a:pt x="30194" y="31479"/>
                        <a:pt x="30280" y="31430"/>
                      </a:cubicBezTo>
                      <a:cubicBezTo>
                        <a:pt x="32447" y="30231"/>
                        <a:pt x="32839" y="27231"/>
                        <a:pt x="32508" y="24819"/>
                      </a:cubicBezTo>
                      <a:cubicBezTo>
                        <a:pt x="32349" y="23815"/>
                        <a:pt x="32092" y="22529"/>
                        <a:pt x="31259" y="21562"/>
                      </a:cubicBezTo>
                      <a:cubicBezTo>
                        <a:pt x="30561" y="20741"/>
                        <a:pt x="29264" y="20154"/>
                        <a:pt x="28137" y="20644"/>
                      </a:cubicBezTo>
                      <a:cubicBezTo>
                        <a:pt x="27696" y="20839"/>
                        <a:pt x="27329" y="21195"/>
                        <a:pt x="26974" y="21537"/>
                      </a:cubicBezTo>
                      <a:cubicBezTo>
                        <a:pt x="26533" y="21966"/>
                        <a:pt x="26080" y="22394"/>
                        <a:pt x="25468" y="22541"/>
                      </a:cubicBezTo>
                      <a:cubicBezTo>
                        <a:pt x="24709" y="22725"/>
                        <a:pt x="23950" y="22419"/>
                        <a:pt x="23203" y="22113"/>
                      </a:cubicBezTo>
                      <a:cubicBezTo>
                        <a:pt x="22382" y="21782"/>
                        <a:pt x="21611" y="21476"/>
                        <a:pt x="20852" y="21782"/>
                      </a:cubicBezTo>
                      <a:cubicBezTo>
                        <a:pt x="20289" y="22027"/>
                        <a:pt x="19970" y="22541"/>
                        <a:pt x="19615" y="23117"/>
                      </a:cubicBezTo>
                      <a:cubicBezTo>
                        <a:pt x="19383" y="23472"/>
                        <a:pt x="19162" y="23839"/>
                        <a:pt x="18856" y="24133"/>
                      </a:cubicBezTo>
                      <a:cubicBezTo>
                        <a:pt x="17693" y="25272"/>
                        <a:pt x="15734" y="24966"/>
                        <a:pt x="14399" y="24096"/>
                      </a:cubicBezTo>
                      <a:cubicBezTo>
                        <a:pt x="13591" y="23558"/>
                        <a:pt x="12893" y="22835"/>
                        <a:pt x="12244" y="22137"/>
                      </a:cubicBezTo>
                      <a:cubicBezTo>
                        <a:pt x="11828" y="21709"/>
                        <a:pt x="11400" y="21243"/>
                        <a:pt x="10934" y="20852"/>
                      </a:cubicBezTo>
                      <a:cubicBezTo>
                        <a:pt x="10530" y="20484"/>
                        <a:pt x="9881" y="19995"/>
                        <a:pt x="9159" y="19958"/>
                      </a:cubicBezTo>
                      <a:cubicBezTo>
                        <a:pt x="8694" y="19946"/>
                        <a:pt x="8216" y="20129"/>
                        <a:pt x="7788" y="20301"/>
                      </a:cubicBezTo>
                      <a:cubicBezTo>
                        <a:pt x="7286" y="20497"/>
                        <a:pt x="6759" y="20815"/>
                        <a:pt x="6257" y="21133"/>
                      </a:cubicBezTo>
                      <a:cubicBezTo>
                        <a:pt x="5241" y="21782"/>
                        <a:pt x="4188" y="22443"/>
                        <a:pt x="3086" y="22137"/>
                      </a:cubicBezTo>
                      <a:cubicBezTo>
                        <a:pt x="1629" y="21733"/>
                        <a:pt x="1115" y="19884"/>
                        <a:pt x="686" y="18378"/>
                      </a:cubicBezTo>
                      <a:cubicBezTo>
                        <a:pt x="637" y="18195"/>
                        <a:pt x="576" y="18011"/>
                        <a:pt x="527" y="17852"/>
                      </a:cubicBezTo>
                      <a:cubicBezTo>
                        <a:pt x="0" y="16052"/>
                        <a:pt x="368" y="14215"/>
                        <a:pt x="1482" y="13162"/>
                      </a:cubicBezTo>
                      <a:cubicBezTo>
                        <a:pt x="2143" y="12538"/>
                        <a:pt x="3000" y="12220"/>
                        <a:pt x="3833" y="11889"/>
                      </a:cubicBezTo>
                      <a:cubicBezTo>
                        <a:pt x="4200" y="11754"/>
                        <a:pt x="4567" y="11620"/>
                        <a:pt x="4923" y="11448"/>
                      </a:cubicBezTo>
                      <a:cubicBezTo>
                        <a:pt x="6098" y="10897"/>
                        <a:pt x="7175" y="9795"/>
                        <a:pt x="6943" y="8583"/>
                      </a:cubicBezTo>
                      <a:cubicBezTo>
                        <a:pt x="6918" y="8436"/>
                        <a:pt x="6857" y="8265"/>
                        <a:pt x="6808" y="8118"/>
                      </a:cubicBezTo>
                      <a:cubicBezTo>
                        <a:pt x="6698" y="7787"/>
                        <a:pt x="6588" y="7457"/>
                        <a:pt x="6673" y="7114"/>
                      </a:cubicBezTo>
                      <a:cubicBezTo>
                        <a:pt x="6857" y="6281"/>
                        <a:pt x="7726" y="6245"/>
                        <a:pt x="8645" y="6232"/>
                      </a:cubicBezTo>
                      <a:cubicBezTo>
                        <a:pt x="9245" y="6220"/>
                        <a:pt x="9857" y="6196"/>
                        <a:pt x="10322" y="5951"/>
                      </a:cubicBezTo>
                      <a:cubicBezTo>
                        <a:pt x="11228" y="5498"/>
                        <a:pt x="11302" y="4420"/>
                        <a:pt x="11387" y="3294"/>
                      </a:cubicBezTo>
                      <a:cubicBezTo>
                        <a:pt x="11449" y="2278"/>
                        <a:pt x="11522" y="1237"/>
                        <a:pt x="12208" y="563"/>
                      </a:cubicBezTo>
                      <a:cubicBezTo>
                        <a:pt x="12636" y="159"/>
                        <a:pt x="13224" y="0"/>
                        <a:pt x="13873" y="110"/>
                      </a:cubicBezTo>
                      <a:cubicBezTo>
                        <a:pt x="14852" y="294"/>
                        <a:pt x="15856" y="1078"/>
                        <a:pt x="16297" y="2020"/>
                      </a:cubicBezTo>
                      <a:cubicBezTo>
                        <a:pt x="16665" y="2792"/>
                        <a:pt x="16836" y="3649"/>
                        <a:pt x="16995" y="4457"/>
                      </a:cubicBezTo>
                      <a:cubicBezTo>
                        <a:pt x="17154" y="5241"/>
                        <a:pt x="17326" y="6049"/>
                        <a:pt x="17656" y="6771"/>
                      </a:cubicBezTo>
                      <a:cubicBezTo>
                        <a:pt x="18697" y="9061"/>
                        <a:pt x="21550" y="10457"/>
                        <a:pt x="24133" y="9955"/>
                      </a:cubicBezTo>
                      <a:cubicBezTo>
                        <a:pt x="26607" y="9477"/>
                        <a:pt x="28749" y="7408"/>
                        <a:pt x="29472" y="4812"/>
                      </a:cubicBezTo>
                      <a:cubicBezTo>
                        <a:pt x="29508" y="4702"/>
                        <a:pt x="29533" y="4579"/>
                        <a:pt x="29570" y="4469"/>
                      </a:cubicBezTo>
                      <a:cubicBezTo>
                        <a:pt x="29729" y="3796"/>
                        <a:pt x="29913" y="3098"/>
                        <a:pt x="30463" y="2669"/>
                      </a:cubicBezTo>
                      <a:cubicBezTo>
                        <a:pt x="31406" y="1910"/>
                        <a:pt x="32827" y="2437"/>
                        <a:pt x="33720" y="3318"/>
                      </a:cubicBezTo>
                      <a:cubicBezTo>
                        <a:pt x="34002" y="3600"/>
                        <a:pt x="34259" y="3894"/>
                        <a:pt x="34504" y="4175"/>
                      </a:cubicBezTo>
                      <a:cubicBezTo>
                        <a:pt x="35030" y="4775"/>
                        <a:pt x="35557" y="5400"/>
                        <a:pt x="36267" y="5755"/>
                      </a:cubicBezTo>
                      <a:cubicBezTo>
                        <a:pt x="36745" y="5988"/>
                        <a:pt x="37283" y="6098"/>
                        <a:pt x="37785" y="6196"/>
                      </a:cubicBezTo>
                      <a:cubicBezTo>
                        <a:pt x="38447" y="6318"/>
                        <a:pt x="39108" y="6465"/>
                        <a:pt x="39671" y="6857"/>
                      </a:cubicBezTo>
                      <a:cubicBezTo>
                        <a:pt x="41030" y="7824"/>
                        <a:pt x="40993" y="9857"/>
                        <a:pt x="40553" y="11314"/>
                      </a:cubicBezTo>
                      <a:cubicBezTo>
                        <a:pt x="40418" y="11754"/>
                        <a:pt x="40246" y="12195"/>
                        <a:pt x="40087" y="12624"/>
                      </a:cubicBezTo>
                      <a:cubicBezTo>
                        <a:pt x="39695" y="13689"/>
                        <a:pt x="39291" y="14766"/>
                        <a:pt x="39340" y="15893"/>
                      </a:cubicBezTo>
                      <a:cubicBezTo>
                        <a:pt x="39389" y="17154"/>
                        <a:pt x="40014" y="18354"/>
                        <a:pt x="40614" y="19517"/>
                      </a:cubicBezTo>
                      <a:cubicBezTo>
                        <a:pt x="41336" y="20913"/>
                        <a:pt x="42083" y="22345"/>
                        <a:pt x="41801" y="23876"/>
                      </a:cubicBezTo>
                      <a:cubicBezTo>
                        <a:pt x="41765" y="24170"/>
                        <a:pt x="41667" y="24464"/>
                        <a:pt x="41581" y="24733"/>
                      </a:cubicBezTo>
                      <a:cubicBezTo>
                        <a:pt x="41483" y="25039"/>
                        <a:pt x="41373" y="25357"/>
                        <a:pt x="41336" y="25688"/>
                      </a:cubicBezTo>
                      <a:cubicBezTo>
                        <a:pt x="41214" y="26521"/>
                        <a:pt x="41422" y="27463"/>
                        <a:pt x="42010" y="28590"/>
                      </a:cubicBezTo>
                      <a:cubicBezTo>
                        <a:pt x="43087" y="30720"/>
                        <a:pt x="44752" y="32030"/>
                        <a:pt x="46430" y="32116"/>
                      </a:cubicBezTo>
                      <a:cubicBezTo>
                        <a:pt x="47972" y="32177"/>
                        <a:pt x="48340" y="30867"/>
                        <a:pt x="48768" y="29373"/>
                      </a:cubicBezTo>
                      <a:cubicBezTo>
                        <a:pt x="48878" y="28994"/>
                        <a:pt x="48989" y="28590"/>
                        <a:pt x="49123" y="28210"/>
                      </a:cubicBezTo>
                      <a:cubicBezTo>
                        <a:pt x="49809" y="26264"/>
                        <a:pt x="50703" y="24917"/>
                        <a:pt x="51719" y="23374"/>
                      </a:cubicBezTo>
                      <a:cubicBezTo>
                        <a:pt x="52013" y="22933"/>
                        <a:pt x="52319" y="22468"/>
                        <a:pt x="52625" y="21978"/>
                      </a:cubicBezTo>
                      <a:cubicBezTo>
                        <a:pt x="53286" y="20937"/>
                        <a:pt x="54890" y="21354"/>
                        <a:pt x="56200" y="21684"/>
                      </a:cubicBezTo>
                      <a:cubicBezTo>
                        <a:pt x="56360" y="21733"/>
                        <a:pt x="56519" y="21770"/>
                        <a:pt x="56653" y="21807"/>
                      </a:cubicBezTo>
                      <a:cubicBezTo>
                        <a:pt x="57841" y="22101"/>
                        <a:pt x="59212" y="23056"/>
                        <a:pt x="59372" y="24488"/>
                      </a:cubicBezTo>
                      <a:cubicBezTo>
                        <a:pt x="59420" y="24917"/>
                        <a:pt x="59359" y="25345"/>
                        <a:pt x="59298" y="25774"/>
                      </a:cubicBezTo>
                      <a:cubicBezTo>
                        <a:pt x="59286" y="25933"/>
                        <a:pt x="59261" y="26080"/>
                        <a:pt x="59237" y="26251"/>
                      </a:cubicBezTo>
                      <a:cubicBezTo>
                        <a:pt x="58992" y="28541"/>
                        <a:pt x="59959" y="30794"/>
                        <a:pt x="60816" y="32765"/>
                      </a:cubicBezTo>
                      <a:cubicBezTo>
                        <a:pt x="61024" y="33279"/>
                        <a:pt x="61294" y="33855"/>
                        <a:pt x="61735" y="34234"/>
                      </a:cubicBezTo>
                      <a:cubicBezTo>
                        <a:pt x="62151" y="34589"/>
                        <a:pt x="62714" y="34761"/>
                        <a:pt x="63216" y="34883"/>
                      </a:cubicBezTo>
                      <a:cubicBezTo>
                        <a:pt x="64024" y="35079"/>
                        <a:pt x="64930" y="35116"/>
                        <a:pt x="65800" y="35153"/>
                      </a:cubicBezTo>
                      <a:cubicBezTo>
                        <a:pt x="67306" y="35214"/>
                        <a:pt x="68861" y="35275"/>
                        <a:pt x="69999" y="36157"/>
                      </a:cubicBezTo>
                      <a:cubicBezTo>
                        <a:pt x="71946" y="37638"/>
                        <a:pt x="73256" y="40099"/>
                        <a:pt x="74419" y="42291"/>
                      </a:cubicBezTo>
                      <a:cubicBezTo>
                        <a:pt x="74579" y="42560"/>
                        <a:pt x="74713" y="42842"/>
                        <a:pt x="74872" y="43111"/>
                      </a:cubicBezTo>
                      <a:cubicBezTo>
                        <a:pt x="75815" y="44862"/>
                        <a:pt x="76795" y="46662"/>
                        <a:pt x="77162" y="48670"/>
                      </a:cubicBezTo>
                      <a:cubicBezTo>
                        <a:pt x="77591" y="51045"/>
                        <a:pt x="77101" y="53457"/>
                        <a:pt x="76611" y="55331"/>
                      </a:cubicBezTo>
                      <a:cubicBezTo>
                        <a:pt x="75889" y="58086"/>
                        <a:pt x="74897" y="60767"/>
                        <a:pt x="73648" y="63301"/>
                      </a:cubicBezTo>
                      <a:cubicBezTo>
                        <a:pt x="72730" y="65175"/>
                        <a:pt x="71383" y="67391"/>
                        <a:pt x="69118" y="67991"/>
                      </a:cubicBezTo>
                      <a:cubicBezTo>
                        <a:pt x="68701" y="68113"/>
                        <a:pt x="68285" y="68150"/>
                        <a:pt x="67857" y="6815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8" name="Google Shape;378;p15"/>
                <p:cNvSpPr/>
                <p:nvPr/>
              </p:nvSpPr>
              <p:spPr>
                <a:xfrm>
                  <a:off x="3291150" y="3022000"/>
                  <a:ext cx="1763775" cy="1450325"/>
                </a:xfrm>
                <a:custGeom>
                  <a:avLst/>
                  <a:gdLst/>
                  <a:ahLst/>
                  <a:cxnLst/>
                  <a:rect l="l" t="t" r="r" b="b"/>
                  <a:pathLst>
                    <a:path w="70551" h="58013" fill="none" extrusionOk="0">
                      <a:moveTo>
                        <a:pt x="64294" y="58013"/>
                      </a:moveTo>
                      <a:lnTo>
                        <a:pt x="64294" y="58013"/>
                      </a:lnTo>
                      <a:cubicBezTo>
                        <a:pt x="63510" y="58013"/>
                        <a:pt x="62371" y="57547"/>
                        <a:pt x="61269" y="57094"/>
                      </a:cubicBezTo>
                      <a:cubicBezTo>
                        <a:pt x="60718" y="56862"/>
                        <a:pt x="60143" y="56629"/>
                        <a:pt x="59555" y="56433"/>
                      </a:cubicBezTo>
                      <a:cubicBezTo>
                        <a:pt x="57339" y="55649"/>
                        <a:pt x="54890" y="55282"/>
                        <a:pt x="52086" y="55282"/>
                      </a:cubicBezTo>
                      <a:cubicBezTo>
                        <a:pt x="49478" y="55282"/>
                        <a:pt x="46858" y="55600"/>
                        <a:pt x="44569" y="55894"/>
                      </a:cubicBezTo>
                      <a:cubicBezTo>
                        <a:pt x="43405" y="56041"/>
                        <a:pt x="42071" y="56200"/>
                        <a:pt x="40883" y="56200"/>
                      </a:cubicBezTo>
                      <a:cubicBezTo>
                        <a:pt x="40124" y="56200"/>
                        <a:pt x="39475" y="56139"/>
                        <a:pt x="38887" y="56017"/>
                      </a:cubicBezTo>
                      <a:cubicBezTo>
                        <a:pt x="37455" y="55711"/>
                        <a:pt x="35998" y="54915"/>
                        <a:pt x="34467" y="54070"/>
                      </a:cubicBezTo>
                      <a:cubicBezTo>
                        <a:pt x="33684" y="53654"/>
                        <a:pt x="32508" y="53188"/>
                        <a:pt x="31272" y="52711"/>
                      </a:cubicBezTo>
                      <a:cubicBezTo>
                        <a:pt x="28419" y="51621"/>
                        <a:pt x="24905" y="50262"/>
                        <a:pt x="24023" y="48364"/>
                      </a:cubicBezTo>
                      <a:cubicBezTo>
                        <a:pt x="23619" y="47446"/>
                        <a:pt x="23570" y="46405"/>
                        <a:pt x="23950" y="45793"/>
                      </a:cubicBezTo>
                      <a:cubicBezTo>
                        <a:pt x="24023" y="45671"/>
                        <a:pt x="24182" y="45671"/>
                        <a:pt x="24317" y="45671"/>
                      </a:cubicBezTo>
                      <a:cubicBezTo>
                        <a:pt x="24378" y="45671"/>
                        <a:pt x="24439" y="45671"/>
                        <a:pt x="24476" y="45658"/>
                      </a:cubicBezTo>
                      <a:lnTo>
                        <a:pt x="24488" y="45658"/>
                      </a:lnTo>
                      <a:cubicBezTo>
                        <a:pt x="24819" y="45585"/>
                        <a:pt x="25186" y="45499"/>
                        <a:pt x="25541" y="45401"/>
                      </a:cubicBezTo>
                      <a:cubicBezTo>
                        <a:pt x="28088" y="44703"/>
                        <a:pt x="30268" y="42891"/>
                        <a:pt x="31541" y="40357"/>
                      </a:cubicBezTo>
                      <a:cubicBezTo>
                        <a:pt x="32814" y="37847"/>
                        <a:pt x="32986" y="35006"/>
                        <a:pt x="32006" y="32545"/>
                      </a:cubicBezTo>
                      <a:cubicBezTo>
                        <a:pt x="31467" y="31174"/>
                        <a:pt x="30659" y="30047"/>
                        <a:pt x="29949" y="29056"/>
                      </a:cubicBezTo>
                      <a:cubicBezTo>
                        <a:pt x="29827" y="28872"/>
                        <a:pt x="29655" y="28700"/>
                        <a:pt x="29496" y="28517"/>
                      </a:cubicBezTo>
                      <a:cubicBezTo>
                        <a:pt x="29104" y="28113"/>
                        <a:pt x="28762" y="27745"/>
                        <a:pt x="28860" y="27354"/>
                      </a:cubicBezTo>
                      <a:cubicBezTo>
                        <a:pt x="29166" y="26178"/>
                        <a:pt x="29778" y="25137"/>
                        <a:pt x="30439" y="24011"/>
                      </a:cubicBezTo>
                      <a:cubicBezTo>
                        <a:pt x="31541" y="22162"/>
                        <a:pt x="32680" y="20252"/>
                        <a:pt x="32288" y="17571"/>
                      </a:cubicBezTo>
                      <a:cubicBezTo>
                        <a:pt x="32092" y="16224"/>
                        <a:pt x="31676" y="14240"/>
                        <a:pt x="30292" y="12600"/>
                      </a:cubicBezTo>
                      <a:cubicBezTo>
                        <a:pt x="29068" y="11155"/>
                        <a:pt x="27256" y="10298"/>
                        <a:pt x="25456" y="10298"/>
                      </a:cubicBezTo>
                      <a:cubicBezTo>
                        <a:pt x="24660" y="10298"/>
                        <a:pt x="23888" y="10469"/>
                        <a:pt x="23166" y="10788"/>
                      </a:cubicBezTo>
                      <a:cubicBezTo>
                        <a:pt x="22713" y="11008"/>
                        <a:pt x="22358" y="11339"/>
                        <a:pt x="22040" y="11632"/>
                      </a:cubicBezTo>
                      <a:cubicBezTo>
                        <a:pt x="21697" y="11951"/>
                        <a:pt x="21427" y="12220"/>
                        <a:pt x="21072" y="12294"/>
                      </a:cubicBezTo>
                      <a:cubicBezTo>
                        <a:pt x="21023" y="12306"/>
                        <a:pt x="20987" y="12281"/>
                        <a:pt x="20938" y="12245"/>
                      </a:cubicBezTo>
                      <a:cubicBezTo>
                        <a:pt x="20925" y="12232"/>
                        <a:pt x="20901" y="12232"/>
                        <a:pt x="20889" y="12220"/>
                      </a:cubicBezTo>
                      <a:cubicBezTo>
                        <a:pt x="20154" y="11914"/>
                        <a:pt x="19150" y="11498"/>
                        <a:pt x="17938" y="11498"/>
                      </a:cubicBezTo>
                      <a:cubicBezTo>
                        <a:pt x="17228" y="11498"/>
                        <a:pt x="16554" y="11632"/>
                        <a:pt x="15930" y="11914"/>
                      </a:cubicBezTo>
                      <a:cubicBezTo>
                        <a:pt x="14387" y="12563"/>
                        <a:pt x="13604" y="13824"/>
                        <a:pt x="13150" y="14559"/>
                      </a:cubicBezTo>
                      <a:cubicBezTo>
                        <a:pt x="13150" y="14571"/>
                        <a:pt x="13126" y="14571"/>
                        <a:pt x="13126" y="14583"/>
                      </a:cubicBezTo>
                      <a:cubicBezTo>
                        <a:pt x="13114" y="14620"/>
                        <a:pt x="13102" y="14644"/>
                        <a:pt x="13065" y="14669"/>
                      </a:cubicBezTo>
                      <a:cubicBezTo>
                        <a:pt x="12967" y="14706"/>
                        <a:pt x="12857" y="14620"/>
                        <a:pt x="12746" y="14546"/>
                      </a:cubicBezTo>
                      <a:cubicBezTo>
                        <a:pt x="12722" y="14522"/>
                        <a:pt x="12697" y="14497"/>
                        <a:pt x="12673" y="14485"/>
                      </a:cubicBezTo>
                      <a:cubicBezTo>
                        <a:pt x="12183" y="14155"/>
                        <a:pt x="11657" y="13604"/>
                        <a:pt x="11106" y="13028"/>
                      </a:cubicBezTo>
                      <a:cubicBezTo>
                        <a:pt x="10665" y="12563"/>
                        <a:pt x="10163" y="12036"/>
                        <a:pt x="9600" y="11522"/>
                      </a:cubicBezTo>
                      <a:cubicBezTo>
                        <a:pt x="9134" y="11118"/>
                        <a:pt x="7714" y="9882"/>
                        <a:pt x="5694" y="9796"/>
                      </a:cubicBezTo>
                      <a:lnTo>
                        <a:pt x="5510" y="9796"/>
                      </a:lnTo>
                      <a:cubicBezTo>
                        <a:pt x="4408" y="9796"/>
                        <a:pt x="3539" y="10139"/>
                        <a:pt x="2951" y="10371"/>
                      </a:cubicBezTo>
                      <a:cubicBezTo>
                        <a:pt x="2143" y="10690"/>
                        <a:pt x="1470" y="11118"/>
                        <a:pt x="858" y="11485"/>
                      </a:cubicBezTo>
                      <a:lnTo>
                        <a:pt x="809" y="11522"/>
                      </a:lnTo>
                      <a:cubicBezTo>
                        <a:pt x="760" y="11571"/>
                        <a:pt x="723" y="11620"/>
                        <a:pt x="662" y="11608"/>
                      </a:cubicBezTo>
                      <a:cubicBezTo>
                        <a:pt x="429" y="11510"/>
                        <a:pt x="417" y="11216"/>
                        <a:pt x="392" y="10971"/>
                      </a:cubicBezTo>
                      <a:cubicBezTo>
                        <a:pt x="392" y="10873"/>
                        <a:pt x="380" y="10763"/>
                        <a:pt x="368" y="10690"/>
                      </a:cubicBezTo>
                      <a:cubicBezTo>
                        <a:pt x="307" y="10494"/>
                        <a:pt x="258" y="10286"/>
                        <a:pt x="196" y="10102"/>
                      </a:cubicBezTo>
                      <a:cubicBezTo>
                        <a:pt x="0" y="9453"/>
                        <a:pt x="135" y="8939"/>
                        <a:pt x="233" y="8853"/>
                      </a:cubicBezTo>
                      <a:cubicBezTo>
                        <a:pt x="368" y="8694"/>
                        <a:pt x="882" y="8510"/>
                        <a:pt x="1335" y="8327"/>
                      </a:cubicBezTo>
                      <a:lnTo>
                        <a:pt x="1457" y="8290"/>
                      </a:lnTo>
                      <a:cubicBezTo>
                        <a:pt x="1849" y="8131"/>
                        <a:pt x="2315" y="7959"/>
                        <a:pt x="2780" y="7739"/>
                      </a:cubicBezTo>
                      <a:cubicBezTo>
                        <a:pt x="4212" y="7065"/>
                        <a:pt x="4849" y="5853"/>
                        <a:pt x="5474" y="4678"/>
                      </a:cubicBezTo>
                      <a:cubicBezTo>
                        <a:pt x="5865" y="3955"/>
                        <a:pt x="6233" y="3258"/>
                        <a:pt x="6759" y="2694"/>
                      </a:cubicBezTo>
                      <a:cubicBezTo>
                        <a:pt x="6967" y="2486"/>
                        <a:pt x="7273" y="2437"/>
                        <a:pt x="7579" y="2376"/>
                      </a:cubicBezTo>
                      <a:cubicBezTo>
                        <a:pt x="7800" y="2327"/>
                        <a:pt x="8045" y="2302"/>
                        <a:pt x="8265" y="2192"/>
                      </a:cubicBezTo>
                      <a:cubicBezTo>
                        <a:pt x="8755" y="1947"/>
                        <a:pt x="9061" y="1445"/>
                        <a:pt x="9318" y="1005"/>
                      </a:cubicBezTo>
                      <a:cubicBezTo>
                        <a:pt x="9636" y="466"/>
                        <a:pt x="9918" y="1"/>
                        <a:pt x="10432" y="50"/>
                      </a:cubicBezTo>
                      <a:cubicBezTo>
                        <a:pt x="10738" y="86"/>
                        <a:pt x="10787" y="429"/>
                        <a:pt x="10824" y="796"/>
                      </a:cubicBezTo>
                      <a:cubicBezTo>
                        <a:pt x="10849" y="1017"/>
                        <a:pt x="10861" y="1225"/>
                        <a:pt x="10947" y="1396"/>
                      </a:cubicBezTo>
                      <a:cubicBezTo>
                        <a:pt x="12367" y="4568"/>
                        <a:pt x="15783" y="6686"/>
                        <a:pt x="19419" y="6686"/>
                      </a:cubicBezTo>
                      <a:cubicBezTo>
                        <a:pt x="20007" y="6686"/>
                        <a:pt x="20583" y="6625"/>
                        <a:pt x="21146" y="6527"/>
                      </a:cubicBezTo>
                      <a:cubicBezTo>
                        <a:pt x="22774" y="6196"/>
                        <a:pt x="23815" y="4776"/>
                        <a:pt x="24819" y="3380"/>
                      </a:cubicBezTo>
                      <a:cubicBezTo>
                        <a:pt x="25884" y="1947"/>
                        <a:pt x="26962" y="441"/>
                        <a:pt x="28725" y="135"/>
                      </a:cubicBezTo>
                      <a:cubicBezTo>
                        <a:pt x="29227" y="50"/>
                        <a:pt x="29582" y="490"/>
                        <a:pt x="30010" y="992"/>
                      </a:cubicBezTo>
                      <a:cubicBezTo>
                        <a:pt x="30329" y="1384"/>
                        <a:pt x="30684" y="1813"/>
                        <a:pt x="31125" y="2033"/>
                      </a:cubicBezTo>
                      <a:cubicBezTo>
                        <a:pt x="32006" y="2462"/>
                        <a:pt x="32827" y="2633"/>
                        <a:pt x="33488" y="2756"/>
                      </a:cubicBezTo>
                      <a:lnTo>
                        <a:pt x="33573" y="2756"/>
                      </a:lnTo>
                      <a:cubicBezTo>
                        <a:pt x="33659" y="2756"/>
                        <a:pt x="33745" y="2756"/>
                        <a:pt x="33794" y="2817"/>
                      </a:cubicBezTo>
                      <a:cubicBezTo>
                        <a:pt x="33880" y="2939"/>
                        <a:pt x="33818" y="3135"/>
                        <a:pt x="33745" y="3355"/>
                      </a:cubicBezTo>
                      <a:cubicBezTo>
                        <a:pt x="33720" y="3417"/>
                        <a:pt x="33696" y="3490"/>
                        <a:pt x="33684" y="3551"/>
                      </a:cubicBezTo>
                      <a:cubicBezTo>
                        <a:pt x="33573" y="3894"/>
                        <a:pt x="33439" y="4262"/>
                        <a:pt x="33304" y="4653"/>
                      </a:cubicBezTo>
                      <a:lnTo>
                        <a:pt x="33304" y="4666"/>
                      </a:lnTo>
                      <a:cubicBezTo>
                        <a:pt x="32839" y="5914"/>
                        <a:pt x="32276" y="7445"/>
                        <a:pt x="32337" y="9245"/>
                      </a:cubicBezTo>
                      <a:cubicBezTo>
                        <a:pt x="32410" y="11265"/>
                        <a:pt x="33292" y="12955"/>
                        <a:pt x="33990" y="14314"/>
                      </a:cubicBezTo>
                      <a:cubicBezTo>
                        <a:pt x="34406" y="15110"/>
                        <a:pt x="34920" y="16114"/>
                        <a:pt x="34847" y="16518"/>
                      </a:cubicBezTo>
                      <a:cubicBezTo>
                        <a:pt x="34835" y="16591"/>
                        <a:pt x="34773" y="16787"/>
                        <a:pt x="34724" y="16959"/>
                      </a:cubicBezTo>
                      <a:cubicBezTo>
                        <a:pt x="34602" y="17363"/>
                        <a:pt x="34455" y="17852"/>
                        <a:pt x="34357" y="18440"/>
                      </a:cubicBezTo>
                      <a:cubicBezTo>
                        <a:pt x="34124" y="20007"/>
                        <a:pt x="34467" y="21611"/>
                        <a:pt x="35386" y="23387"/>
                      </a:cubicBezTo>
                      <a:cubicBezTo>
                        <a:pt x="37063" y="26668"/>
                        <a:pt x="39708" y="28627"/>
                        <a:pt x="42683" y="28749"/>
                      </a:cubicBezTo>
                      <a:lnTo>
                        <a:pt x="42940" y="28749"/>
                      </a:lnTo>
                      <a:cubicBezTo>
                        <a:pt x="46956" y="28749"/>
                        <a:pt x="47997" y="25089"/>
                        <a:pt x="48438" y="23521"/>
                      </a:cubicBezTo>
                      <a:cubicBezTo>
                        <a:pt x="48548" y="23178"/>
                        <a:pt x="48634" y="22848"/>
                        <a:pt x="48732" y="22566"/>
                      </a:cubicBezTo>
                      <a:cubicBezTo>
                        <a:pt x="49282" y="21011"/>
                        <a:pt x="49980" y="19946"/>
                        <a:pt x="50960" y="18477"/>
                      </a:cubicBezTo>
                      <a:cubicBezTo>
                        <a:pt x="50997" y="18428"/>
                        <a:pt x="51009" y="18379"/>
                        <a:pt x="51021" y="18342"/>
                      </a:cubicBezTo>
                      <a:cubicBezTo>
                        <a:pt x="51070" y="18232"/>
                        <a:pt x="51119" y="18122"/>
                        <a:pt x="51229" y="18073"/>
                      </a:cubicBezTo>
                      <a:cubicBezTo>
                        <a:pt x="51364" y="18011"/>
                        <a:pt x="51499" y="18097"/>
                        <a:pt x="51621" y="18134"/>
                      </a:cubicBezTo>
                      <a:cubicBezTo>
                        <a:pt x="51670" y="18171"/>
                        <a:pt x="51731" y="18183"/>
                        <a:pt x="51756" y="18195"/>
                      </a:cubicBezTo>
                      <a:lnTo>
                        <a:pt x="51780" y="18195"/>
                      </a:lnTo>
                      <a:cubicBezTo>
                        <a:pt x="51939" y="18244"/>
                        <a:pt x="52111" y="18293"/>
                        <a:pt x="52282" y="18318"/>
                      </a:cubicBezTo>
                      <a:lnTo>
                        <a:pt x="52294" y="18318"/>
                      </a:lnTo>
                      <a:cubicBezTo>
                        <a:pt x="52307" y="18318"/>
                        <a:pt x="52343" y="18318"/>
                        <a:pt x="52368" y="18354"/>
                      </a:cubicBezTo>
                      <a:cubicBezTo>
                        <a:pt x="52380" y="18379"/>
                        <a:pt x="52368" y="18428"/>
                        <a:pt x="52368" y="18465"/>
                      </a:cubicBezTo>
                      <a:cubicBezTo>
                        <a:pt x="52368" y="18477"/>
                        <a:pt x="52368" y="18477"/>
                        <a:pt x="52356" y="18489"/>
                      </a:cubicBezTo>
                      <a:cubicBezTo>
                        <a:pt x="52343" y="18648"/>
                        <a:pt x="52307" y="18856"/>
                        <a:pt x="52282" y="19089"/>
                      </a:cubicBezTo>
                      <a:cubicBezTo>
                        <a:pt x="51927" y="22285"/>
                        <a:pt x="53201" y="25199"/>
                        <a:pt x="54119" y="27317"/>
                      </a:cubicBezTo>
                      <a:cubicBezTo>
                        <a:pt x="54413" y="27990"/>
                        <a:pt x="54890" y="29129"/>
                        <a:pt x="55955" y="30011"/>
                      </a:cubicBezTo>
                      <a:cubicBezTo>
                        <a:pt x="56886" y="30806"/>
                        <a:pt x="57927" y="31149"/>
                        <a:pt x="58821" y="31357"/>
                      </a:cubicBezTo>
                      <a:cubicBezTo>
                        <a:pt x="59959" y="31639"/>
                        <a:pt x="61086" y="31688"/>
                        <a:pt x="62090" y="31725"/>
                      </a:cubicBezTo>
                      <a:cubicBezTo>
                        <a:pt x="62824" y="31761"/>
                        <a:pt x="64061" y="31810"/>
                        <a:pt x="64355" y="32019"/>
                      </a:cubicBezTo>
                      <a:cubicBezTo>
                        <a:pt x="65714" y="33059"/>
                        <a:pt x="66853" y="35190"/>
                        <a:pt x="67844" y="37051"/>
                      </a:cubicBezTo>
                      <a:cubicBezTo>
                        <a:pt x="68004" y="37345"/>
                        <a:pt x="68150" y="37626"/>
                        <a:pt x="68310" y="37896"/>
                      </a:cubicBezTo>
                      <a:cubicBezTo>
                        <a:pt x="69130" y="39414"/>
                        <a:pt x="69975" y="40969"/>
                        <a:pt x="70244" y="42438"/>
                      </a:cubicBezTo>
                      <a:cubicBezTo>
                        <a:pt x="70550" y="44152"/>
                        <a:pt x="70146" y="46111"/>
                        <a:pt x="69754" y="47630"/>
                      </a:cubicBezTo>
                      <a:cubicBezTo>
                        <a:pt x="69105" y="50152"/>
                        <a:pt x="68187" y="52625"/>
                        <a:pt x="67036" y="54964"/>
                      </a:cubicBezTo>
                      <a:cubicBezTo>
                        <a:pt x="65959" y="57131"/>
                        <a:pt x="65151" y="57743"/>
                        <a:pt x="64661" y="57866"/>
                      </a:cubicBezTo>
                      <a:cubicBezTo>
                        <a:pt x="64575" y="58000"/>
                        <a:pt x="64428" y="58013"/>
                        <a:pt x="64294" y="5801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9" name="Google Shape;379;p15"/>
                <p:cNvSpPr/>
                <p:nvPr/>
              </p:nvSpPr>
              <p:spPr>
                <a:xfrm>
                  <a:off x="3494700" y="3128825"/>
                  <a:ext cx="1476050" cy="1252600"/>
                </a:xfrm>
                <a:custGeom>
                  <a:avLst/>
                  <a:gdLst/>
                  <a:ahLst/>
                  <a:cxnLst/>
                  <a:rect l="l" t="t" r="r" b="b"/>
                  <a:pathLst>
                    <a:path w="59042" h="50104" fill="none" extrusionOk="0">
                      <a:moveTo>
                        <a:pt x="55454" y="50103"/>
                      </a:moveTo>
                      <a:lnTo>
                        <a:pt x="55417" y="50091"/>
                      </a:lnTo>
                      <a:cubicBezTo>
                        <a:pt x="55062" y="49956"/>
                        <a:pt x="54682" y="49797"/>
                        <a:pt x="54413" y="49699"/>
                      </a:cubicBezTo>
                      <a:lnTo>
                        <a:pt x="54388" y="49699"/>
                      </a:lnTo>
                      <a:cubicBezTo>
                        <a:pt x="53825" y="49466"/>
                        <a:pt x="53201" y="49209"/>
                        <a:pt x="52515" y="48977"/>
                      </a:cubicBezTo>
                      <a:cubicBezTo>
                        <a:pt x="49944" y="48071"/>
                        <a:pt x="47140" y="47642"/>
                        <a:pt x="43944" y="47642"/>
                      </a:cubicBezTo>
                      <a:cubicBezTo>
                        <a:pt x="41128" y="47642"/>
                        <a:pt x="38410" y="47985"/>
                        <a:pt x="36010" y="48266"/>
                      </a:cubicBezTo>
                      <a:cubicBezTo>
                        <a:pt x="34945" y="48413"/>
                        <a:pt x="33733" y="48548"/>
                        <a:pt x="32741" y="48548"/>
                      </a:cubicBezTo>
                      <a:cubicBezTo>
                        <a:pt x="32227" y="48548"/>
                        <a:pt x="31823" y="48511"/>
                        <a:pt x="31468" y="48438"/>
                      </a:cubicBezTo>
                      <a:cubicBezTo>
                        <a:pt x="30500" y="48230"/>
                        <a:pt x="29252" y="47556"/>
                        <a:pt x="27929" y="46834"/>
                      </a:cubicBezTo>
                      <a:cubicBezTo>
                        <a:pt x="26950" y="46295"/>
                        <a:pt x="25676" y="45805"/>
                        <a:pt x="24329" y="45291"/>
                      </a:cubicBezTo>
                      <a:cubicBezTo>
                        <a:pt x="23044" y="44801"/>
                        <a:pt x="21734" y="44287"/>
                        <a:pt x="20632" y="43724"/>
                      </a:cubicBezTo>
                      <a:cubicBezTo>
                        <a:pt x="20620" y="43712"/>
                        <a:pt x="20583" y="43712"/>
                        <a:pt x="20558" y="43712"/>
                      </a:cubicBezTo>
                      <a:cubicBezTo>
                        <a:pt x="20497" y="43699"/>
                        <a:pt x="20411" y="43675"/>
                        <a:pt x="20411" y="43602"/>
                      </a:cubicBezTo>
                      <a:cubicBezTo>
                        <a:pt x="20436" y="42034"/>
                        <a:pt x="21856" y="41189"/>
                        <a:pt x="23350" y="40283"/>
                      </a:cubicBezTo>
                      <a:cubicBezTo>
                        <a:pt x="24562" y="39549"/>
                        <a:pt x="25823" y="38802"/>
                        <a:pt x="26411" y="37614"/>
                      </a:cubicBezTo>
                      <a:cubicBezTo>
                        <a:pt x="28113" y="34247"/>
                        <a:pt x="28333" y="30390"/>
                        <a:pt x="27011" y="27048"/>
                      </a:cubicBezTo>
                      <a:cubicBezTo>
                        <a:pt x="26325" y="25297"/>
                        <a:pt x="25358" y="23938"/>
                        <a:pt x="24574" y="22848"/>
                      </a:cubicBezTo>
                      <a:cubicBezTo>
                        <a:pt x="24574" y="22836"/>
                        <a:pt x="24562" y="22836"/>
                        <a:pt x="24562" y="22824"/>
                      </a:cubicBezTo>
                      <a:cubicBezTo>
                        <a:pt x="24550" y="22799"/>
                        <a:pt x="24513" y="22775"/>
                        <a:pt x="24513" y="22738"/>
                      </a:cubicBezTo>
                      <a:cubicBezTo>
                        <a:pt x="24501" y="22542"/>
                        <a:pt x="24562" y="22236"/>
                        <a:pt x="24721" y="22064"/>
                      </a:cubicBezTo>
                      <a:cubicBezTo>
                        <a:pt x="24795" y="21991"/>
                        <a:pt x="24868" y="21942"/>
                        <a:pt x="24966" y="21942"/>
                      </a:cubicBezTo>
                      <a:lnTo>
                        <a:pt x="25040" y="21942"/>
                      </a:lnTo>
                      <a:cubicBezTo>
                        <a:pt x="27256" y="21942"/>
                        <a:pt x="28701" y="23521"/>
                        <a:pt x="30084" y="25052"/>
                      </a:cubicBezTo>
                      <a:cubicBezTo>
                        <a:pt x="31394" y="26472"/>
                        <a:pt x="32631" y="27844"/>
                        <a:pt x="34431" y="27917"/>
                      </a:cubicBezTo>
                      <a:cubicBezTo>
                        <a:pt x="34578" y="27917"/>
                        <a:pt x="34712" y="27929"/>
                        <a:pt x="34847" y="27929"/>
                      </a:cubicBezTo>
                      <a:cubicBezTo>
                        <a:pt x="36500" y="27929"/>
                        <a:pt x="37529" y="26754"/>
                        <a:pt x="38508" y="25615"/>
                      </a:cubicBezTo>
                      <a:cubicBezTo>
                        <a:pt x="39500" y="24476"/>
                        <a:pt x="40541" y="23289"/>
                        <a:pt x="42230" y="23289"/>
                      </a:cubicBezTo>
                      <a:lnTo>
                        <a:pt x="42414" y="23289"/>
                      </a:lnTo>
                      <a:cubicBezTo>
                        <a:pt x="42732" y="23313"/>
                        <a:pt x="42793" y="23693"/>
                        <a:pt x="42842" y="24048"/>
                      </a:cubicBezTo>
                      <a:cubicBezTo>
                        <a:pt x="42867" y="24207"/>
                        <a:pt x="42879" y="24366"/>
                        <a:pt x="42928" y="24489"/>
                      </a:cubicBezTo>
                      <a:cubicBezTo>
                        <a:pt x="43283" y="25309"/>
                        <a:pt x="44030" y="27011"/>
                        <a:pt x="45671" y="28407"/>
                      </a:cubicBezTo>
                      <a:cubicBezTo>
                        <a:pt x="47152" y="29656"/>
                        <a:pt x="48720" y="30170"/>
                        <a:pt x="49907" y="30452"/>
                      </a:cubicBezTo>
                      <a:cubicBezTo>
                        <a:pt x="51376" y="30819"/>
                        <a:pt x="52760" y="30868"/>
                        <a:pt x="53862" y="30917"/>
                      </a:cubicBezTo>
                      <a:cubicBezTo>
                        <a:pt x="54009" y="30917"/>
                        <a:pt x="54327" y="30929"/>
                        <a:pt x="54621" y="30941"/>
                      </a:cubicBezTo>
                      <a:lnTo>
                        <a:pt x="54633" y="30941"/>
                      </a:lnTo>
                      <a:lnTo>
                        <a:pt x="54658" y="30966"/>
                      </a:lnTo>
                      <a:cubicBezTo>
                        <a:pt x="55356" y="31798"/>
                        <a:pt x="56188" y="33353"/>
                        <a:pt x="56776" y="34468"/>
                      </a:cubicBezTo>
                      <a:cubicBezTo>
                        <a:pt x="56935" y="34761"/>
                        <a:pt x="57082" y="35043"/>
                        <a:pt x="57241" y="35325"/>
                      </a:cubicBezTo>
                      <a:cubicBezTo>
                        <a:pt x="57927" y="36610"/>
                        <a:pt x="58649" y="37920"/>
                        <a:pt x="58833" y="38863"/>
                      </a:cubicBezTo>
                      <a:cubicBezTo>
                        <a:pt x="59041" y="40051"/>
                        <a:pt x="58576" y="41912"/>
                        <a:pt x="58392" y="42598"/>
                      </a:cubicBezTo>
                      <a:cubicBezTo>
                        <a:pt x="57792" y="44887"/>
                        <a:pt x="56947" y="47140"/>
                        <a:pt x="55894" y="49270"/>
                      </a:cubicBezTo>
                      <a:cubicBezTo>
                        <a:pt x="55735" y="49577"/>
                        <a:pt x="55588" y="49846"/>
                        <a:pt x="55454" y="50079"/>
                      </a:cubicBezTo>
                      <a:close/>
                      <a:moveTo>
                        <a:pt x="4739" y="5645"/>
                      </a:moveTo>
                      <a:lnTo>
                        <a:pt x="4666" y="5645"/>
                      </a:lnTo>
                      <a:cubicBezTo>
                        <a:pt x="4396" y="5633"/>
                        <a:pt x="4225" y="5388"/>
                        <a:pt x="4041" y="5143"/>
                      </a:cubicBezTo>
                      <a:cubicBezTo>
                        <a:pt x="3943" y="5009"/>
                        <a:pt x="3845" y="4874"/>
                        <a:pt x="3723" y="4776"/>
                      </a:cubicBezTo>
                      <a:cubicBezTo>
                        <a:pt x="3233" y="4347"/>
                        <a:pt x="2584" y="4115"/>
                        <a:pt x="1960" y="3907"/>
                      </a:cubicBezTo>
                      <a:cubicBezTo>
                        <a:pt x="1127" y="3613"/>
                        <a:pt x="356" y="3343"/>
                        <a:pt x="62" y="2621"/>
                      </a:cubicBezTo>
                      <a:cubicBezTo>
                        <a:pt x="1" y="2462"/>
                        <a:pt x="123" y="2327"/>
                        <a:pt x="233" y="2217"/>
                      </a:cubicBezTo>
                      <a:cubicBezTo>
                        <a:pt x="270" y="2156"/>
                        <a:pt x="331" y="2119"/>
                        <a:pt x="356" y="2058"/>
                      </a:cubicBezTo>
                      <a:cubicBezTo>
                        <a:pt x="393" y="1972"/>
                        <a:pt x="429" y="1886"/>
                        <a:pt x="454" y="1813"/>
                      </a:cubicBezTo>
                      <a:cubicBezTo>
                        <a:pt x="539" y="1629"/>
                        <a:pt x="601" y="1458"/>
                        <a:pt x="735" y="1360"/>
                      </a:cubicBezTo>
                      <a:cubicBezTo>
                        <a:pt x="980" y="1176"/>
                        <a:pt x="1188" y="1103"/>
                        <a:pt x="1360" y="1152"/>
                      </a:cubicBezTo>
                      <a:cubicBezTo>
                        <a:pt x="3111" y="1592"/>
                        <a:pt x="6049" y="2645"/>
                        <a:pt x="6086" y="4751"/>
                      </a:cubicBezTo>
                      <a:cubicBezTo>
                        <a:pt x="6086" y="4935"/>
                        <a:pt x="6013" y="5094"/>
                        <a:pt x="5866" y="5241"/>
                      </a:cubicBezTo>
                      <a:cubicBezTo>
                        <a:pt x="5584" y="5511"/>
                        <a:pt x="5094" y="5645"/>
                        <a:pt x="4739" y="5645"/>
                      </a:cubicBezTo>
                      <a:close/>
                      <a:moveTo>
                        <a:pt x="20020" y="3625"/>
                      </a:moveTo>
                      <a:cubicBezTo>
                        <a:pt x="19762" y="3625"/>
                        <a:pt x="19481" y="3588"/>
                        <a:pt x="19224" y="3490"/>
                      </a:cubicBezTo>
                      <a:cubicBezTo>
                        <a:pt x="18758" y="3343"/>
                        <a:pt x="18428" y="3062"/>
                        <a:pt x="18281" y="2731"/>
                      </a:cubicBezTo>
                      <a:cubicBezTo>
                        <a:pt x="18097" y="2278"/>
                        <a:pt x="18550" y="1948"/>
                        <a:pt x="18954" y="1629"/>
                      </a:cubicBezTo>
                      <a:cubicBezTo>
                        <a:pt x="19163" y="1470"/>
                        <a:pt x="19358" y="1323"/>
                        <a:pt x="19481" y="1164"/>
                      </a:cubicBezTo>
                      <a:cubicBezTo>
                        <a:pt x="19554" y="1054"/>
                        <a:pt x="19616" y="919"/>
                        <a:pt x="19689" y="772"/>
                      </a:cubicBezTo>
                      <a:cubicBezTo>
                        <a:pt x="19848" y="429"/>
                        <a:pt x="20020" y="62"/>
                        <a:pt x="20350" y="38"/>
                      </a:cubicBezTo>
                      <a:cubicBezTo>
                        <a:pt x="20779" y="1"/>
                        <a:pt x="21330" y="368"/>
                        <a:pt x="21526" y="833"/>
                      </a:cubicBezTo>
                      <a:cubicBezTo>
                        <a:pt x="21856" y="1580"/>
                        <a:pt x="21771" y="2927"/>
                        <a:pt x="20962" y="3405"/>
                      </a:cubicBezTo>
                      <a:lnTo>
                        <a:pt x="20950" y="3368"/>
                      </a:lnTo>
                      <a:lnTo>
                        <a:pt x="20962" y="3405"/>
                      </a:lnTo>
                      <a:cubicBezTo>
                        <a:pt x="20693" y="3552"/>
                        <a:pt x="20350" y="3625"/>
                        <a:pt x="20020" y="36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0" name="Google Shape;380;p15"/>
                <p:cNvSpPr/>
                <p:nvPr/>
              </p:nvSpPr>
              <p:spPr>
                <a:xfrm>
                  <a:off x="4150375" y="3826750"/>
                  <a:ext cx="732825" cy="448450"/>
                </a:xfrm>
                <a:custGeom>
                  <a:avLst/>
                  <a:gdLst/>
                  <a:ahLst/>
                  <a:cxnLst/>
                  <a:rect l="l" t="t" r="r" b="b"/>
                  <a:pathLst>
                    <a:path w="29313" h="17938" fill="none" extrusionOk="0">
                      <a:moveTo>
                        <a:pt x="27488" y="17925"/>
                      </a:moveTo>
                      <a:cubicBezTo>
                        <a:pt x="27464" y="17925"/>
                        <a:pt x="27451" y="17913"/>
                        <a:pt x="27427" y="17888"/>
                      </a:cubicBezTo>
                      <a:cubicBezTo>
                        <a:pt x="27415" y="17888"/>
                        <a:pt x="27415" y="17876"/>
                        <a:pt x="27402" y="17876"/>
                      </a:cubicBezTo>
                      <a:lnTo>
                        <a:pt x="27402" y="17876"/>
                      </a:lnTo>
                      <a:cubicBezTo>
                        <a:pt x="24464" y="16848"/>
                        <a:pt x="21293" y="16346"/>
                        <a:pt x="17705" y="16346"/>
                      </a:cubicBezTo>
                      <a:cubicBezTo>
                        <a:pt x="14693" y="16346"/>
                        <a:pt x="11865" y="16701"/>
                        <a:pt x="9367" y="17007"/>
                      </a:cubicBezTo>
                      <a:cubicBezTo>
                        <a:pt x="8387" y="17129"/>
                        <a:pt x="7285" y="17264"/>
                        <a:pt x="6502" y="17264"/>
                      </a:cubicBezTo>
                      <a:cubicBezTo>
                        <a:pt x="6135" y="17264"/>
                        <a:pt x="5975" y="17239"/>
                        <a:pt x="5951" y="17239"/>
                      </a:cubicBezTo>
                      <a:cubicBezTo>
                        <a:pt x="5461" y="17129"/>
                        <a:pt x="4224" y="16456"/>
                        <a:pt x="3318" y="15966"/>
                      </a:cubicBezTo>
                      <a:cubicBezTo>
                        <a:pt x="2988" y="15782"/>
                        <a:pt x="2486" y="15709"/>
                        <a:pt x="2008" y="15623"/>
                      </a:cubicBezTo>
                      <a:cubicBezTo>
                        <a:pt x="1102" y="15489"/>
                        <a:pt x="184" y="15342"/>
                        <a:pt x="98" y="14509"/>
                      </a:cubicBezTo>
                      <a:cubicBezTo>
                        <a:pt x="0" y="13725"/>
                        <a:pt x="735" y="13260"/>
                        <a:pt x="1519" y="12746"/>
                      </a:cubicBezTo>
                      <a:cubicBezTo>
                        <a:pt x="2180" y="12317"/>
                        <a:pt x="2865" y="11877"/>
                        <a:pt x="3196" y="11203"/>
                      </a:cubicBezTo>
                      <a:cubicBezTo>
                        <a:pt x="3796" y="10028"/>
                        <a:pt x="3747" y="8546"/>
                        <a:pt x="3686" y="7114"/>
                      </a:cubicBezTo>
                      <a:cubicBezTo>
                        <a:pt x="3625" y="5240"/>
                        <a:pt x="3576" y="3441"/>
                        <a:pt x="4984" y="2522"/>
                      </a:cubicBezTo>
                      <a:cubicBezTo>
                        <a:pt x="5473" y="2204"/>
                        <a:pt x="6024" y="2510"/>
                        <a:pt x="6612" y="2828"/>
                      </a:cubicBezTo>
                      <a:cubicBezTo>
                        <a:pt x="7077" y="3073"/>
                        <a:pt x="7530" y="3343"/>
                        <a:pt x="8045" y="3355"/>
                      </a:cubicBezTo>
                      <a:cubicBezTo>
                        <a:pt x="8228" y="3367"/>
                        <a:pt x="8424" y="3367"/>
                        <a:pt x="8608" y="3367"/>
                      </a:cubicBezTo>
                      <a:cubicBezTo>
                        <a:pt x="10285" y="3367"/>
                        <a:pt x="11412" y="2314"/>
                        <a:pt x="12391" y="1396"/>
                      </a:cubicBezTo>
                      <a:cubicBezTo>
                        <a:pt x="13187" y="649"/>
                        <a:pt x="13873" y="0"/>
                        <a:pt x="14693" y="61"/>
                      </a:cubicBezTo>
                      <a:cubicBezTo>
                        <a:pt x="15342" y="110"/>
                        <a:pt x="15709" y="771"/>
                        <a:pt x="16138" y="1506"/>
                      </a:cubicBezTo>
                      <a:cubicBezTo>
                        <a:pt x="16456" y="2057"/>
                        <a:pt x="16775" y="2632"/>
                        <a:pt x="17264" y="3049"/>
                      </a:cubicBezTo>
                      <a:cubicBezTo>
                        <a:pt x="19309" y="4775"/>
                        <a:pt x="21452" y="5449"/>
                        <a:pt x="22884" y="5804"/>
                      </a:cubicBezTo>
                      <a:cubicBezTo>
                        <a:pt x="23472" y="5938"/>
                        <a:pt x="24060" y="5951"/>
                        <a:pt x="24635" y="5975"/>
                      </a:cubicBezTo>
                      <a:cubicBezTo>
                        <a:pt x="25370" y="5987"/>
                        <a:pt x="26056" y="6000"/>
                        <a:pt x="26570" y="6318"/>
                      </a:cubicBezTo>
                      <a:cubicBezTo>
                        <a:pt x="27023" y="6599"/>
                        <a:pt x="27206" y="7138"/>
                        <a:pt x="27366" y="7628"/>
                      </a:cubicBezTo>
                      <a:cubicBezTo>
                        <a:pt x="27427" y="7824"/>
                        <a:pt x="27513" y="8008"/>
                        <a:pt x="27574" y="8142"/>
                      </a:cubicBezTo>
                      <a:cubicBezTo>
                        <a:pt x="27733" y="8448"/>
                        <a:pt x="27892" y="8742"/>
                        <a:pt x="28039" y="9024"/>
                      </a:cubicBezTo>
                      <a:cubicBezTo>
                        <a:pt x="28100" y="9134"/>
                        <a:pt x="28161" y="9244"/>
                        <a:pt x="28223" y="9367"/>
                      </a:cubicBezTo>
                      <a:cubicBezTo>
                        <a:pt x="28639" y="10114"/>
                        <a:pt x="29202" y="11142"/>
                        <a:pt x="29263" y="11571"/>
                      </a:cubicBezTo>
                      <a:cubicBezTo>
                        <a:pt x="29288" y="11693"/>
                        <a:pt x="29312" y="12195"/>
                        <a:pt x="28884" y="13860"/>
                      </a:cubicBezTo>
                      <a:cubicBezTo>
                        <a:pt x="28774" y="14264"/>
                        <a:pt x="28737" y="14754"/>
                        <a:pt x="28688" y="15207"/>
                      </a:cubicBezTo>
                      <a:cubicBezTo>
                        <a:pt x="28566" y="16346"/>
                        <a:pt x="28455" y="17521"/>
                        <a:pt x="27525" y="17937"/>
                      </a:cubicBezTo>
                      <a:cubicBezTo>
                        <a:pt x="27513" y="17925"/>
                        <a:pt x="27513" y="17925"/>
                        <a:pt x="27488" y="179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1" name="Google Shape;381;p15"/>
                <p:cNvSpPr/>
                <p:nvPr/>
              </p:nvSpPr>
              <p:spPr>
                <a:xfrm>
                  <a:off x="4294225" y="3936625"/>
                  <a:ext cx="503275" cy="246750"/>
                </a:xfrm>
                <a:custGeom>
                  <a:avLst/>
                  <a:gdLst/>
                  <a:ahLst/>
                  <a:cxnLst/>
                  <a:rect l="l" t="t" r="r" b="b"/>
                  <a:pathLst>
                    <a:path w="20131" h="9870" fill="none" extrusionOk="0">
                      <a:moveTo>
                        <a:pt x="18098" y="9869"/>
                      </a:moveTo>
                      <a:cubicBezTo>
                        <a:pt x="17204" y="9869"/>
                        <a:pt x="16249" y="9563"/>
                        <a:pt x="15232" y="9257"/>
                      </a:cubicBezTo>
                      <a:cubicBezTo>
                        <a:pt x="14155" y="8914"/>
                        <a:pt x="13053" y="8584"/>
                        <a:pt x="11976" y="8584"/>
                      </a:cubicBezTo>
                      <a:cubicBezTo>
                        <a:pt x="8743" y="8584"/>
                        <a:pt x="5817" y="8951"/>
                        <a:pt x="3233" y="9257"/>
                      </a:cubicBezTo>
                      <a:cubicBezTo>
                        <a:pt x="3001" y="9294"/>
                        <a:pt x="2756" y="9330"/>
                        <a:pt x="2511" y="9367"/>
                      </a:cubicBezTo>
                      <a:cubicBezTo>
                        <a:pt x="1936" y="9477"/>
                        <a:pt x="1323" y="9563"/>
                        <a:pt x="907" y="9490"/>
                      </a:cubicBezTo>
                      <a:cubicBezTo>
                        <a:pt x="883" y="9490"/>
                        <a:pt x="834" y="9477"/>
                        <a:pt x="797" y="9477"/>
                      </a:cubicBezTo>
                      <a:cubicBezTo>
                        <a:pt x="527" y="9428"/>
                        <a:pt x="111" y="9355"/>
                        <a:pt x="50" y="9049"/>
                      </a:cubicBezTo>
                      <a:cubicBezTo>
                        <a:pt x="1" y="8865"/>
                        <a:pt x="136" y="8718"/>
                        <a:pt x="283" y="8571"/>
                      </a:cubicBezTo>
                      <a:cubicBezTo>
                        <a:pt x="356" y="8498"/>
                        <a:pt x="430" y="8400"/>
                        <a:pt x="478" y="8314"/>
                      </a:cubicBezTo>
                      <a:cubicBezTo>
                        <a:pt x="1458" y="6355"/>
                        <a:pt x="1397" y="4274"/>
                        <a:pt x="1336" y="2584"/>
                      </a:cubicBezTo>
                      <a:cubicBezTo>
                        <a:pt x="1336" y="2560"/>
                        <a:pt x="1323" y="2511"/>
                        <a:pt x="1299" y="2474"/>
                      </a:cubicBezTo>
                      <a:cubicBezTo>
                        <a:pt x="1274" y="2388"/>
                        <a:pt x="1238" y="2278"/>
                        <a:pt x="1336" y="2217"/>
                      </a:cubicBezTo>
                      <a:cubicBezTo>
                        <a:pt x="1470" y="2107"/>
                        <a:pt x="1654" y="2168"/>
                        <a:pt x="1838" y="2229"/>
                      </a:cubicBezTo>
                      <a:cubicBezTo>
                        <a:pt x="1948" y="2266"/>
                        <a:pt x="2058" y="2315"/>
                        <a:pt x="2156" y="2315"/>
                      </a:cubicBezTo>
                      <a:cubicBezTo>
                        <a:pt x="2401" y="2327"/>
                        <a:pt x="2646" y="2327"/>
                        <a:pt x="2878" y="2327"/>
                      </a:cubicBezTo>
                      <a:cubicBezTo>
                        <a:pt x="4213" y="2327"/>
                        <a:pt x="5217" y="1617"/>
                        <a:pt x="6111" y="1005"/>
                      </a:cubicBezTo>
                      <a:cubicBezTo>
                        <a:pt x="6894" y="478"/>
                        <a:pt x="7568" y="1"/>
                        <a:pt x="8278" y="74"/>
                      </a:cubicBezTo>
                      <a:cubicBezTo>
                        <a:pt x="8572" y="111"/>
                        <a:pt x="8755" y="380"/>
                        <a:pt x="8927" y="674"/>
                      </a:cubicBezTo>
                      <a:cubicBezTo>
                        <a:pt x="9049" y="858"/>
                        <a:pt x="9172" y="1054"/>
                        <a:pt x="9319" y="1188"/>
                      </a:cubicBezTo>
                      <a:cubicBezTo>
                        <a:pt x="11914" y="3380"/>
                        <a:pt x="14559" y="4225"/>
                        <a:pt x="16322" y="4653"/>
                      </a:cubicBezTo>
                      <a:cubicBezTo>
                        <a:pt x="16702" y="4739"/>
                        <a:pt x="17081" y="4739"/>
                        <a:pt x="17461" y="4727"/>
                      </a:cubicBezTo>
                      <a:cubicBezTo>
                        <a:pt x="17926" y="4715"/>
                        <a:pt x="18355" y="4715"/>
                        <a:pt x="18673" y="4910"/>
                      </a:cubicBezTo>
                      <a:cubicBezTo>
                        <a:pt x="18747" y="4959"/>
                        <a:pt x="18783" y="5045"/>
                        <a:pt x="18808" y="5143"/>
                      </a:cubicBezTo>
                      <a:cubicBezTo>
                        <a:pt x="18832" y="5192"/>
                        <a:pt x="18844" y="5229"/>
                        <a:pt x="18869" y="5278"/>
                      </a:cubicBezTo>
                      <a:cubicBezTo>
                        <a:pt x="19040" y="5584"/>
                        <a:pt x="19200" y="5890"/>
                        <a:pt x="19359" y="6184"/>
                      </a:cubicBezTo>
                      <a:cubicBezTo>
                        <a:pt x="19432" y="6294"/>
                        <a:pt x="19481" y="6392"/>
                        <a:pt x="19555" y="6514"/>
                      </a:cubicBezTo>
                      <a:cubicBezTo>
                        <a:pt x="19591" y="6600"/>
                        <a:pt x="19653" y="6686"/>
                        <a:pt x="19714" y="6784"/>
                      </a:cubicBezTo>
                      <a:cubicBezTo>
                        <a:pt x="19885" y="7004"/>
                        <a:pt x="20081" y="7310"/>
                        <a:pt x="20118" y="7592"/>
                      </a:cubicBezTo>
                      <a:cubicBezTo>
                        <a:pt x="20130" y="7739"/>
                        <a:pt x="20081" y="7947"/>
                        <a:pt x="20008" y="8167"/>
                      </a:cubicBezTo>
                      <a:cubicBezTo>
                        <a:pt x="19971" y="8277"/>
                        <a:pt x="19934" y="8400"/>
                        <a:pt x="19897" y="8535"/>
                      </a:cubicBezTo>
                      <a:cubicBezTo>
                        <a:pt x="19873" y="8633"/>
                        <a:pt x="19873" y="8731"/>
                        <a:pt x="19873" y="8841"/>
                      </a:cubicBezTo>
                      <a:cubicBezTo>
                        <a:pt x="19873" y="9037"/>
                        <a:pt x="19873" y="9245"/>
                        <a:pt x="19714" y="9343"/>
                      </a:cubicBezTo>
                      <a:cubicBezTo>
                        <a:pt x="19212" y="9747"/>
                        <a:pt x="18661" y="9869"/>
                        <a:pt x="18098" y="986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2" name="Google Shape;382;p15"/>
                <p:cNvSpPr/>
                <p:nvPr/>
              </p:nvSpPr>
              <p:spPr>
                <a:xfrm>
                  <a:off x="4404425" y="4038250"/>
                  <a:ext cx="119400" cy="60950"/>
                </a:xfrm>
                <a:custGeom>
                  <a:avLst/>
                  <a:gdLst/>
                  <a:ahLst/>
                  <a:cxnLst/>
                  <a:rect l="l" t="t" r="r" b="b"/>
                  <a:pathLst>
                    <a:path w="4776" h="2438" fill="none" extrusionOk="0">
                      <a:moveTo>
                        <a:pt x="1752" y="2437"/>
                      </a:moveTo>
                      <a:cubicBezTo>
                        <a:pt x="968" y="2437"/>
                        <a:pt x="246" y="2290"/>
                        <a:pt x="74" y="1984"/>
                      </a:cubicBezTo>
                      <a:cubicBezTo>
                        <a:pt x="1" y="1837"/>
                        <a:pt x="38" y="1690"/>
                        <a:pt x="172" y="1519"/>
                      </a:cubicBezTo>
                      <a:lnTo>
                        <a:pt x="172" y="1519"/>
                      </a:lnTo>
                      <a:cubicBezTo>
                        <a:pt x="1042" y="454"/>
                        <a:pt x="2278" y="1"/>
                        <a:pt x="3135" y="50"/>
                      </a:cubicBezTo>
                      <a:cubicBezTo>
                        <a:pt x="3625" y="62"/>
                        <a:pt x="4335" y="343"/>
                        <a:pt x="4629" y="735"/>
                      </a:cubicBezTo>
                      <a:cubicBezTo>
                        <a:pt x="4751" y="894"/>
                        <a:pt x="4776" y="1066"/>
                        <a:pt x="4739" y="1225"/>
                      </a:cubicBezTo>
                      <a:cubicBezTo>
                        <a:pt x="4580" y="1813"/>
                        <a:pt x="3747" y="2253"/>
                        <a:pt x="2523" y="2413"/>
                      </a:cubicBezTo>
                      <a:cubicBezTo>
                        <a:pt x="2266" y="2425"/>
                        <a:pt x="2009" y="2437"/>
                        <a:pt x="1752" y="243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3" name="Google Shape;383;p15"/>
                <p:cNvSpPr/>
                <p:nvPr/>
              </p:nvSpPr>
              <p:spPr>
                <a:xfrm>
                  <a:off x="4278025" y="3400650"/>
                  <a:ext cx="161025" cy="193175"/>
                </a:xfrm>
                <a:custGeom>
                  <a:avLst/>
                  <a:gdLst/>
                  <a:ahLst/>
                  <a:cxnLst/>
                  <a:rect l="l" t="t" r="r" b="b"/>
                  <a:pathLst>
                    <a:path w="6441" h="7727" fill="none" extrusionOk="0">
                      <a:moveTo>
                        <a:pt x="2535" y="7726"/>
                      </a:moveTo>
                      <a:cubicBezTo>
                        <a:pt x="2228" y="7726"/>
                        <a:pt x="1959" y="7592"/>
                        <a:pt x="1726" y="7347"/>
                      </a:cubicBezTo>
                      <a:lnTo>
                        <a:pt x="1714" y="7322"/>
                      </a:lnTo>
                      <a:cubicBezTo>
                        <a:pt x="1286" y="6833"/>
                        <a:pt x="465" y="5914"/>
                        <a:pt x="282" y="5510"/>
                      </a:cubicBezTo>
                      <a:cubicBezTo>
                        <a:pt x="0" y="4861"/>
                        <a:pt x="184" y="4127"/>
                        <a:pt x="331" y="3490"/>
                      </a:cubicBezTo>
                      <a:cubicBezTo>
                        <a:pt x="380" y="3282"/>
                        <a:pt x="429" y="3098"/>
                        <a:pt x="453" y="2914"/>
                      </a:cubicBezTo>
                      <a:lnTo>
                        <a:pt x="453" y="2914"/>
                      </a:lnTo>
                      <a:cubicBezTo>
                        <a:pt x="576" y="2229"/>
                        <a:pt x="490" y="1604"/>
                        <a:pt x="404" y="1102"/>
                      </a:cubicBezTo>
                      <a:cubicBezTo>
                        <a:pt x="343" y="625"/>
                        <a:pt x="282" y="270"/>
                        <a:pt x="465" y="135"/>
                      </a:cubicBezTo>
                      <a:cubicBezTo>
                        <a:pt x="649" y="0"/>
                        <a:pt x="1065" y="74"/>
                        <a:pt x="1861" y="404"/>
                      </a:cubicBezTo>
                      <a:cubicBezTo>
                        <a:pt x="2963" y="870"/>
                        <a:pt x="3685" y="882"/>
                        <a:pt x="4261" y="882"/>
                      </a:cubicBezTo>
                      <a:cubicBezTo>
                        <a:pt x="4714" y="882"/>
                        <a:pt x="5081" y="894"/>
                        <a:pt x="5449" y="1115"/>
                      </a:cubicBezTo>
                      <a:cubicBezTo>
                        <a:pt x="6440" y="1690"/>
                        <a:pt x="6159" y="3331"/>
                        <a:pt x="5791" y="4078"/>
                      </a:cubicBezTo>
                      <a:cubicBezTo>
                        <a:pt x="5632" y="4408"/>
                        <a:pt x="5449" y="4592"/>
                        <a:pt x="5265" y="4788"/>
                      </a:cubicBezTo>
                      <a:cubicBezTo>
                        <a:pt x="4959" y="5082"/>
                        <a:pt x="4616" y="5412"/>
                        <a:pt x="4236" y="6380"/>
                      </a:cubicBezTo>
                      <a:cubicBezTo>
                        <a:pt x="4016" y="6930"/>
                        <a:pt x="3379" y="7592"/>
                        <a:pt x="2718" y="7714"/>
                      </a:cubicBezTo>
                      <a:cubicBezTo>
                        <a:pt x="2669" y="7726"/>
                        <a:pt x="2596" y="7726"/>
                        <a:pt x="2535" y="772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4" name="Google Shape;384;p15"/>
                <p:cNvSpPr/>
                <p:nvPr/>
              </p:nvSpPr>
              <p:spPr>
                <a:xfrm>
                  <a:off x="4693700" y="3373700"/>
                  <a:ext cx="139900" cy="243075"/>
                </a:xfrm>
                <a:custGeom>
                  <a:avLst/>
                  <a:gdLst/>
                  <a:ahLst/>
                  <a:cxnLst/>
                  <a:rect l="l" t="t" r="r" b="b"/>
                  <a:pathLst>
                    <a:path w="5596" h="9723" fill="none" extrusionOk="0">
                      <a:moveTo>
                        <a:pt x="4825" y="9723"/>
                      </a:moveTo>
                      <a:lnTo>
                        <a:pt x="4800" y="9723"/>
                      </a:lnTo>
                      <a:cubicBezTo>
                        <a:pt x="4604" y="9710"/>
                        <a:pt x="4494" y="9551"/>
                        <a:pt x="4371" y="9417"/>
                      </a:cubicBezTo>
                      <a:lnTo>
                        <a:pt x="4347" y="9404"/>
                      </a:lnTo>
                      <a:cubicBezTo>
                        <a:pt x="4004" y="8988"/>
                        <a:pt x="3527" y="8670"/>
                        <a:pt x="3025" y="8510"/>
                      </a:cubicBezTo>
                      <a:lnTo>
                        <a:pt x="2841" y="8462"/>
                      </a:lnTo>
                      <a:cubicBezTo>
                        <a:pt x="2670" y="8425"/>
                        <a:pt x="2510" y="8376"/>
                        <a:pt x="2363" y="8302"/>
                      </a:cubicBezTo>
                      <a:cubicBezTo>
                        <a:pt x="2229" y="8217"/>
                        <a:pt x="2106" y="8119"/>
                        <a:pt x="1959" y="7960"/>
                      </a:cubicBezTo>
                      <a:cubicBezTo>
                        <a:pt x="1653" y="7629"/>
                        <a:pt x="1457" y="7213"/>
                        <a:pt x="1249" y="6809"/>
                      </a:cubicBezTo>
                      <a:cubicBezTo>
                        <a:pt x="1127" y="6588"/>
                        <a:pt x="1004" y="6343"/>
                        <a:pt x="955" y="6062"/>
                      </a:cubicBezTo>
                      <a:cubicBezTo>
                        <a:pt x="906" y="5805"/>
                        <a:pt x="919" y="5523"/>
                        <a:pt x="943" y="5266"/>
                      </a:cubicBezTo>
                      <a:cubicBezTo>
                        <a:pt x="943" y="5217"/>
                        <a:pt x="943" y="5180"/>
                        <a:pt x="955" y="5131"/>
                      </a:cubicBezTo>
                      <a:cubicBezTo>
                        <a:pt x="1029" y="4054"/>
                        <a:pt x="882" y="3123"/>
                        <a:pt x="515" y="2364"/>
                      </a:cubicBezTo>
                      <a:cubicBezTo>
                        <a:pt x="466" y="2278"/>
                        <a:pt x="429" y="2193"/>
                        <a:pt x="392" y="2119"/>
                      </a:cubicBezTo>
                      <a:cubicBezTo>
                        <a:pt x="282" y="1911"/>
                        <a:pt x="184" y="1715"/>
                        <a:pt x="111" y="1507"/>
                      </a:cubicBezTo>
                      <a:cubicBezTo>
                        <a:pt x="0" y="1152"/>
                        <a:pt x="49" y="809"/>
                        <a:pt x="221" y="589"/>
                      </a:cubicBezTo>
                      <a:cubicBezTo>
                        <a:pt x="466" y="246"/>
                        <a:pt x="906" y="197"/>
                        <a:pt x="1323" y="160"/>
                      </a:cubicBezTo>
                      <a:cubicBezTo>
                        <a:pt x="1433" y="136"/>
                        <a:pt x="1519" y="136"/>
                        <a:pt x="1629" y="123"/>
                      </a:cubicBezTo>
                      <a:lnTo>
                        <a:pt x="1898" y="74"/>
                      </a:lnTo>
                      <a:cubicBezTo>
                        <a:pt x="2070" y="50"/>
                        <a:pt x="2253" y="1"/>
                        <a:pt x="2437" y="1"/>
                      </a:cubicBezTo>
                      <a:lnTo>
                        <a:pt x="2437" y="1"/>
                      </a:lnTo>
                      <a:cubicBezTo>
                        <a:pt x="2792" y="1"/>
                        <a:pt x="3147" y="136"/>
                        <a:pt x="3453" y="258"/>
                      </a:cubicBezTo>
                      <a:lnTo>
                        <a:pt x="4298" y="601"/>
                      </a:lnTo>
                      <a:cubicBezTo>
                        <a:pt x="4347" y="613"/>
                        <a:pt x="4408" y="625"/>
                        <a:pt x="4469" y="662"/>
                      </a:cubicBezTo>
                      <a:cubicBezTo>
                        <a:pt x="4629" y="711"/>
                        <a:pt x="4812" y="772"/>
                        <a:pt x="4910" y="870"/>
                      </a:cubicBezTo>
                      <a:cubicBezTo>
                        <a:pt x="5155" y="1140"/>
                        <a:pt x="5131" y="1642"/>
                        <a:pt x="5118" y="2058"/>
                      </a:cubicBezTo>
                      <a:cubicBezTo>
                        <a:pt x="5118" y="2156"/>
                        <a:pt x="5106" y="2254"/>
                        <a:pt x="5106" y="2340"/>
                      </a:cubicBezTo>
                      <a:cubicBezTo>
                        <a:pt x="5106" y="2768"/>
                        <a:pt x="5167" y="3197"/>
                        <a:pt x="5241" y="3625"/>
                      </a:cubicBezTo>
                      <a:cubicBezTo>
                        <a:pt x="5302" y="4017"/>
                        <a:pt x="5363" y="4409"/>
                        <a:pt x="5375" y="4813"/>
                      </a:cubicBezTo>
                      <a:cubicBezTo>
                        <a:pt x="5375" y="5082"/>
                        <a:pt x="5363" y="5364"/>
                        <a:pt x="5351" y="5633"/>
                      </a:cubicBezTo>
                      <a:cubicBezTo>
                        <a:pt x="5327" y="5952"/>
                        <a:pt x="5302" y="6307"/>
                        <a:pt x="5327" y="6625"/>
                      </a:cubicBezTo>
                      <a:cubicBezTo>
                        <a:pt x="5351" y="6894"/>
                        <a:pt x="5388" y="7139"/>
                        <a:pt x="5437" y="7396"/>
                      </a:cubicBezTo>
                      <a:cubicBezTo>
                        <a:pt x="5473" y="7604"/>
                        <a:pt x="5510" y="7837"/>
                        <a:pt x="5535" y="8057"/>
                      </a:cubicBezTo>
                      <a:cubicBezTo>
                        <a:pt x="5596" y="8633"/>
                        <a:pt x="5498" y="9110"/>
                        <a:pt x="5253" y="9466"/>
                      </a:cubicBezTo>
                      <a:cubicBezTo>
                        <a:pt x="5180" y="9551"/>
                        <a:pt x="5020" y="9723"/>
                        <a:pt x="4825" y="972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5" name="Google Shape;385;p15"/>
                <p:cNvSpPr/>
                <p:nvPr/>
              </p:nvSpPr>
              <p:spPr>
                <a:xfrm>
                  <a:off x="3141775" y="2797950"/>
                  <a:ext cx="2059150" cy="1815800"/>
                </a:xfrm>
                <a:custGeom>
                  <a:avLst/>
                  <a:gdLst/>
                  <a:ahLst/>
                  <a:cxnLst/>
                  <a:rect l="l" t="t" r="r" b="b"/>
                  <a:pathLst>
                    <a:path w="82366" h="72632" fill="none" extrusionOk="0">
                      <a:moveTo>
                        <a:pt x="81851" y="50470"/>
                      </a:moveTo>
                      <a:cubicBezTo>
                        <a:pt x="81423" y="48119"/>
                        <a:pt x="80309" y="46050"/>
                        <a:pt x="79317" y="44225"/>
                      </a:cubicBezTo>
                      <a:cubicBezTo>
                        <a:pt x="79182" y="43980"/>
                        <a:pt x="79035" y="43723"/>
                        <a:pt x="78901" y="43466"/>
                      </a:cubicBezTo>
                      <a:lnTo>
                        <a:pt x="78876" y="43417"/>
                      </a:lnTo>
                      <a:cubicBezTo>
                        <a:pt x="77603" y="41030"/>
                        <a:pt x="76146" y="38336"/>
                        <a:pt x="73819" y="36548"/>
                      </a:cubicBezTo>
                      <a:cubicBezTo>
                        <a:pt x="72105" y="35226"/>
                        <a:pt x="70011" y="35152"/>
                        <a:pt x="68310" y="35079"/>
                      </a:cubicBezTo>
                      <a:cubicBezTo>
                        <a:pt x="67930" y="35067"/>
                        <a:pt x="67550" y="35042"/>
                        <a:pt x="67183" y="35018"/>
                      </a:cubicBezTo>
                      <a:cubicBezTo>
                        <a:pt x="67979" y="34920"/>
                        <a:pt x="68689" y="34479"/>
                        <a:pt x="69203" y="33757"/>
                      </a:cubicBezTo>
                      <a:cubicBezTo>
                        <a:pt x="69742" y="32961"/>
                        <a:pt x="69975" y="31969"/>
                        <a:pt x="69877" y="30843"/>
                      </a:cubicBezTo>
                      <a:cubicBezTo>
                        <a:pt x="69840" y="30536"/>
                        <a:pt x="69791" y="30243"/>
                        <a:pt x="69754" y="29998"/>
                      </a:cubicBezTo>
                      <a:cubicBezTo>
                        <a:pt x="69718" y="29802"/>
                        <a:pt x="69693" y="29618"/>
                        <a:pt x="69669" y="29471"/>
                      </a:cubicBezTo>
                      <a:cubicBezTo>
                        <a:pt x="69656" y="29288"/>
                        <a:pt x="69669" y="29043"/>
                        <a:pt x="69693" y="28786"/>
                      </a:cubicBezTo>
                      <a:cubicBezTo>
                        <a:pt x="69705" y="28492"/>
                        <a:pt x="69730" y="28124"/>
                        <a:pt x="69718" y="27745"/>
                      </a:cubicBezTo>
                      <a:cubicBezTo>
                        <a:pt x="69705" y="27194"/>
                        <a:pt x="69632" y="26704"/>
                        <a:pt x="69546" y="26263"/>
                      </a:cubicBezTo>
                      <a:cubicBezTo>
                        <a:pt x="69485" y="25908"/>
                        <a:pt x="69448" y="25590"/>
                        <a:pt x="69448" y="25345"/>
                      </a:cubicBezTo>
                      <a:cubicBezTo>
                        <a:pt x="69448" y="25296"/>
                        <a:pt x="69448" y="25247"/>
                        <a:pt x="69460" y="25186"/>
                      </a:cubicBezTo>
                      <a:cubicBezTo>
                        <a:pt x="69485" y="24574"/>
                        <a:pt x="69571" y="23313"/>
                        <a:pt x="68665" y="22333"/>
                      </a:cubicBezTo>
                      <a:cubicBezTo>
                        <a:pt x="68163" y="21782"/>
                        <a:pt x="67526" y="21574"/>
                        <a:pt x="67220" y="21488"/>
                      </a:cubicBezTo>
                      <a:lnTo>
                        <a:pt x="67195" y="21476"/>
                      </a:lnTo>
                      <a:lnTo>
                        <a:pt x="66363" y="21145"/>
                      </a:lnTo>
                      <a:cubicBezTo>
                        <a:pt x="65934" y="20986"/>
                        <a:pt x="65298" y="20717"/>
                        <a:pt x="64502" y="20717"/>
                      </a:cubicBezTo>
                      <a:lnTo>
                        <a:pt x="64477" y="20717"/>
                      </a:lnTo>
                      <a:cubicBezTo>
                        <a:pt x="64073" y="20717"/>
                        <a:pt x="63730" y="20803"/>
                        <a:pt x="63485" y="20839"/>
                      </a:cubicBezTo>
                      <a:cubicBezTo>
                        <a:pt x="63436" y="20864"/>
                        <a:pt x="63400" y="20864"/>
                        <a:pt x="63339" y="20876"/>
                      </a:cubicBezTo>
                      <a:cubicBezTo>
                        <a:pt x="63277" y="20888"/>
                        <a:pt x="63192" y="20888"/>
                        <a:pt x="63130" y="20900"/>
                      </a:cubicBezTo>
                      <a:cubicBezTo>
                        <a:pt x="62555" y="20962"/>
                        <a:pt x="61367" y="21109"/>
                        <a:pt x="60522" y="22125"/>
                      </a:cubicBezTo>
                      <a:cubicBezTo>
                        <a:pt x="60229" y="22027"/>
                        <a:pt x="59922" y="21917"/>
                        <a:pt x="59604" y="21843"/>
                      </a:cubicBezTo>
                      <a:cubicBezTo>
                        <a:pt x="59482" y="21807"/>
                        <a:pt x="59335" y="21782"/>
                        <a:pt x="59188" y="21733"/>
                      </a:cubicBezTo>
                      <a:lnTo>
                        <a:pt x="59176" y="21733"/>
                      </a:lnTo>
                      <a:cubicBezTo>
                        <a:pt x="58404" y="21537"/>
                        <a:pt x="57461" y="21305"/>
                        <a:pt x="56506" y="21305"/>
                      </a:cubicBezTo>
                      <a:cubicBezTo>
                        <a:pt x="54511" y="21305"/>
                        <a:pt x="53519" y="22394"/>
                        <a:pt x="53115" y="23031"/>
                      </a:cubicBezTo>
                      <a:cubicBezTo>
                        <a:pt x="52956" y="23264"/>
                        <a:pt x="52821" y="23496"/>
                        <a:pt x="52686" y="23704"/>
                      </a:cubicBezTo>
                      <a:cubicBezTo>
                        <a:pt x="52503" y="23533"/>
                        <a:pt x="52294" y="23398"/>
                        <a:pt x="52074" y="23264"/>
                      </a:cubicBezTo>
                      <a:cubicBezTo>
                        <a:pt x="51180" y="22737"/>
                        <a:pt x="50372" y="22725"/>
                        <a:pt x="49772" y="22725"/>
                      </a:cubicBezTo>
                      <a:cubicBezTo>
                        <a:pt x="49307" y="22725"/>
                        <a:pt x="48915" y="22713"/>
                        <a:pt x="48229" y="22419"/>
                      </a:cubicBezTo>
                      <a:cubicBezTo>
                        <a:pt x="47360" y="22051"/>
                        <a:pt x="46760" y="21904"/>
                        <a:pt x="46197" y="21904"/>
                      </a:cubicBezTo>
                      <a:cubicBezTo>
                        <a:pt x="46013" y="21904"/>
                        <a:pt x="45830" y="21917"/>
                        <a:pt x="45658" y="21941"/>
                      </a:cubicBezTo>
                      <a:cubicBezTo>
                        <a:pt x="45462" y="21513"/>
                        <a:pt x="45266" y="21121"/>
                        <a:pt x="45058" y="20741"/>
                      </a:cubicBezTo>
                      <a:cubicBezTo>
                        <a:pt x="44556" y="19762"/>
                        <a:pt x="44079" y="18819"/>
                        <a:pt x="44054" y="18072"/>
                      </a:cubicBezTo>
                      <a:cubicBezTo>
                        <a:pt x="44018" y="17411"/>
                        <a:pt x="44324" y="16591"/>
                        <a:pt x="44666" y="15697"/>
                      </a:cubicBezTo>
                      <a:cubicBezTo>
                        <a:pt x="44838" y="15256"/>
                        <a:pt x="45022" y="14754"/>
                        <a:pt x="45168" y="14252"/>
                      </a:cubicBezTo>
                      <a:cubicBezTo>
                        <a:pt x="45830" y="12060"/>
                        <a:pt x="45756" y="8926"/>
                        <a:pt x="43405" y="7248"/>
                      </a:cubicBezTo>
                      <a:cubicBezTo>
                        <a:pt x="42463" y="6575"/>
                        <a:pt x="41410" y="6367"/>
                        <a:pt x="40638" y="6208"/>
                      </a:cubicBezTo>
                      <a:cubicBezTo>
                        <a:pt x="40271" y="6134"/>
                        <a:pt x="39891" y="6061"/>
                        <a:pt x="39695" y="5963"/>
                      </a:cubicBezTo>
                      <a:cubicBezTo>
                        <a:pt x="39402" y="5828"/>
                        <a:pt x="39034" y="5387"/>
                        <a:pt x="38667" y="4959"/>
                      </a:cubicBezTo>
                      <a:cubicBezTo>
                        <a:pt x="38410" y="4653"/>
                        <a:pt x="38104" y="4285"/>
                        <a:pt x="37749" y="3943"/>
                      </a:cubicBezTo>
                      <a:cubicBezTo>
                        <a:pt x="36659" y="2877"/>
                        <a:pt x="35263" y="2265"/>
                        <a:pt x="33941" y="2265"/>
                      </a:cubicBezTo>
                      <a:cubicBezTo>
                        <a:pt x="32998" y="2265"/>
                        <a:pt x="32141" y="2559"/>
                        <a:pt x="31443" y="3122"/>
                      </a:cubicBezTo>
                      <a:cubicBezTo>
                        <a:pt x="30292" y="4041"/>
                        <a:pt x="29974" y="5314"/>
                        <a:pt x="29753" y="6147"/>
                      </a:cubicBezTo>
                      <a:cubicBezTo>
                        <a:pt x="29729" y="6257"/>
                        <a:pt x="29717" y="6355"/>
                        <a:pt x="29680" y="6453"/>
                      </a:cubicBezTo>
                      <a:cubicBezTo>
                        <a:pt x="29202" y="8204"/>
                        <a:pt x="27733" y="9636"/>
                        <a:pt x="26117" y="9942"/>
                      </a:cubicBezTo>
                      <a:cubicBezTo>
                        <a:pt x="25896" y="9991"/>
                        <a:pt x="25688" y="10003"/>
                        <a:pt x="25468" y="10003"/>
                      </a:cubicBezTo>
                      <a:cubicBezTo>
                        <a:pt x="24060" y="10003"/>
                        <a:pt x="22676" y="9195"/>
                        <a:pt x="22162" y="8057"/>
                      </a:cubicBezTo>
                      <a:cubicBezTo>
                        <a:pt x="21942" y="7567"/>
                        <a:pt x="21819" y="6918"/>
                        <a:pt x="21672" y="6220"/>
                      </a:cubicBezTo>
                      <a:cubicBezTo>
                        <a:pt x="21489" y="5326"/>
                        <a:pt x="21280" y="4285"/>
                        <a:pt x="20791" y="3257"/>
                      </a:cubicBezTo>
                      <a:cubicBezTo>
                        <a:pt x="20019" y="1629"/>
                        <a:pt x="18415" y="392"/>
                        <a:pt x="16701" y="74"/>
                      </a:cubicBezTo>
                      <a:cubicBezTo>
                        <a:pt x="16432" y="25"/>
                        <a:pt x="16150" y="0"/>
                        <a:pt x="15881" y="0"/>
                      </a:cubicBezTo>
                      <a:cubicBezTo>
                        <a:pt x="14803" y="0"/>
                        <a:pt x="13812" y="392"/>
                        <a:pt x="13040" y="1126"/>
                      </a:cubicBezTo>
                      <a:cubicBezTo>
                        <a:pt x="11718" y="2412"/>
                        <a:pt x="11595" y="4114"/>
                        <a:pt x="11510" y="5351"/>
                      </a:cubicBezTo>
                      <a:cubicBezTo>
                        <a:pt x="11497" y="5583"/>
                        <a:pt x="11485" y="5889"/>
                        <a:pt x="11449" y="6122"/>
                      </a:cubicBezTo>
                      <a:cubicBezTo>
                        <a:pt x="11302" y="6134"/>
                        <a:pt x="11142" y="6134"/>
                        <a:pt x="11008" y="6134"/>
                      </a:cubicBezTo>
                      <a:cubicBezTo>
                        <a:pt x="10432" y="6147"/>
                        <a:pt x="9771" y="6171"/>
                        <a:pt x="9110" y="6379"/>
                      </a:cubicBezTo>
                      <a:cubicBezTo>
                        <a:pt x="7947" y="6759"/>
                        <a:pt x="7126" y="7653"/>
                        <a:pt x="6857" y="8816"/>
                      </a:cubicBezTo>
                      <a:cubicBezTo>
                        <a:pt x="6649" y="9771"/>
                        <a:pt x="6906" y="10554"/>
                        <a:pt x="7077" y="11032"/>
                      </a:cubicBezTo>
                      <a:cubicBezTo>
                        <a:pt x="7077" y="11044"/>
                        <a:pt x="7077" y="11044"/>
                        <a:pt x="7090" y="11069"/>
                      </a:cubicBezTo>
                      <a:cubicBezTo>
                        <a:pt x="6979" y="11203"/>
                        <a:pt x="6735" y="11399"/>
                        <a:pt x="6404" y="11571"/>
                      </a:cubicBezTo>
                      <a:cubicBezTo>
                        <a:pt x="6122" y="11693"/>
                        <a:pt x="5792" y="11828"/>
                        <a:pt x="5473" y="11950"/>
                      </a:cubicBezTo>
                      <a:cubicBezTo>
                        <a:pt x="4518" y="12317"/>
                        <a:pt x="3343" y="12758"/>
                        <a:pt x="2363" y="13701"/>
                      </a:cubicBezTo>
                      <a:cubicBezTo>
                        <a:pt x="637" y="15329"/>
                        <a:pt x="0" y="18084"/>
                        <a:pt x="784" y="20705"/>
                      </a:cubicBezTo>
                      <a:cubicBezTo>
                        <a:pt x="833" y="20876"/>
                        <a:pt x="882" y="21047"/>
                        <a:pt x="943" y="21219"/>
                      </a:cubicBezTo>
                      <a:cubicBezTo>
                        <a:pt x="1433" y="22933"/>
                        <a:pt x="2241" y="25810"/>
                        <a:pt x="4935" y="26545"/>
                      </a:cubicBezTo>
                      <a:cubicBezTo>
                        <a:pt x="5314" y="26655"/>
                        <a:pt x="5718" y="26704"/>
                        <a:pt x="6110" y="26704"/>
                      </a:cubicBezTo>
                      <a:cubicBezTo>
                        <a:pt x="7653" y="26704"/>
                        <a:pt x="8914" y="25921"/>
                        <a:pt x="9918" y="25284"/>
                      </a:cubicBezTo>
                      <a:cubicBezTo>
                        <a:pt x="10334" y="25014"/>
                        <a:pt x="10763" y="24757"/>
                        <a:pt x="11069" y="24635"/>
                      </a:cubicBezTo>
                      <a:cubicBezTo>
                        <a:pt x="11191" y="24586"/>
                        <a:pt x="11363" y="24512"/>
                        <a:pt x="11485" y="24488"/>
                      </a:cubicBezTo>
                      <a:cubicBezTo>
                        <a:pt x="11559" y="24525"/>
                        <a:pt x="11681" y="24610"/>
                        <a:pt x="11865" y="24770"/>
                      </a:cubicBezTo>
                      <a:cubicBezTo>
                        <a:pt x="12244" y="25112"/>
                        <a:pt x="12612" y="25492"/>
                        <a:pt x="13016" y="25921"/>
                      </a:cubicBezTo>
                      <a:cubicBezTo>
                        <a:pt x="13738" y="26667"/>
                        <a:pt x="14546" y="27524"/>
                        <a:pt x="15575" y="28198"/>
                      </a:cubicBezTo>
                      <a:cubicBezTo>
                        <a:pt x="16701" y="28957"/>
                        <a:pt x="18036" y="29361"/>
                        <a:pt x="19321" y="29361"/>
                      </a:cubicBezTo>
                      <a:cubicBezTo>
                        <a:pt x="20717" y="29361"/>
                        <a:pt x="21954" y="28896"/>
                        <a:pt x="22884" y="27990"/>
                      </a:cubicBezTo>
                      <a:cubicBezTo>
                        <a:pt x="23386" y="27500"/>
                        <a:pt x="23729" y="26961"/>
                        <a:pt x="23999" y="26520"/>
                      </a:cubicBezTo>
                      <a:cubicBezTo>
                        <a:pt x="24060" y="26423"/>
                        <a:pt x="24121" y="26325"/>
                        <a:pt x="24207" y="26214"/>
                      </a:cubicBezTo>
                      <a:cubicBezTo>
                        <a:pt x="24390" y="26276"/>
                        <a:pt x="24599" y="26361"/>
                        <a:pt x="24770" y="26423"/>
                      </a:cubicBezTo>
                      <a:cubicBezTo>
                        <a:pt x="25492" y="26716"/>
                        <a:pt x="26374" y="27084"/>
                        <a:pt x="27415" y="27084"/>
                      </a:cubicBezTo>
                      <a:cubicBezTo>
                        <a:pt x="27770" y="27084"/>
                        <a:pt x="28100" y="27035"/>
                        <a:pt x="28443" y="26961"/>
                      </a:cubicBezTo>
                      <a:cubicBezTo>
                        <a:pt x="29631" y="26667"/>
                        <a:pt x="30414" y="25921"/>
                        <a:pt x="30978" y="25382"/>
                      </a:cubicBezTo>
                      <a:cubicBezTo>
                        <a:pt x="31137" y="25235"/>
                        <a:pt x="31369" y="25014"/>
                        <a:pt x="31467" y="24941"/>
                      </a:cubicBezTo>
                      <a:cubicBezTo>
                        <a:pt x="31578" y="24953"/>
                        <a:pt x="31798" y="25063"/>
                        <a:pt x="31933" y="25235"/>
                      </a:cubicBezTo>
                      <a:cubicBezTo>
                        <a:pt x="32373" y="25749"/>
                        <a:pt x="32545" y="26692"/>
                        <a:pt x="32655" y="27329"/>
                      </a:cubicBezTo>
                      <a:cubicBezTo>
                        <a:pt x="32900" y="28982"/>
                        <a:pt x="32667" y="31014"/>
                        <a:pt x="31590" y="31614"/>
                      </a:cubicBezTo>
                      <a:cubicBezTo>
                        <a:pt x="31516" y="31663"/>
                        <a:pt x="31455" y="31687"/>
                        <a:pt x="31382" y="31724"/>
                      </a:cubicBezTo>
                      <a:cubicBezTo>
                        <a:pt x="30916" y="31957"/>
                        <a:pt x="30157" y="32336"/>
                        <a:pt x="29594" y="33144"/>
                      </a:cubicBezTo>
                      <a:cubicBezTo>
                        <a:pt x="29166" y="33769"/>
                        <a:pt x="28933" y="34553"/>
                        <a:pt x="28921" y="35446"/>
                      </a:cubicBezTo>
                      <a:cubicBezTo>
                        <a:pt x="28884" y="37871"/>
                        <a:pt x="30231" y="39768"/>
                        <a:pt x="31308" y="41287"/>
                      </a:cubicBezTo>
                      <a:cubicBezTo>
                        <a:pt x="31871" y="42083"/>
                        <a:pt x="32410" y="42854"/>
                        <a:pt x="32692" y="43564"/>
                      </a:cubicBezTo>
                      <a:cubicBezTo>
                        <a:pt x="33059" y="44519"/>
                        <a:pt x="32973" y="45670"/>
                        <a:pt x="32435" y="46735"/>
                      </a:cubicBezTo>
                      <a:cubicBezTo>
                        <a:pt x="31896" y="47813"/>
                        <a:pt x="31027" y="48560"/>
                        <a:pt x="30047" y="48841"/>
                      </a:cubicBezTo>
                      <a:cubicBezTo>
                        <a:pt x="29790" y="48902"/>
                        <a:pt x="29496" y="48976"/>
                        <a:pt x="29190" y="49037"/>
                      </a:cubicBezTo>
                      <a:cubicBezTo>
                        <a:pt x="27464" y="49417"/>
                        <a:pt x="24268" y="50139"/>
                        <a:pt x="23901" y="53286"/>
                      </a:cubicBezTo>
                      <a:cubicBezTo>
                        <a:pt x="23790" y="54278"/>
                        <a:pt x="24048" y="55122"/>
                        <a:pt x="24243" y="55735"/>
                      </a:cubicBezTo>
                      <a:cubicBezTo>
                        <a:pt x="24280" y="55845"/>
                        <a:pt x="24329" y="55967"/>
                        <a:pt x="24354" y="56053"/>
                      </a:cubicBezTo>
                      <a:cubicBezTo>
                        <a:pt x="24146" y="56408"/>
                        <a:pt x="23815" y="56947"/>
                        <a:pt x="23729" y="57694"/>
                      </a:cubicBezTo>
                      <a:cubicBezTo>
                        <a:pt x="23570" y="58832"/>
                        <a:pt x="23913" y="60461"/>
                        <a:pt x="26300" y="61771"/>
                      </a:cubicBezTo>
                      <a:lnTo>
                        <a:pt x="37700" y="67991"/>
                      </a:lnTo>
                      <a:cubicBezTo>
                        <a:pt x="39426" y="68946"/>
                        <a:pt x="41410" y="70011"/>
                        <a:pt x="43638" y="70501"/>
                      </a:cubicBezTo>
                      <a:cubicBezTo>
                        <a:pt x="44630" y="70721"/>
                        <a:pt x="45670" y="70831"/>
                        <a:pt x="46858" y="70831"/>
                      </a:cubicBezTo>
                      <a:cubicBezTo>
                        <a:pt x="48401" y="70831"/>
                        <a:pt x="49895" y="70648"/>
                        <a:pt x="51229" y="70476"/>
                      </a:cubicBezTo>
                      <a:cubicBezTo>
                        <a:pt x="53445" y="70195"/>
                        <a:pt x="55759" y="69913"/>
                        <a:pt x="58025" y="69913"/>
                      </a:cubicBezTo>
                      <a:cubicBezTo>
                        <a:pt x="60216" y="69913"/>
                        <a:pt x="62053" y="70182"/>
                        <a:pt x="63645" y="70733"/>
                      </a:cubicBezTo>
                      <a:cubicBezTo>
                        <a:pt x="64098" y="70905"/>
                        <a:pt x="64612" y="71101"/>
                        <a:pt x="65102" y="71297"/>
                      </a:cubicBezTo>
                      <a:cubicBezTo>
                        <a:pt x="66632" y="71933"/>
                        <a:pt x="68371" y="72631"/>
                        <a:pt x="70269" y="72631"/>
                      </a:cubicBezTo>
                      <a:cubicBezTo>
                        <a:pt x="70918" y="72631"/>
                        <a:pt x="71530" y="72558"/>
                        <a:pt x="72117" y="72386"/>
                      </a:cubicBezTo>
                      <a:cubicBezTo>
                        <a:pt x="73648" y="71982"/>
                        <a:pt x="75938" y="70917"/>
                        <a:pt x="78117" y="66497"/>
                      </a:cubicBezTo>
                      <a:cubicBezTo>
                        <a:pt x="79452" y="63803"/>
                        <a:pt x="80505" y="60975"/>
                        <a:pt x="81264" y="58085"/>
                      </a:cubicBezTo>
                      <a:cubicBezTo>
                        <a:pt x="81815" y="56028"/>
                        <a:pt x="82366" y="53274"/>
                        <a:pt x="81851" y="50470"/>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386" name="Google Shape;386;p15"/>
            <p:cNvSpPr/>
            <p:nvPr/>
          </p:nvSpPr>
          <p:spPr>
            <a:xfrm rot="-9900105">
              <a:off x="7380690" y="-662896"/>
              <a:ext cx="3312080" cy="1945135"/>
            </a:xfrm>
            <a:custGeom>
              <a:avLst/>
              <a:gdLst/>
              <a:ahLst/>
              <a:cxnLst/>
              <a:rect l="l" t="t" r="r" b="b"/>
              <a:pathLst>
                <a:path w="80237" h="47122" extrusionOk="0">
                  <a:moveTo>
                    <a:pt x="75580" y="0"/>
                  </a:moveTo>
                  <a:cubicBezTo>
                    <a:pt x="74446" y="0"/>
                    <a:pt x="73347" y="432"/>
                    <a:pt x="72272" y="651"/>
                  </a:cubicBezTo>
                  <a:cubicBezTo>
                    <a:pt x="71533" y="794"/>
                    <a:pt x="70783" y="866"/>
                    <a:pt x="70033" y="890"/>
                  </a:cubicBezTo>
                  <a:cubicBezTo>
                    <a:pt x="68402" y="961"/>
                    <a:pt x="66938" y="1461"/>
                    <a:pt x="65330" y="1544"/>
                  </a:cubicBezTo>
                  <a:cubicBezTo>
                    <a:pt x="65747" y="1449"/>
                    <a:pt x="65937" y="1068"/>
                    <a:pt x="66283" y="878"/>
                  </a:cubicBezTo>
                  <a:lnTo>
                    <a:pt x="66283" y="878"/>
                  </a:lnTo>
                  <a:cubicBezTo>
                    <a:pt x="65390" y="1116"/>
                    <a:pt x="64485" y="1402"/>
                    <a:pt x="63580" y="1628"/>
                  </a:cubicBezTo>
                  <a:cubicBezTo>
                    <a:pt x="62497" y="1866"/>
                    <a:pt x="61342" y="1818"/>
                    <a:pt x="60294" y="2164"/>
                  </a:cubicBezTo>
                  <a:cubicBezTo>
                    <a:pt x="59246" y="2497"/>
                    <a:pt x="58222" y="2926"/>
                    <a:pt x="57127" y="3211"/>
                  </a:cubicBezTo>
                  <a:cubicBezTo>
                    <a:pt x="56043" y="3509"/>
                    <a:pt x="54936" y="3640"/>
                    <a:pt x="53876" y="3961"/>
                  </a:cubicBezTo>
                  <a:cubicBezTo>
                    <a:pt x="52352" y="4414"/>
                    <a:pt x="50924" y="5021"/>
                    <a:pt x="49388" y="5473"/>
                  </a:cubicBezTo>
                  <a:cubicBezTo>
                    <a:pt x="47364" y="6045"/>
                    <a:pt x="45375" y="6747"/>
                    <a:pt x="43435" y="7569"/>
                  </a:cubicBezTo>
                  <a:cubicBezTo>
                    <a:pt x="42208" y="8105"/>
                    <a:pt x="40994" y="8486"/>
                    <a:pt x="39720" y="8938"/>
                  </a:cubicBezTo>
                  <a:cubicBezTo>
                    <a:pt x="39505" y="9013"/>
                    <a:pt x="38737" y="9352"/>
                    <a:pt x="38217" y="9352"/>
                  </a:cubicBezTo>
                  <a:cubicBezTo>
                    <a:pt x="37989" y="9352"/>
                    <a:pt x="37809" y="9286"/>
                    <a:pt x="37743" y="9105"/>
                  </a:cubicBezTo>
                  <a:cubicBezTo>
                    <a:pt x="37612" y="8712"/>
                    <a:pt x="38875" y="7998"/>
                    <a:pt x="39196" y="7700"/>
                  </a:cubicBezTo>
                  <a:lnTo>
                    <a:pt x="39196" y="7700"/>
                  </a:lnTo>
                  <a:cubicBezTo>
                    <a:pt x="37279" y="8069"/>
                    <a:pt x="35624" y="8902"/>
                    <a:pt x="33862" y="9569"/>
                  </a:cubicBezTo>
                  <a:cubicBezTo>
                    <a:pt x="31850" y="10331"/>
                    <a:pt x="29719" y="10927"/>
                    <a:pt x="27802" y="11843"/>
                  </a:cubicBezTo>
                  <a:cubicBezTo>
                    <a:pt x="25480" y="12951"/>
                    <a:pt x="23027" y="14201"/>
                    <a:pt x="20991" y="15594"/>
                  </a:cubicBezTo>
                  <a:cubicBezTo>
                    <a:pt x="20036" y="16249"/>
                    <a:pt x="18376" y="17495"/>
                    <a:pt x="16901" y="17495"/>
                  </a:cubicBezTo>
                  <a:cubicBezTo>
                    <a:pt x="16795" y="17495"/>
                    <a:pt x="16690" y="17489"/>
                    <a:pt x="16586" y="17475"/>
                  </a:cubicBezTo>
                  <a:cubicBezTo>
                    <a:pt x="17098" y="16987"/>
                    <a:pt x="19372" y="15201"/>
                    <a:pt x="17503" y="15165"/>
                  </a:cubicBezTo>
                  <a:cubicBezTo>
                    <a:pt x="17476" y="15165"/>
                    <a:pt x="17450" y="15164"/>
                    <a:pt x="17424" y="15164"/>
                  </a:cubicBezTo>
                  <a:cubicBezTo>
                    <a:pt x="16284" y="15164"/>
                    <a:pt x="15420" y="15662"/>
                    <a:pt x="14407" y="16034"/>
                  </a:cubicBezTo>
                  <a:cubicBezTo>
                    <a:pt x="13550" y="16344"/>
                    <a:pt x="12800" y="16773"/>
                    <a:pt x="11978" y="17130"/>
                  </a:cubicBezTo>
                  <a:cubicBezTo>
                    <a:pt x="10454" y="17785"/>
                    <a:pt x="8907" y="18285"/>
                    <a:pt x="7442" y="19035"/>
                  </a:cubicBezTo>
                  <a:cubicBezTo>
                    <a:pt x="4870" y="20344"/>
                    <a:pt x="2406" y="21702"/>
                    <a:pt x="1" y="23154"/>
                  </a:cubicBezTo>
                  <a:cubicBezTo>
                    <a:pt x="1" y="25345"/>
                    <a:pt x="751" y="28072"/>
                    <a:pt x="1120" y="30238"/>
                  </a:cubicBezTo>
                  <a:cubicBezTo>
                    <a:pt x="1739" y="33858"/>
                    <a:pt x="2072" y="37585"/>
                    <a:pt x="2263" y="41240"/>
                  </a:cubicBezTo>
                  <a:cubicBezTo>
                    <a:pt x="2358" y="42895"/>
                    <a:pt x="2608" y="44562"/>
                    <a:pt x="3573" y="46062"/>
                  </a:cubicBezTo>
                  <a:cubicBezTo>
                    <a:pt x="3875" y="46526"/>
                    <a:pt x="4216" y="47117"/>
                    <a:pt x="4969" y="47117"/>
                  </a:cubicBezTo>
                  <a:cubicBezTo>
                    <a:pt x="5047" y="47117"/>
                    <a:pt x="5129" y="47111"/>
                    <a:pt x="5216" y="47098"/>
                  </a:cubicBezTo>
                  <a:lnTo>
                    <a:pt x="5311" y="47110"/>
                  </a:lnTo>
                  <a:cubicBezTo>
                    <a:pt x="5351" y="47118"/>
                    <a:pt x="5395" y="47122"/>
                    <a:pt x="5443" y="47122"/>
                  </a:cubicBezTo>
                  <a:cubicBezTo>
                    <a:pt x="5955" y="47122"/>
                    <a:pt x="6885" y="46692"/>
                    <a:pt x="7287" y="46562"/>
                  </a:cubicBezTo>
                  <a:cubicBezTo>
                    <a:pt x="7847" y="46383"/>
                    <a:pt x="8395" y="46026"/>
                    <a:pt x="8954" y="45883"/>
                  </a:cubicBezTo>
                  <a:cubicBezTo>
                    <a:pt x="9514" y="45740"/>
                    <a:pt x="9954" y="45776"/>
                    <a:pt x="10490" y="45538"/>
                  </a:cubicBezTo>
                  <a:cubicBezTo>
                    <a:pt x="14121" y="43966"/>
                    <a:pt x="17872" y="42597"/>
                    <a:pt x="21265" y="40716"/>
                  </a:cubicBezTo>
                  <a:cubicBezTo>
                    <a:pt x="21765" y="40442"/>
                    <a:pt x="22039" y="40156"/>
                    <a:pt x="22444" y="39811"/>
                  </a:cubicBezTo>
                  <a:cubicBezTo>
                    <a:pt x="23123" y="39228"/>
                    <a:pt x="23896" y="39013"/>
                    <a:pt x="24742" y="38620"/>
                  </a:cubicBezTo>
                  <a:cubicBezTo>
                    <a:pt x="26575" y="37751"/>
                    <a:pt x="28468" y="36918"/>
                    <a:pt x="30207" y="35965"/>
                  </a:cubicBezTo>
                  <a:cubicBezTo>
                    <a:pt x="31326" y="35358"/>
                    <a:pt x="32136" y="34525"/>
                    <a:pt x="33029" y="33763"/>
                  </a:cubicBezTo>
                  <a:cubicBezTo>
                    <a:pt x="33433" y="33417"/>
                    <a:pt x="33862" y="33096"/>
                    <a:pt x="34314" y="32810"/>
                  </a:cubicBezTo>
                  <a:cubicBezTo>
                    <a:pt x="34612" y="32608"/>
                    <a:pt x="35029" y="32465"/>
                    <a:pt x="35255" y="32215"/>
                  </a:cubicBezTo>
                  <a:cubicBezTo>
                    <a:pt x="35188" y="32211"/>
                    <a:pt x="35121" y="32209"/>
                    <a:pt x="35053" y="32209"/>
                  </a:cubicBezTo>
                  <a:cubicBezTo>
                    <a:pt x="33641" y="32209"/>
                    <a:pt x="32064" y="33091"/>
                    <a:pt x="30632" y="33091"/>
                  </a:cubicBezTo>
                  <a:cubicBezTo>
                    <a:pt x="30399" y="33091"/>
                    <a:pt x="30169" y="33067"/>
                    <a:pt x="29945" y="33013"/>
                  </a:cubicBezTo>
                  <a:cubicBezTo>
                    <a:pt x="29885" y="32667"/>
                    <a:pt x="30647" y="32298"/>
                    <a:pt x="30933" y="32084"/>
                  </a:cubicBezTo>
                  <a:cubicBezTo>
                    <a:pt x="31505" y="31655"/>
                    <a:pt x="32124" y="31274"/>
                    <a:pt x="32755" y="30929"/>
                  </a:cubicBezTo>
                  <a:cubicBezTo>
                    <a:pt x="34231" y="30143"/>
                    <a:pt x="35565" y="29238"/>
                    <a:pt x="36922" y="28333"/>
                  </a:cubicBezTo>
                  <a:cubicBezTo>
                    <a:pt x="37803" y="27750"/>
                    <a:pt x="38505" y="27131"/>
                    <a:pt x="39541" y="26678"/>
                  </a:cubicBezTo>
                  <a:cubicBezTo>
                    <a:pt x="40220" y="26381"/>
                    <a:pt x="40946" y="26178"/>
                    <a:pt x="41625" y="25893"/>
                  </a:cubicBezTo>
                  <a:cubicBezTo>
                    <a:pt x="41881" y="25781"/>
                    <a:pt x="42157" y="25483"/>
                    <a:pt x="42455" y="25483"/>
                  </a:cubicBezTo>
                  <a:cubicBezTo>
                    <a:pt x="42476" y="25483"/>
                    <a:pt x="42497" y="25485"/>
                    <a:pt x="42518" y="25488"/>
                  </a:cubicBezTo>
                  <a:cubicBezTo>
                    <a:pt x="42667" y="25906"/>
                    <a:pt x="42476" y="26340"/>
                    <a:pt x="42984" y="26340"/>
                  </a:cubicBezTo>
                  <a:cubicBezTo>
                    <a:pt x="43085" y="26340"/>
                    <a:pt x="43212" y="26323"/>
                    <a:pt x="43375" y="26286"/>
                  </a:cubicBezTo>
                  <a:cubicBezTo>
                    <a:pt x="43673" y="26143"/>
                    <a:pt x="43970" y="26000"/>
                    <a:pt x="44268" y="25857"/>
                  </a:cubicBezTo>
                  <a:cubicBezTo>
                    <a:pt x="44804" y="25631"/>
                    <a:pt x="45340" y="25416"/>
                    <a:pt x="45887" y="25238"/>
                  </a:cubicBezTo>
                  <a:cubicBezTo>
                    <a:pt x="47102" y="24773"/>
                    <a:pt x="48292" y="24238"/>
                    <a:pt x="49435" y="23642"/>
                  </a:cubicBezTo>
                  <a:cubicBezTo>
                    <a:pt x="50686" y="22976"/>
                    <a:pt x="51829" y="22357"/>
                    <a:pt x="53222" y="21856"/>
                  </a:cubicBezTo>
                  <a:cubicBezTo>
                    <a:pt x="55293" y="21106"/>
                    <a:pt x="57353" y="20428"/>
                    <a:pt x="59341" y="19570"/>
                  </a:cubicBezTo>
                  <a:cubicBezTo>
                    <a:pt x="61306" y="18737"/>
                    <a:pt x="63104" y="17868"/>
                    <a:pt x="64806" y="16749"/>
                  </a:cubicBezTo>
                  <a:cubicBezTo>
                    <a:pt x="65402" y="16356"/>
                    <a:pt x="66092" y="15999"/>
                    <a:pt x="66676" y="15594"/>
                  </a:cubicBezTo>
                  <a:cubicBezTo>
                    <a:pt x="66926" y="15427"/>
                    <a:pt x="67200" y="15237"/>
                    <a:pt x="67235" y="14963"/>
                  </a:cubicBezTo>
                  <a:cubicBezTo>
                    <a:pt x="67272" y="14608"/>
                    <a:pt x="66956" y="14503"/>
                    <a:pt x="66542" y="14503"/>
                  </a:cubicBezTo>
                  <a:cubicBezTo>
                    <a:pt x="66025" y="14503"/>
                    <a:pt x="65356" y="14666"/>
                    <a:pt x="65033" y="14713"/>
                  </a:cubicBezTo>
                  <a:cubicBezTo>
                    <a:pt x="64437" y="14784"/>
                    <a:pt x="63854" y="14856"/>
                    <a:pt x="63282" y="14975"/>
                  </a:cubicBezTo>
                  <a:cubicBezTo>
                    <a:pt x="62990" y="15030"/>
                    <a:pt x="62528" y="15211"/>
                    <a:pt x="62157" y="15211"/>
                  </a:cubicBezTo>
                  <a:cubicBezTo>
                    <a:pt x="62045" y="15211"/>
                    <a:pt x="61942" y="15195"/>
                    <a:pt x="61854" y="15153"/>
                  </a:cubicBezTo>
                  <a:cubicBezTo>
                    <a:pt x="60913" y="14713"/>
                    <a:pt x="62866" y="14189"/>
                    <a:pt x="63151" y="13963"/>
                  </a:cubicBezTo>
                  <a:cubicBezTo>
                    <a:pt x="62996" y="13932"/>
                    <a:pt x="62840" y="13924"/>
                    <a:pt x="62685" y="13924"/>
                  </a:cubicBezTo>
                  <a:cubicBezTo>
                    <a:pt x="62496" y="13924"/>
                    <a:pt x="62307" y="13936"/>
                    <a:pt x="62118" y="13936"/>
                  </a:cubicBezTo>
                  <a:cubicBezTo>
                    <a:pt x="62034" y="13936"/>
                    <a:pt x="61950" y="13934"/>
                    <a:pt x="61866" y="13927"/>
                  </a:cubicBezTo>
                  <a:cubicBezTo>
                    <a:pt x="61592" y="13891"/>
                    <a:pt x="61318" y="13832"/>
                    <a:pt x="61044" y="13760"/>
                  </a:cubicBezTo>
                  <a:cubicBezTo>
                    <a:pt x="60874" y="13725"/>
                    <a:pt x="60700" y="13717"/>
                    <a:pt x="60525" y="13717"/>
                  </a:cubicBezTo>
                  <a:cubicBezTo>
                    <a:pt x="60361" y="13717"/>
                    <a:pt x="60196" y="13724"/>
                    <a:pt x="60033" y="13724"/>
                  </a:cubicBezTo>
                  <a:cubicBezTo>
                    <a:pt x="59834" y="13724"/>
                    <a:pt x="59638" y="13713"/>
                    <a:pt x="59449" y="13665"/>
                  </a:cubicBezTo>
                  <a:cubicBezTo>
                    <a:pt x="59699" y="13439"/>
                    <a:pt x="60270" y="13355"/>
                    <a:pt x="60615" y="13201"/>
                  </a:cubicBezTo>
                  <a:cubicBezTo>
                    <a:pt x="61068" y="12986"/>
                    <a:pt x="61485" y="12724"/>
                    <a:pt x="61937" y="12510"/>
                  </a:cubicBezTo>
                  <a:cubicBezTo>
                    <a:pt x="63461" y="11784"/>
                    <a:pt x="65116" y="11248"/>
                    <a:pt x="66664" y="10569"/>
                  </a:cubicBezTo>
                  <a:cubicBezTo>
                    <a:pt x="67402" y="10248"/>
                    <a:pt x="67902" y="9760"/>
                    <a:pt x="68593" y="9403"/>
                  </a:cubicBezTo>
                  <a:cubicBezTo>
                    <a:pt x="69366" y="8998"/>
                    <a:pt x="70200" y="8652"/>
                    <a:pt x="70974" y="8248"/>
                  </a:cubicBezTo>
                  <a:cubicBezTo>
                    <a:pt x="71807" y="7831"/>
                    <a:pt x="72748" y="7557"/>
                    <a:pt x="73593" y="7152"/>
                  </a:cubicBezTo>
                  <a:cubicBezTo>
                    <a:pt x="74272" y="6831"/>
                    <a:pt x="74891" y="6450"/>
                    <a:pt x="75605" y="6152"/>
                  </a:cubicBezTo>
                  <a:cubicBezTo>
                    <a:pt x="76582" y="5747"/>
                    <a:pt x="77487" y="5331"/>
                    <a:pt x="78296" y="4747"/>
                  </a:cubicBezTo>
                  <a:cubicBezTo>
                    <a:pt x="78677" y="4473"/>
                    <a:pt x="79058" y="4211"/>
                    <a:pt x="79451" y="3961"/>
                  </a:cubicBezTo>
                  <a:cubicBezTo>
                    <a:pt x="79642" y="3890"/>
                    <a:pt x="79820" y="3807"/>
                    <a:pt x="79975" y="3688"/>
                  </a:cubicBezTo>
                  <a:cubicBezTo>
                    <a:pt x="80237" y="3259"/>
                    <a:pt x="79415" y="3295"/>
                    <a:pt x="78987" y="3211"/>
                  </a:cubicBezTo>
                  <a:cubicBezTo>
                    <a:pt x="78046" y="3045"/>
                    <a:pt x="77106" y="2890"/>
                    <a:pt x="76236" y="2580"/>
                  </a:cubicBezTo>
                  <a:cubicBezTo>
                    <a:pt x="75534" y="2318"/>
                    <a:pt x="74939" y="2509"/>
                    <a:pt x="74236" y="2342"/>
                  </a:cubicBezTo>
                  <a:cubicBezTo>
                    <a:pt x="74319" y="1402"/>
                    <a:pt x="76296" y="1056"/>
                    <a:pt x="76439" y="92"/>
                  </a:cubicBezTo>
                  <a:cubicBezTo>
                    <a:pt x="76150" y="27"/>
                    <a:pt x="75864" y="0"/>
                    <a:pt x="755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87" name="Google Shape;387;p15"/>
            <p:cNvGrpSpPr/>
            <p:nvPr/>
          </p:nvGrpSpPr>
          <p:grpSpPr>
            <a:xfrm>
              <a:off x="8171500" y="2487362"/>
              <a:ext cx="3661651" cy="3205669"/>
              <a:chOff x="1057550" y="3474725"/>
              <a:chExt cx="1831100" cy="1603075"/>
            </a:xfrm>
          </p:grpSpPr>
          <p:sp>
            <p:nvSpPr>
              <p:cNvPr id="388" name="Google Shape;388;p15"/>
              <p:cNvSpPr/>
              <p:nvPr/>
            </p:nvSpPr>
            <p:spPr>
              <a:xfrm>
                <a:off x="1057550" y="3474725"/>
                <a:ext cx="1831100" cy="1603075"/>
              </a:xfrm>
              <a:custGeom>
                <a:avLst/>
                <a:gdLst/>
                <a:ahLst/>
                <a:cxnLst/>
                <a:rect l="l" t="t" r="r" b="b"/>
                <a:pathLst>
                  <a:path w="73244" h="64123" fill="none" extrusionOk="0">
                    <a:moveTo>
                      <a:pt x="38152" y="64122"/>
                    </a:moveTo>
                    <a:cubicBezTo>
                      <a:pt x="36940" y="64122"/>
                      <a:pt x="35655" y="63987"/>
                      <a:pt x="34320" y="63816"/>
                    </a:cubicBezTo>
                    <a:lnTo>
                      <a:pt x="16285" y="61526"/>
                    </a:lnTo>
                    <a:cubicBezTo>
                      <a:pt x="13371" y="61159"/>
                      <a:pt x="10040" y="60730"/>
                      <a:pt x="7322" y="59114"/>
                    </a:cubicBezTo>
                    <a:cubicBezTo>
                      <a:pt x="1065" y="55368"/>
                      <a:pt x="208" y="46944"/>
                      <a:pt x="123" y="43479"/>
                    </a:cubicBezTo>
                    <a:cubicBezTo>
                      <a:pt x="0" y="38336"/>
                      <a:pt x="906" y="33071"/>
                      <a:pt x="2731" y="28260"/>
                    </a:cubicBezTo>
                    <a:cubicBezTo>
                      <a:pt x="3233" y="26937"/>
                      <a:pt x="3722" y="25884"/>
                      <a:pt x="4518" y="25039"/>
                    </a:cubicBezTo>
                    <a:cubicBezTo>
                      <a:pt x="5694" y="23803"/>
                      <a:pt x="7371" y="23215"/>
                      <a:pt x="9097" y="22701"/>
                    </a:cubicBezTo>
                    <a:lnTo>
                      <a:pt x="9244" y="22652"/>
                    </a:lnTo>
                    <a:cubicBezTo>
                      <a:pt x="10836" y="22174"/>
                      <a:pt x="12513" y="21672"/>
                      <a:pt x="13750" y="20570"/>
                    </a:cubicBezTo>
                    <a:cubicBezTo>
                      <a:pt x="14975" y="19481"/>
                      <a:pt x="15721" y="17485"/>
                      <a:pt x="14852" y="16016"/>
                    </a:cubicBezTo>
                    <a:cubicBezTo>
                      <a:pt x="14619" y="15624"/>
                      <a:pt x="14301" y="15305"/>
                      <a:pt x="13995" y="14999"/>
                    </a:cubicBezTo>
                    <a:cubicBezTo>
                      <a:pt x="13836" y="14852"/>
                      <a:pt x="13677" y="14681"/>
                      <a:pt x="13517" y="14510"/>
                    </a:cubicBezTo>
                    <a:cubicBezTo>
                      <a:pt x="11252" y="11938"/>
                      <a:pt x="11742" y="8094"/>
                      <a:pt x="12599" y="4323"/>
                    </a:cubicBezTo>
                    <a:cubicBezTo>
                      <a:pt x="12771" y="3588"/>
                      <a:pt x="13003" y="2559"/>
                      <a:pt x="13701" y="1959"/>
                    </a:cubicBezTo>
                    <a:cubicBezTo>
                      <a:pt x="14840" y="992"/>
                      <a:pt x="16578" y="1470"/>
                      <a:pt x="17815" y="2253"/>
                    </a:cubicBezTo>
                    <a:cubicBezTo>
                      <a:pt x="18097" y="2425"/>
                      <a:pt x="18366" y="2608"/>
                      <a:pt x="18648" y="2792"/>
                    </a:cubicBezTo>
                    <a:cubicBezTo>
                      <a:pt x="19578" y="3417"/>
                      <a:pt x="20533" y="4078"/>
                      <a:pt x="21647" y="4163"/>
                    </a:cubicBezTo>
                    <a:cubicBezTo>
                      <a:pt x="21954" y="4200"/>
                      <a:pt x="22284" y="4163"/>
                      <a:pt x="22590" y="4151"/>
                    </a:cubicBezTo>
                    <a:cubicBezTo>
                      <a:pt x="23080" y="4114"/>
                      <a:pt x="23607" y="4090"/>
                      <a:pt x="24084" y="4225"/>
                    </a:cubicBezTo>
                    <a:cubicBezTo>
                      <a:pt x="24598" y="4384"/>
                      <a:pt x="25027" y="4727"/>
                      <a:pt x="25443" y="5069"/>
                    </a:cubicBezTo>
                    <a:cubicBezTo>
                      <a:pt x="25676" y="5253"/>
                      <a:pt x="25896" y="5437"/>
                      <a:pt x="26141" y="5584"/>
                    </a:cubicBezTo>
                    <a:cubicBezTo>
                      <a:pt x="28039" y="6796"/>
                      <a:pt x="30549" y="6061"/>
                      <a:pt x="32263" y="5400"/>
                    </a:cubicBezTo>
                    <a:cubicBezTo>
                      <a:pt x="34491" y="4543"/>
                      <a:pt x="36659" y="3490"/>
                      <a:pt x="38691" y="2253"/>
                    </a:cubicBezTo>
                    <a:lnTo>
                      <a:pt x="38973" y="2082"/>
                    </a:lnTo>
                    <a:cubicBezTo>
                      <a:pt x="40038" y="1421"/>
                      <a:pt x="41140" y="747"/>
                      <a:pt x="42401" y="649"/>
                    </a:cubicBezTo>
                    <a:cubicBezTo>
                      <a:pt x="43099" y="588"/>
                      <a:pt x="43797" y="711"/>
                      <a:pt x="44483" y="833"/>
                    </a:cubicBezTo>
                    <a:cubicBezTo>
                      <a:pt x="44923" y="907"/>
                      <a:pt x="45389" y="992"/>
                      <a:pt x="45829" y="1017"/>
                    </a:cubicBezTo>
                    <a:lnTo>
                      <a:pt x="45829" y="1017"/>
                    </a:lnTo>
                    <a:cubicBezTo>
                      <a:pt x="46307" y="1041"/>
                      <a:pt x="46870" y="809"/>
                      <a:pt x="47421" y="600"/>
                    </a:cubicBezTo>
                    <a:cubicBezTo>
                      <a:pt x="48156" y="307"/>
                      <a:pt x="48915" y="0"/>
                      <a:pt x="49503" y="319"/>
                    </a:cubicBezTo>
                    <a:cubicBezTo>
                      <a:pt x="51033" y="1139"/>
                      <a:pt x="50127" y="3404"/>
                      <a:pt x="49637" y="4629"/>
                    </a:cubicBezTo>
                    <a:lnTo>
                      <a:pt x="49552" y="4849"/>
                    </a:lnTo>
                    <a:cubicBezTo>
                      <a:pt x="48829" y="6686"/>
                      <a:pt x="48462" y="8694"/>
                      <a:pt x="48486" y="10665"/>
                    </a:cubicBezTo>
                    <a:cubicBezTo>
                      <a:pt x="48511" y="11179"/>
                      <a:pt x="48548" y="11693"/>
                      <a:pt x="48854" y="12061"/>
                    </a:cubicBezTo>
                    <a:cubicBezTo>
                      <a:pt x="49184" y="12428"/>
                      <a:pt x="49698" y="12551"/>
                      <a:pt x="50200" y="12624"/>
                    </a:cubicBezTo>
                    <a:cubicBezTo>
                      <a:pt x="50666" y="12710"/>
                      <a:pt x="51143" y="12746"/>
                      <a:pt x="51584" y="12795"/>
                    </a:cubicBezTo>
                    <a:cubicBezTo>
                      <a:pt x="53188" y="12979"/>
                      <a:pt x="54853" y="13163"/>
                      <a:pt x="56176" y="14093"/>
                    </a:cubicBezTo>
                    <a:cubicBezTo>
                      <a:pt x="57045" y="14705"/>
                      <a:pt x="57694" y="15611"/>
                      <a:pt x="58318" y="16469"/>
                    </a:cubicBezTo>
                    <a:cubicBezTo>
                      <a:pt x="59139" y="17620"/>
                      <a:pt x="59934" y="18709"/>
                      <a:pt x="61196" y="19199"/>
                    </a:cubicBezTo>
                    <a:cubicBezTo>
                      <a:pt x="61771" y="19419"/>
                      <a:pt x="62469" y="19530"/>
                      <a:pt x="63118" y="19628"/>
                    </a:cubicBezTo>
                    <a:cubicBezTo>
                      <a:pt x="64452" y="19823"/>
                      <a:pt x="65714" y="20007"/>
                      <a:pt x="66228" y="21158"/>
                    </a:cubicBezTo>
                    <a:cubicBezTo>
                      <a:pt x="66460" y="21660"/>
                      <a:pt x="66460" y="22235"/>
                      <a:pt x="66448" y="22750"/>
                    </a:cubicBezTo>
                    <a:cubicBezTo>
                      <a:pt x="66424" y="23558"/>
                      <a:pt x="66265" y="24427"/>
                      <a:pt x="66105" y="25272"/>
                    </a:cubicBezTo>
                    <a:cubicBezTo>
                      <a:pt x="65787" y="26937"/>
                      <a:pt x="65444" y="28664"/>
                      <a:pt x="66363" y="29937"/>
                    </a:cubicBezTo>
                    <a:cubicBezTo>
                      <a:pt x="66938" y="30721"/>
                      <a:pt x="67881" y="30990"/>
                      <a:pt x="68897" y="31296"/>
                    </a:cubicBezTo>
                    <a:cubicBezTo>
                      <a:pt x="69766" y="31565"/>
                      <a:pt x="70685" y="31822"/>
                      <a:pt x="71309" y="32459"/>
                    </a:cubicBezTo>
                    <a:cubicBezTo>
                      <a:pt x="72607" y="33782"/>
                      <a:pt x="73244" y="36071"/>
                      <a:pt x="72044" y="37626"/>
                    </a:cubicBezTo>
                    <a:cubicBezTo>
                      <a:pt x="71591" y="38214"/>
                      <a:pt x="70930" y="38606"/>
                      <a:pt x="70305" y="38985"/>
                    </a:cubicBezTo>
                    <a:lnTo>
                      <a:pt x="70256" y="39010"/>
                    </a:lnTo>
                    <a:cubicBezTo>
                      <a:pt x="67342" y="40761"/>
                      <a:pt x="64085" y="42964"/>
                      <a:pt x="61979" y="46136"/>
                    </a:cubicBezTo>
                    <a:cubicBezTo>
                      <a:pt x="61257" y="47213"/>
                      <a:pt x="60657" y="48425"/>
                      <a:pt x="60081" y="49601"/>
                    </a:cubicBezTo>
                    <a:cubicBezTo>
                      <a:pt x="59053" y="51682"/>
                      <a:pt x="58000" y="53825"/>
                      <a:pt x="56188" y="55331"/>
                    </a:cubicBezTo>
                    <a:cubicBezTo>
                      <a:pt x="54731" y="56543"/>
                      <a:pt x="52919" y="57192"/>
                      <a:pt x="51155" y="57841"/>
                    </a:cubicBezTo>
                    <a:cubicBezTo>
                      <a:pt x="49613" y="58404"/>
                      <a:pt x="48021" y="58992"/>
                      <a:pt x="46674" y="59922"/>
                    </a:cubicBezTo>
                    <a:cubicBezTo>
                      <a:pt x="46086" y="60339"/>
                      <a:pt x="45548" y="60804"/>
                      <a:pt x="45021" y="61269"/>
                    </a:cubicBezTo>
                    <a:cubicBezTo>
                      <a:pt x="44287" y="61906"/>
                      <a:pt x="43515" y="62579"/>
                      <a:pt x="42646" y="63069"/>
                    </a:cubicBezTo>
                    <a:cubicBezTo>
                      <a:pt x="41287" y="63865"/>
                      <a:pt x="39769" y="64122"/>
                      <a:pt x="38152" y="64122"/>
                    </a:cubicBezTo>
                    <a:close/>
                  </a:path>
                </a:pathLst>
              </a:custGeom>
              <a:noFill/>
              <a:ln w="9525" cap="flat" cmpd="sng">
                <a:solidFill>
                  <a:schemeClr val="accent3"/>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9" name="Google Shape;389;p15"/>
              <p:cNvSpPr/>
              <p:nvPr/>
            </p:nvSpPr>
            <p:spPr>
              <a:xfrm>
                <a:off x="1142950" y="3575725"/>
                <a:ext cx="1648975" cy="1416975"/>
              </a:xfrm>
              <a:custGeom>
                <a:avLst/>
                <a:gdLst/>
                <a:ahLst/>
                <a:cxnLst/>
                <a:rect l="l" t="t" r="r" b="b"/>
                <a:pathLst>
                  <a:path w="65959" h="56679" fill="none" extrusionOk="0">
                    <a:moveTo>
                      <a:pt x="34700" y="56678"/>
                    </a:moveTo>
                    <a:lnTo>
                      <a:pt x="34700" y="56678"/>
                    </a:lnTo>
                    <a:cubicBezTo>
                      <a:pt x="33647" y="56678"/>
                      <a:pt x="32496" y="56531"/>
                      <a:pt x="31333" y="56397"/>
                    </a:cubicBezTo>
                    <a:lnTo>
                      <a:pt x="13297" y="54107"/>
                    </a:lnTo>
                    <a:cubicBezTo>
                      <a:pt x="10579" y="53752"/>
                      <a:pt x="7763" y="53397"/>
                      <a:pt x="5645" y="52148"/>
                    </a:cubicBezTo>
                    <a:cubicBezTo>
                      <a:pt x="845" y="49283"/>
                      <a:pt x="172" y="42255"/>
                      <a:pt x="110" y="39365"/>
                    </a:cubicBezTo>
                    <a:cubicBezTo>
                      <a:pt x="0" y="34651"/>
                      <a:pt x="833" y="29827"/>
                      <a:pt x="2486" y="25407"/>
                    </a:cubicBezTo>
                    <a:cubicBezTo>
                      <a:pt x="2792" y="24599"/>
                      <a:pt x="3122" y="23791"/>
                      <a:pt x="3551" y="23326"/>
                    </a:cubicBezTo>
                    <a:cubicBezTo>
                      <a:pt x="4163" y="22689"/>
                      <a:pt x="5424" y="22273"/>
                      <a:pt x="6649" y="21905"/>
                    </a:cubicBezTo>
                    <a:lnTo>
                      <a:pt x="6796" y="21856"/>
                    </a:lnTo>
                    <a:cubicBezTo>
                      <a:pt x="8571" y="21318"/>
                      <a:pt x="10763" y="20669"/>
                      <a:pt x="12563" y="19077"/>
                    </a:cubicBezTo>
                    <a:cubicBezTo>
                      <a:pt x="14864" y="17032"/>
                      <a:pt x="16199" y="13347"/>
                      <a:pt x="14326" y="10225"/>
                    </a:cubicBezTo>
                    <a:cubicBezTo>
                      <a:pt x="13885" y="9490"/>
                      <a:pt x="13346" y="8951"/>
                      <a:pt x="12967" y="8559"/>
                    </a:cubicBezTo>
                    <a:lnTo>
                      <a:pt x="12636" y="8217"/>
                    </a:lnTo>
                    <a:cubicBezTo>
                      <a:pt x="11754" y="7225"/>
                      <a:pt x="10750" y="4605"/>
                      <a:pt x="11142" y="2768"/>
                    </a:cubicBezTo>
                    <a:cubicBezTo>
                      <a:pt x="11326" y="1936"/>
                      <a:pt x="11791" y="1348"/>
                      <a:pt x="12489" y="1042"/>
                    </a:cubicBezTo>
                    <a:cubicBezTo>
                      <a:pt x="12526" y="1029"/>
                      <a:pt x="12550" y="1054"/>
                      <a:pt x="12587" y="1078"/>
                    </a:cubicBezTo>
                    <a:lnTo>
                      <a:pt x="12599" y="1091"/>
                    </a:lnTo>
                    <a:cubicBezTo>
                      <a:pt x="12820" y="1225"/>
                      <a:pt x="13065" y="1385"/>
                      <a:pt x="13309" y="1544"/>
                    </a:cubicBezTo>
                    <a:cubicBezTo>
                      <a:pt x="14424" y="2303"/>
                      <a:pt x="15942" y="3344"/>
                      <a:pt x="17925" y="3490"/>
                    </a:cubicBezTo>
                    <a:cubicBezTo>
                      <a:pt x="18121" y="3503"/>
                      <a:pt x="18305" y="3527"/>
                      <a:pt x="18525" y="3527"/>
                    </a:cubicBezTo>
                    <a:cubicBezTo>
                      <a:pt x="18844" y="3527"/>
                      <a:pt x="19125" y="3503"/>
                      <a:pt x="19370" y="3490"/>
                    </a:cubicBezTo>
                    <a:cubicBezTo>
                      <a:pt x="19395" y="3490"/>
                      <a:pt x="19431" y="3490"/>
                      <a:pt x="19456" y="3478"/>
                    </a:cubicBezTo>
                    <a:cubicBezTo>
                      <a:pt x="19517" y="3466"/>
                      <a:pt x="19578" y="3466"/>
                      <a:pt x="19640" y="3478"/>
                    </a:cubicBezTo>
                    <a:cubicBezTo>
                      <a:pt x="19713" y="3490"/>
                      <a:pt x="19762" y="3552"/>
                      <a:pt x="19811" y="3601"/>
                    </a:cubicBezTo>
                    <a:lnTo>
                      <a:pt x="19872" y="3662"/>
                    </a:lnTo>
                    <a:cubicBezTo>
                      <a:pt x="20142" y="3870"/>
                      <a:pt x="20484" y="4152"/>
                      <a:pt x="20901" y="4409"/>
                    </a:cubicBezTo>
                    <a:cubicBezTo>
                      <a:pt x="22125" y="5192"/>
                      <a:pt x="23545" y="5584"/>
                      <a:pt x="25125" y="5584"/>
                    </a:cubicBezTo>
                    <a:cubicBezTo>
                      <a:pt x="26606" y="5584"/>
                      <a:pt x="28186" y="5254"/>
                      <a:pt x="30059" y="4531"/>
                    </a:cubicBezTo>
                    <a:cubicBezTo>
                      <a:pt x="32496" y="3601"/>
                      <a:pt x="34834" y="2450"/>
                      <a:pt x="37038" y="1115"/>
                    </a:cubicBezTo>
                    <a:lnTo>
                      <a:pt x="37320" y="956"/>
                    </a:lnTo>
                    <a:cubicBezTo>
                      <a:pt x="38018" y="527"/>
                      <a:pt x="38814" y="38"/>
                      <a:pt x="39267" y="1"/>
                    </a:cubicBezTo>
                    <a:lnTo>
                      <a:pt x="39352" y="1"/>
                    </a:lnTo>
                    <a:cubicBezTo>
                      <a:pt x="39634" y="1"/>
                      <a:pt x="40026" y="74"/>
                      <a:pt x="40454" y="160"/>
                    </a:cubicBezTo>
                    <a:cubicBezTo>
                      <a:pt x="40956" y="246"/>
                      <a:pt x="41544" y="356"/>
                      <a:pt x="42181" y="381"/>
                    </a:cubicBezTo>
                    <a:cubicBezTo>
                      <a:pt x="42291" y="381"/>
                      <a:pt x="42401" y="405"/>
                      <a:pt x="42511" y="405"/>
                    </a:cubicBezTo>
                    <a:lnTo>
                      <a:pt x="42536" y="405"/>
                    </a:lnTo>
                    <a:cubicBezTo>
                      <a:pt x="42573" y="381"/>
                      <a:pt x="42609" y="381"/>
                      <a:pt x="42646" y="417"/>
                    </a:cubicBezTo>
                    <a:cubicBezTo>
                      <a:pt x="43405" y="1458"/>
                      <a:pt x="42903" y="2731"/>
                      <a:pt x="42352" y="4090"/>
                    </a:cubicBezTo>
                    <a:cubicBezTo>
                      <a:pt x="41997" y="4960"/>
                      <a:pt x="41630" y="5878"/>
                      <a:pt x="41654" y="6723"/>
                    </a:cubicBezTo>
                    <a:cubicBezTo>
                      <a:pt x="41666" y="7335"/>
                      <a:pt x="41679" y="8939"/>
                      <a:pt x="42842" y="10274"/>
                    </a:cubicBezTo>
                    <a:cubicBezTo>
                      <a:pt x="44017" y="11633"/>
                      <a:pt x="45646" y="11890"/>
                      <a:pt x="46258" y="11988"/>
                    </a:cubicBezTo>
                    <a:cubicBezTo>
                      <a:pt x="46772" y="12061"/>
                      <a:pt x="47286" y="12122"/>
                      <a:pt x="47776" y="12184"/>
                    </a:cubicBezTo>
                    <a:cubicBezTo>
                      <a:pt x="49013" y="12318"/>
                      <a:pt x="50176" y="12465"/>
                      <a:pt x="50788" y="12894"/>
                    </a:cubicBezTo>
                    <a:cubicBezTo>
                      <a:pt x="51205" y="13175"/>
                      <a:pt x="51658" y="13824"/>
                      <a:pt x="52147" y="14498"/>
                    </a:cubicBezTo>
                    <a:cubicBezTo>
                      <a:pt x="53127" y="15845"/>
                      <a:pt x="54351" y="17522"/>
                      <a:pt x="56531" y="18379"/>
                    </a:cubicBezTo>
                    <a:cubicBezTo>
                      <a:pt x="57461" y="18746"/>
                      <a:pt x="58428" y="18906"/>
                      <a:pt x="59188" y="19016"/>
                    </a:cubicBezTo>
                    <a:lnTo>
                      <a:pt x="59200" y="19016"/>
                    </a:lnTo>
                    <a:lnTo>
                      <a:pt x="59322" y="19016"/>
                    </a:lnTo>
                    <a:cubicBezTo>
                      <a:pt x="59432" y="19016"/>
                      <a:pt x="59543" y="18991"/>
                      <a:pt x="59616" y="19089"/>
                    </a:cubicBezTo>
                    <a:cubicBezTo>
                      <a:pt x="59812" y="19334"/>
                      <a:pt x="59677" y="19701"/>
                      <a:pt x="59543" y="20093"/>
                    </a:cubicBezTo>
                    <a:cubicBezTo>
                      <a:pt x="59481" y="20277"/>
                      <a:pt x="59408" y="20461"/>
                      <a:pt x="59371" y="20644"/>
                    </a:cubicBezTo>
                    <a:cubicBezTo>
                      <a:pt x="58979" y="22689"/>
                      <a:pt x="58428" y="25481"/>
                      <a:pt x="60216" y="27966"/>
                    </a:cubicBezTo>
                    <a:cubicBezTo>
                      <a:pt x="61465" y="29693"/>
                      <a:pt x="63326" y="30244"/>
                      <a:pt x="64550" y="30599"/>
                    </a:cubicBezTo>
                    <a:cubicBezTo>
                      <a:pt x="64624" y="30611"/>
                      <a:pt x="64710" y="30648"/>
                      <a:pt x="64808" y="30672"/>
                    </a:cubicBezTo>
                    <a:cubicBezTo>
                      <a:pt x="65101" y="30746"/>
                      <a:pt x="65420" y="30843"/>
                      <a:pt x="65554" y="30929"/>
                    </a:cubicBezTo>
                    <a:cubicBezTo>
                      <a:pt x="65799" y="31113"/>
                      <a:pt x="65959" y="31468"/>
                      <a:pt x="65897" y="31639"/>
                    </a:cubicBezTo>
                    <a:cubicBezTo>
                      <a:pt x="65836" y="31786"/>
                      <a:pt x="65616" y="31884"/>
                      <a:pt x="65408" y="31994"/>
                    </a:cubicBezTo>
                    <a:cubicBezTo>
                      <a:pt x="65310" y="32031"/>
                      <a:pt x="65236" y="32068"/>
                      <a:pt x="65175" y="32117"/>
                    </a:cubicBezTo>
                    <a:lnTo>
                      <a:pt x="65126" y="32141"/>
                    </a:lnTo>
                    <a:cubicBezTo>
                      <a:pt x="61894" y="34076"/>
                      <a:pt x="58245" y="36549"/>
                      <a:pt x="55759" y="40284"/>
                    </a:cubicBezTo>
                    <a:cubicBezTo>
                      <a:pt x="54914" y="41557"/>
                      <a:pt x="54266" y="42867"/>
                      <a:pt x="53653" y="44140"/>
                    </a:cubicBezTo>
                    <a:cubicBezTo>
                      <a:pt x="52698" y="46050"/>
                      <a:pt x="51890" y="47728"/>
                      <a:pt x="50654" y="48744"/>
                    </a:cubicBezTo>
                    <a:cubicBezTo>
                      <a:pt x="49637" y="49577"/>
                      <a:pt x="48168" y="50115"/>
                      <a:pt x="46625" y="50679"/>
                    </a:cubicBezTo>
                    <a:cubicBezTo>
                      <a:pt x="44960" y="51291"/>
                      <a:pt x="43075" y="51977"/>
                      <a:pt x="41360" y="53176"/>
                    </a:cubicBezTo>
                    <a:cubicBezTo>
                      <a:pt x="40626" y="53691"/>
                      <a:pt x="39977" y="54254"/>
                      <a:pt x="39414" y="54768"/>
                    </a:cubicBezTo>
                    <a:cubicBezTo>
                      <a:pt x="38789" y="55319"/>
                      <a:pt x="38201" y="55833"/>
                      <a:pt x="37650" y="56140"/>
                    </a:cubicBezTo>
                    <a:cubicBezTo>
                      <a:pt x="36879" y="56495"/>
                      <a:pt x="35961" y="56678"/>
                      <a:pt x="34700" y="56678"/>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0" name="Google Shape;390;p15"/>
              <p:cNvSpPr/>
              <p:nvPr/>
            </p:nvSpPr>
            <p:spPr>
              <a:xfrm>
                <a:off x="1227425" y="3650125"/>
                <a:ext cx="1399200" cy="1258400"/>
              </a:xfrm>
              <a:custGeom>
                <a:avLst/>
                <a:gdLst/>
                <a:ahLst/>
                <a:cxnLst/>
                <a:rect l="l" t="t" r="r" b="b"/>
                <a:pathLst>
                  <a:path w="55968" h="50336" fill="none" extrusionOk="0">
                    <a:moveTo>
                      <a:pt x="31321" y="50335"/>
                    </a:moveTo>
                    <a:cubicBezTo>
                      <a:pt x="30451" y="50335"/>
                      <a:pt x="29435" y="50213"/>
                      <a:pt x="28382" y="50066"/>
                    </a:cubicBezTo>
                    <a:lnTo>
                      <a:pt x="10359" y="47776"/>
                    </a:lnTo>
                    <a:cubicBezTo>
                      <a:pt x="7959" y="47470"/>
                      <a:pt x="5510" y="47164"/>
                      <a:pt x="4004" y="46258"/>
                    </a:cubicBezTo>
                    <a:cubicBezTo>
                      <a:pt x="539" y="44189"/>
                      <a:pt x="147" y="38116"/>
                      <a:pt x="98" y="36291"/>
                    </a:cubicBezTo>
                    <a:cubicBezTo>
                      <a:pt x="1" y="32006"/>
                      <a:pt x="735" y="27623"/>
                      <a:pt x="2253" y="23607"/>
                    </a:cubicBezTo>
                    <a:cubicBezTo>
                      <a:pt x="2302" y="23472"/>
                      <a:pt x="2351" y="23349"/>
                      <a:pt x="2400" y="23239"/>
                    </a:cubicBezTo>
                    <a:cubicBezTo>
                      <a:pt x="2486" y="22970"/>
                      <a:pt x="2547" y="22798"/>
                      <a:pt x="2645" y="22701"/>
                    </a:cubicBezTo>
                    <a:cubicBezTo>
                      <a:pt x="2804" y="22541"/>
                      <a:pt x="3172" y="22443"/>
                      <a:pt x="3661" y="22309"/>
                    </a:cubicBezTo>
                    <a:cubicBezTo>
                      <a:pt x="3845" y="22260"/>
                      <a:pt x="4053" y="22199"/>
                      <a:pt x="4261" y="22137"/>
                    </a:cubicBezTo>
                    <a:lnTo>
                      <a:pt x="4408" y="22101"/>
                    </a:lnTo>
                    <a:cubicBezTo>
                      <a:pt x="6392" y="21501"/>
                      <a:pt x="9098" y="20680"/>
                      <a:pt x="11461" y="18611"/>
                    </a:cubicBezTo>
                    <a:cubicBezTo>
                      <a:pt x="14791" y="15648"/>
                      <a:pt x="16677" y="10199"/>
                      <a:pt x="13861" y="5510"/>
                    </a:cubicBezTo>
                    <a:cubicBezTo>
                      <a:pt x="13653" y="5167"/>
                      <a:pt x="13322" y="4873"/>
                      <a:pt x="13016" y="4616"/>
                    </a:cubicBezTo>
                    <a:cubicBezTo>
                      <a:pt x="12575" y="4237"/>
                      <a:pt x="12171" y="3894"/>
                      <a:pt x="12379" y="3563"/>
                    </a:cubicBezTo>
                    <a:cubicBezTo>
                      <a:pt x="12587" y="3208"/>
                      <a:pt x="13016" y="3404"/>
                      <a:pt x="13493" y="3624"/>
                    </a:cubicBezTo>
                    <a:cubicBezTo>
                      <a:pt x="13763" y="3747"/>
                      <a:pt x="14044" y="3869"/>
                      <a:pt x="14302" y="3894"/>
                    </a:cubicBezTo>
                    <a:cubicBezTo>
                      <a:pt x="14595" y="3931"/>
                      <a:pt x="14865" y="3931"/>
                      <a:pt x="15171" y="3931"/>
                    </a:cubicBezTo>
                    <a:lnTo>
                      <a:pt x="15195" y="3931"/>
                    </a:lnTo>
                    <a:cubicBezTo>
                      <a:pt x="15318" y="3980"/>
                      <a:pt x="15416" y="4053"/>
                      <a:pt x="15538" y="4139"/>
                    </a:cubicBezTo>
                    <a:cubicBezTo>
                      <a:pt x="15599" y="4188"/>
                      <a:pt x="15685" y="4249"/>
                      <a:pt x="15746" y="4298"/>
                    </a:cubicBezTo>
                    <a:cubicBezTo>
                      <a:pt x="17522" y="5424"/>
                      <a:pt x="19542" y="6000"/>
                      <a:pt x="21770" y="6000"/>
                    </a:cubicBezTo>
                    <a:cubicBezTo>
                      <a:pt x="23680" y="6000"/>
                      <a:pt x="25627" y="5596"/>
                      <a:pt x="27905" y="4726"/>
                    </a:cubicBezTo>
                    <a:cubicBezTo>
                      <a:pt x="28860" y="4359"/>
                      <a:pt x="29839" y="3526"/>
                      <a:pt x="30782" y="2731"/>
                    </a:cubicBezTo>
                    <a:cubicBezTo>
                      <a:pt x="32459" y="1323"/>
                      <a:pt x="34014" y="0"/>
                      <a:pt x="35398" y="1102"/>
                    </a:cubicBezTo>
                    <a:cubicBezTo>
                      <a:pt x="35802" y="1421"/>
                      <a:pt x="35557" y="1984"/>
                      <a:pt x="35300" y="2571"/>
                    </a:cubicBezTo>
                    <a:cubicBezTo>
                      <a:pt x="35116" y="2976"/>
                      <a:pt x="34933" y="3404"/>
                      <a:pt x="34933" y="3808"/>
                    </a:cubicBezTo>
                    <a:cubicBezTo>
                      <a:pt x="34945" y="4665"/>
                      <a:pt x="34982" y="7236"/>
                      <a:pt x="36941" y="9514"/>
                    </a:cubicBezTo>
                    <a:cubicBezTo>
                      <a:pt x="38924" y="11828"/>
                      <a:pt x="41532" y="12220"/>
                      <a:pt x="42389" y="12342"/>
                    </a:cubicBezTo>
                    <a:cubicBezTo>
                      <a:pt x="42989" y="12440"/>
                      <a:pt x="43552" y="12501"/>
                      <a:pt x="44042" y="12563"/>
                    </a:cubicBezTo>
                    <a:cubicBezTo>
                      <a:pt x="44177" y="12575"/>
                      <a:pt x="44336" y="12575"/>
                      <a:pt x="44483" y="12587"/>
                    </a:cubicBezTo>
                    <a:cubicBezTo>
                      <a:pt x="44862" y="12612"/>
                      <a:pt x="45279" y="12624"/>
                      <a:pt x="45511" y="12758"/>
                    </a:cubicBezTo>
                    <a:cubicBezTo>
                      <a:pt x="45683" y="12869"/>
                      <a:pt x="45805" y="13065"/>
                      <a:pt x="45903" y="13260"/>
                    </a:cubicBezTo>
                    <a:cubicBezTo>
                      <a:pt x="45952" y="13358"/>
                      <a:pt x="46001" y="13432"/>
                      <a:pt x="46062" y="13493"/>
                    </a:cubicBezTo>
                    <a:cubicBezTo>
                      <a:pt x="47164" y="15011"/>
                      <a:pt x="48830" y="17301"/>
                      <a:pt x="51927" y="18525"/>
                    </a:cubicBezTo>
                    <a:cubicBezTo>
                      <a:pt x="51964" y="18550"/>
                      <a:pt x="52025" y="18562"/>
                      <a:pt x="52086" y="18562"/>
                    </a:cubicBezTo>
                    <a:cubicBezTo>
                      <a:pt x="52197" y="18574"/>
                      <a:pt x="52319" y="18611"/>
                      <a:pt x="52380" y="18697"/>
                    </a:cubicBezTo>
                    <a:cubicBezTo>
                      <a:pt x="52919" y="19566"/>
                      <a:pt x="52919" y="20717"/>
                      <a:pt x="52919" y="21929"/>
                    </a:cubicBezTo>
                    <a:cubicBezTo>
                      <a:pt x="52919" y="23521"/>
                      <a:pt x="52919" y="25308"/>
                      <a:pt x="54094" y="26937"/>
                    </a:cubicBezTo>
                    <a:cubicBezTo>
                      <a:pt x="54327" y="27255"/>
                      <a:pt x="54682" y="27488"/>
                      <a:pt x="55013" y="27733"/>
                    </a:cubicBezTo>
                    <a:cubicBezTo>
                      <a:pt x="55503" y="28063"/>
                      <a:pt x="55968" y="28369"/>
                      <a:pt x="55968" y="28871"/>
                    </a:cubicBezTo>
                    <a:cubicBezTo>
                      <a:pt x="55943" y="30561"/>
                      <a:pt x="54401" y="31590"/>
                      <a:pt x="52748" y="32667"/>
                    </a:cubicBezTo>
                    <a:cubicBezTo>
                      <a:pt x="51560" y="33463"/>
                      <a:pt x="50299" y="34283"/>
                      <a:pt x="49552" y="35410"/>
                    </a:cubicBezTo>
                    <a:cubicBezTo>
                      <a:pt x="48585" y="36867"/>
                      <a:pt x="47850" y="38348"/>
                      <a:pt x="47213" y="39646"/>
                    </a:cubicBezTo>
                    <a:cubicBezTo>
                      <a:pt x="46479" y="41164"/>
                      <a:pt x="45769" y="42572"/>
                      <a:pt x="45083" y="43136"/>
                    </a:cubicBezTo>
                    <a:cubicBezTo>
                      <a:pt x="44532" y="43601"/>
                      <a:pt x="43271" y="44054"/>
                      <a:pt x="42046" y="44507"/>
                    </a:cubicBezTo>
                    <a:cubicBezTo>
                      <a:pt x="40271" y="45144"/>
                      <a:pt x="38067" y="45952"/>
                      <a:pt x="36010" y="47409"/>
                    </a:cubicBezTo>
                    <a:cubicBezTo>
                      <a:pt x="35116" y="48033"/>
                      <a:pt x="34369" y="48694"/>
                      <a:pt x="33757" y="49233"/>
                    </a:cubicBezTo>
                    <a:cubicBezTo>
                      <a:pt x="33390" y="49564"/>
                      <a:pt x="32827" y="50054"/>
                      <a:pt x="32606" y="50176"/>
                    </a:cubicBezTo>
                    <a:cubicBezTo>
                      <a:pt x="32557" y="50200"/>
                      <a:pt x="32276" y="50335"/>
                      <a:pt x="31321" y="50335"/>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1" name="Google Shape;391;p15"/>
              <p:cNvSpPr/>
              <p:nvPr/>
            </p:nvSpPr>
            <p:spPr>
              <a:xfrm>
                <a:off x="1302725" y="3801025"/>
                <a:ext cx="1217375" cy="1025150"/>
              </a:xfrm>
              <a:custGeom>
                <a:avLst/>
                <a:gdLst/>
                <a:ahLst/>
                <a:cxnLst/>
                <a:rect l="l" t="t" r="r" b="b"/>
                <a:pathLst>
                  <a:path w="48695" h="41006" fill="none" extrusionOk="0">
                    <a:moveTo>
                      <a:pt x="27696" y="41006"/>
                    </a:moveTo>
                    <a:cubicBezTo>
                      <a:pt x="27366" y="41006"/>
                      <a:pt x="26999" y="40932"/>
                      <a:pt x="26594" y="40859"/>
                    </a:cubicBezTo>
                    <a:cubicBezTo>
                      <a:pt x="26337" y="40785"/>
                      <a:pt x="26056" y="40748"/>
                      <a:pt x="25786" y="40712"/>
                    </a:cubicBezTo>
                    <a:lnTo>
                      <a:pt x="7751" y="38422"/>
                    </a:lnTo>
                    <a:cubicBezTo>
                      <a:pt x="5902" y="38189"/>
                      <a:pt x="3600" y="37896"/>
                      <a:pt x="2706" y="37345"/>
                    </a:cubicBezTo>
                    <a:cubicBezTo>
                      <a:pt x="1482" y="36610"/>
                      <a:pt x="515" y="33610"/>
                      <a:pt x="441" y="30194"/>
                    </a:cubicBezTo>
                    <a:cubicBezTo>
                      <a:pt x="417" y="29582"/>
                      <a:pt x="392" y="28957"/>
                      <a:pt x="356" y="28296"/>
                    </a:cubicBezTo>
                    <a:cubicBezTo>
                      <a:pt x="196" y="25113"/>
                      <a:pt x="1" y="21501"/>
                      <a:pt x="2180" y="19358"/>
                    </a:cubicBezTo>
                    <a:lnTo>
                      <a:pt x="2302" y="19321"/>
                    </a:lnTo>
                    <a:lnTo>
                      <a:pt x="2351" y="19297"/>
                    </a:lnTo>
                    <a:cubicBezTo>
                      <a:pt x="4494" y="18660"/>
                      <a:pt x="7739" y="17681"/>
                      <a:pt x="10641" y="15110"/>
                    </a:cubicBezTo>
                    <a:cubicBezTo>
                      <a:pt x="12196" y="13750"/>
                      <a:pt x="12538" y="11620"/>
                      <a:pt x="12918" y="9367"/>
                    </a:cubicBezTo>
                    <a:cubicBezTo>
                      <a:pt x="13298" y="7041"/>
                      <a:pt x="13689" y="4641"/>
                      <a:pt x="15501" y="3000"/>
                    </a:cubicBezTo>
                    <a:cubicBezTo>
                      <a:pt x="16003" y="2559"/>
                      <a:pt x="16689" y="2792"/>
                      <a:pt x="17424" y="3037"/>
                    </a:cubicBezTo>
                    <a:cubicBezTo>
                      <a:pt x="17865" y="3184"/>
                      <a:pt x="18318" y="3319"/>
                      <a:pt x="18746" y="3319"/>
                    </a:cubicBezTo>
                    <a:cubicBezTo>
                      <a:pt x="21072" y="3319"/>
                      <a:pt x="23411" y="2853"/>
                      <a:pt x="26092" y="1825"/>
                    </a:cubicBezTo>
                    <a:cubicBezTo>
                      <a:pt x="26472" y="1666"/>
                      <a:pt x="26827" y="1335"/>
                      <a:pt x="27182" y="992"/>
                    </a:cubicBezTo>
                    <a:cubicBezTo>
                      <a:pt x="27696" y="490"/>
                      <a:pt x="28186" y="1"/>
                      <a:pt x="28786" y="233"/>
                    </a:cubicBezTo>
                    <a:cubicBezTo>
                      <a:pt x="29913" y="662"/>
                      <a:pt x="30182" y="1849"/>
                      <a:pt x="30439" y="3123"/>
                    </a:cubicBezTo>
                    <a:cubicBezTo>
                      <a:pt x="30623" y="4041"/>
                      <a:pt x="30819" y="4996"/>
                      <a:pt x="31382" y="5645"/>
                    </a:cubicBezTo>
                    <a:cubicBezTo>
                      <a:pt x="33255" y="7812"/>
                      <a:pt x="35765" y="9135"/>
                      <a:pt x="38875" y="9612"/>
                    </a:cubicBezTo>
                    <a:cubicBezTo>
                      <a:pt x="39120" y="9649"/>
                      <a:pt x="39365" y="9661"/>
                      <a:pt x="39585" y="9661"/>
                    </a:cubicBezTo>
                    <a:cubicBezTo>
                      <a:pt x="39989" y="9673"/>
                      <a:pt x="40369" y="9673"/>
                      <a:pt x="40651" y="9845"/>
                    </a:cubicBezTo>
                    <a:cubicBezTo>
                      <a:pt x="42059" y="10653"/>
                      <a:pt x="44667" y="12171"/>
                      <a:pt x="46528" y="15097"/>
                    </a:cubicBezTo>
                    <a:cubicBezTo>
                      <a:pt x="46626" y="15256"/>
                      <a:pt x="46601" y="15465"/>
                      <a:pt x="46564" y="15648"/>
                    </a:cubicBezTo>
                    <a:cubicBezTo>
                      <a:pt x="46552" y="15734"/>
                      <a:pt x="46540" y="15807"/>
                      <a:pt x="46540" y="15869"/>
                    </a:cubicBezTo>
                    <a:cubicBezTo>
                      <a:pt x="46540" y="17644"/>
                      <a:pt x="46552" y="20338"/>
                      <a:pt x="48352" y="22848"/>
                    </a:cubicBezTo>
                    <a:cubicBezTo>
                      <a:pt x="48389" y="22897"/>
                      <a:pt x="48450" y="22946"/>
                      <a:pt x="48499" y="22995"/>
                    </a:cubicBezTo>
                    <a:cubicBezTo>
                      <a:pt x="48585" y="23068"/>
                      <a:pt x="48695" y="23154"/>
                      <a:pt x="48683" y="23264"/>
                    </a:cubicBezTo>
                    <a:cubicBezTo>
                      <a:pt x="48646" y="23497"/>
                      <a:pt x="48389" y="23607"/>
                      <a:pt x="48181" y="23680"/>
                    </a:cubicBezTo>
                    <a:cubicBezTo>
                      <a:pt x="48070" y="23729"/>
                      <a:pt x="47972" y="23754"/>
                      <a:pt x="47899" y="23803"/>
                    </a:cubicBezTo>
                    <a:cubicBezTo>
                      <a:pt x="46552" y="24684"/>
                      <a:pt x="44887" y="25786"/>
                      <a:pt x="43748" y="27488"/>
                    </a:cubicBezTo>
                    <a:cubicBezTo>
                      <a:pt x="42671" y="29129"/>
                      <a:pt x="41850" y="30782"/>
                      <a:pt x="41202" y="32092"/>
                    </a:cubicBezTo>
                    <a:cubicBezTo>
                      <a:pt x="41091" y="32300"/>
                      <a:pt x="40993" y="32545"/>
                      <a:pt x="40871" y="32765"/>
                    </a:cubicBezTo>
                    <a:cubicBezTo>
                      <a:pt x="40553" y="33475"/>
                      <a:pt x="40234" y="34210"/>
                      <a:pt x="39916" y="34467"/>
                    </a:cubicBezTo>
                    <a:cubicBezTo>
                      <a:pt x="39634" y="34700"/>
                      <a:pt x="39010" y="34896"/>
                      <a:pt x="38459" y="35079"/>
                    </a:cubicBezTo>
                    <a:cubicBezTo>
                      <a:pt x="38263" y="35141"/>
                      <a:pt x="38055" y="35202"/>
                      <a:pt x="37908" y="35263"/>
                    </a:cubicBezTo>
                    <a:cubicBezTo>
                      <a:pt x="36047" y="35937"/>
                      <a:pt x="33512" y="36867"/>
                      <a:pt x="31076" y="38569"/>
                    </a:cubicBezTo>
                    <a:cubicBezTo>
                      <a:pt x="30035" y="39304"/>
                      <a:pt x="29178" y="40075"/>
                      <a:pt x="28541" y="40626"/>
                    </a:cubicBezTo>
                    <a:lnTo>
                      <a:pt x="28517" y="40638"/>
                    </a:lnTo>
                    <a:cubicBezTo>
                      <a:pt x="28505" y="40650"/>
                      <a:pt x="28480" y="40687"/>
                      <a:pt x="28456" y="40712"/>
                    </a:cubicBezTo>
                    <a:cubicBezTo>
                      <a:pt x="28394" y="40773"/>
                      <a:pt x="28333" y="40871"/>
                      <a:pt x="28235" y="40895"/>
                    </a:cubicBezTo>
                    <a:lnTo>
                      <a:pt x="28235" y="40895"/>
                    </a:lnTo>
                    <a:cubicBezTo>
                      <a:pt x="28052" y="40993"/>
                      <a:pt x="27880" y="41006"/>
                      <a:pt x="27696" y="41006"/>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2" name="Google Shape;392;p15"/>
              <p:cNvSpPr/>
              <p:nvPr/>
            </p:nvSpPr>
            <p:spPr>
              <a:xfrm>
                <a:off x="1384750" y="3924375"/>
                <a:ext cx="1036500" cy="814250"/>
              </a:xfrm>
              <a:custGeom>
                <a:avLst/>
                <a:gdLst/>
                <a:ahLst/>
                <a:cxnLst/>
                <a:rect l="l" t="t" r="r" b="b"/>
                <a:pathLst>
                  <a:path w="41460" h="32570" fill="none" extrusionOk="0">
                    <a:moveTo>
                      <a:pt x="23730" y="32570"/>
                    </a:moveTo>
                    <a:lnTo>
                      <a:pt x="23730" y="32570"/>
                    </a:lnTo>
                    <a:cubicBezTo>
                      <a:pt x="23534" y="32521"/>
                      <a:pt x="23240" y="32472"/>
                      <a:pt x="22934" y="32435"/>
                    </a:cubicBezTo>
                    <a:lnTo>
                      <a:pt x="4899" y="30133"/>
                    </a:lnTo>
                    <a:cubicBezTo>
                      <a:pt x="4654" y="30109"/>
                      <a:pt x="4323" y="30084"/>
                      <a:pt x="3980" y="30072"/>
                    </a:cubicBezTo>
                    <a:cubicBezTo>
                      <a:pt x="3037" y="30023"/>
                      <a:pt x="1862" y="29962"/>
                      <a:pt x="1360" y="29570"/>
                    </a:cubicBezTo>
                    <a:cubicBezTo>
                      <a:pt x="870" y="29166"/>
                      <a:pt x="601" y="27684"/>
                      <a:pt x="540" y="25187"/>
                    </a:cubicBezTo>
                    <a:cubicBezTo>
                      <a:pt x="527" y="24538"/>
                      <a:pt x="491" y="23840"/>
                      <a:pt x="442" y="23191"/>
                    </a:cubicBezTo>
                    <a:cubicBezTo>
                      <a:pt x="417" y="22738"/>
                      <a:pt x="393" y="22273"/>
                      <a:pt x="344" y="21795"/>
                    </a:cubicBezTo>
                    <a:cubicBezTo>
                      <a:pt x="172" y="19971"/>
                      <a:pt x="1" y="18085"/>
                      <a:pt x="895" y="17338"/>
                    </a:cubicBezTo>
                    <a:cubicBezTo>
                      <a:pt x="1691" y="16677"/>
                      <a:pt x="2805" y="16236"/>
                      <a:pt x="4103" y="15734"/>
                    </a:cubicBezTo>
                    <a:cubicBezTo>
                      <a:pt x="5866" y="15049"/>
                      <a:pt x="7862" y="14265"/>
                      <a:pt x="9612" y="12686"/>
                    </a:cubicBezTo>
                    <a:cubicBezTo>
                      <a:pt x="12049" y="10531"/>
                      <a:pt x="12551" y="7457"/>
                      <a:pt x="12967" y="4984"/>
                    </a:cubicBezTo>
                    <a:cubicBezTo>
                      <a:pt x="13029" y="4592"/>
                      <a:pt x="13065" y="4176"/>
                      <a:pt x="13078" y="3760"/>
                    </a:cubicBezTo>
                    <a:cubicBezTo>
                      <a:pt x="13126" y="2768"/>
                      <a:pt x="13163" y="1837"/>
                      <a:pt x="13824" y="1531"/>
                    </a:cubicBezTo>
                    <a:cubicBezTo>
                      <a:pt x="14082" y="1409"/>
                      <a:pt x="14388" y="1495"/>
                      <a:pt x="14730" y="1605"/>
                    </a:cubicBezTo>
                    <a:cubicBezTo>
                      <a:pt x="14975" y="1678"/>
                      <a:pt x="15220" y="1764"/>
                      <a:pt x="15477" y="1764"/>
                    </a:cubicBezTo>
                    <a:cubicBezTo>
                      <a:pt x="18232" y="1764"/>
                      <a:pt x="20950" y="1213"/>
                      <a:pt x="24011" y="50"/>
                    </a:cubicBezTo>
                    <a:cubicBezTo>
                      <a:pt x="24011" y="50"/>
                      <a:pt x="24036" y="50"/>
                      <a:pt x="24036" y="25"/>
                    </a:cubicBezTo>
                    <a:cubicBezTo>
                      <a:pt x="24048" y="13"/>
                      <a:pt x="24073" y="1"/>
                      <a:pt x="24109" y="13"/>
                    </a:cubicBezTo>
                    <a:cubicBezTo>
                      <a:pt x="24587" y="258"/>
                      <a:pt x="24746" y="821"/>
                      <a:pt x="24905" y="1433"/>
                    </a:cubicBezTo>
                    <a:cubicBezTo>
                      <a:pt x="25040" y="1960"/>
                      <a:pt x="25199" y="2511"/>
                      <a:pt x="25542" y="2927"/>
                    </a:cubicBezTo>
                    <a:cubicBezTo>
                      <a:pt x="27954" y="5707"/>
                      <a:pt x="31150" y="7421"/>
                      <a:pt x="35068" y="8021"/>
                    </a:cubicBezTo>
                    <a:cubicBezTo>
                      <a:pt x="35251" y="8045"/>
                      <a:pt x="35435" y="8045"/>
                      <a:pt x="35606" y="8045"/>
                    </a:cubicBezTo>
                    <a:cubicBezTo>
                      <a:pt x="35802" y="8045"/>
                      <a:pt x="35986" y="8045"/>
                      <a:pt x="36121" y="8094"/>
                    </a:cubicBezTo>
                    <a:cubicBezTo>
                      <a:pt x="36806" y="8290"/>
                      <a:pt x="39145" y="9123"/>
                      <a:pt x="39867" y="11229"/>
                    </a:cubicBezTo>
                    <a:cubicBezTo>
                      <a:pt x="39953" y="11473"/>
                      <a:pt x="40063" y="11743"/>
                      <a:pt x="40173" y="12024"/>
                    </a:cubicBezTo>
                    <a:cubicBezTo>
                      <a:pt x="40724" y="13408"/>
                      <a:pt x="41459" y="15294"/>
                      <a:pt x="40896" y="17326"/>
                    </a:cubicBezTo>
                    <a:cubicBezTo>
                      <a:pt x="40688" y="18073"/>
                      <a:pt x="40014" y="18587"/>
                      <a:pt x="39280" y="19126"/>
                    </a:cubicBezTo>
                    <a:cubicBezTo>
                      <a:pt x="38680" y="19579"/>
                      <a:pt x="38067" y="20044"/>
                      <a:pt x="37639" y="20693"/>
                    </a:cubicBezTo>
                    <a:cubicBezTo>
                      <a:pt x="36427" y="22517"/>
                      <a:pt x="35557" y="24268"/>
                      <a:pt x="34872" y="25676"/>
                    </a:cubicBezTo>
                    <a:lnTo>
                      <a:pt x="34504" y="26460"/>
                    </a:lnTo>
                    <a:lnTo>
                      <a:pt x="34504" y="26460"/>
                    </a:lnTo>
                    <a:cubicBezTo>
                      <a:pt x="34480" y="26485"/>
                      <a:pt x="34468" y="26533"/>
                      <a:pt x="34456" y="26582"/>
                    </a:cubicBezTo>
                    <a:cubicBezTo>
                      <a:pt x="34419" y="26693"/>
                      <a:pt x="34394" y="26815"/>
                      <a:pt x="34296" y="26889"/>
                    </a:cubicBezTo>
                    <a:cubicBezTo>
                      <a:pt x="34272" y="26913"/>
                      <a:pt x="34223" y="26938"/>
                      <a:pt x="34186" y="26938"/>
                    </a:cubicBezTo>
                    <a:cubicBezTo>
                      <a:pt x="34162" y="26938"/>
                      <a:pt x="34149" y="26938"/>
                      <a:pt x="34137" y="26950"/>
                    </a:cubicBezTo>
                    <a:cubicBezTo>
                      <a:pt x="33917" y="27011"/>
                      <a:pt x="33672" y="27084"/>
                      <a:pt x="33452" y="27182"/>
                    </a:cubicBezTo>
                    <a:cubicBezTo>
                      <a:pt x="31529" y="27880"/>
                      <a:pt x="28640" y="28921"/>
                      <a:pt x="25824" y="30892"/>
                    </a:cubicBezTo>
                    <a:cubicBezTo>
                      <a:pt x="25162" y="31394"/>
                      <a:pt x="24477" y="31921"/>
                      <a:pt x="23730" y="32570"/>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15"/>
              <p:cNvSpPr/>
              <p:nvPr/>
            </p:nvSpPr>
            <p:spPr>
              <a:xfrm>
                <a:off x="1468325" y="4007950"/>
                <a:ext cx="866300" cy="648650"/>
              </a:xfrm>
              <a:custGeom>
                <a:avLst/>
                <a:gdLst/>
                <a:ahLst/>
                <a:cxnLst/>
                <a:rect l="l" t="t" r="r" b="b"/>
                <a:pathLst>
                  <a:path w="34652" h="25946" fill="none" extrusionOk="0">
                    <a:moveTo>
                      <a:pt x="16922" y="25945"/>
                    </a:moveTo>
                    <a:cubicBezTo>
                      <a:pt x="13971" y="25945"/>
                      <a:pt x="10151" y="25125"/>
                      <a:pt x="6918" y="24415"/>
                    </a:cubicBezTo>
                    <a:cubicBezTo>
                      <a:pt x="5070" y="24023"/>
                      <a:pt x="3306" y="23644"/>
                      <a:pt x="1984" y="23472"/>
                    </a:cubicBezTo>
                    <a:lnTo>
                      <a:pt x="1984" y="23472"/>
                    </a:lnTo>
                    <a:cubicBezTo>
                      <a:pt x="1592" y="23423"/>
                      <a:pt x="1176" y="23399"/>
                      <a:pt x="796" y="23374"/>
                    </a:cubicBezTo>
                    <a:lnTo>
                      <a:pt x="760" y="23374"/>
                    </a:lnTo>
                    <a:cubicBezTo>
                      <a:pt x="735" y="23374"/>
                      <a:pt x="686" y="23399"/>
                      <a:pt x="637" y="23362"/>
                    </a:cubicBezTo>
                    <a:cubicBezTo>
                      <a:pt x="441" y="23178"/>
                      <a:pt x="478" y="22823"/>
                      <a:pt x="515" y="22419"/>
                    </a:cubicBezTo>
                    <a:cubicBezTo>
                      <a:pt x="539" y="22199"/>
                      <a:pt x="564" y="22003"/>
                      <a:pt x="552" y="21770"/>
                    </a:cubicBezTo>
                    <a:cubicBezTo>
                      <a:pt x="539" y="21048"/>
                      <a:pt x="490" y="20350"/>
                      <a:pt x="454" y="19664"/>
                    </a:cubicBezTo>
                    <a:cubicBezTo>
                      <a:pt x="429" y="19150"/>
                      <a:pt x="380" y="18636"/>
                      <a:pt x="331" y="18146"/>
                    </a:cubicBezTo>
                    <a:cubicBezTo>
                      <a:pt x="319" y="17987"/>
                      <a:pt x="270" y="17803"/>
                      <a:pt x="233" y="17607"/>
                    </a:cubicBezTo>
                    <a:cubicBezTo>
                      <a:pt x="123" y="17130"/>
                      <a:pt x="1" y="16615"/>
                      <a:pt x="209" y="16273"/>
                    </a:cubicBezTo>
                    <a:cubicBezTo>
                      <a:pt x="417" y="15954"/>
                      <a:pt x="882" y="15832"/>
                      <a:pt x="1347" y="15709"/>
                    </a:cubicBezTo>
                    <a:cubicBezTo>
                      <a:pt x="1556" y="15648"/>
                      <a:pt x="1776" y="15599"/>
                      <a:pt x="1972" y="15526"/>
                    </a:cubicBezTo>
                    <a:cubicBezTo>
                      <a:pt x="3882" y="14779"/>
                      <a:pt x="6269" y="13824"/>
                      <a:pt x="8473" y="11865"/>
                    </a:cubicBezTo>
                    <a:cubicBezTo>
                      <a:pt x="11804" y="8914"/>
                      <a:pt x="12477" y="4874"/>
                      <a:pt x="12918" y="2192"/>
                    </a:cubicBezTo>
                    <a:lnTo>
                      <a:pt x="12918" y="2057"/>
                    </a:lnTo>
                    <a:cubicBezTo>
                      <a:pt x="12918" y="1959"/>
                      <a:pt x="12893" y="1862"/>
                      <a:pt x="12979" y="1776"/>
                    </a:cubicBezTo>
                    <a:cubicBezTo>
                      <a:pt x="14461" y="417"/>
                      <a:pt x="17020" y="0"/>
                      <a:pt x="18942" y="821"/>
                    </a:cubicBezTo>
                    <a:cubicBezTo>
                      <a:pt x="19162" y="906"/>
                      <a:pt x="19248" y="1127"/>
                      <a:pt x="19371" y="1347"/>
                    </a:cubicBezTo>
                    <a:cubicBezTo>
                      <a:pt x="19456" y="1506"/>
                      <a:pt x="19505" y="1653"/>
                      <a:pt x="19615" y="1776"/>
                    </a:cubicBezTo>
                    <a:cubicBezTo>
                      <a:pt x="22554" y="5180"/>
                      <a:pt x="26448" y="7273"/>
                      <a:pt x="31174" y="8008"/>
                    </a:cubicBezTo>
                    <a:cubicBezTo>
                      <a:pt x="31357" y="8045"/>
                      <a:pt x="31529" y="8045"/>
                      <a:pt x="31676" y="8057"/>
                    </a:cubicBezTo>
                    <a:cubicBezTo>
                      <a:pt x="31823" y="8057"/>
                      <a:pt x="31945" y="8069"/>
                      <a:pt x="32043" y="8081"/>
                    </a:cubicBezTo>
                    <a:cubicBezTo>
                      <a:pt x="32741" y="8228"/>
                      <a:pt x="33206" y="8718"/>
                      <a:pt x="33304" y="9000"/>
                    </a:cubicBezTo>
                    <a:cubicBezTo>
                      <a:pt x="33414" y="9306"/>
                      <a:pt x="33537" y="9612"/>
                      <a:pt x="33659" y="9943"/>
                    </a:cubicBezTo>
                    <a:cubicBezTo>
                      <a:pt x="33733" y="10151"/>
                      <a:pt x="33843" y="10371"/>
                      <a:pt x="33929" y="10579"/>
                    </a:cubicBezTo>
                    <a:cubicBezTo>
                      <a:pt x="34284" y="11363"/>
                      <a:pt x="34651" y="12159"/>
                      <a:pt x="34320" y="12771"/>
                    </a:cubicBezTo>
                    <a:cubicBezTo>
                      <a:pt x="34271" y="12881"/>
                      <a:pt x="34137" y="12955"/>
                      <a:pt x="34014" y="13028"/>
                    </a:cubicBezTo>
                    <a:cubicBezTo>
                      <a:pt x="33965" y="13065"/>
                      <a:pt x="33916" y="13089"/>
                      <a:pt x="33867" y="13126"/>
                    </a:cubicBezTo>
                    <a:cubicBezTo>
                      <a:pt x="33157" y="13652"/>
                      <a:pt x="32178" y="14375"/>
                      <a:pt x="31455" y="15514"/>
                    </a:cubicBezTo>
                    <a:cubicBezTo>
                      <a:pt x="30868" y="16383"/>
                      <a:pt x="30476" y="17264"/>
                      <a:pt x="30084" y="18146"/>
                    </a:cubicBezTo>
                    <a:cubicBezTo>
                      <a:pt x="29594" y="19260"/>
                      <a:pt x="29166" y="20240"/>
                      <a:pt x="28456" y="20864"/>
                    </a:cubicBezTo>
                    <a:cubicBezTo>
                      <a:pt x="27635" y="21587"/>
                      <a:pt x="26448" y="22064"/>
                      <a:pt x="25052" y="22591"/>
                    </a:cubicBezTo>
                    <a:cubicBezTo>
                      <a:pt x="23631" y="23142"/>
                      <a:pt x="22003" y="23778"/>
                      <a:pt x="20497" y="24831"/>
                    </a:cubicBezTo>
                    <a:cubicBezTo>
                      <a:pt x="20350" y="24917"/>
                      <a:pt x="20252" y="25027"/>
                      <a:pt x="20130" y="25150"/>
                    </a:cubicBezTo>
                    <a:cubicBezTo>
                      <a:pt x="19897" y="25370"/>
                      <a:pt x="19664" y="25590"/>
                      <a:pt x="19346" y="25676"/>
                    </a:cubicBezTo>
                    <a:cubicBezTo>
                      <a:pt x="18697" y="25872"/>
                      <a:pt x="17865" y="25945"/>
                      <a:pt x="16922" y="25945"/>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15"/>
              <p:cNvSpPr/>
              <p:nvPr/>
            </p:nvSpPr>
            <p:spPr>
              <a:xfrm>
                <a:off x="1559250" y="4101300"/>
                <a:ext cx="676175" cy="471425"/>
              </a:xfrm>
              <a:custGeom>
                <a:avLst/>
                <a:gdLst/>
                <a:ahLst/>
                <a:cxnLst/>
                <a:rect l="l" t="t" r="r" b="b"/>
                <a:pathLst>
                  <a:path w="27047" h="18857" fill="none" extrusionOk="0">
                    <a:moveTo>
                      <a:pt x="13885" y="18857"/>
                    </a:moveTo>
                    <a:lnTo>
                      <a:pt x="13615" y="18857"/>
                    </a:lnTo>
                    <a:lnTo>
                      <a:pt x="13272" y="18857"/>
                    </a:lnTo>
                    <a:cubicBezTo>
                      <a:pt x="10714" y="18857"/>
                      <a:pt x="7138" y="18085"/>
                      <a:pt x="3979" y="17412"/>
                    </a:cubicBezTo>
                    <a:cubicBezTo>
                      <a:pt x="3526" y="17314"/>
                      <a:pt x="3037" y="17289"/>
                      <a:pt x="2547" y="17265"/>
                    </a:cubicBezTo>
                    <a:cubicBezTo>
                      <a:pt x="1616" y="17240"/>
                      <a:pt x="735" y="17204"/>
                      <a:pt x="233" y="16628"/>
                    </a:cubicBezTo>
                    <a:cubicBezTo>
                      <a:pt x="98" y="16469"/>
                      <a:pt x="122" y="16261"/>
                      <a:pt x="159" y="16040"/>
                    </a:cubicBezTo>
                    <a:cubicBezTo>
                      <a:pt x="171" y="15955"/>
                      <a:pt x="184" y="15845"/>
                      <a:pt x="184" y="15759"/>
                    </a:cubicBezTo>
                    <a:cubicBezTo>
                      <a:pt x="184" y="15636"/>
                      <a:pt x="159" y="15514"/>
                      <a:pt x="122" y="15391"/>
                    </a:cubicBezTo>
                    <a:cubicBezTo>
                      <a:pt x="61" y="15159"/>
                      <a:pt x="0" y="14914"/>
                      <a:pt x="122" y="14718"/>
                    </a:cubicBezTo>
                    <a:cubicBezTo>
                      <a:pt x="710" y="13763"/>
                      <a:pt x="1898" y="13286"/>
                      <a:pt x="3281" y="12735"/>
                    </a:cubicBezTo>
                    <a:cubicBezTo>
                      <a:pt x="4518" y="12245"/>
                      <a:pt x="5938" y="11682"/>
                      <a:pt x="7102" y="10641"/>
                    </a:cubicBezTo>
                    <a:cubicBezTo>
                      <a:pt x="9269" y="8731"/>
                      <a:pt x="10016" y="6233"/>
                      <a:pt x="10689" y="4041"/>
                    </a:cubicBezTo>
                    <a:cubicBezTo>
                      <a:pt x="11167" y="2450"/>
                      <a:pt x="11595" y="1078"/>
                      <a:pt x="12452" y="148"/>
                    </a:cubicBezTo>
                    <a:cubicBezTo>
                      <a:pt x="12575" y="1"/>
                      <a:pt x="12795" y="25"/>
                      <a:pt x="13015" y="38"/>
                    </a:cubicBezTo>
                    <a:cubicBezTo>
                      <a:pt x="13077" y="38"/>
                      <a:pt x="13138" y="50"/>
                      <a:pt x="13199" y="50"/>
                    </a:cubicBezTo>
                    <a:lnTo>
                      <a:pt x="13224" y="50"/>
                    </a:lnTo>
                    <a:lnTo>
                      <a:pt x="13309" y="50"/>
                    </a:lnTo>
                    <a:cubicBezTo>
                      <a:pt x="13370" y="87"/>
                      <a:pt x="13395" y="123"/>
                      <a:pt x="13432" y="184"/>
                    </a:cubicBezTo>
                    <a:cubicBezTo>
                      <a:pt x="13444" y="221"/>
                      <a:pt x="13456" y="233"/>
                      <a:pt x="13468" y="270"/>
                    </a:cubicBezTo>
                    <a:cubicBezTo>
                      <a:pt x="15366" y="2474"/>
                      <a:pt x="17925" y="3417"/>
                      <a:pt x="20619" y="4409"/>
                    </a:cubicBezTo>
                    <a:cubicBezTo>
                      <a:pt x="22798" y="5229"/>
                      <a:pt x="25027" y="6049"/>
                      <a:pt x="27010" y="7617"/>
                    </a:cubicBezTo>
                    <a:cubicBezTo>
                      <a:pt x="27035" y="7629"/>
                      <a:pt x="27047" y="7653"/>
                      <a:pt x="27047" y="7690"/>
                    </a:cubicBezTo>
                    <a:cubicBezTo>
                      <a:pt x="26937" y="8168"/>
                      <a:pt x="26508" y="8535"/>
                      <a:pt x="26067" y="8914"/>
                    </a:cubicBezTo>
                    <a:cubicBezTo>
                      <a:pt x="25712" y="9221"/>
                      <a:pt x="25345" y="9527"/>
                      <a:pt x="25088" y="9918"/>
                    </a:cubicBezTo>
                    <a:cubicBezTo>
                      <a:pt x="24353" y="11020"/>
                      <a:pt x="23851" y="12159"/>
                      <a:pt x="23447" y="13065"/>
                    </a:cubicBezTo>
                    <a:lnTo>
                      <a:pt x="23386" y="13200"/>
                    </a:lnTo>
                    <a:cubicBezTo>
                      <a:pt x="23141" y="13763"/>
                      <a:pt x="22835" y="14473"/>
                      <a:pt x="22639" y="14657"/>
                    </a:cubicBezTo>
                    <a:cubicBezTo>
                      <a:pt x="22345" y="14938"/>
                      <a:pt x="21366" y="15330"/>
                      <a:pt x="20509" y="15649"/>
                    </a:cubicBezTo>
                    <a:lnTo>
                      <a:pt x="20301" y="15722"/>
                    </a:lnTo>
                    <a:cubicBezTo>
                      <a:pt x="18770" y="16322"/>
                      <a:pt x="16872" y="17057"/>
                      <a:pt x="15036" y="18342"/>
                    </a:cubicBezTo>
                    <a:cubicBezTo>
                      <a:pt x="14938" y="18404"/>
                      <a:pt x="14864" y="18477"/>
                      <a:pt x="14779" y="18550"/>
                    </a:cubicBezTo>
                    <a:cubicBezTo>
                      <a:pt x="14668" y="18648"/>
                      <a:pt x="14570" y="18734"/>
                      <a:pt x="14472" y="18783"/>
                    </a:cubicBezTo>
                    <a:cubicBezTo>
                      <a:pt x="14289" y="18844"/>
                      <a:pt x="14105" y="18857"/>
                      <a:pt x="13885" y="18857"/>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5" name="Google Shape;395;p15"/>
              <p:cNvSpPr/>
              <p:nvPr/>
            </p:nvSpPr>
            <p:spPr>
              <a:xfrm>
                <a:off x="1739825" y="4215475"/>
                <a:ext cx="374400" cy="287450"/>
              </a:xfrm>
              <a:custGeom>
                <a:avLst/>
                <a:gdLst/>
                <a:ahLst/>
                <a:cxnLst/>
                <a:rect l="l" t="t" r="r" b="b"/>
                <a:pathLst>
                  <a:path w="14976" h="11498" fill="none" extrusionOk="0">
                    <a:moveTo>
                      <a:pt x="2548" y="11498"/>
                    </a:moveTo>
                    <a:cubicBezTo>
                      <a:pt x="1862" y="11498"/>
                      <a:pt x="1213" y="11388"/>
                      <a:pt x="760" y="11094"/>
                    </a:cubicBezTo>
                    <a:cubicBezTo>
                      <a:pt x="368" y="10849"/>
                      <a:pt x="148" y="10518"/>
                      <a:pt x="87" y="10078"/>
                    </a:cubicBezTo>
                    <a:cubicBezTo>
                      <a:pt x="1" y="9563"/>
                      <a:pt x="552" y="9355"/>
                      <a:pt x="1140" y="9123"/>
                    </a:cubicBezTo>
                    <a:cubicBezTo>
                      <a:pt x="1507" y="8988"/>
                      <a:pt x="1874" y="8829"/>
                      <a:pt x="2119" y="8596"/>
                    </a:cubicBezTo>
                    <a:cubicBezTo>
                      <a:pt x="3552" y="7335"/>
                      <a:pt x="4103" y="5511"/>
                      <a:pt x="4617" y="3907"/>
                    </a:cubicBezTo>
                    <a:cubicBezTo>
                      <a:pt x="5107" y="2290"/>
                      <a:pt x="5535" y="907"/>
                      <a:pt x="6698" y="478"/>
                    </a:cubicBezTo>
                    <a:cubicBezTo>
                      <a:pt x="7996" y="1"/>
                      <a:pt x="9172" y="907"/>
                      <a:pt x="10323" y="1788"/>
                    </a:cubicBezTo>
                    <a:cubicBezTo>
                      <a:pt x="10959" y="2290"/>
                      <a:pt x="11572" y="2768"/>
                      <a:pt x="12220" y="3001"/>
                    </a:cubicBezTo>
                    <a:cubicBezTo>
                      <a:pt x="12490" y="3111"/>
                      <a:pt x="12833" y="3148"/>
                      <a:pt x="13151" y="3197"/>
                    </a:cubicBezTo>
                    <a:cubicBezTo>
                      <a:pt x="13824" y="3307"/>
                      <a:pt x="14510" y="3417"/>
                      <a:pt x="14694" y="3980"/>
                    </a:cubicBezTo>
                    <a:cubicBezTo>
                      <a:pt x="14975" y="4862"/>
                      <a:pt x="14326" y="5596"/>
                      <a:pt x="13763" y="6245"/>
                    </a:cubicBezTo>
                    <a:cubicBezTo>
                      <a:pt x="13494" y="6551"/>
                      <a:pt x="13249" y="6845"/>
                      <a:pt x="13127" y="7115"/>
                    </a:cubicBezTo>
                    <a:cubicBezTo>
                      <a:pt x="13102" y="7151"/>
                      <a:pt x="13090" y="7188"/>
                      <a:pt x="13078" y="7249"/>
                    </a:cubicBezTo>
                    <a:cubicBezTo>
                      <a:pt x="13029" y="7372"/>
                      <a:pt x="12980" y="7531"/>
                      <a:pt x="12906" y="7592"/>
                    </a:cubicBezTo>
                    <a:cubicBezTo>
                      <a:pt x="12735" y="7739"/>
                      <a:pt x="12490" y="7800"/>
                      <a:pt x="12282" y="7861"/>
                    </a:cubicBezTo>
                    <a:cubicBezTo>
                      <a:pt x="12184" y="7886"/>
                      <a:pt x="12110" y="7910"/>
                      <a:pt x="12037" y="7947"/>
                    </a:cubicBezTo>
                    <a:lnTo>
                      <a:pt x="11816" y="8021"/>
                    </a:lnTo>
                    <a:cubicBezTo>
                      <a:pt x="11192" y="8266"/>
                      <a:pt x="10506" y="8657"/>
                      <a:pt x="9784" y="9086"/>
                    </a:cubicBezTo>
                    <a:cubicBezTo>
                      <a:pt x="8682" y="9735"/>
                      <a:pt x="7445" y="10469"/>
                      <a:pt x="5976" y="10922"/>
                    </a:cubicBezTo>
                    <a:lnTo>
                      <a:pt x="5964" y="10898"/>
                    </a:lnTo>
                    <a:lnTo>
                      <a:pt x="5976" y="10922"/>
                    </a:lnTo>
                    <a:cubicBezTo>
                      <a:pt x="5547" y="11033"/>
                      <a:pt x="3968" y="11498"/>
                      <a:pt x="2548" y="11498"/>
                    </a:cubicBezTo>
                    <a:close/>
                  </a:path>
                </a:pathLst>
              </a:custGeom>
              <a:noFill/>
              <a:ln w="9525" cap="flat" cmpd="sng">
                <a:solidFill>
                  <a:schemeClr val="accent3"/>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396" name="Google Shape;396;p15"/>
          <p:cNvSpPr txBox="1">
            <a:spLocks noGrp="1"/>
          </p:cNvSpPr>
          <p:nvPr>
            <p:ph type="title"/>
          </p:nvPr>
        </p:nvSpPr>
        <p:spPr>
          <a:xfrm>
            <a:off x="4248200" y="1177913"/>
            <a:ext cx="3732000" cy="1646700"/>
          </a:xfrm>
          <a:prstGeom prst="rect">
            <a:avLst/>
          </a:prstGeom>
        </p:spPr>
        <p:txBody>
          <a:bodyPr spcFirstLastPara="1" wrap="square" lIns="91425" tIns="91425" rIns="91425" bIns="91425" anchor="b" anchorCtr="0">
            <a:noAutofit/>
          </a:bodyPr>
          <a:lstStyle>
            <a:lvl1pPr lvl="0" algn="r" rtl="0">
              <a:lnSpc>
                <a:spcPct val="90000"/>
              </a:lnSpc>
              <a:spcBef>
                <a:spcPts val="0"/>
              </a:spcBef>
              <a:spcAft>
                <a:spcPts val="0"/>
              </a:spcAft>
              <a:buSzPts val="4200"/>
              <a:buNone/>
              <a:defRPr>
                <a:solidFill>
                  <a:schemeClr val="accent6"/>
                </a:solidFill>
              </a:defRPr>
            </a:lvl1pPr>
            <a:lvl2pPr lvl="1" algn="r" rtl="0">
              <a:spcBef>
                <a:spcPts val="0"/>
              </a:spcBef>
              <a:spcAft>
                <a:spcPts val="0"/>
              </a:spcAft>
              <a:buSzPts val="4200"/>
              <a:buNone/>
              <a:defRPr sz="4200"/>
            </a:lvl2pPr>
            <a:lvl3pPr lvl="2" algn="r" rtl="0">
              <a:spcBef>
                <a:spcPts val="0"/>
              </a:spcBef>
              <a:spcAft>
                <a:spcPts val="0"/>
              </a:spcAft>
              <a:buSzPts val="4200"/>
              <a:buNone/>
              <a:defRPr sz="4200"/>
            </a:lvl3pPr>
            <a:lvl4pPr lvl="3" algn="r" rtl="0">
              <a:spcBef>
                <a:spcPts val="0"/>
              </a:spcBef>
              <a:spcAft>
                <a:spcPts val="0"/>
              </a:spcAft>
              <a:buSzPts val="4200"/>
              <a:buNone/>
              <a:defRPr sz="4200"/>
            </a:lvl4pPr>
            <a:lvl5pPr lvl="4" algn="r" rtl="0">
              <a:spcBef>
                <a:spcPts val="0"/>
              </a:spcBef>
              <a:spcAft>
                <a:spcPts val="0"/>
              </a:spcAft>
              <a:buSzPts val="4200"/>
              <a:buNone/>
              <a:defRPr sz="4200"/>
            </a:lvl5pPr>
            <a:lvl6pPr lvl="5" algn="r" rtl="0">
              <a:spcBef>
                <a:spcPts val="0"/>
              </a:spcBef>
              <a:spcAft>
                <a:spcPts val="0"/>
              </a:spcAft>
              <a:buSzPts val="4200"/>
              <a:buNone/>
              <a:defRPr sz="4200"/>
            </a:lvl6pPr>
            <a:lvl7pPr lvl="6" algn="r" rtl="0">
              <a:spcBef>
                <a:spcPts val="0"/>
              </a:spcBef>
              <a:spcAft>
                <a:spcPts val="0"/>
              </a:spcAft>
              <a:buSzPts val="4200"/>
              <a:buNone/>
              <a:defRPr sz="4200"/>
            </a:lvl7pPr>
            <a:lvl8pPr lvl="7" algn="r" rtl="0">
              <a:spcBef>
                <a:spcPts val="0"/>
              </a:spcBef>
              <a:spcAft>
                <a:spcPts val="0"/>
              </a:spcAft>
              <a:buSzPts val="4200"/>
              <a:buNone/>
              <a:defRPr sz="4200"/>
            </a:lvl8pPr>
            <a:lvl9pPr lvl="8" algn="r" rtl="0">
              <a:spcBef>
                <a:spcPts val="0"/>
              </a:spcBef>
              <a:spcAft>
                <a:spcPts val="0"/>
              </a:spcAft>
              <a:buSzPts val="4200"/>
              <a:buNone/>
              <a:defRPr sz="4200"/>
            </a:lvl9pPr>
          </a:lstStyle>
          <a:p>
            <a:endParaRPr/>
          </a:p>
        </p:txBody>
      </p:sp>
      <p:sp>
        <p:nvSpPr>
          <p:cNvPr id="397" name="Google Shape;397;p15"/>
          <p:cNvSpPr txBox="1">
            <a:spLocks noGrp="1"/>
          </p:cNvSpPr>
          <p:nvPr>
            <p:ph type="subTitle" idx="1"/>
          </p:nvPr>
        </p:nvSpPr>
        <p:spPr>
          <a:xfrm>
            <a:off x="4808725" y="2836100"/>
            <a:ext cx="3171600" cy="1129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100"/>
              <a:buNone/>
              <a:defRPr sz="1600"/>
            </a:lvl1pPr>
            <a:lvl2pPr lvl="1" algn="r" rtl="0">
              <a:lnSpc>
                <a:spcPct val="100000"/>
              </a:lnSpc>
              <a:spcBef>
                <a:spcPts val="0"/>
              </a:spcBef>
              <a:spcAft>
                <a:spcPts val="0"/>
              </a:spcAft>
              <a:buSzPts val="2100"/>
              <a:buNone/>
              <a:defRPr sz="2100"/>
            </a:lvl2pPr>
            <a:lvl3pPr lvl="2" algn="r" rtl="0">
              <a:lnSpc>
                <a:spcPct val="100000"/>
              </a:lnSpc>
              <a:spcBef>
                <a:spcPts val="0"/>
              </a:spcBef>
              <a:spcAft>
                <a:spcPts val="0"/>
              </a:spcAft>
              <a:buSzPts val="2100"/>
              <a:buNone/>
              <a:defRPr sz="2100"/>
            </a:lvl3pPr>
            <a:lvl4pPr lvl="3" algn="r" rtl="0">
              <a:lnSpc>
                <a:spcPct val="100000"/>
              </a:lnSpc>
              <a:spcBef>
                <a:spcPts val="0"/>
              </a:spcBef>
              <a:spcAft>
                <a:spcPts val="0"/>
              </a:spcAft>
              <a:buSzPts val="2100"/>
              <a:buNone/>
              <a:defRPr sz="2100"/>
            </a:lvl4pPr>
            <a:lvl5pPr lvl="4" algn="r" rtl="0">
              <a:lnSpc>
                <a:spcPct val="100000"/>
              </a:lnSpc>
              <a:spcBef>
                <a:spcPts val="0"/>
              </a:spcBef>
              <a:spcAft>
                <a:spcPts val="0"/>
              </a:spcAft>
              <a:buSzPts val="2100"/>
              <a:buNone/>
              <a:defRPr sz="2100"/>
            </a:lvl5pPr>
            <a:lvl6pPr lvl="5" algn="r" rtl="0">
              <a:lnSpc>
                <a:spcPct val="100000"/>
              </a:lnSpc>
              <a:spcBef>
                <a:spcPts val="0"/>
              </a:spcBef>
              <a:spcAft>
                <a:spcPts val="0"/>
              </a:spcAft>
              <a:buSzPts val="2100"/>
              <a:buNone/>
              <a:defRPr sz="2100"/>
            </a:lvl6pPr>
            <a:lvl7pPr lvl="6" algn="r" rtl="0">
              <a:lnSpc>
                <a:spcPct val="100000"/>
              </a:lnSpc>
              <a:spcBef>
                <a:spcPts val="0"/>
              </a:spcBef>
              <a:spcAft>
                <a:spcPts val="0"/>
              </a:spcAft>
              <a:buSzPts val="2100"/>
              <a:buNone/>
              <a:defRPr sz="2100"/>
            </a:lvl7pPr>
            <a:lvl8pPr lvl="7" algn="r" rtl="0">
              <a:lnSpc>
                <a:spcPct val="100000"/>
              </a:lnSpc>
              <a:spcBef>
                <a:spcPts val="0"/>
              </a:spcBef>
              <a:spcAft>
                <a:spcPts val="0"/>
              </a:spcAft>
              <a:buSzPts val="2100"/>
              <a:buNone/>
              <a:defRPr sz="2100"/>
            </a:lvl8pPr>
            <a:lvl9pPr lvl="8" algn="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2977358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5"/>
        <p:cNvGrpSpPr/>
        <p:nvPr/>
      </p:nvGrpSpPr>
      <p:grpSpPr>
        <a:xfrm>
          <a:off x="0" y="0"/>
          <a:ext cx="0" cy="0"/>
          <a:chOff x="0" y="0"/>
          <a:chExt cx="0" cy="0"/>
        </a:xfrm>
      </p:grpSpPr>
      <p:sp>
        <p:nvSpPr>
          <p:cNvPr id="456" name="Google Shape;456;p18"/>
          <p:cNvSpPr txBox="1">
            <a:spLocks noGrp="1"/>
          </p:cNvSpPr>
          <p:nvPr>
            <p:ph type="title"/>
          </p:nvPr>
        </p:nvSpPr>
        <p:spPr>
          <a:xfrm>
            <a:off x="758775" y="391234"/>
            <a:ext cx="76263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6"/>
              </a:buClr>
              <a:buSzPts val="3200"/>
              <a:buFont typeface="Rajdhani"/>
              <a:buNone/>
              <a:defRPr b="1">
                <a:solidFill>
                  <a:schemeClr val="accent6"/>
                </a:solidFill>
                <a:latin typeface="Rajdhani"/>
                <a:ea typeface="Rajdhani"/>
                <a:cs typeface="Rajdhani"/>
                <a:sym typeface="Rajdhani"/>
              </a:defRPr>
            </a:lvl1pPr>
            <a:lvl2pPr lvl="1"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2pPr>
            <a:lvl3pPr lvl="2"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3pPr>
            <a:lvl4pPr lvl="3"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4pPr>
            <a:lvl5pPr lvl="4"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5pPr>
            <a:lvl6pPr lvl="5"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6pPr>
            <a:lvl7pPr lvl="6"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7pPr>
            <a:lvl8pPr lvl="7"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8pPr>
            <a:lvl9pPr lvl="8" algn="ctr" rtl="0">
              <a:spcBef>
                <a:spcPts val="0"/>
              </a:spcBef>
              <a:spcAft>
                <a:spcPts val="0"/>
              </a:spcAft>
              <a:buClr>
                <a:schemeClr val="accent6"/>
              </a:buClr>
              <a:buSzPts val="3200"/>
              <a:buFont typeface="Rajdhani"/>
              <a:buNone/>
              <a:defRPr sz="3200" b="1">
                <a:solidFill>
                  <a:schemeClr val="accent6"/>
                </a:solidFill>
                <a:latin typeface="Rajdhani"/>
                <a:ea typeface="Rajdhani"/>
                <a:cs typeface="Rajdhani"/>
                <a:sym typeface="Rajdhani"/>
              </a:defRPr>
            </a:lvl9pPr>
          </a:lstStyle>
          <a:p>
            <a:endParaRPr/>
          </a:p>
        </p:txBody>
      </p:sp>
      <p:grpSp>
        <p:nvGrpSpPr>
          <p:cNvPr id="457" name="Google Shape;457;p18"/>
          <p:cNvGrpSpPr/>
          <p:nvPr/>
        </p:nvGrpSpPr>
        <p:grpSpPr>
          <a:xfrm>
            <a:off x="-1614446" y="-668744"/>
            <a:ext cx="12693753" cy="6889485"/>
            <a:chOff x="-1614447" y="-668745"/>
            <a:chExt cx="12693753" cy="6889485"/>
          </a:xfrm>
        </p:grpSpPr>
        <p:grpSp>
          <p:nvGrpSpPr>
            <p:cNvPr id="458" name="Google Shape;458;p18"/>
            <p:cNvGrpSpPr/>
            <p:nvPr/>
          </p:nvGrpSpPr>
          <p:grpSpPr>
            <a:xfrm>
              <a:off x="-1614447" y="4335248"/>
              <a:ext cx="2795340" cy="1885492"/>
              <a:chOff x="965100" y="1428788"/>
              <a:chExt cx="1354200" cy="913425"/>
            </a:xfrm>
          </p:grpSpPr>
          <p:sp>
            <p:nvSpPr>
              <p:cNvPr id="459" name="Google Shape;459;p18"/>
              <p:cNvSpPr/>
              <p:nvPr/>
            </p:nvSpPr>
            <p:spPr>
              <a:xfrm>
                <a:off x="1024800" y="1480513"/>
                <a:ext cx="1238800" cy="803850"/>
              </a:xfrm>
              <a:custGeom>
                <a:avLst/>
                <a:gdLst/>
                <a:ahLst/>
                <a:cxnLst/>
                <a:rect l="l" t="t" r="r" b="b"/>
                <a:pathLst>
                  <a:path w="49552" h="32154" fill="none" extrusionOk="0">
                    <a:moveTo>
                      <a:pt x="4579" y="32153"/>
                    </a:moveTo>
                    <a:cubicBezTo>
                      <a:pt x="3894" y="32153"/>
                      <a:pt x="3122" y="31957"/>
                      <a:pt x="2229" y="31541"/>
                    </a:cubicBezTo>
                    <a:cubicBezTo>
                      <a:pt x="1078" y="31027"/>
                      <a:pt x="416" y="30414"/>
                      <a:pt x="208" y="29668"/>
                    </a:cubicBezTo>
                    <a:cubicBezTo>
                      <a:pt x="0" y="28970"/>
                      <a:pt x="208" y="28284"/>
                      <a:pt x="392" y="27598"/>
                    </a:cubicBezTo>
                    <a:cubicBezTo>
                      <a:pt x="429" y="27439"/>
                      <a:pt x="465" y="27304"/>
                      <a:pt x="514" y="27170"/>
                    </a:cubicBezTo>
                    <a:cubicBezTo>
                      <a:pt x="600" y="26815"/>
                      <a:pt x="661" y="26447"/>
                      <a:pt x="735" y="26092"/>
                    </a:cubicBezTo>
                    <a:cubicBezTo>
                      <a:pt x="894" y="25260"/>
                      <a:pt x="1065" y="24366"/>
                      <a:pt x="1518" y="23631"/>
                    </a:cubicBezTo>
                    <a:cubicBezTo>
                      <a:pt x="2388" y="22235"/>
                      <a:pt x="4041" y="21685"/>
                      <a:pt x="5632" y="21170"/>
                    </a:cubicBezTo>
                    <a:cubicBezTo>
                      <a:pt x="5914" y="21072"/>
                      <a:pt x="6208" y="20987"/>
                      <a:pt x="6477" y="20876"/>
                    </a:cubicBezTo>
                    <a:cubicBezTo>
                      <a:pt x="8240" y="20252"/>
                      <a:pt x="10199" y="18868"/>
                      <a:pt x="9967" y="16995"/>
                    </a:cubicBezTo>
                    <a:cubicBezTo>
                      <a:pt x="9918" y="16603"/>
                      <a:pt x="9783" y="16224"/>
                      <a:pt x="9648" y="15856"/>
                    </a:cubicBezTo>
                    <a:cubicBezTo>
                      <a:pt x="9489" y="15465"/>
                      <a:pt x="9342" y="15048"/>
                      <a:pt x="9306" y="14620"/>
                    </a:cubicBezTo>
                    <a:cubicBezTo>
                      <a:pt x="9220" y="13481"/>
                      <a:pt x="9906" y="12538"/>
                      <a:pt x="10579" y="11620"/>
                    </a:cubicBezTo>
                    <a:cubicBezTo>
                      <a:pt x="11203" y="10763"/>
                      <a:pt x="11865" y="9857"/>
                      <a:pt x="11865" y="8828"/>
                    </a:cubicBezTo>
                    <a:cubicBezTo>
                      <a:pt x="11865" y="8571"/>
                      <a:pt x="11816" y="8326"/>
                      <a:pt x="11791" y="8069"/>
                    </a:cubicBezTo>
                    <a:cubicBezTo>
                      <a:pt x="11754" y="7837"/>
                      <a:pt x="11718" y="7592"/>
                      <a:pt x="11718" y="7359"/>
                    </a:cubicBezTo>
                    <a:cubicBezTo>
                      <a:pt x="11669" y="5510"/>
                      <a:pt x="13469" y="4163"/>
                      <a:pt x="15170" y="3674"/>
                    </a:cubicBezTo>
                    <a:cubicBezTo>
                      <a:pt x="16823" y="3196"/>
                      <a:pt x="18574" y="3233"/>
                      <a:pt x="20252" y="3257"/>
                    </a:cubicBezTo>
                    <a:cubicBezTo>
                      <a:pt x="21696" y="3294"/>
                      <a:pt x="23178" y="3306"/>
                      <a:pt x="24586" y="3025"/>
                    </a:cubicBezTo>
                    <a:cubicBezTo>
                      <a:pt x="25921" y="2768"/>
                      <a:pt x="27206" y="2229"/>
                      <a:pt x="28443" y="1715"/>
                    </a:cubicBezTo>
                    <a:cubicBezTo>
                      <a:pt x="29116" y="1421"/>
                      <a:pt x="29814" y="1127"/>
                      <a:pt x="30537" y="882"/>
                    </a:cubicBezTo>
                    <a:cubicBezTo>
                      <a:pt x="33047" y="13"/>
                      <a:pt x="35128" y="0"/>
                      <a:pt x="36757" y="845"/>
                    </a:cubicBezTo>
                    <a:cubicBezTo>
                      <a:pt x="37797" y="1372"/>
                      <a:pt x="38605" y="2278"/>
                      <a:pt x="39365" y="3135"/>
                    </a:cubicBezTo>
                    <a:cubicBezTo>
                      <a:pt x="40013" y="3857"/>
                      <a:pt x="40687" y="4604"/>
                      <a:pt x="41495" y="5143"/>
                    </a:cubicBezTo>
                    <a:cubicBezTo>
                      <a:pt x="42413" y="5755"/>
                      <a:pt x="43491" y="6098"/>
                      <a:pt x="44531" y="6416"/>
                    </a:cubicBezTo>
                    <a:cubicBezTo>
                      <a:pt x="44972" y="6551"/>
                      <a:pt x="45425" y="6698"/>
                      <a:pt x="45878" y="6857"/>
                    </a:cubicBezTo>
                    <a:cubicBezTo>
                      <a:pt x="47899" y="7604"/>
                      <a:pt x="49552" y="9722"/>
                      <a:pt x="49343" y="11277"/>
                    </a:cubicBezTo>
                    <a:cubicBezTo>
                      <a:pt x="49209" y="12306"/>
                      <a:pt x="48303" y="12967"/>
                      <a:pt x="46772" y="13114"/>
                    </a:cubicBezTo>
                    <a:lnTo>
                      <a:pt x="46503" y="13150"/>
                    </a:lnTo>
                    <a:cubicBezTo>
                      <a:pt x="45046" y="13285"/>
                      <a:pt x="42609" y="13518"/>
                      <a:pt x="42095" y="15024"/>
                    </a:cubicBezTo>
                    <a:cubicBezTo>
                      <a:pt x="41850" y="15734"/>
                      <a:pt x="42083" y="16456"/>
                      <a:pt x="42328" y="17215"/>
                    </a:cubicBezTo>
                    <a:cubicBezTo>
                      <a:pt x="42670" y="18293"/>
                      <a:pt x="43025" y="19407"/>
                      <a:pt x="42058" y="20558"/>
                    </a:cubicBezTo>
                    <a:lnTo>
                      <a:pt x="42058" y="20558"/>
                    </a:lnTo>
                    <a:cubicBezTo>
                      <a:pt x="41838" y="20827"/>
                      <a:pt x="41544" y="21060"/>
                      <a:pt x="41262" y="21268"/>
                    </a:cubicBezTo>
                    <a:cubicBezTo>
                      <a:pt x="40956" y="21513"/>
                      <a:pt x="40638" y="21758"/>
                      <a:pt x="40405" y="22064"/>
                    </a:cubicBezTo>
                    <a:cubicBezTo>
                      <a:pt x="39977" y="22640"/>
                      <a:pt x="39854" y="23374"/>
                      <a:pt x="39720" y="24097"/>
                    </a:cubicBezTo>
                    <a:cubicBezTo>
                      <a:pt x="39585" y="24819"/>
                      <a:pt x="39462" y="25590"/>
                      <a:pt x="38985" y="26190"/>
                    </a:cubicBezTo>
                    <a:cubicBezTo>
                      <a:pt x="38165" y="27243"/>
                      <a:pt x="36659" y="27378"/>
                      <a:pt x="35324" y="27427"/>
                    </a:cubicBezTo>
                    <a:cubicBezTo>
                      <a:pt x="33794" y="27476"/>
                      <a:pt x="31896" y="27537"/>
                      <a:pt x="30402" y="26643"/>
                    </a:cubicBezTo>
                    <a:cubicBezTo>
                      <a:pt x="30169" y="26509"/>
                      <a:pt x="29961" y="26362"/>
                      <a:pt x="29741" y="26203"/>
                    </a:cubicBezTo>
                    <a:cubicBezTo>
                      <a:pt x="29447" y="25994"/>
                      <a:pt x="29141" y="25774"/>
                      <a:pt x="28810" y="25603"/>
                    </a:cubicBezTo>
                    <a:cubicBezTo>
                      <a:pt x="26986" y="24745"/>
                      <a:pt x="24880" y="25872"/>
                      <a:pt x="23778" y="26631"/>
                    </a:cubicBezTo>
                    <a:cubicBezTo>
                      <a:pt x="23423" y="26876"/>
                      <a:pt x="23080" y="27121"/>
                      <a:pt x="22749" y="27378"/>
                    </a:cubicBezTo>
                    <a:cubicBezTo>
                      <a:pt x="21635" y="28211"/>
                      <a:pt x="20472" y="29068"/>
                      <a:pt x="19101" y="29374"/>
                    </a:cubicBezTo>
                    <a:cubicBezTo>
                      <a:pt x="17668" y="29692"/>
                      <a:pt x="16138" y="29386"/>
                      <a:pt x="14656" y="29080"/>
                    </a:cubicBezTo>
                    <a:cubicBezTo>
                      <a:pt x="12771" y="28700"/>
                      <a:pt x="10995" y="28333"/>
                      <a:pt x="9404" y="29190"/>
                    </a:cubicBezTo>
                    <a:cubicBezTo>
                      <a:pt x="8791" y="29508"/>
                      <a:pt x="8265" y="29998"/>
                      <a:pt x="7751" y="30476"/>
                    </a:cubicBezTo>
                    <a:cubicBezTo>
                      <a:pt x="7065" y="31112"/>
                      <a:pt x="6343" y="31786"/>
                      <a:pt x="5412" y="32031"/>
                    </a:cubicBezTo>
                    <a:cubicBezTo>
                      <a:pt x="5130" y="32129"/>
                      <a:pt x="4861" y="32153"/>
                      <a:pt x="4579" y="321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0" name="Google Shape;460;p18"/>
              <p:cNvSpPr/>
              <p:nvPr/>
            </p:nvSpPr>
            <p:spPr>
              <a:xfrm>
                <a:off x="1115700" y="1572038"/>
                <a:ext cx="1019650" cy="629350"/>
              </a:xfrm>
              <a:custGeom>
                <a:avLst/>
                <a:gdLst/>
                <a:ahLst/>
                <a:cxnLst/>
                <a:rect l="l" t="t" r="r" b="b"/>
                <a:pathLst>
                  <a:path w="40786" h="25174" fill="none" extrusionOk="0">
                    <a:moveTo>
                      <a:pt x="576" y="25149"/>
                    </a:moveTo>
                    <a:cubicBezTo>
                      <a:pt x="392" y="25149"/>
                      <a:pt x="184" y="25088"/>
                      <a:pt x="37" y="24807"/>
                    </a:cubicBezTo>
                    <a:cubicBezTo>
                      <a:pt x="1" y="24696"/>
                      <a:pt x="37" y="24599"/>
                      <a:pt x="99" y="24488"/>
                    </a:cubicBezTo>
                    <a:cubicBezTo>
                      <a:pt x="135" y="24439"/>
                      <a:pt x="148" y="24378"/>
                      <a:pt x="160" y="24329"/>
                    </a:cubicBezTo>
                    <a:cubicBezTo>
                      <a:pt x="282" y="23876"/>
                      <a:pt x="368" y="23435"/>
                      <a:pt x="441" y="23031"/>
                    </a:cubicBezTo>
                    <a:cubicBezTo>
                      <a:pt x="527" y="22578"/>
                      <a:pt x="637" y="21942"/>
                      <a:pt x="760" y="21746"/>
                    </a:cubicBezTo>
                    <a:cubicBezTo>
                      <a:pt x="992" y="21391"/>
                      <a:pt x="2229" y="20987"/>
                      <a:pt x="3062" y="20705"/>
                    </a:cubicBezTo>
                    <a:cubicBezTo>
                      <a:pt x="3331" y="20619"/>
                      <a:pt x="3649" y="20509"/>
                      <a:pt x="3955" y="20399"/>
                    </a:cubicBezTo>
                    <a:cubicBezTo>
                      <a:pt x="7837" y="19040"/>
                      <a:pt x="10077" y="16089"/>
                      <a:pt x="9698" y="12906"/>
                    </a:cubicBezTo>
                    <a:cubicBezTo>
                      <a:pt x="9600" y="12097"/>
                      <a:pt x="9367" y="11449"/>
                      <a:pt x="9184" y="10971"/>
                    </a:cubicBezTo>
                    <a:cubicBezTo>
                      <a:pt x="9184" y="10959"/>
                      <a:pt x="9159" y="10934"/>
                      <a:pt x="9147" y="10922"/>
                    </a:cubicBezTo>
                    <a:cubicBezTo>
                      <a:pt x="9122" y="10885"/>
                      <a:pt x="9098" y="10836"/>
                      <a:pt x="9098" y="10787"/>
                    </a:cubicBezTo>
                    <a:cubicBezTo>
                      <a:pt x="9122" y="10591"/>
                      <a:pt x="9306" y="10396"/>
                      <a:pt x="9490" y="10187"/>
                    </a:cubicBezTo>
                    <a:cubicBezTo>
                      <a:pt x="9563" y="10114"/>
                      <a:pt x="9624" y="10040"/>
                      <a:pt x="9686" y="9967"/>
                    </a:cubicBezTo>
                    <a:cubicBezTo>
                      <a:pt x="10494" y="8841"/>
                      <a:pt x="11608" y="7310"/>
                      <a:pt x="11632" y="5192"/>
                    </a:cubicBezTo>
                    <a:cubicBezTo>
                      <a:pt x="11632" y="4665"/>
                      <a:pt x="11547" y="4225"/>
                      <a:pt x="11510" y="3906"/>
                    </a:cubicBezTo>
                    <a:lnTo>
                      <a:pt x="11510" y="3882"/>
                    </a:lnTo>
                    <a:cubicBezTo>
                      <a:pt x="11510" y="3869"/>
                      <a:pt x="11485" y="3845"/>
                      <a:pt x="11510" y="3821"/>
                    </a:cubicBezTo>
                    <a:cubicBezTo>
                      <a:pt x="11571" y="3637"/>
                      <a:pt x="11877" y="3478"/>
                      <a:pt x="12465" y="3306"/>
                    </a:cubicBezTo>
                    <a:cubicBezTo>
                      <a:pt x="13383" y="3049"/>
                      <a:pt x="14461" y="3012"/>
                      <a:pt x="15391" y="3012"/>
                    </a:cubicBezTo>
                    <a:cubicBezTo>
                      <a:pt x="15771" y="3012"/>
                      <a:pt x="16163" y="3012"/>
                      <a:pt x="16542" y="3025"/>
                    </a:cubicBezTo>
                    <a:lnTo>
                      <a:pt x="16567" y="3025"/>
                    </a:lnTo>
                    <a:cubicBezTo>
                      <a:pt x="16983" y="3025"/>
                      <a:pt x="17412" y="3049"/>
                      <a:pt x="17852" y="3049"/>
                    </a:cubicBezTo>
                    <a:cubicBezTo>
                      <a:pt x="18881" y="3049"/>
                      <a:pt x="20228" y="3012"/>
                      <a:pt x="21623" y="2743"/>
                    </a:cubicBezTo>
                    <a:cubicBezTo>
                      <a:pt x="23289" y="2400"/>
                      <a:pt x="24807" y="1776"/>
                      <a:pt x="26129" y="1225"/>
                    </a:cubicBezTo>
                    <a:cubicBezTo>
                      <a:pt x="26790" y="943"/>
                      <a:pt x="27415" y="686"/>
                      <a:pt x="28027" y="478"/>
                    </a:cubicBezTo>
                    <a:cubicBezTo>
                      <a:pt x="28921" y="172"/>
                      <a:pt x="29753" y="0"/>
                      <a:pt x="30402" y="0"/>
                    </a:cubicBezTo>
                    <a:cubicBezTo>
                      <a:pt x="30868" y="0"/>
                      <a:pt x="31247" y="74"/>
                      <a:pt x="31541" y="233"/>
                    </a:cubicBezTo>
                    <a:cubicBezTo>
                      <a:pt x="32043" y="490"/>
                      <a:pt x="32606" y="1115"/>
                      <a:pt x="33206" y="1788"/>
                    </a:cubicBezTo>
                    <a:cubicBezTo>
                      <a:pt x="33953" y="2621"/>
                      <a:pt x="34810" y="3563"/>
                      <a:pt x="35973" y="4347"/>
                    </a:cubicBezTo>
                    <a:cubicBezTo>
                      <a:pt x="37296" y="5216"/>
                      <a:pt x="38667" y="5657"/>
                      <a:pt x="39879" y="6024"/>
                    </a:cubicBezTo>
                    <a:cubicBezTo>
                      <a:pt x="39965" y="6061"/>
                      <a:pt x="40112" y="6073"/>
                      <a:pt x="40247" y="6073"/>
                    </a:cubicBezTo>
                    <a:cubicBezTo>
                      <a:pt x="40455" y="6086"/>
                      <a:pt x="40638" y="6110"/>
                      <a:pt x="40736" y="6196"/>
                    </a:cubicBezTo>
                    <a:cubicBezTo>
                      <a:pt x="40773" y="6233"/>
                      <a:pt x="40785" y="6269"/>
                      <a:pt x="40785" y="6331"/>
                    </a:cubicBezTo>
                    <a:cubicBezTo>
                      <a:pt x="40700" y="7335"/>
                      <a:pt x="39659" y="7665"/>
                      <a:pt x="38459" y="8045"/>
                    </a:cubicBezTo>
                    <a:cubicBezTo>
                      <a:pt x="37186" y="8449"/>
                      <a:pt x="35741" y="8902"/>
                      <a:pt x="35275" y="10285"/>
                    </a:cubicBezTo>
                    <a:cubicBezTo>
                      <a:pt x="34663" y="12061"/>
                      <a:pt x="35153" y="13603"/>
                      <a:pt x="35471" y="14632"/>
                    </a:cubicBezTo>
                    <a:lnTo>
                      <a:pt x="35520" y="14718"/>
                    </a:lnTo>
                    <a:cubicBezTo>
                      <a:pt x="35557" y="14803"/>
                      <a:pt x="35594" y="14877"/>
                      <a:pt x="35582" y="14963"/>
                    </a:cubicBezTo>
                    <a:cubicBezTo>
                      <a:pt x="35582" y="14987"/>
                      <a:pt x="35557" y="14987"/>
                      <a:pt x="35557" y="14999"/>
                    </a:cubicBezTo>
                    <a:cubicBezTo>
                      <a:pt x="35178" y="15305"/>
                      <a:pt x="34602" y="15746"/>
                      <a:pt x="34088" y="16420"/>
                    </a:cubicBezTo>
                    <a:cubicBezTo>
                      <a:pt x="33170" y="17632"/>
                      <a:pt x="32949" y="18930"/>
                      <a:pt x="32778" y="19885"/>
                    </a:cubicBezTo>
                    <a:cubicBezTo>
                      <a:pt x="32778" y="19921"/>
                      <a:pt x="32765" y="19970"/>
                      <a:pt x="32765" y="20019"/>
                    </a:cubicBezTo>
                    <a:cubicBezTo>
                      <a:pt x="32765" y="20129"/>
                      <a:pt x="32765" y="20252"/>
                      <a:pt x="32680" y="20325"/>
                    </a:cubicBezTo>
                    <a:cubicBezTo>
                      <a:pt x="32582" y="20436"/>
                      <a:pt x="32361" y="20436"/>
                      <a:pt x="32055" y="20411"/>
                    </a:cubicBezTo>
                    <a:cubicBezTo>
                      <a:pt x="31921" y="20411"/>
                      <a:pt x="31761" y="20399"/>
                      <a:pt x="31615" y="20411"/>
                    </a:cubicBezTo>
                    <a:cubicBezTo>
                      <a:pt x="31272" y="20436"/>
                      <a:pt x="30929" y="20436"/>
                      <a:pt x="30574" y="20436"/>
                    </a:cubicBezTo>
                    <a:cubicBezTo>
                      <a:pt x="29925" y="20436"/>
                      <a:pt x="29031" y="20399"/>
                      <a:pt x="28541" y="20105"/>
                    </a:cubicBezTo>
                    <a:cubicBezTo>
                      <a:pt x="28443" y="20044"/>
                      <a:pt x="28296" y="19946"/>
                      <a:pt x="28137" y="19836"/>
                    </a:cubicBezTo>
                    <a:cubicBezTo>
                      <a:pt x="27758" y="19554"/>
                      <a:pt x="27280" y="19223"/>
                      <a:pt x="26680" y="18930"/>
                    </a:cubicBezTo>
                    <a:cubicBezTo>
                      <a:pt x="25799" y="18501"/>
                      <a:pt x="24819" y="18293"/>
                      <a:pt x="23791" y="18293"/>
                    </a:cubicBezTo>
                    <a:cubicBezTo>
                      <a:pt x="21562" y="18293"/>
                      <a:pt x="19554" y="19334"/>
                      <a:pt x="18269" y="20215"/>
                    </a:cubicBezTo>
                    <a:cubicBezTo>
                      <a:pt x="17865" y="20497"/>
                      <a:pt x="17485" y="20766"/>
                      <a:pt x="17130" y="21023"/>
                    </a:cubicBezTo>
                    <a:cubicBezTo>
                      <a:pt x="16261" y="21672"/>
                      <a:pt x="15440" y="22284"/>
                      <a:pt x="14767" y="22431"/>
                    </a:cubicBezTo>
                    <a:cubicBezTo>
                      <a:pt x="14595" y="22468"/>
                      <a:pt x="14412" y="22493"/>
                      <a:pt x="14179" y="22493"/>
                    </a:cubicBezTo>
                    <a:cubicBezTo>
                      <a:pt x="13493" y="22493"/>
                      <a:pt x="12636" y="22333"/>
                      <a:pt x="11743" y="22150"/>
                    </a:cubicBezTo>
                    <a:cubicBezTo>
                      <a:pt x="10641" y="21917"/>
                      <a:pt x="9392" y="21672"/>
                      <a:pt x="8069" y="21672"/>
                    </a:cubicBezTo>
                    <a:cubicBezTo>
                      <a:pt x="6637" y="21672"/>
                      <a:pt x="5376" y="21978"/>
                      <a:pt x="4213" y="22591"/>
                    </a:cubicBezTo>
                    <a:cubicBezTo>
                      <a:pt x="3209" y="23129"/>
                      <a:pt x="2462" y="23827"/>
                      <a:pt x="1849" y="24390"/>
                    </a:cubicBezTo>
                    <a:cubicBezTo>
                      <a:pt x="1764" y="24452"/>
                      <a:pt x="1690" y="24537"/>
                      <a:pt x="1617" y="24623"/>
                    </a:cubicBezTo>
                    <a:cubicBezTo>
                      <a:pt x="1372" y="24868"/>
                      <a:pt x="1127" y="25113"/>
                      <a:pt x="956" y="25162"/>
                    </a:cubicBezTo>
                    <a:lnTo>
                      <a:pt x="956" y="25125"/>
                    </a:lnTo>
                    <a:lnTo>
                      <a:pt x="956" y="25162"/>
                    </a:lnTo>
                    <a:cubicBezTo>
                      <a:pt x="943" y="25162"/>
                      <a:pt x="943" y="25162"/>
                      <a:pt x="931" y="25174"/>
                    </a:cubicBezTo>
                    <a:cubicBezTo>
                      <a:pt x="809" y="25113"/>
                      <a:pt x="698" y="25149"/>
                      <a:pt x="576" y="2514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1" name="Google Shape;461;p18"/>
              <p:cNvSpPr/>
              <p:nvPr/>
            </p:nvSpPr>
            <p:spPr>
              <a:xfrm>
                <a:off x="1395775" y="1654988"/>
                <a:ext cx="560500" cy="394900"/>
              </a:xfrm>
              <a:custGeom>
                <a:avLst/>
                <a:gdLst/>
                <a:ahLst/>
                <a:cxnLst/>
                <a:rect l="l" t="t" r="r" b="b"/>
                <a:pathLst>
                  <a:path w="22420" h="15796" fill="none" extrusionOk="0">
                    <a:moveTo>
                      <a:pt x="2548" y="15783"/>
                    </a:moveTo>
                    <a:cubicBezTo>
                      <a:pt x="2290" y="15783"/>
                      <a:pt x="1972" y="15685"/>
                      <a:pt x="1654" y="15612"/>
                    </a:cubicBezTo>
                    <a:cubicBezTo>
                      <a:pt x="1482" y="15563"/>
                      <a:pt x="1311" y="15526"/>
                      <a:pt x="1164" y="15489"/>
                    </a:cubicBezTo>
                    <a:cubicBezTo>
                      <a:pt x="1103" y="15477"/>
                      <a:pt x="1005" y="15477"/>
                      <a:pt x="919" y="15489"/>
                    </a:cubicBezTo>
                    <a:cubicBezTo>
                      <a:pt x="735" y="15501"/>
                      <a:pt x="527" y="15501"/>
                      <a:pt x="454" y="15342"/>
                    </a:cubicBezTo>
                    <a:cubicBezTo>
                      <a:pt x="1" y="14265"/>
                      <a:pt x="503" y="13212"/>
                      <a:pt x="1042" y="12110"/>
                    </a:cubicBezTo>
                    <a:cubicBezTo>
                      <a:pt x="1482" y="11179"/>
                      <a:pt x="1960" y="10224"/>
                      <a:pt x="1837" y="9220"/>
                    </a:cubicBezTo>
                    <a:cubicBezTo>
                      <a:pt x="1813" y="9049"/>
                      <a:pt x="1776" y="8890"/>
                      <a:pt x="1727" y="8743"/>
                    </a:cubicBezTo>
                    <a:cubicBezTo>
                      <a:pt x="1654" y="8498"/>
                      <a:pt x="1593" y="8265"/>
                      <a:pt x="1629" y="8057"/>
                    </a:cubicBezTo>
                    <a:cubicBezTo>
                      <a:pt x="1666" y="7898"/>
                      <a:pt x="1690" y="7726"/>
                      <a:pt x="1727" y="7555"/>
                    </a:cubicBezTo>
                    <a:cubicBezTo>
                      <a:pt x="1960" y="6220"/>
                      <a:pt x="2266" y="4384"/>
                      <a:pt x="3711" y="3074"/>
                    </a:cubicBezTo>
                    <a:cubicBezTo>
                      <a:pt x="3821" y="2988"/>
                      <a:pt x="3956" y="3013"/>
                      <a:pt x="4066" y="3049"/>
                    </a:cubicBezTo>
                    <a:cubicBezTo>
                      <a:pt x="4115" y="3062"/>
                      <a:pt x="4139" y="3062"/>
                      <a:pt x="4176" y="3062"/>
                    </a:cubicBezTo>
                    <a:cubicBezTo>
                      <a:pt x="4543" y="3062"/>
                      <a:pt x="4923" y="3062"/>
                      <a:pt x="5266" y="3074"/>
                    </a:cubicBezTo>
                    <a:lnTo>
                      <a:pt x="5290" y="3074"/>
                    </a:lnTo>
                    <a:cubicBezTo>
                      <a:pt x="5768" y="3098"/>
                      <a:pt x="6184" y="3098"/>
                      <a:pt x="6637" y="3098"/>
                    </a:cubicBezTo>
                    <a:cubicBezTo>
                      <a:pt x="7812" y="3098"/>
                      <a:pt x="9380" y="3049"/>
                      <a:pt x="11057" y="2706"/>
                    </a:cubicBezTo>
                    <a:cubicBezTo>
                      <a:pt x="13065" y="2315"/>
                      <a:pt x="14816" y="1580"/>
                      <a:pt x="16224" y="992"/>
                    </a:cubicBezTo>
                    <a:cubicBezTo>
                      <a:pt x="16836" y="735"/>
                      <a:pt x="17412" y="490"/>
                      <a:pt x="17938" y="307"/>
                    </a:cubicBezTo>
                    <a:cubicBezTo>
                      <a:pt x="18036" y="270"/>
                      <a:pt x="18134" y="233"/>
                      <a:pt x="18220" y="196"/>
                    </a:cubicBezTo>
                    <a:cubicBezTo>
                      <a:pt x="18514" y="86"/>
                      <a:pt x="18746" y="1"/>
                      <a:pt x="18893" y="62"/>
                    </a:cubicBezTo>
                    <a:cubicBezTo>
                      <a:pt x="19077" y="123"/>
                      <a:pt x="19224" y="319"/>
                      <a:pt x="19346" y="490"/>
                    </a:cubicBezTo>
                    <a:cubicBezTo>
                      <a:pt x="19408" y="564"/>
                      <a:pt x="19444" y="637"/>
                      <a:pt x="19493" y="698"/>
                    </a:cubicBezTo>
                    <a:cubicBezTo>
                      <a:pt x="19738" y="980"/>
                      <a:pt x="20154" y="1213"/>
                      <a:pt x="20583" y="1458"/>
                    </a:cubicBezTo>
                    <a:cubicBezTo>
                      <a:pt x="21403" y="1911"/>
                      <a:pt x="22322" y="2437"/>
                      <a:pt x="22383" y="3478"/>
                    </a:cubicBezTo>
                    <a:cubicBezTo>
                      <a:pt x="22420" y="3968"/>
                      <a:pt x="22052" y="4335"/>
                      <a:pt x="21660" y="4727"/>
                    </a:cubicBezTo>
                    <a:cubicBezTo>
                      <a:pt x="21342" y="5070"/>
                      <a:pt x="21011" y="5400"/>
                      <a:pt x="20852" y="5841"/>
                    </a:cubicBezTo>
                    <a:cubicBezTo>
                      <a:pt x="20509" y="6869"/>
                      <a:pt x="20571" y="7861"/>
                      <a:pt x="20632" y="8743"/>
                    </a:cubicBezTo>
                    <a:cubicBezTo>
                      <a:pt x="20669" y="9392"/>
                      <a:pt x="20705" y="10028"/>
                      <a:pt x="20571" y="10555"/>
                    </a:cubicBezTo>
                    <a:cubicBezTo>
                      <a:pt x="20534" y="10702"/>
                      <a:pt x="20424" y="10787"/>
                      <a:pt x="20326" y="10898"/>
                    </a:cubicBezTo>
                    <a:cubicBezTo>
                      <a:pt x="20265" y="10959"/>
                      <a:pt x="20203" y="11008"/>
                      <a:pt x="20154" y="11069"/>
                    </a:cubicBezTo>
                    <a:cubicBezTo>
                      <a:pt x="19873" y="11436"/>
                      <a:pt x="19738" y="11914"/>
                      <a:pt x="19603" y="12355"/>
                    </a:cubicBezTo>
                    <a:cubicBezTo>
                      <a:pt x="19420" y="12942"/>
                      <a:pt x="19248" y="13518"/>
                      <a:pt x="18759" y="13689"/>
                    </a:cubicBezTo>
                    <a:cubicBezTo>
                      <a:pt x="18440" y="13775"/>
                      <a:pt x="18134" y="13518"/>
                      <a:pt x="17767" y="13187"/>
                    </a:cubicBezTo>
                    <a:cubicBezTo>
                      <a:pt x="17497" y="12979"/>
                      <a:pt x="17216" y="12722"/>
                      <a:pt x="16885" y="12563"/>
                    </a:cubicBezTo>
                    <a:cubicBezTo>
                      <a:pt x="15538" y="11926"/>
                      <a:pt x="14069" y="11608"/>
                      <a:pt x="12563" y="11608"/>
                    </a:cubicBezTo>
                    <a:cubicBezTo>
                      <a:pt x="9465" y="11608"/>
                      <a:pt x="6821" y="12967"/>
                      <a:pt x="5131" y="14106"/>
                    </a:cubicBezTo>
                    <a:cubicBezTo>
                      <a:pt x="4690" y="14412"/>
                      <a:pt x="4262" y="14718"/>
                      <a:pt x="3894" y="14999"/>
                    </a:cubicBezTo>
                    <a:cubicBezTo>
                      <a:pt x="3784" y="15073"/>
                      <a:pt x="3686" y="15171"/>
                      <a:pt x="3576" y="15256"/>
                    </a:cubicBezTo>
                    <a:cubicBezTo>
                      <a:pt x="3294" y="15489"/>
                      <a:pt x="3013" y="15734"/>
                      <a:pt x="2768" y="15795"/>
                    </a:cubicBezTo>
                    <a:lnTo>
                      <a:pt x="2768" y="15795"/>
                    </a:lnTo>
                    <a:cubicBezTo>
                      <a:pt x="2695" y="15783"/>
                      <a:pt x="2633" y="15783"/>
                      <a:pt x="2548" y="1578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2" name="Google Shape;462;p18"/>
              <p:cNvSpPr/>
              <p:nvPr/>
            </p:nvSpPr>
            <p:spPr>
              <a:xfrm>
                <a:off x="1520375" y="1749563"/>
                <a:ext cx="329375" cy="164400"/>
              </a:xfrm>
              <a:custGeom>
                <a:avLst/>
                <a:gdLst/>
                <a:ahLst/>
                <a:cxnLst/>
                <a:rect l="l" t="t" r="r" b="b"/>
                <a:pathLst>
                  <a:path w="13175" h="6576" fill="none" extrusionOk="0">
                    <a:moveTo>
                      <a:pt x="1212" y="6576"/>
                    </a:moveTo>
                    <a:cubicBezTo>
                      <a:pt x="857" y="6576"/>
                      <a:pt x="539" y="6490"/>
                      <a:pt x="233" y="6294"/>
                    </a:cubicBezTo>
                    <a:lnTo>
                      <a:pt x="233" y="6294"/>
                    </a:lnTo>
                    <a:cubicBezTo>
                      <a:pt x="0" y="6135"/>
                      <a:pt x="61" y="5841"/>
                      <a:pt x="135" y="5535"/>
                    </a:cubicBezTo>
                    <a:cubicBezTo>
                      <a:pt x="184" y="5352"/>
                      <a:pt x="221" y="5168"/>
                      <a:pt x="196" y="5021"/>
                    </a:cubicBezTo>
                    <a:cubicBezTo>
                      <a:pt x="184" y="4886"/>
                      <a:pt x="147" y="4764"/>
                      <a:pt x="123" y="4654"/>
                    </a:cubicBezTo>
                    <a:cubicBezTo>
                      <a:pt x="98" y="4531"/>
                      <a:pt x="61" y="4409"/>
                      <a:pt x="61" y="4286"/>
                    </a:cubicBezTo>
                    <a:cubicBezTo>
                      <a:pt x="37" y="3748"/>
                      <a:pt x="0" y="2952"/>
                      <a:pt x="441" y="2646"/>
                    </a:cubicBezTo>
                    <a:cubicBezTo>
                      <a:pt x="674" y="2499"/>
                      <a:pt x="955" y="2535"/>
                      <a:pt x="1225" y="2597"/>
                    </a:cubicBezTo>
                    <a:cubicBezTo>
                      <a:pt x="1359" y="2633"/>
                      <a:pt x="1506" y="2658"/>
                      <a:pt x="1641" y="2658"/>
                    </a:cubicBezTo>
                    <a:cubicBezTo>
                      <a:pt x="2975" y="2658"/>
                      <a:pt x="4751" y="2621"/>
                      <a:pt x="6722" y="2217"/>
                    </a:cubicBezTo>
                    <a:cubicBezTo>
                      <a:pt x="9061" y="1764"/>
                      <a:pt x="11056" y="919"/>
                      <a:pt x="12526" y="307"/>
                    </a:cubicBezTo>
                    <a:cubicBezTo>
                      <a:pt x="12562" y="295"/>
                      <a:pt x="12624" y="246"/>
                      <a:pt x="12685" y="197"/>
                    </a:cubicBezTo>
                    <a:cubicBezTo>
                      <a:pt x="12807" y="111"/>
                      <a:pt x="12954" y="1"/>
                      <a:pt x="13040" y="111"/>
                    </a:cubicBezTo>
                    <a:cubicBezTo>
                      <a:pt x="13175" y="258"/>
                      <a:pt x="13028" y="442"/>
                      <a:pt x="12893" y="613"/>
                    </a:cubicBezTo>
                    <a:cubicBezTo>
                      <a:pt x="12807" y="723"/>
                      <a:pt x="12722" y="821"/>
                      <a:pt x="12685" y="931"/>
                    </a:cubicBezTo>
                    <a:cubicBezTo>
                      <a:pt x="12367" y="1850"/>
                      <a:pt x="12379" y="2744"/>
                      <a:pt x="12416" y="3515"/>
                    </a:cubicBezTo>
                    <a:cubicBezTo>
                      <a:pt x="12428" y="4152"/>
                      <a:pt x="12440" y="4703"/>
                      <a:pt x="12281" y="5156"/>
                    </a:cubicBezTo>
                    <a:cubicBezTo>
                      <a:pt x="12097" y="5682"/>
                      <a:pt x="11118" y="5352"/>
                      <a:pt x="9979" y="4972"/>
                    </a:cubicBezTo>
                    <a:cubicBezTo>
                      <a:pt x="9171" y="4703"/>
                      <a:pt x="8253" y="4409"/>
                      <a:pt x="7567" y="4409"/>
                    </a:cubicBezTo>
                    <a:cubicBezTo>
                      <a:pt x="6294" y="4409"/>
                      <a:pt x="5020" y="5045"/>
                      <a:pt x="3906" y="5609"/>
                    </a:cubicBezTo>
                    <a:cubicBezTo>
                      <a:pt x="2914" y="6123"/>
                      <a:pt x="2008" y="6576"/>
                      <a:pt x="1212" y="657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3" name="Google Shape;463;p18"/>
              <p:cNvSpPr/>
              <p:nvPr/>
            </p:nvSpPr>
            <p:spPr>
              <a:xfrm>
                <a:off x="965100" y="1428788"/>
                <a:ext cx="1354200" cy="913425"/>
              </a:xfrm>
              <a:custGeom>
                <a:avLst/>
                <a:gdLst/>
                <a:ahLst/>
                <a:cxnLst/>
                <a:rect l="l" t="t" r="r" b="b"/>
                <a:pathLst>
                  <a:path w="54168" h="36537" fill="none" extrusionOk="0">
                    <a:moveTo>
                      <a:pt x="52613" y="9416"/>
                    </a:moveTo>
                    <a:cubicBezTo>
                      <a:pt x="51670" y="8228"/>
                      <a:pt x="50409" y="7285"/>
                      <a:pt x="49025" y="6783"/>
                    </a:cubicBezTo>
                    <a:cubicBezTo>
                      <a:pt x="48536" y="6600"/>
                      <a:pt x="48046" y="6441"/>
                      <a:pt x="47568" y="6294"/>
                    </a:cubicBezTo>
                    <a:cubicBezTo>
                      <a:pt x="46638" y="6000"/>
                      <a:pt x="45769" y="5730"/>
                      <a:pt x="45120" y="5302"/>
                    </a:cubicBezTo>
                    <a:cubicBezTo>
                      <a:pt x="44556" y="4910"/>
                      <a:pt x="44005" y="4322"/>
                      <a:pt x="43430" y="3673"/>
                    </a:cubicBezTo>
                    <a:cubicBezTo>
                      <a:pt x="42548" y="2706"/>
                      <a:pt x="41569" y="1629"/>
                      <a:pt x="40161" y="894"/>
                    </a:cubicBezTo>
                    <a:cubicBezTo>
                      <a:pt x="39047" y="306"/>
                      <a:pt x="37773" y="0"/>
                      <a:pt x="36390" y="0"/>
                    </a:cubicBezTo>
                    <a:cubicBezTo>
                      <a:pt x="35067" y="0"/>
                      <a:pt x="33647" y="282"/>
                      <a:pt x="32129" y="796"/>
                    </a:cubicBezTo>
                    <a:cubicBezTo>
                      <a:pt x="31370" y="1078"/>
                      <a:pt x="30635" y="1384"/>
                      <a:pt x="29913" y="1665"/>
                    </a:cubicBezTo>
                    <a:cubicBezTo>
                      <a:pt x="28713" y="2167"/>
                      <a:pt x="27598" y="2633"/>
                      <a:pt x="26497" y="2853"/>
                    </a:cubicBezTo>
                    <a:cubicBezTo>
                      <a:pt x="25590" y="3037"/>
                      <a:pt x="24586" y="3049"/>
                      <a:pt x="23815" y="3049"/>
                    </a:cubicBezTo>
                    <a:cubicBezTo>
                      <a:pt x="23423" y="3049"/>
                      <a:pt x="23019" y="3049"/>
                      <a:pt x="22640" y="3037"/>
                    </a:cubicBezTo>
                    <a:cubicBezTo>
                      <a:pt x="22248" y="3037"/>
                      <a:pt x="21819" y="3012"/>
                      <a:pt x="21391" y="3012"/>
                    </a:cubicBezTo>
                    <a:cubicBezTo>
                      <a:pt x="20056" y="3012"/>
                      <a:pt x="18477" y="3073"/>
                      <a:pt x="16885" y="3539"/>
                    </a:cubicBezTo>
                    <a:cubicBezTo>
                      <a:pt x="15612" y="3894"/>
                      <a:pt x="14436" y="4567"/>
                      <a:pt x="13555" y="5424"/>
                    </a:cubicBezTo>
                    <a:cubicBezTo>
                      <a:pt x="12367" y="6551"/>
                      <a:pt x="11730" y="8008"/>
                      <a:pt x="11779" y="9489"/>
                    </a:cubicBezTo>
                    <a:cubicBezTo>
                      <a:pt x="11792" y="9893"/>
                      <a:pt x="11840" y="10224"/>
                      <a:pt x="11877" y="10506"/>
                    </a:cubicBezTo>
                    <a:cubicBezTo>
                      <a:pt x="11902" y="10640"/>
                      <a:pt x="11926" y="10824"/>
                      <a:pt x="11926" y="10897"/>
                    </a:cubicBezTo>
                    <a:cubicBezTo>
                      <a:pt x="11926" y="11179"/>
                      <a:pt x="11424" y="11877"/>
                      <a:pt x="11081" y="12342"/>
                    </a:cubicBezTo>
                    <a:cubicBezTo>
                      <a:pt x="10285" y="13420"/>
                      <a:pt x="9208" y="14913"/>
                      <a:pt x="9367" y="16897"/>
                    </a:cubicBezTo>
                    <a:cubicBezTo>
                      <a:pt x="9428" y="17644"/>
                      <a:pt x="9673" y="18293"/>
                      <a:pt x="9857" y="18746"/>
                    </a:cubicBezTo>
                    <a:cubicBezTo>
                      <a:pt x="9943" y="18954"/>
                      <a:pt x="10041" y="19223"/>
                      <a:pt x="10065" y="19333"/>
                    </a:cubicBezTo>
                    <a:cubicBezTo>
                      <a:pt x="10090" y="19542"/>
                      <a:pt x="9453" y="20301"/>
                      <a:pt x="8082" y="20790"/>
                    </a:cubicBezTo>
                    <a:cubicBezTo>
                      <a:pt x="7824" y="20876"/>
                      <a:pt x="7567" y="20974"/>
                      <a:pt x="7286" y="21060"/>
                    </a:cubicBezTo>
                    <a:cubicBezTo>
                      <a:pt x="5498" y="21660"/>
                      <a:pt x="3270" y="22394"/>
                      <a:pt x="1947" y="24488"/>
                    </a:cubicBezTo>
                    <a:cubicBezTo>
                      <a:pt x="1262" y="25602"/>
                      <a:pt x="1029" y="26802"/>
                      <a:pt x="858" y="27770"/>
                    </a:cubicBezTo>
                    <a:cubicBezTo>
                      <a:pt x="796" y="28100"/>
                      <a:pt x="735" y="28406"/>
                      <a:pt x="674" y="28688"/>
                    </a:cubicBezTo>
                    <a:cubicBezTo>
                      <a:pt x="649" y="28810"/>
                      <a:pt x="613" y="28945"/>
                      <a:pt x="576" y="29067"/>
                    </a:cubicBezTo>
                    <a:cubicBezTo>
                      <a:pt x="331" y="29924"/>
                      <a:pt x="1" y="31088"/>
                      <a:pt x="392" y="32386"/>
                    </a:cubicBezTo>
                    <a:cubicBezTo>
                      <a:pt x="796" y="33794"/>
                      <a:pt x="1898" y="34908"/>
                      <a:pt x="3674" y="35728"/>
                    </a:cubicBezTo>
                    <a:cubicBezTo>
                      <a:pt x="4886" y="36279"/>
                      <a:pt x="5963" y="36536"/>
                      <a:pt x="6980" y="36536"/>
                    </a:cubicBezTo>
                    <a:cubicBezTo>
                      <a:pt x="7469" y="36536"/>
                      <a:pt x="7947" y="36475"/>
                      <a:pt x="8412" y="36353"/>
                    </a:cubicBezTo>
                    <a:cubicBezTo>
                      <a:pt x="9894" y="35948"/>
                      <a:pt x="10898" y="35006"/>
                      <a:pt x="11730" y="34259"/>
                    </a:cubicBezTo>
                    <a:cubicBezTo>
                      <a:pt x="12159" y="33855"/>
                      <a:pt x="12551" y="33487"/>
                      <a:pt x="12893" y="33304"/>
                    </a:cubicBezTo>
                    <a:cubicBezTo>
                      <a:pt x="13212" y="33132"/>
                      <a:pt x="13579" y="33059"/>
                      <a:pt x="14069" y="33059"/>
                    </a:cubicBezTo>
                    <a:cubicBezTo>
                      <a:pt x="14791" y="33059"/>
                      <a:pt x="15673" y="33243"/>
                      <a:pt x="16616" y="33426"/>
                    </a:cubicBezTo>
                    <a:cubicBezTo>
                      <a:pt x="17693" y="33647"/>
                      <a:pt x="18917" y="33904"/>
                      <a:pt x="20191" y="33904"/>
                    </a:cubicBezTo>
                    <a:cubicBezTo>
                      <a:pt x="20852" y="33904"/>
                      <a:pt x="21452" y="33843"/>
                      <a:pt x="22027" y="33708"/>
                    </a:cubicBezTo>
                    <a:cubicBezTo>
                      <a:pt x="23864" y="33292"/>
                      <a:pt x="25284" y="32239"/>
                      <a:pt x="26545" y="31320"/>
                    </a:cubicBezTo>
                    <a:cubicBezTo>
                      <a:pt x="26864" y="31088"/>
                      <a:pt x="27182" y="30843"/>
                      <a:pt x="27513" y="30622"/>
                    </a:cubicBezTo>
                    <a:cubicBezTo>
                      <a:pt x="28370" y="30047"/>
                      <a:pt x="29227" y="29692"/>
                      <a:pt x="29815" y="29692"/>
                    </a:cubicBezTo>
                    <a:cubicBezTo>
                      <a:pt x="29986" y="29692"/>
                      <a:pt x="30121" y="29729"/>
                      <a:pt x="30268" y="29790"/>
                    </a:cubicBezTo>
                    <a:cubicBezTo>
                      <a:pt x="30402" y="29851"/>
                      <a:pt x="30635" y="30010"/>
                      <a:pt x="30843" y="30169"/>
                    </a:cubicBezTo>
                    <a:cubicBezTo>
                      <a:pt x="31088" y="30341"/>
                      <a:pt x="31345" y="30537"/>
                      <a:pt x="31676" y="30720"/>
                    </a:cubicBezTo>
                    <a:cubicBezTo>
                      <a:pt x="33353" y="31712"/>
                      <a:pt x="35190" y="31835"/>
                      <a:pt x="36598" y="31835"/>
                    </a:cubicBezTo>
                    <a:lnTo>
                      <a:pt x="36598" y="31835"/>
                    </a:lnTo>
                    <a:cubicBezTo>
                      <a:pt x="37039" y="31835"/>
                      <a:pt x="37455" y="31822"/>
                      <a:pt x="37834" y="31810"/>
                    </a:cubicBezTo>
                    <a:cubicBezTo>
                      <a:pt x="39096" y="31761"/>
                      <a:pt x="41679" y="31688"/>
                      <a:pt x="43246" y="29692"/>
                    </a:cubicBezTo>
                    <a:cubicBezTo>
                      <a:pt x="44054" y="28651"/>
                      <a:pt x="44263" y="27463"/>
                      <a:pt x="44422" y="26582"/>
                    </a:cubicBezTo>
                    <a:cubicBezTo>
                      <a:pt x="44483" y="26251"/>
                      <a:pt x="44569" y="25700"/>
                      <a:pt x="44679" y="25541"/>
                    </a:cubicBezTo>
                    <a:cubicBezTo>
                      <a:pt x="44740" y="25468"/>
                      <a:pt x="44973" y="25284"/>
                      <a:pt x="45120" y="25162"/>
                    </a:cubicBezTo>
                    <a:cubicBezTo>
                      <a:pt x="45462" y="24904"/>
                      <a:pt x="45891" y="24562"/>
                      <a:pt x="46271" y="24109"/>
                    </a:cubicBezTo>
                    <a:cubicBezTo>
                      <a:pt x="48046" y="21990"/>
                      <a:pt x="47348" y="19774"/>
                      <a:pt x="46956" y="18599"/>
                    </a:cubicBezTo>
                    <a:cubicBezTo>
                      <a:pt x="46895" y="18403"/>
                      <a:pt x="46809" y="18134"/>
                      <a:pt x="46760" y="17938"/>
                    </a:cubicBezTo>
                    <a:cubicBezTo>
                      <a:pt x="47324" y="17681"/>
                      <a:pt x="48695" y="17546"/>
                      <a:pt x="49160" y="17497"/>
                    </a:cubicBezTo>
                    <a:lnTo>
                      <a:pt x="49442" y="17460"/>
                    </a:lnTo>
                    <a:cubicBezTo>
                      <a:pt x="52062" y="17203"/>
                      <a:pt x="53788" y="15770"/>
                      <a:pt x="54045" y="13640"/>
                    </a:cubicBezTo>
                    <a:cubicBezTo>
                      <a:pt x="54168" y="12281"/>
                      <a:pt x="53678" y="10775"/>
                      <a:pt x="52613" y="9416"/>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64" name="Google Shape;464;p18"/>
            <p:cNvSpPr/>
            <p:nvPr/>
          </p:nvSpPr>
          <p:spPr>
            <a:xfrm rot="10620205">
              <a:off x="-1539537" y="-577621"/>
              <a:ext cx="3514722" cy="1088935"/>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5" name="Google Shape;465;p18"/>
            <p:cNvSpPr/>
            <p:nvPr/>
          </p:nvSpPr>
          <p:spPr>
            <a:xfrm rot="240955">
              <a:off x="7530858" y="4027551"/>
              <a:ext cx="3514632" cy="1088907"/>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0451596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two columns 3">
  <p:cSld name="Title and two columns 3">
    <p:spTree>
      <p:nvGrpSpPr>
        <p:cNvPr id="1" name="Shape 582"/>
        <p:cNvGrpSpPr/>
        <p:nvPr/>
      </p:nvGrpSpPr>
      <p:grpSpPr>
        <a:xfrm>
          <a:off x="0" y="0"/>
          <a:ext cx="0" cy="0"/>
          <a:chOff x="0" y="0"/>
          <a:chExt cx="0" cy="0"/>
        </a:xfrm>
      </p:grpSpPr>
      <p:sp>
        <p:nvSpPr>
          <p:cNvPr id="583" name="Google Shape;583;p22"/>
          <p:cNvSpPr txBox="1">
            <a:spLocks noGrp="1"/>
          </p:cNvSpPr>
          <p:nvPr>
            <p:ph type="title"/>
          </p:nvPr>
        </p:nvSpPr>
        <p:spPr>
          <a:xfrm>
            <a:off x="1414025" y="2609663"/>
            <a:ext cx="2614800" cy="39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584" name="Google Shape;584;p22"/>
          <p:cNvSpPr txBox="1">
            <a:spLocks noGrp="1"/>
          </p:cNvSpPr>
          <p:nvPr>
            <p:ph type="title" idx="2"/>
          </p:nvPr>
        </p:nvSpPr>
        <p:spPr>
          <a:xfrm>
            <a:off x="5115173" y="2609682"/>
            <a:ext cx="2614800" cy="3945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1800" b="1">
                <a:solidFill>
                  <a:schemeClr val="accent6"/>
                </a:solidFill>
              </a:defRPr>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585" name="Google Shape;585;p22"/>
          <p:cNvSpPr txBox="1">
            <a:spLocks noGrp="1"/>
          </p:cNvSpPr>
          <p:nvPr>
            <p:ph type="subTitle" idx="1"/>
          </p:nvPr>
        </p:nvSpPr>
        <p:spPr>
          <a:xfrm>
            <a:off x="1414050" y="2905925"/>
            <a:ext cx="2614800" cy="92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1"/>
              </a:buClr>
              <a:buSzPts val="1600"/>
              <a:buNone/>
              <a:defRPr sz="1600">
                <a:solidFill>
                  <a:schemeClr val="accent1"/>
                </a:solidFill>
              </a:defRPr>
            </a:lvl1pPr>
            <a:lvl2pPr lvl="1" rtl="0">
              <a:spcBef>
                <a:spcPts val="0"/>
              </a:spcBef>
              <a:spcAft>
                <a:spcPts val="0"/>
              </a:spcAft>
              <a:buClr>
                <a:schemeClr val="accent1"/>
              </a:buClr>
              <a:buSzPts val="1600"/>
              <a:buNone/>
              <a:defRPr sz="1600">
                <a:solidFill>
                  <a:schemeClr val="accent1"/>
                </a:solidFill>
              </a:defRPr>
            </a:lvl2pPr>
            <a:lvl3pPr lvl="2" rtl="0">
              <a:spcBef>
                <a:spcPts val="0"/>
              </a:spcBef>
              <a:spcAft>
                <a:spcPts val="0"/>
              </a:spcAft>
              <a:buClr>
                <a:schemeClr val="accent1"/>
              </a:buClr>
              <a:buSzPts val="1600"/>
              <a:buNone/>
              <a:defRPr sz="1600">
                <a:solidFill>
                  <a:schemeClr val="accent1"/>
                </a:solidFill>
              </a:defRPr>
            </a:lvl3pPr>
            <a:lvl4pPr lvl="3" rtl="0">
              <a:spcBef>
                <a:spcPts val="0"/>
              </a:spcBef>
              <a:spcAft>
                <a:spcPts val="0"/>
              </a:spcAft>
              <a:buClr>
                <a:schemeClr val="accent1"/>
              </a:buClr>
              <a:buSzPts val="1600"/>
              <a:buNone/>
              <a:defRPr sz="1600">
                <a:solidFill>
                  <a:schemeClr val="accent1"/>
                </a:solidFill>
              </a:defRPr>
            </a:lvl4pPr>
            <a:lvl5pPr lvl="4" rtl="0">
              <a:spcBef>
                <a:spcPts val="0"/>
              </a:spcBef>
              <a:spcAft>
                <a:spcPts val="0"/>
              </a:spcAft>
              <a:buClr>
                <a:schemeClr val="accent1"/>
              </a:buClr>
              <a:buSzPts val="1600"/>
              <a:buNone/>
              <a:defRPr sz="1600">
                <a:solidFill>
                  <a:schemeClr val="accent1"/>
                </a:solidFill>
              </a:defRPr>
            </a:lvl5pPr>
            <a:lvl6pPr lvl="5" rtl="0">
              <a:spcBef>
                <a:spcPts val="0"/>
              </a:spcBef>
              <a:spcAft>
                <a:spcPts val="0"/>
              </a:spcAft>
              <a:buClr>
                <a:schemeClr val="accent1"/>
              </a:buClr>
              <a:buSzPts val="1600"/>
              <a:buNone/>
              <a:defRPr sz="1600">
                <a:solidFill>
                  <a:schemeClr val="accent1"/>
                </a:solidFill>
              </a:defRPr>
            </a:lvl6pPr>
            <a:lvl7pPr lvl="6" rtl="0">
              <a:spcBef>
                <a:spcPts val="0"/>
              </a:spcBef>
              <a:spcAft>
                <a:spcPts val="0"/>
              </a:spcAft>
              <a:buClr>
                <a:schemeClr val="accent1"/>
              </a:buClr>
              <a:buSzPts val="1600"/>
              <a:buNone/>
              <a:defRPr sz="1600">
                <a:solidFill>
                  <a:schemeClr val="accent1"/>
                </a:solidFill>
              </a:defRPr>
            </a:lvl7pPr>
            <a:lvl8pPr lvl="7" rtl="0">
              <a:spcBef>
                <a:spcPts val="0"/>
              </a:spcBef>
              <a:spcAft>
                <a:spcPts val="0"/>
              </a:spcAft>
              <a:buClr>
                <a:schemeClr val="accent1"/>
              </a:buClr>
              <a:buSzPts val="1600"/>
              <a:buNone/>
              <a:defRPr sz="1600">
                <a:solidFill>
                  <a:schemeClr val="accent1"/>
                </a:solidFill>
              </a:defRPr>
            </a:lvl8pPr>
            <a:lvl9pPr lvl="8" rtl="0">
              <a:spcBef>
                <a:spcPts val="0"/>
              </a:spcBef>
              <a:spcAft>
                <a:spcPts val="0"/>
              </a:spcAft>
              <a:buClr>
                <a:schemeClr val="accent1"/>
              </a:buClr>
              <a:buSzPts val="1600"/>
              <a:buNone/>
              <a:defRPr sz="1600">
                <a:solidFill>
                  <a:schemeClr val="accent1"/>
                </a:solidFill>
              </a:defRPr>
            </a:lvl9pPr>
          </a:lstStyle>
          <a:p>
            <a:endParaRPr/>
          </a:p>
        </p:txBody>
      </p:sp>
      <p:sp>
        <p:nvSpPr>
          <p:cNvPr id="586" name="Google Shape;586;p22"/>
          <p:cNvSpPr txBox="1">
            <a:spLocks noGrp="1"/>
          </p:cNvSpPr>
          <p:nvPr>
            <p:ph type="subTitle" idx="3"/>
          </p:nvPr>
        </p:nvSpPr>
        <p:spPr>
          <a:xfrm>
            <a:off x="5115175" y="2905952"/>
            <a:ext cx="2614800" cy="92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1"/>
              </a:buClr>
              <a:buSzPts val="1600"/>
              <a:buNone/>
              <a:defRPr sz="1600">
                <a:solidFill>
                  <a:schemeClr val="accent1"/>
                </a:solidFill>
              </a:defRPr>
            </a:lvl1pPr>
            <a:lvl2pPr lvl="1" rtl="0">
              <a:spcBef>
                <a:spcPts val="0"/>
              </a:spcBef>
              <a:spcAft>
                <a:spcPts val="0"/>
              </a:spcAft>
              <a:buClr>
                <a:schemeClr val="accent1"/>
              </a:buClr>
              <a:buSzPts val="1600"/>
              <a:buNone/>
              <a:defRPr sz="1600">
                <a:solidFill>
                  <a:schemeClr val="accent1"/>
                </a:solidFill>
              </a:defRPr>
            </a:lvl2pPr>
            <a:lvl3pPr lvl="2" rtl="0">
              <a:spcBef>
                <a:spcPts val="0"/>
              </a:spcBef>
              <a:spcAft>
                <a:spcPts val="0"/>
              </a:spcAft>
              <a:buClr>
                <a:schemeClr val="accent1"/>
              </a:buClr>
              <a:buSzPts val="1600"/>
              <a:buNone/>
              <a:defRPr sz="1600">
                <a:solidFill>
                  <a:schemeClr val="accent1"/>
                </a:solidFill>
              </a:defRPr>
            </a:lvl3pPr>
            <a:lvl4pPr lvl="3" rtl="0">
              <a:spcBef>
                <a:spcPts val="0"/>
              </a:spcBef>
              <a:spcAft>
                <a:spcPts val="0"/>
              </a:spcAft>
              <a:buClr>
                <a:schemeClr val="accent1"/>
              </a:buClr>
              <a:buSzPts val="1600"/>
              <a:buNone/>
              <a:defRPr sz="1600">
                <a:solidFill>
                  <a:schemeClr val="accent1"/>
                </a:solidFill>
              </a:defRPr>
            </a:lvl4pPr>
            <a:lvl5pPr lvl="4" rtl="0">
              <a:spcBef>
                <a:spcPts val="0"/>
              </a:spcBef>
              <a:spcAft>
                <a:spcPts val="0"/>
              </a:spcAft>
              <a:buClr>
                <a:schemeClr val="accent1"/>
              </a:buClr>
              <a:buSzPts val="1600"/>
              <a:buNone/>
              <a:defRPr sz="1600">
                <a:solidFill>
                  <a:schemeClr val="accent1"/>
                </a:solidFill>
              </a:defRPr>
            </a:lvl5pPr>
            <a:lvl6pPr lvl="5" rtl="0">
              <a:spcBef>
                <a:spcPts val="0"/>
              </a:spcBef>
              <a:spcAft>
                <a:spcPts val="0"/>
              </a:spcAft>
              <a:buClr>
                <a:schemeClr val="accent1"/>
              </a:buClr>
              <a:buSzPts val="1600"/>
              <a:buNone/>
              <a:defRPr sz="1600">
                <a:solidFill>
                  <a:schemeClr val="accent1"/>
                </a:solidFill>
              </a:defRPr>
            </a:lvl6pPr>
            <a:lvl7pPr lvl="6" rtl="0">
              <a:spcBef>
                <a:spcPts val="0"/>
              </a:spcBef>
              <a:spcAft>
                <a:spcPts val="0"/>
              </a:spcAft>
              <a:buClr>
                <a:schemeClr val="accent1"/>
              </a:buClr>
              <a:buSzPts val="1600"/>
              <a:buNone/>
              <a:defRPr sz="1600">
                <a:solidFill>
                  <a:schemeClr val="accent1"/>
                </a:solidFill>
              </a:defRPr>
            </a:lvl7pPr>
            <a:lvl8pPr lvl="7" rtl="0">
              <a:spcBef>
                <a:spcPts val="0"/>
              </a:spcBef>
              <a:spcAft>
                <a:spcPts val="0"/>
              </a:spcAft>
              <a:buClr>
                <a:schemeClr val="accent1"/>
              </a:buClr>
              <a:buSzPts val="1600"/>
              <a:buNone/>
              <a:defRPr sz="1600">
                <a:solidFill>
                  <a:schemeClr val="accent1"/>
                </a:solidFill>
              </a:defRPr>
            </a:lvl8pPr>
            <a:lvl9pPr lvl="8" rtl="0">
              <a:spcBef>
                <a:spcPts val="0"/>
              </a:spcBef>
              <a:spcAft>
                <a:spcPts val="0"/>
              </a:spcAft>
              <a:buClr>
                <a:schemeClr val="accent1"/>
              </a:buClr>
              <a:buSzPts val="1600"/>
              <a:buNone/>
              <a:defRPr sz="1600">
                <a:solidFill>
                  <a:schemeClr val="accent1"/>
                </a:solidFill>
              </a:defRPr>
            </a:lvl9pPr>
          </a:lstStyle>
          <a:p>
            <a:endParaRPr/>
          </a:p>
        </p:txBody>
      </p:sp>
      <p:sp>
        <p:nvSpPr>
          <p:cNvPr id="587" name="Google Shape;587;p22"/>
          <p:cNvSpPr txBox="1">
            <a:spLocks noGrp="1"/>
          </p:cNvSpPr>
          <p:nvPr>
            <p:ph type="title" idx="4"/>
          </p:nvPr>
        </p:nvSpPr>
        <p:spPr>
          <a:xfrm>
            <a:off x="758775" y="391234"/>
            <a:ext cx="7626300" cy="572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6"/>
              </a:buClr>
              <a:buSzPts val="3500"/>
              <a:buNone/>
              <a:defRPr>
                <a:solidFill>
                  <a:schemeClr val="accent6"/>
                </a:solidFill>
              </a:defRPr>
            </a:lvl1pPr>
            <a:lvl2pPr lvl="1" rtl="0">
              <a:spcBef>
                <a:spcPts val="0"/>
              </a:spcBef>
              <a:spcAft>
                <a:spcPts val="0"/>
              </a:spcAft>
              <a:buClr>
                <a:schemeClr val="accent6"/>
              </a:buClr>
              <a:buSzPts val="3500"/>
              <a:buNone/>
              <a:defRPr>
                <a:solidFill>
                  <a:schemeClr val="accent6"/>
                </a:solidFill>
              </a:defRPr>
            </a:lvl2pPr>
            <a:lvl3pPr lvl="2" rtl="0">
              <a:spcBef>
                <a:spcPts val="0"/>
              </a:spcBef>
              <a:spcAft>
                <a:spcPts val="0"/>
              </a:spcAft>
              <a:buClr>
                <a:schemeClr val="accent6"/>
              </a:buClr>
              <a:buSzPts val="3500"/>
              <a:buNone/>
              <a:defRPr>
                <a:solidFill>
                  <a:schemeClr val="accent6"/>
                </a:solidFill>
              </a:defRPr>
            </a:lvl3pPr>
            <a:lvl4pPr lvl="3" rtl="0">
              <a:spcBef>
                <a:spcPts val="0"/>
              </a:spcBef>
              <a:spcAft>
                <a:spcPts val="0"/>
              </a:spcAft>
              <a:buClr>
                <a:schemeClr val="accent6"/>
              </a:buClr>
              <a:buSzPts val="3500"/>
              <a:buNone/>
              <a:defRPr>
                <a:solidFill>
                  <a:schemeClr val="accent6"/>
                </a:solidFill>
              </a:defRPr>
            </a:lvl4pPr>
            <a:lvl5pPr lvl="4" rtl="0">
              <a:spcBef>
                <a:spcPts val="0"/>
              </a:spcBef>
              <a:spcAft>
                <a:spcPts val="0"/>
              </a:spcAft>
              <a:buClr>
                <a:schemeClr val="accent6"/>
              </a:buClr>
              <a:buSzPts val="3500"/>
              <a:buNone/>
              <a:defRPr>
                <a:solidFill>
                  <a:schemeClr val="accent6"/>
                </a:solidFill>
              </a:defRPr>
            </a:lvl5pPr>
            <a:lvl6pPr lvl="5" rtl="0">
              <a:spcBef>
                <a:spcPts val="0"/>
              </a:spcBef>
              <a:spcAft>
                <a:spcPts val="0"/>
              </a:spcAft>
              <a:buClr>
                <a:schemeClr val="accent6"/>
              </a:buClr>
              <a:buSzPts val="3500"/>
              <a:buNone/>
              <a:defRPr>
                <a:solidFill>
                  <a:schemeClr val="accent6"/>
                </a:solidFill>
              </a:defRPr>
            </a:lvl6pPr>
            <a:lvl7pPr lvl="6" rtl="0">
              <a:spcBef>
                <a:spcPts val="0"/>
              </a:spcBef>
              <a:spcAft>
                <a:spcPts val="0"/>
              </a:spcAft>
              <a:buClr>
                <a:schemeClr val="accent6"/>
              </a:buClr>
              <a:buSzPts val="3500"/>
              <a:buNone/>
              <a:defRPr>
                <a:solidFill>
                  <a:schemeClr val="accent6"/>
                </a:solidFill>
              </a:defRPr>
            </a:lvl7pPr>
            <a:lvl8pPr lvl="7" rtl="0">
              <a:spcBef>
                <a:spcPts val="0"/>
              </a:spcBef>
              <a:spcAft>
                <a:spcPts val="0"/>
              </a:spcAft>
              <a:buClr>
                <a:schemeClr val="accent6"/>
              </a:buClr>
              <a:buSzPts val="3500"/>
              <a:buNone/>
              <a:defRPr>
                <a:solidFill>
                  <a:schemeClr val="accent6"/>
                </a:solidFill>
              </a:defRPr>
            </a:lvl8pPr>
            <a:lvl9pPr lvl="8" rtl="0">
              <a:spcBef>
                <a:spcPts val="0"/>
              </a:spcBef>
              <a:spcAft>
                <a:spcPts val="0"/>
              </a:spcAft>
              <a:buClr>
                <a:schemeClr val="accent6"/>
              </a:buClr>
              <a:buSzPts val="3500"/>
              <a:buNone/>
              <a:defRPr>
                <a:solidFill>
                  <a:schemeClr val="accent6"/>
                </a:solidFill>
              </a:defRPr>
            </a:lvl9pPr>
          </a:lstStyle>
          <a:p>
            <a:endParaRPr/>
          </a:p>
        </p:txBody>
      </p:sp>
    </p:spTree>
    <p:extLst>
      <p:ext uri="{BB962C8B-B14F-4D97-AF65-F5344CB8AC3E}">
        <p14:creationId xmlns:p14="http://schemas.microsoft.com/office/powerpoint/2010/main" val="5889867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901"/>
        <p:cNvGrpSpPr/>
        <p:nvPr/>
      </p:nvGrpSpPr>
      <p:grpSpPr>
        <a:xfrm>
          <a:off x="0" y="0"/>
          <a:ext cx="0" cy="0"/>
          <a:chOff x="0" y="0"/>
          <a:chExt cx="0" cy="0"/>
        </a:xfrm>
      </p:grpSpPr>
      <p:grpSp>
        <p:nvGrpSpPr>
          <p:cNvPr id="902" name="Google Shape;902;p33"/>
          <p:cNvGrpSpPr/>
          <p:nvPr/>
        </p:nvGrpSpPr>
        <p:grpSpPr>
          <a:xfrm>
            <a:off x="-4470013" y="-668750"/>
            <a:ext cx="15657196" cy="7403078"/>
            <a:chOff x="-4470013" y="-668750"/>
            <a:chExt cx="15657196" cy="7403078"/>
          </a:xfrm>
        </p:grpSpPr>
        <p:sp>
          <p:nvSpPr>
            <p:cNvPr id="903" name="Google Shape;903;p33"/>
            <p:cNvSpPr/>
            <p:nvPr/>
          </p:nvSpPr>
          <p:spPr>
            <a:xfrm rot="9794316">
              <a:off x="-4339544" y="4242932"/>
              <a:ext cx="5568199" cy="1725146"/>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904" name="Google Shape;904;p33"/>
            <p:cNvGrpSpPr/>
            <p:nvPr/>
          </p:nvGrpSpPr>
          <p:grpSpPr>
            <a:xfrm>
              <a:off x="7571490" y="4335248"/>
              <a:ext cx="2795340" cy="1885492"/>
              <a:chOff x="965100" y="1428788"/>
              <a:chExt cx="1354200" cy="913425"/>
            </a:xfrm>
          </p:grpSpPr>
          <p:sp>
            <p:nvSpPr>
              <p:cNvPr id="905" name="Google Shape;905;p33"/>
              <p:cNvSpPr/>
              <p:nvPr/>
            </p:nvSpPr>
            <p:spPr>
              <a:xfrm>
                <a:off x="1024800" y="1480513"/>
                <a:ext cx="1238800" cy="803850"/>
              </a:xfrm>
              <a:custGeom>
                <a:avLst/>
                <a:gdLst/>
                <a:ahLst/>
                <a:cxnLst/>
                <a:rect l="l" t="t" r="r" b="b"/>
                <a:pathLst>
                  <a:path w="49552" h="32154" fill="none" extrusionOk="0">
                    <a:moveTo>
                      <a:pt x="4579" y="32153"/>
                    </a:moveTo>
                    <a:cubicBezTo>
                      <a:pt x="3894" y="32153"/>
                      <a:pt x="3122" y="31957"/>
                      <a:pt x="2229" y="31541"/>
                    </a:cubicBezTo>
                    <a:cubicBezTo>
                      <a:pt x="1078" y="31027"/>
                      <a:pt x="416" y="30414"/>
                      <a:pt x="208" y="29668"/>
                    </a:cubicBezTo>
                    <a:cubicBezTo>
                      <a:pt x="0" y="28970"/>
                      <a:pt x="208" y="28284"/>
                      <a:pt x="392" y="27598"/>
                    </a:cubicBezTo>
                    <a:cubicBezTo>
                      <a:pt x="429" y="27439"/>
                      <a:pt x="465" y="27304"/>
                      <a:pt x="514" y="27170"/>
                    </a:cubicBezTo>
                    <a:cubicBezTo>
                      <a:pt x="600" y="26815"/>
                      <a:pt x="661" y="26447"/>
                      <a:pt x="735" y="26092"/>
                    </a:cubicBezTo>
                    <a:cubicBezTo>
                      <a:pt x="894" y="25260"/>
                      <a:pt x="1065" y="24366"/>
                      <a:pt x="1518" y="23631"/>
                    </a:cubicBezTo>
                    <a:cubicBezTo>
                      <a:pt x="2388" y="22235"/>
                      <a:pt x="4041" y="21685"/>
                      <a:pt x="5632" y="21170"/>
                    </a:cubicBezTo>
                    <a:cubicBezTo>
                      <a:pt x="5914" y="21072"/>
                      <a:pt x="6208" y="20987"/>
                      <a:pt x="6477" y="20876"/>
                    </a:cubicBezTo>
                    <a:cubicBezTo>
                      <a:pt x="8240" y="20252"/>
                      <a:pt x="10199" y="18868"/>
                      <a:pt x="9967" y="16995"/>
                    </a:cubicBezTo>
                    <a:cubicBezTo>
                      <a:pt x="9918" y="16603"/>
                      <a:pt x="9783" y="16224"/>
                      <a:pt x="9648" y="15856"/>
                    </a:cubicBezTo>
                    <a:cubicBezTo>
                      <a:pt x="9489" y="15465"/>
                      <a:pt x="9342" y="15048"/>
                      <a:pt x="9306" y="14620"/>
                    </a:cubicBezTo>
                    <a:cubicBezTo>
                      <a:pt x="9220" y="13481"/>
                      <a:pt x="9906" y="12538"/>
                      <a:pt x="10579" y="11620"/>
                    </a:cubicBezTo>
                    <a:cubicBezTo>
                      <a:pt x="11203" y="10763"/>
                      <a:pt x="11865" y="9857"/>
                      <a:pt x="11865" y="8828"/>
                    </a:cubicBezTo>
                    <a:cubicBezTo>
                      <a:pt x="11865" y="8571"/>
                      <a:pt x="11816" y="8326"/>
                      <a:pt x="11791" y="8069"/>
                    </a:cubicBezTo>
                    <a:cubicBezTo>
                      <a:pt x="11754" y="7837"/>
                      <a:pt x="11718" y="7592"/>
                      <a:pt x="11718" y="7359"/>
                    </a:cubicBezTo>
                    <a:cubicBezTo>
                      <a:pt x="11669" y="5510"/>
                      <a:pt x="13469" y="4163"/>
                      <a:pt x="15170" y="3674"/>
                    </a:cubicBezTo>
                    <a:cubicBezTo>
                      <a:pt x="16823" y="3196"/>
                      <a:pt x="18574" y="3233"/>
                      <a:pt x="20252" y="3257"/>
                    </a:cubicBezTo>
                    <a:cubicBezTo>
                      <a:pt x="21696" y="3294"/>
                      <a:pt x="23178" y="3306"/>
                      <a:pt x="24586" y="3025"/>
                    </a:cubicBezTo>
                    <a:cubicBezTo>
                      <a:pt x="25921" y="2768"/>
                      <a:pt x="27206" y="2229"/>
                      <a:pt x="28443" y="1715"/>
                    </a:cubicBezTo>
                    <a:cubicBezTo>
                      <a:pt x="29116" y="1421"/>
                      <a:pt x="29814" y="1127"/>
                      <a:pt x="30537" y="882"/>
                    </a:cubicBezTo>
                    <a:cubicBezTo>
                      <a:pt x="33047" y="13"/>
                      <a:pt x="35128" y="0"/>
                      <a:pt x="36757" y="845"/>
                    </a:cubicBezTo>
                    <a:cubicBezTo>
                      <a:pt x="37797" y="1372"/>
                      <a:pt x="38605" y="2278"/>
                      <a:pt x="39365" y="3135"/>
                    </a:cubicBezTo>
                    <a:cubicBezTo>
                      <a:pt x="40013" y="3857"/>
                      <a:pt x="40687" y="4604"/>
                      <a:pt x="41495" y="5143"/>
                    </a:cubicBezTo>
                    <a:cubicBezTo>
                      <a:pt x="42413" y="5755"/>
                      <a:pt x="43491" y="6098"/>
                      <a:pt x="44531" y="6416"/>
                    </a:cubicBezTo>
                    <a:cubicBezTo>
                      <a:pt x="44972" y="6551"/>
                      <a:pt x="45425" y="6698"/>
                      <a:pt x="45878" y="6857"/>
                    </a:cubicBezTo>
                    <a:cubicBezTo>
                      <a:pt x="47899" y="7604"/>
                      <a:pt x="49552" y="9722"/>
                      <a:pt x="49343" y="11277"/>
                    </a:cubicBezTo>
                    <a:cubicBezTo>
                      <a:pt x="49209" y="12306"/>
                      <a:pt x="48303" y="12967"/>
                      <a:pt x="46772" y="13114"/>
                    </a:cubicBezTo>
                    <a:lnTo>
                      <a:pt x="46503" y="13150"/>
                    </a:lnTo>
                    <a:cubicBezTo>
                      <a:pt x="45046" y="13285"/>
                      <a:pt x="42609" y="13518"/>
                      <a:pt x="42095" y="15024"/>
                    </a:cubicBezTo>
                    <a:cubicBezTo>
                      <a:pt x="41850" y="15734"/>
                      <a:pt x="42083" y="16456"/>
                      <a:pt x="42328" y="17215"/>
                    </a:cubicBezTo>
                    <a:cubicBezTo>
                      <a:pt x="42670" y="18293"/>
                      <a:pt x="43025" y="19407"/>
                      <a:pt x="42058" y="20558"/>
                    </a:cubicBezTo>
                    <a:lnTo>
                      <a:pt x="42058" y="20558"/>
                    </a:lnTo>
                    <a:cubicBezTo>
                      <a:pt x="41838" y="20827"/>
                      <a:pt x="41544" y="21060"/>
                      <a:pt x="41262" y="21268"/>
                    </a:cubicBezTo>
                    <a:cubicBezTo>
                      <a:pt x="40956" y="21513"/>
                      <a:pt x="40638" y="21758"/>
                      <a:pt x="40405" y="22064"/>
                    </a:cubicBezTo>
                    <a:cubicBezTo>
                      <a:pt x="39977" y="22640"/>
                      <a:pt x="39854" y="23374"/>
                      <a:pt x="39720" y="24097"/>
                    </a:cubicBezTo>
                    <a:cubicBezTo>
                      <a:pt x="39585" y="24819"/>
                      <a:pt x="39462" y="25590"/>
                      <a:pt x="38985" y="26190"/>
                    </a:cubicBezTo>
                    <a:cubicBezTo>
                      <a:pt x="38165" y="27243"/>
                      <a:pt x="36659" y="27378"/>
                      <a:pt x="35324" y="27427"/>
                    </a:cubicBezTo>
                    <a:cubicBezTo>
                      <a:pt x="33794" y="27476"/>
                      <a:pt x="31896" y="27537"/>
                      <a:pt x="30402" y="26643"/>
                    </a:cubicBezTo>
                    <a:cubicBezTo>
                      <a:pt x="30169" y="26509"/>
                      <a:pt x="29961" y="26362"/>
                      <a:pt x="29741" y="26203"/>
                    </a:cubicBezTo>
                    <a:cubicBezTo>
                      <a:pt x="29447" y="25994"/>
                      <a:pt x="29141" y="25774"/>
                      <a:pt x="28810" y="25603"/>
                    </a:cubicBezTo>
                    <a:cubicBezTo>
                      <a:pt x="26986" y="24745"/>
                      <a:pt x="24880" y="25872"/>
                      <a:pt x="23778" y="26631"/>
                    </a:cubicBezTo>
                    <a:cubicBezTo>
                      <a:pt x="23423" y="26876"/>
                      <a:pt x="23080" y="27121"/>
                      <a:pt x="22749" y="27378"/>
                    </a:cubicBezTo>
                    <a:cubicBezTo>
                      <a:pt x="21635" y="28211"/>
                      <a:pt x="20472" y="29068"/>
                      <a:pt x="19101" y="29374"/>
                    </a:cubicBezTo>
                    <a:cubicBezTo>
                      <a:pt x="17668" y="29692"/>
                      <a:pt x="16138" y="29386"/>
                      <a:pt x="14656" y="29080"/>
                    </a:cubicBezTo>
                    <a:cubicBezTo>
                      <a:pt x="12771" y="28700"/>
                      <a:pt x="10995" y="28333"/>
                      <a:pt x="9404" y="29190"/>
                    </a:cubicBezTo>
                    <a:cubicBezTo>
                      <a:pt x="8791" y="29508"/>
                      <a:pt x="8265" y="29998"/>
                      <a:pt x="7751" y="30476"/>
                    </a:cubicBezTo>
                    <a:cubicBezTo>
                      <a:pt x="7065" y="31112"/>
                      <a:pt x="6343" y="31786"/>
                      <a:pt x="5412" y="32031"/>
                    </a:cubicBezTo>
                    <a:cubicBezTo>
                      <a:pt x="5130" y="32129"/>
                      <a:pt x="4861" y="32153"/>
                      <a:pt x="4579" y="321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6" name="Google Shape;906;p33"/>
              <p:cNvSpPr/>
              <p:nvPr/>
            </p:nvSpPr>
            <p:spPr>
              <a:xfrm>
                <a:off x="1115700" y="1572038"/>
                <a:ext cx="1019650" cy="629350"/>
              </a:xfrm>
              <a:custGeom>
                <a:avLst/>
                <a:gdLst/>
                <a:ahLst/>
                <a:cxnLst/>
                <a:rect l="l" t="t" r="r" b="b"/>
                <a:pathLst>
                  <a:path w="40786" h="25174" fill="none" extrusionOk="0">
                    <a:moveTo>
                      <a:pt x="576" y="25149"/>
                    </a:moveTo>
                    <a:cubicBezTo>
                      <a:pt x="392" y="25149"/>
                      <a:pt x="184" y="25088"/>
                      <a:pt x="37" y="24807"/>
                    </a:cubicBezTo>
                    <a:cubicBezTo>
                      <a:pt x="1" y="24696"/>
                      <a:pt x="37" y="24599"/>
                      <a:pt x="99" y="24488"/>
                    </a:cubicBezTo>
                    <a:cubicBezTo>
                      <a:pt x="135" y="24439"/>
                      <a:pt x="148" y="24378"/>
                      <a:pt x="160" y="24329"/>
                    </a:cubicBezTo>
                    <a:cubicBezTo>
                      <a:pt x="282" y="23876"/>
                      <a:pt x="368" y="23435"/>
                      <a:pt x="441" y="23031"/>
                    </a:cubicBezTo>
                    <a:cubicBezTo>
                      <a:pt x="527" y="22578"/>
                      <a:pt x="637" y="21942"/>
                      <a:pt x="760" y="21746"/>
                    </a:cubicBezTo>
                    <a:cubicBezTo>
                      <a:pt x="992" y="21391"/>
                      <a:pt x="2229" y="20987"/>
                      <a:pt x="3062" y="20705"/>
                    </a:cubicBezTo>
                    <a:cubicBezTo>
                      <a:pt x="3331" y="20619"/>
                      <a:pt x="3649" y="20509"/>
                      <a:pt x="3955" y="20399"/>
                    </a:cubicBezTo>
                    <a:cubicBezTo>
                      <a:pt x="7837" y="19040"/>
                      <a:pt x="10077" y="16089"/>
                      <a:pt x="9698" y="12906"/>
                    </a:cubicBezTo>
                    <a:cubicBezTo>
                      <a:pt x="9600" y="12097"/>
                      <a:pt x="9367" y="11449"/>
                      <a:pt x="9184" y="10971"/>
                    </a:cubicBezTo>
                    <a:cubicBezTo>
                      <a:pt x="9184" y="10959"/>
                      <a:pt x="9159" y="10934"/>
                      <a:pt x="9147" y="10922"/>
                    </a:cubicBezTo>
                    <a:cubicBezTo>
                      <a:pt x="9122" y="10885"/>
                      <a:pt x="9098" y="10836"/>
                      <a:pt x="9098" y="10787"/>
                    </a:cubicBezTo>
                    <a:cubicBezTo>
                      <a:pt x="9122" y="10591"/>
                      <a:pt x="9306" y="10396"/>
                      <a:pt x="9490" y="10187"/>
                    </a:cubicBezTo>
                    <a:cubicBezTo>
                      <a:pt x="9563" y="10114"/>
                      <a:pt x="9624" y="10040"/>
                      <a:pt x="9686" y="9967"/>
                    </a:cubicBezTo>
                    <a:cubicBezTo>
                      <a:pt x="10494" y="8841"/>
                      <a:pt x="11608" y="7310"/>
                      <a:pt x="11632" y="5192"/>
                    </a:cubicBezTo>
                    <a:cubicBezTo>
                      <a:pt x="11632" y="4665"/>
                      <a:pt x="11547" y="4225"/>
                      <a:pt x="11510" y="3906"/>
                    </a:cubicBezTo>
                    <a:lnTo>
                      <a:pt x="11510" y="3882"/>
                    </a:lnTo>
                    <a:cubicBezTo>
                      <a:pt x="11510" y="3869"/>
                      <a:pt x="11485" y="3845"/>
                      <a:pt x="11510" y="3821"/>
                    </a:cubicBezTo>
                    <a:cubicBezTo>
                      <a:pt x="11571" y="3637"/>
                      <a:pt x="11877" y="3478"/>
                      <a:pt x="12465" y="3306"/>
                    </a:cubicBezTo>
                    <a:cubicBezTo>
                      <a:pt x="13383" y="3049"/>
                      <a:pt x="14461" y="3012"/>
                      <a:pt x="15391" y="3012"/>
                    </a:cubicBezTo>
                    <a:cubicBezTo>
                      <a:pt x="15771" y="3012"/>
                      <a:pt x="16163" y="3012"/>
                      <a:pt x="16542" y="3025"/>
                    </a:cubicBezTo>
                    <a:lnTo>
                      <a:pt x="16567" y="3025"/>
                    </a:lnTo>
                    <a:cubicBezTo>
                      <a:pt x="16983" y="3025"/>
                      <a:pt x="17412" y="3049"/>
                      <a:pt x="17852" y="3049"/>
                    </a:cubicBezTo>
                    <a:cubicBezTo>
                      <a:pt x="18881" y="3049"/>
                      <a:pt x="20228" y="3012"/>
                      <a:pt x="21623" y="2743"/>
                    </a:cubicBezTo>
                    <a:cubicBezTo>
                      <a:pt x="23289" y="2400"/>
                      <a:pt x="24807" y="1776"/>
                      <a:pt x="26129" y="1225"/>
                    </a:cubicBezTo>
                    <a:cubicBezTo>
                      <a:pt x="26790" y="943"/>
                      <a:pt x="27415" y="686"/>
                      <a:pt x="28027" y="478"/>
                    </a:cubicBezTo>
                    <a:cubicBezTo>
                      <a:pt x="28921" y="172"/>
                      <a:pt x="29753" y="0"/>
                      <a:pt x="30402" y="0"/>
                    </a:cubicBezTo>
                    <a:cubicBezTo>
                      <a:pt x="30868" y="0"/>
                      <a:pt x="31247" y="74"/>
                      <a:pt x="31541" y="233"/>
                    </a:cubicBezTo>
                    <a:cubicBezTo>
                      <a:pt x="32043" y="490"/>
                      <a:pt x="32606" y="1115"/>
                      <a:pt x="33206" y="1788"/>
                    </a:cubicBezTo>
                    <a:cubicBezTo>
                      <a:pt x="33953" y="2621"/>
                      <a:pt x="34810" y="3563"/>
                      <a:pt x="35973" y="4347"/>
                    </a:cubicBezTo>
                    <a:cubicBezTo>
                      <a:pt x="37296" y="5216"/>
                      <a:pt x="38667" y="5657"/>
                      <a:pt x="39879" y="6024"/>
                    </a:cubicBezTo>
                    <a:cubicBezTo>
                      <a:pt x="39965" y="6061"/>
                      <a:pt x="40112" y="6073"/>
                      <a:pt x="40247" y="6073"/>
                    </a:cubicBezTo>
                    <a:cubicBezTo>
                      <a:pt x="40455" y="6086"/>
                      <a:pt x="40638" y="6110"/>
                      <a:pt x="40736" y="6196"/>
                    </a:cubicBezTo>
                    <a:cubicBezTo>
                      <a:pt x="40773" y="6233"/>
                      <a:pt x="40785" y="6269"/>
                      <a:pt x="40785" y="6331"/>
                    </a:cubicBezTo>
                    <a:cubicBezTo>
                      <a:pt x="40700" y="7335"/>
                      <a:pt x="39659" y="7665"/>
                      <a:pt x="38459" y="8045"/>
                    </a:cubicBezTo>
                    <a:cubicBezTo>
                      <a:pt x="37186" y="8449"/>
                      <a:pt x="35741" y="8902"/>
                      <a:pt x="35275" y="10285"/>
                    </a:cubicBezTo>
                    <a:cubicBezTo>
                      <a:pt x="34663" y="12061"/>
                      <a:pt x="35153" y="13603"/>
                      <a:pt x="35471" y="14632"/>
                    </a:cubicBezTo>
                    <a:lnTo>
                      <a:pt x="35520" y="14718"/>
                    </a:lnTo>
                    <a:cubicBezTo>
                      <a:pt x="35557" y="14803"/>
                      <a:pt x="35594" y="14877"/>
                      <a:pt x="35582" y="14963"/>
                    </a:cubicBezTo>
                    <a:cubicBezTo>
                      <a:pt x="35582" y="14987"/>
                      <a:pt x="35557" y="14987"/>
                      <a:pt x="35557" y="14999"/>
                    </a:cubicBezTo>
                    <a:cubicBezTo>
                      <a:pt x="35178" y="15305"/>
                      <a:pt x="34602" y="15746"/>
                      <a:pt x="34088" y="16420"/>
                    </a:cubicBezTo>
                    <a:cubicBezTo>
                      <a:pt x="33170" y="17632"/>
                      <a:pt x="32949" y="18930"/>
                      <a:pt x="32778" y="19885"/>
                    </a:cubicBezTo>
                    <a:cubicBezTo>
                      <a:pt x="32778" y="19921"/>
                      <a:pt x="32765" y="19970"/>
                      <a:pt x="32765" y="20019"/>
                    </a:cubicBezTo>
                    <a:cubicBezTo>
                      <a:pt x="32765" y="20129"/>
                      <a:pt x="32765" y="20252"/>
                      <a:pt x="32680" y="20325"/>
                    </a:cubicBezTo>
                    <a:cubicBezTo>
                      <a:pt x="32582" y="20436"/>
                      <a:pt x="32361" y="20436"/>
                      <a:pt x="32055" y="20411"/>
                    </a:cubicBezTo>
                    <a:cubicBezTo>
                      <a:pt x="31921" y="20411"/>
                      <a:pt x="31761" y="20399"/>
                      <a:pt x="31615" y="20411"/>
                    </a:cubicBezTo>
                    <a:cubicBezTo>
                      <a:pt x="31272" y="20436"/>
                      <a:pt x="30929" y="20436"/>
                      <a:pt x="30574" y="20436"/>
                    </a:cubicBezTo>
                    <a:cubicBezTo>
                      <a:pt x="29925" y="20436"/>
                      <a:pt x="29031" y="20399"/>
                      <a:pt x="28541" y="20105"/>
                    </a:cubicBezTo>
                    <a:cubicBezTo>
                      <a:pt x="28443" y="20044"/>
                      <a:pt x="28296" y="19946"/>
                      <a:pt x="28137" y="19836"/>
                    </a:cubicBezTo>
                    <a:cubicBezTo>
                      <a:pt x="27758" y="19554"/>
                      <a:pt x="27280" y="19223"/>
                      <a:pt x="26680" y="18930"/>
                    </a:cubicBezTo>
                    <a:cubicBezTo>
                      <a:pt x="25799" y="18501"/>
                      <a:pt x="24819" y="18293"/>
                      <a:pt x="23791" y="18293"/>
                    </a:cubicBezTo>
                    <a:cubicBezTo>
                      <a:pt x="21562" y="18293"/>
                      <a:pt x="19554" y="19334"/>
                      <a:pt x="18269" y="20215"/>
                    </a:cubicBezTo>
                    <a:cubicBezTo>
                      <a:pt x="17865" y="20497"/>
                      <a:pt x="17485" y="20766"/>
                      <a:pt x="17130" y="21023"/>
                    </a:cubicBezTo>
                    <a:cubicBezTo>
                      <a:pt x="16261" y="21672"/>
                      <a:pt x="15440" y="22284"/>
                      <a:pt x="14767" y="22431"/>
                    </a:cubicBezTo>
                    <a:cubicBezTo>
                      <a:pt x="14595" y="22468"/>
                      <a:pt x="14412" y="22493"/>
                      <a:pt x="14179" y="22493"/>
                    </a:cubicBezTo>
                    <a:cubicBezTo>
                      <a:pt x="13493" y="22493"/>
                      <a:pt x="12636" y="22333"/>
                      <a:pt x="11743" y="22150"/>
                    </a:cubicBezTo>
                    <a:cubicBezTo>
                      <a:pt x="10641" y="21917"/>
                      <a:pt x="9392" y="21672"/>
                      <a:pt x="8069" y="21672"/>
                    </a:cubicBezTo>
                    <a:cubicBezTo>
                      <a:pt x="6637" y="21672"/>
                      <a:pt x="5376" y="21978"/>
                      <a:pt x="4213" y="22591"/>
                    </a:cubicBezTo>
                    <a:cubicBezTo>
                      <a:pt x="3209" y="23129"/>
                      <a:pt x="2462" y="23827"/>
                      <a:pt x="1849" y="24390"/>
                    </a:cubicBezTo>
                    <a:cubicBezTo>
                      <a:pt x="1764" y="24452"/>
                      <a:pt x="1690" y="24537"/>
                      <a:pt x="1617" y="24623"/>
                    </a:cubicBezTo>
                    <a:cubicBezTo>
                      <a:pt x="1372" y="24868"/>
                      <a:pt x="1127" y="25113"/>
                      <a:pt x="956" y="25162"/>
                    </a:cubicBezTo>
                    <a:lnTo>
                      <a:pt x="956" y="25125"/>
                    </a:lnTo>
                    <a:lnTo>
                      <a:pt x="956" y="25162"/>
                    </a:lnTo>
                    <a:cubicBezTo>
                      <a:pt x="943" y="25162"/>
                      <a:pt x="943" y="25162"/>
                      <a:pt x="931" y="25174"/>
                    </a:cubicBezTo>
                    <a:cubicBezTo>
                      <a:pt x="809" y="25113"/>
                      <a:pt x="698" y="25149"/>
                      <a:pt x="576" y="2514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7" name="Google Shape;907;p33"/>
              <p:cNvSpPr/>
              <p:nvPr/>
            </p:nvSpPr>
            <p:spPr>
              <a:xfrm>
                <a:off x="1395775" y="1654988"/>
                <a:ext cx="560500" cy="394900"/>
              </a:xfrm>
              <a:custGeom>
                <a:avLst/>
                <a:gdLst/>
                <a:ahLst/>
                <a:cxnLst/>
                <a:rect l="l" t="t" r="r" b="b"/>
                <a:pathLst>
                  <a:path w="22420" h="15796" fill="none" extrusionOk="0">
                    <a:moveTo>
                      <a:pt x="2548" y="15783"/>
                    </a:moveTo>
                    <a:cubicBezTo>
                      <a:pt x="2290" y="15783"/>
                      <a:pt x="1972" y="15685"/>
                      <a:pt x="1654" y="15612"/>
                    </a:cubicBezTo>
                    <a:cubicBezTo>
                      <a:pt x="1482" y="15563"/>
                      <a:pt x="1311" y="15526"/>
                      <a:pt x="1164" y="15489"/>
                    </a:cubicBezTo>
                    <a:cubicBezTo>
                      <a:pt x="1103" y="15477"/>
                      <a:pt x="1005" y="15477"/>
                      <a:pt x="919" y="15489"/>
                    </a:cubicBezTo>
                    <a:cubicBezTo>
                      <a:pt x="735" y="15501"/>
                      <a:pt x="527" y="15501"/>
                      <a:pt x="454" y="15342"/>
                    </a:cubicBezTo>
                    <a:cubicBezTo>
                      <a:pt x="1" y="14265"/>
                      <a:pt x="503" y="13212"/>
                      <a:pt x="1042" y="12110"/>
                    </a:cubicBezTo>
                    <a:cubicBezTo>
                      <a:pt x="1482" y="11179"/>
                      <a:pt x="1960" y="10224"/>
                      <a:pt x="1837" y="9220"/>
                    </a:cubicBezTo>
                    <a:cubicBezTo>
                      <a:pt x="1813" y="9049"/>
                      <a:pt x="1776" y="8890"/>
                      <a:pt x="1727" y="8743"/>
                    </a:cubicBezTo>
                    <a:cubicBezTo>
                      <a:pt x="1654" y="8498"/>
                      <a:pt x="1593" y="8265"/>
                      <a:pt x="1629" y="8057"/>
                    </a:cubicBezTo>
                    <a:cubicBezTo>
                      <a:pt x="1666" y="7898"/>
                      <a:pt x="1690" y="7726"/>
                      <a:pt x="1727" y="7555"/>
                    </a:cubicBezTo>
                    <a:cubicBezTo>
                      <a:pt x="1960" y="6220"/>
                      <a:pt x="2266" y="4384"/>
                      <a:pt x="3711" y="3074"/>
                    </a:cubicBezTo>
                    <a:cubicBezTo>
                      <a:pt x="3821" y="2988"/>
                      <a:pt x="3956" y="3013"/>
                      <a:pt x="4066" y="3049"/>
                    </a:cubicBezTo>
                    <a:cubicBezTo>
                      <a:pt x="4115" y="3062"/>
                      <a:pt x="4139" y="3062"/>
                      <a:pt x="4176" y="3062"/>
                    </a:cubicBezTo>
                    <a:cubicBezTo>
                      <a:pt x="4543" y="3062"/>
                      <a:pt x="4923" y="3062"/>
                      <a:pt x="5266" y="3074"/>
                    </a:cubicBezTo>
                    <a:lnTo>
                      <a:pt x="5290" y="3074"/>
                    </a:lnTo>
                    <a:cubicBezTo>
                      <a:pt x="5768" y="3098"/>
                      <a:pt x="6184" y="3098"/>
                      <a:pt x="6637" y="3098"/>
                    </a:cubicBezTo>
                    <a:cubicBezTo>
                      <a:pt x="7812" y="3098"/>
                      <a:pt x="9380" y="3049"/>
                      <a:pt x="11057" y="2706"/>
                    </a:cubicBezTo>
                    <a:cubicBezTo>
                      <a:pt x="13065" y="2315"/>
                      <a:pt x="14816" y="1580"/>
                      <a:pt x="16224" y="992"/>
                    </a:cubicBezTo>
                    <a:cubicBezTo>
                      <a:pt x="16836" y="735"/>
                      <a:pt x="17412" y="490"/>
                      <a:pt x="17938" y="307"/>
                    </a:cubicBezTo>
                    <a:cubicBezTo>
                      <a:pt x="18036" y="270"/>
                      <a:pt x="18134" y="233"/>
                      <a:pt x="18220" y="196"/>
                    </a:cubicBezTo>
                    <a:cubicBezTo>
                      <a:pt x="18514" y="86"/>
                      <a:pt x="18746" y="1"/>
                      <a:pt x="18893" y="62"/>
                    </a:cubicBezTo>
                    <a:cubicBezTo>
                      <a:pt x="19077" y="123"/>
                      <a:pt x="19224" y="319"/>
                      <a:pt x="19346" y="490"/>
                    </a:cubicBezTo>
                    <a:cubicBezTo>
                      <a:pt x="19408" y="564"/>
                      <a:pt x="19444" y="637"/>
                      <a:pt x="19493" y="698"/>
                    </a:cubicBezTo>
                    <a:cubicBezTo>
                      <a:pt x="19738" y="980"/>
                      <a:pt x="20154" y="1213"/>
                      <a:pt x="20583" y="1458"/>
                    </a:cubicBezTo>
                    <a:cubicBezTo>
                      <a:pt x="21403" y="1911"/>
                      <a:pt x="22322" y="2437"/>
                      <a:pt x="22383" y="3478"/>
                    </a:cubicBezTo>
                    <a:cubicBezTo>
                      <a:pt x="22420" y="3968"/>
                      <a:pt x="22052" y="4335"/>
                      <a:pt x="21660" y="4727"/>
                    </a:cubicBezTo>
                    <a:cubicBezTo>
                      <a:pt x="21342" y="5070"/>
                      <a:pt x="21011" y="5400"/>
                      <a:pt x="20852" y="5841"/>
                    </a:cubicBezTo>
                    <a:cubicBezTo>
                      <a:pt x="20509" y="6869"/>
                      <a:pt x="20571" y="7861"/>
                      <a:pt x="20632" y="8743"/>
                    </a:cubicBezTo>
                    <a:cubicBezTo>
                      <a:pt x="20669" y="9392"/>
                      <a:pt x="20705" y="10028"/>
                      <a:pt x="20571" y="10555"/>
                    </a:cubicBezTo>
                    <a:cubicBezTo>
                      <a:pt x="20534" y="10702"/>
                      <a:pt x="20424" y="10787"/>
                      <a:pt x="20326" y="10898"/>
                    </a:cubicBezTo>
                    <a:cubicBezTo>
                      <a:pt x="20265" y="10959"/>
                      <a:pt x="20203" y="11008"/>
                      <a:pt x="20154" y="11069"/>
                    </a:cubicBezTo>
                    <a:cubicBezTo>
                      <a:pt x="19873" y="11436"/>
                      <a:pt x="19738" y="11914"/>
                      <a:pt x="19603" y="12355"/>
                    </a:cubicBezTo>
                    <a:cubicBezTo>
                      <a:pt x="19420" y="12942"/>
                      <a:pt x="19248" y="13518"/>
                      <a:pt x="18759" y="13689"/>
                    </a:cubicBezTo>
                    <a:cubicBezTo>
                      <a:pt x="18440" y="13775"/>
                      <a:pt x="18134" y="13518"/>
                      <a:pt x="17767" y="13187"/>
                    </a:cubicBezTo>
                    <a:cubicBezTo>
                      <a:pt x="17497" y="12979"/>
                      <a:pt x="17216" y="12722"/>
                      <a:pt x="16885" y="12563"/>
                    </a:cubicBezTo>
                    <a:cubicBezTo>
                      <a:pt x="15538" y="11926"/>
                      <a:pt x="14069" y="11608"/>
                      <a:pt x="12563" y="11608"/>
                    </a:cubicBezTo>
                    <a:cubicBezTo>
                      <a:pt x="9465" y="11608"/>
                      <a:pt x="6821" y="12967"/>
                      <a:pt x="5131" y="14106"/>
                    </a:cubicBezTo>
                    <a:cubicBezTo>
                      <a:pt x="4690" y="14412"/>
                      <a:pt x="4262" y="14718"/>
                      <a:pt x="3894" y="14999"/>
                    </a:cubicBezTo>
                    <a:cubicBezTo>
                      <a:pt x="3784" y="15073"/>
                      <a:pt x="3686" y="15171"/>
                      <a:pt x="3576" y="15256"/>
                    </a:cubicBezTo>
                    <a:cubicBezTo>
                      <a:pt x="3294" y="15489"/>
                      <a:pt x="3013" y="15734"/>
                      <a:pt x="2768" y="15795"/>
                    </a:cubicBezTo>
                    <a:lnTo>
                      <a:pt x="2768" y="15795"/>
                    </a:lnTo>
                    <a:cubicBezTo>
                      <a:pt x="2695" y="15783"/>
                      <a:pt x="2633" y="15783"/>
                      <a:pt x="2548" y="1578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8" name="Google Shape;908;p33"/>
              <p:cNvSpPr/>
              <p:nvPr/>
            </p:nvSpPr>
            <p:spPr>
              <a:xfrm>
                <a:off x="1520375" y="1749563"/>
                <a:ext cx="329375" cy="164400"/>
              </a:xfrm>
              <a:custGeom>
                <a:avLst/>
                <a:gdLst/>
                <a:ahLst/>
                <a:cxnLst/>
                <a:rect l="l" t="t" r="r" b="b"/>
                <a:pathLst>
                  <a:path w="13175" h="6576" fill="none" extrusionOk="0">
                    <a:moveTo>
                      <a:pt x="1212" y="6576"/>
                    </a:moveTo>
                    <a:cubicBezTo>
                      <a:pt x="857" y="6576"/>
                      <a:pt x="539" y="6490"/>
                      <a:pt x="233" y="6294"/>
                    </a:cubicBezTo>
                    <a:lnTo>
                      <a:pt x="233" y="6294"/>
                    </a:lnTo>
                    <a:cubicBezTo>
                      <a:pt x="0" y="6135"/>
                      <a:pt x="61" y="5841"/>
                      <a:pt x="135" y="5535"/>
                    </a:cubicBezTo>
                    <a:cubicBezTo>
                      <a:pt x="184" y="5352"/>
                      <a:pt x="221" y="5168"/>
                      <a:pt x="196" y="5021"/>
                    </a:cubicBezTo>
                    <a:cubicBezTo>
                      <a:pt x="184" y="4886"/>
                      <a:pt x="147" y="4764"/>
                      <a:pt x="123" y="4654"/>
                    </a:cubicBezTo>
                    <a:cubicBezTo>
                      <a:pt x="98" y="4531"/>
                      <a:pt x="61" y="4409"/>
                      <a:pt x="61" y="4286"/>
                    </a:cubicBezTo>
                    <a:cubicBezTo>
                      <a:pt x="37" y="3748"/>
                      <a:pt x="0" y="2952"/>
                      <a:pt x="441" y="2646"/>
                    </a:cubicBezTo>
                    <a:cubicBezTo>
                      <a:pt x="674" y="2499"/>
                      <a:pt x="955" y="2535"/>
                      <a:pt x="1225" y="2597"/>
                    </a:cubicBezTo>
                    <a:cubicBezTo>
                      <a:pt x="1359" y="2633"/>
                      <a:pt x="1506" y="2658"/>
                      <a:pt x="1641" y="2658"/>
                    </a:cubicBezTo>
                    <a:cubicBezTo>
                      <a:pt x="2975" y="2658"/>
                      <a:pt x="4751" y="2621"/>
                      <a:pt x="6722" y="2217"/>
                    </a:cubicBezTo>
                    <a:cubicBezTo>
                      <a:pt x="9061" y="1764"/>
                      <a:pt x="11056" y="919"/>
                      <a:pt x="12526" y="307"/>
                    </a:cubicBezTo>
                    <a:cubicBezTo>
                      <a:pt x="12562" y="295"/>
                      <a:pt x="12624" y="246"/>
                      <a:pt x="12685" y="197"/>
                    </a:cubicBezTo>
                    <a:cubicBezTo>
                      <a:pt x="12807" y="111"/>
                      <a:pt x="12954" y="1"/>
                      <a:pt x="13040" y="111"/>
                    </a:cubicBezTo>
                    <a:cubicBezTo>
                      <a:pt x="13175" y="258"/>
                      <a:pt x="13028" y="442"/>
                      <a:pt x="12893" y="613"/>
                    </a:cubicBezTo>
                    <a:cubicBezTo>
                      <a:pt x="12807" y="723"/>
                      <a:pt x="12722" y="821"/>
                      <a:pt x="12685" y="931"/>
                    </a:cubicBezTo>
                    <a:cubicBezTo>
                      <a:pt x="12367" y="1850"/>
                      <a:pt x="12379" y="2744"/>
                      <a:pt x="12416" y="3515"/>
                    </a:cubicBezTo>
                    <a:cubicBezTo>
                      <a:pt x="12428" y="4152"/>
                      <a:pt x="12440" y="4703"/>
                      <a:pt x="12281" y="5156"/>
                    </a:cubicBezTo>
                    <a:cubicBezTo>
                      <a:pt x="12097" y="5682"/>
                      <a:pt x="11118" y="5352"/>
                      <a:pt x="9979" y="4972"/>
                    </a:cubicBezTo>
                    <a:cubicBezTo>
                      <a:pt x="9171" y="4703"/>
                      <a:pt x="8253" y="4409"/>
                      <a:pt x="7567" y="4409"/>
                    </a:cubicBezTo>
                    <a:cubicBezTo>
                      <a:pt x="6294" y="4409"/>
                      <a:pt x="5020" y="5045"/>
                      <a:pt x="3906" y="5609"/>
                    </a:cubicBezTo>
                    <a:cubicBezTo>
                      <a:pt x="2914" y="6123"/>
                      <a:pt x="2008" y="6576"/>
                      <a:pt x="1212" y="657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9" name="Google Shape;909;p33"/>
              <p:cNvSpPr/>
              <p:nvPr/>
            </p:nvSpPr>
            <p:spPr>
              <a:xfrm>
                <a:off x="965100" y="1428788"/>
                <a:ext cx="1354200" cy="913425"/>
              </a:xfrm>
              <a:custGeom>
                <a:avLst/>
                <a:gdLst/>
                <a:ahLst/>
                <a:cxnLst/>
                <a:rect l="l" t="t" r="r" b="b"/>
                <a:pathLst>
                  <a:path w="54168" h="36537" fill="none" extrusionOk="0">
                    <a:moveTo>
                      <a:pt x="52613" y="9416"/>
                    </a:moveTo>
                    <a:cubicBezTo>
                      <a:pt x="51670" y="8228"/>
                      <a:pt x="50409" y="7285"/>
                      <a:pt x="49025" y="6783"/>
                    </a:cubicBezTo>
                    <a:cubicBezTo>
                      <a:pt x="48536" y="6600"/>
                      <a:pt x="48046" y="6441"/>
                      <a:pt x="47568" y="6294"/>
                    </a:cubicBezTo>
                    <a:cubicBezTo>
                      <a:pt x="46638" y="6000"/>
                      <a:pt x="45769" y="5730"/>
                      <a:pt x="45120" y="5302"/>
                    </a:cubicBezTo>
                    <a:cubicBezTo>
                      <a:pt x="44556" y="4910"/>
                      <a:pt x="44005" y="4322"/>
                      <a:pt x="43430" y="3673"/>
                    </a:cubicBezTo>
                    <a:cubicBezTo>
                      <a:pt x="42548" y="2706"/>
                      <a:pt x="41569" y="1629"/>
                      <a:pt x="40161" y="894"/>
                    </a:cubicBezTo>
                    <a:cubicBezTo>
                      <a:pt x="39047" y="306"/>
                      <a:pt x="37773" y="0"/>
                      <a:pt x="36390" y="0"/>
                    </a:cubicBezTo>
                    <a:cubicBezTo>
                      <a:pt x="35067" y="0"/>
                      <a:pt x="33647" y="282"/>
                      <a:pt x="32129" y="796"/>
                    </a:cubicBezTo>
                    <a:cubicBezTo>
                      <a:pt x="31370" y="1078"/>
                      <a:pt x="30635" y="1384"/>
                      <a:pt x="29913" y="1665"/>
                    </a:cubicBezTo>
                    <a:cubicBezTo>
                      <a:pt x="28713" y="2167"/>
                      <a:pt x="27598" y="2633"/>
                      <a:pt x="26497" y="2853"/>
                    </a:cubicBezTo>
                    <a:cubicBezTo>
                      <a:pt x="25590" y="3037"/>
                      <a:pt x="24586" y="3049"/>
                      <a:pt x="23815" y="3049"/>
                    </a:cubicBezTo>
                    <a:cubicBezTo>
                      <a:pt x="23423" y="3049"/>
                      <a:pt x="23019" y="3049"/>
                      <a:pt x="22640" y="3037"/>
                    </a:cubicBezTo>
                    <a:cubicBezTo>
                      <a:pt x="22248" y="3037"/>
                      <a:pt x="21819" y="3012"/>
                      <a:pt x="21391" y="3012"/>
                    </a:cubicBezTo>
                    <a:cubicBezTo>
                      <a:pt x="20056" y="3012"/>
                      <a:pt x="18477" y="3073"/>
                      <a:pt x="16885" y="3539"/>
                    </a:cubicBezTo>
                    <a:cubicBezTo>
                      <a:pt x="15612" y="3894"/>
                      <a:pt x="14436" y="4567"/>
                      <a:pt x="13555" y="5424"/>
                    </a:cubicBezTo>
                    <a:cubicBezTo>
                      <a:pt x="12367" y="6551"/>
                      <a:pt x="11730" y="8008"/>
                      <a:pt x="11779" y="9489"/>
                    </a:cubicBezTo>
                    <a:cubicBezTo>
                      <a:pt x="11792" y="9893"/>
                      <a:pt x="11840" y="10224"/>
                      <a:pt x="11877" y="10506"/>
                    </a:cubicBezTo>
                    <a:cubicBezTo>
                      <a:pt x="11902" y="10640"/>
                      <a:pt x="11926" y="10824"/>
                      <a:pt x="11926" y="10897"/>
                    </a:cubicBezTo>
                    <a:cubicBezTo>
                      <a:pt x="11926" y="11179"/>
                      <a:pt x="11424" y="11877"/>
                      <a:pt x="11081" y="12342"/>
                    </a:cubicBezTo>
                    <a:cubicBezTo>
                      <a:pt x="10285" y="13420"/>
                      <a:pt x="9208" y="14913"/>
                      <a:pt x="9367" y="16897"/>
                    </a:cubicBezTo>
                    <a:cubicBezTo>
                      <a:pt x="9428" y="17644"/>
                      <a:pt x="9673" y="18293"/>
                      <a:pt x="9857" y="18746"/>
                    </a:cubicBezTo>
                    <a:cubicBezTo>
                      <a:pt x="9943" y="18954"/>
                      <a:pt x="10041" y="19223"/>
                      <a:pt x="10065" y="19333"/>
                    </a:cubicBezTo>
                    <a:cubicBezTo>
                      <a:pt x="10090" y="19542"/>
                      <a:pt x="9453" y="20301"/>
                      <a:pt x="8082" y="20790"/>
                    </a:cubicBezTo>
                    <a:cubicBezTo>
                      <a:pt x="7824" y="20876"/>
                      <a:pt x="7567" y="20974"/>
                      <a:pt x="7286" y="21060"/>
                    </a:cubicBezTo>
                    <a:cubicBezTo>
                      <a:pt x="5498" y="21660"/>
                      <a:pt x="3270" y="22394"/>
                      <a:pt x="1947" y="24488"/>
                    </a:cubicBezTo>
                    <a:cubicBezTo>
                      <a:pt x="1262" y="25602"/>
                      <a:pt x="1029" y="26802"/>
                      <a:pt x="858" y="27770"/>
                    </a:cubicBezTo>
                    <a:cubicBezTo>
                      <a:pt x="796" y="28100"/>
                      <a:pt x="735" y="28406"/>
                      <a:pt x="674" y="28688"/>
                    </a:cubicBezTo>
                    <a:cubicBezTo>
                      <a:pt x="649" y="28810"/>
                      <a:pt x="613" y="28945"/>
                      <a:pt x="576" y="29067"/>
                    </a:cubicBezTo>
                    <a:cubicBezTo>
                      <a:pt x="331" y="29924"/>
                      <a:pt x="1" y="31088"/>
                      <a:pt x="392" y="32386"/>
                    </a:cubicBezTo>
                    <a:cubicBezTo>
                      <a:pt x="796" y="33794"/>
                      <a:pt x="1898" y="34908"/>
                      <a:pt x="3674" y="35728"/>
                    </a:cubicBezTo>
                    <a:cubicBezTo>
                      <a:pt x="4886" y="36279"/>
                      <a:pt x="5963" y="36536"/>
                      <a:pt x="6980" y="36536"/>
                    </a:cubicBezTo>
                    <a:cubicBezTo>
                      <a:pt x="7469" y="36536"/>
                      <a:pt x="7947" y="36475"/>
                      <a:pt x="8412" y="36353"/>
                    </a:cubicBezTo>
                    <a:cubicBezTo>
                      <a:pt x="9894" y="35948"/>
                      <a:pt x="10898" y="35006"/>
                      <a:pt x="11730" y="34259"/>
                    </a:cubicBezTo>
                    <a:cubicBezTo>
                      <a:pt x="12159" y="33855"/>
                      <a:pt x="12551" y="33487"/>
                      <a:pt x="12893" y="33304"/>
                    </a:cubicBezTo>
                    <a:cubicBezTo>
                      <a:pt x="13212" y="33132"/>
                      <a:pt x="13579" y="33059"/>
                      <a:pt x="14069" y="33059"/>
                    </a:cubicBezTo>
                    <a:cubicBezTo>
                      <a:pt x="14791" y="33059"/>
                      <a:pt x="15673" y="33243"/>
                      <a:pt x="16616" y="33426"/>
                    </a:cubicBezTo>
                    <a:cubicBezTo>
                      <a:pt x="17693" y="33647"/>
                      <a:pt x="18917" y="33904"/>
                      <a:pt x="20191" y="33904"/>
                    </a:cubicBezTo>
                    <a:cubicBezTo>
                      <a:pt x="20852" y="33904"/>
                      <a:pt x="21452" y="33843"/>
                      <a:pt x="22027" y="33708"/>
                    </a:cubicBezTo>
                    <a:cubicBezTo>
                      <a:pt x="23864" y="33292"/>
                      <a:pt x="25284" y="32239"/>
                      <a:pt x="26545" y="31320"/>
                    </a:cubicBezTo>
                    <a:cubicBezTo>
                      <a:pt x="26864" y="31088"/>
                      <a:pt x="27182" y="30843"/>
                      <a:pt x="27513" y="30622"/>
                    </a:cubicBezTo>
                    <a:cubicBezTo>
                      <a:pt x="28370" y="30047"/>
                      <a:pt x="29227" y="29692"/>
                      <a:pt x="29815" y="29692"/>
                    </a:cubicBezTo>
                    <a:cubicBezTo>
                      <a:pt x="29986" y="29692"/>
                      <a:pt x="30121" y="29729"/>
                      <a:pt x="30268" y="29790"/>
                    </a:cubicBezTo>
                    <a:cubicBezTo>
                      <a:pt x="30402" y="29851"/>
                      <a:pt x="30635" y="30010"/>
                      <a:pt x="30843" y="30169"/>
                    </a:cubicBezTo>
                    <a:cubicBezTo>
                      <a:pt x="31088" y="30341"/>
                      <a:pt x="31345" y="30537"/>
                      <a:pt x="31676" y="30720"/>
                    </a:cubicBezTo>
                    <a:cubicBezTo>
                      <a:pt x="33353" y="31712"/>
                      <a:pt x="35190" y="31835"/>
                      <a:pt x="36598" y="31835"/>
                    </a:cubicBezTo>
                    <a:lnTo>
                      <a:pt x="36598" y="31835"/>
                    </a:lnTo>
                    <a:cubicBezTo>
                      <a:pt x="37039" y="31835"/>
                      <a:pt x="37455" y="31822"/>
                      <a:pt x="37834" y="31810"/>
                    </a:cubicBezTo>
                    <a:cubicBezTo>
                      <a:pt x="39096" y="31761"/>
                      <a:pt x="41679" y="31688"/>
                      <a:pt x="43246" y="29692"/>
                    </a:cubicBezTo>
                    <a:cubicBezTo>
                      <a:pt x="44054" y="28651"/>
                      <a:pt x="44263" y="27463"/>
                      <a:pt x="44422" y="26582"/>
                    </a:cubicBezTo>
                    <a:cubicBezTo>
                      <a:pt x="44483" y="26251"/>
                      <a:pt x="44569" y="25700"/>
                      <a:pt x="44679" y="25541"/>
                    </a:cubicBezTo>
                    <a:cubicBezTo>
                      <a:pt x="44740" y="25468"/>
                      <a:pt x="44973" y="25284"/>
                      <a:pt x="45120" y="25162"/>
                    </a:cubicBezTo>
                    <a:cubicBezTo>
                      <a:pt x="45462" y="24904"/>
                      <a:pt x="45891" y="24562"/>
                      <a:pt x="46271" y="24109"/>
                    </a:cubicBezTo>
                    <a:cubicBezTo>
                      <a:pt x="48046" y="21990"/>
                      <a:pt x="47348" y="19774"/>
                      <a:pt x="46956" y="18599"/>
                    </a:cubicBezTo>
                    <a:cubicBezTo>
                      <a:pt x="46895" y="18403"/>
                      <a:pt x="46809" y="18134"/>
                      <a:pt x="46760" y="17938"/>
                    </a:cubicBezTo>
                    <a:cubicBezTo>
                      <a:pt x="47324" y="17681"/>
                      <a:pt x="48695" y="17546"/>
                      <a:pt x="49160" y="17497"/>
                    </a:cubicBezTo>
                    <a:lnTo>
                      <a:pt x="49442" y="17460"/>
                    </a:lnTo>
                    <a:cubicBezTo>
                      <a:pt x="52062" y="17203"/>
                      <a:pt x="53788" y="15770"/>
                      <a:pt x="54045" y="13640"/>
                    </a:cubicBezTo>
                    <a:cubicBezTo>
                      <a:pt x="54168" y="12281"/>
                      <a:pt x="53678" y="10775"/>
                      <a:pt x="52613" y="9416"/>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910" name="Google Shape;910;p33"/>
            <p:cNvGrpSpPr/>
            <p:nvPr/>
          </p:nvGrpSpPr>
          <p:grpSpPr>
            <a:xfrm>
              <a:off x="-3230997" y="-668750"/>
              <a:ext cx="4020585" cy="3545433"/>
              <a:chOff x="-2417677" y="2452996"/>
              <a:chExt cx="5416388" cy="4776280"/>
            </a:xfrm>
          </p:grpSpPr>
          <p:grpSp>
            <p:nvGrpSpPr>
              <p:cNvPr id="911" name="Google Shape;911;p33"/>
              <p:cNvGrpSpPr/>
              <p:nvPr/>
            </p:nvGrpSpPr>
            <p:grpSpPr>
              <a:xfrm>
                <a:off x="415116" y="4353695"/>
                <a:ext cx="451070" cy="303924"/>
                <a:chOff x="5850477" y="3901125"/>
                <a:chExt cx="127450" cy="85874"/>
              </a:xfrm>
            </p:grpSpPr>
            <p:sp>
              <p:nvSpPr>
                <p:cNvPr id="912" name="Google Shape;912;p33"/>
                <p:cNvSpPr/>
                <p:nvPr/>
              </p:nvSpPr>
              <p:spPr>
                <a:xfrm>
                  <a:off x="5892700" y="3901125"/>
                  <a:ext cx="34000" cy="25125"/>
                </a:xfrm>
                <a:custGeom>
                  <a:avLst/>
                  <a:gdLst/>
                  <a:ahLst/>
                  <a:cxnLst/>
                  <a:rect l="l" t="t" r="r" b="b"/>
                  <a:pathLst>
                    <a:path w="1360" h="1005" extrusionOk="0">
                      <a:moveTo>
                        <a:pt x="0" y="0"/>
                      </a:moveTo>
                      <a:lnTo>
                        <a:pt x="0" y="1004"/>
                      </a:lnTo>
                      <a:lnTo>
                        <a:pt x="1359" y="1004"/>
                      </a:lnTo>
                      <a:lnTo>
                        <a:pt x="13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3" name="Google Shape;913;p33"/>
                <p:cNvSpPr/>
                <p:nvPr/>
              </p:nvSpPr>
              <p:spPr>
                <a:xfrm>
                  <a:off x="5935028" y="3936639"/>
                  <a:ext cx="28800" cy="21125"/>
                </a:xfrm>
                <a:custGeom>
                  <a:avLst/>
                  <a:gdLst/>
                  <a:ahLst/>
                  <a:cxnLst/>
                  <a:rect l="l" t="t" r="r" b="b"/>
                  <a:pathLst>
                    <a:path w="1152" h="845" extrusionOk="0">
                      <a:moveTo>
                        <a:pt x="0" y="0"/>
                      </a:moveTo>
                      <a:lnTo>
                        <a:pt x="0" y="845"/>
                      </a:lnTo>
                      <a:lnTo>
                        <a:pt x="1151" y="845"/>
                      </a:lnTo>
                      <a:lnTo>
                        <a:pt x="115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4" name="Google Shape;914;p33"/>
                <p:cNvSpPr/>
                <p:nvPr/>
              </p:nvSpPr>
              <p:spPr>
                <a:xfrm>
                  <a:off x="5850477" y="3936641"/>
                  <a:ext cx="14400" cy="10125"/>
                </a:xfrm>
                <a:custGeom>
                  <a:avLst/>
                  <a:gdLst/>
                  <a:ahLst/>
                  <a:cxnLst/>
                  <a:rect l="l" t="t" r="r" b="b"/>
                  <a:pathLst>
                    <a:path w="576" h="405" extrusionOk="0">
                      <a:moveTo>
                        <a:pt x="1" y="1"/>
                      </a:moveTo>
                      <a:lnTo>
                        <a:pt x="1" y="405"/>
                      </a:lnTo>
                      <a:lnTo>
                        <a:pt x="576" y="405"/>
                      </a:lnTo>
                      <a:lnTo>
                        <a:pt x="57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5" name="Google Shape;915;p33"/>
                <p:cNvSpPr/>
                <p:nvPr/>
              </p:nvSpPr>
              <p:spPr>
                <a:xfrm>
                  <a:off x="5963827" y="3976574"/>
                  <a:ext cx="14100" cy="10425"/>
                </a:xfrm>
                <a:custGeom>
                  <a:avLst/>
                  <a:gdLst/>
                  <a:ahLst/>
                  <a:cxnLst/>
                  <a:rect l="l" t="t" r="r" b="b"/>
                  <a:pathLst>
                    <a:path w="564" h="417"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6" name="Google Shape;916;p33"/>
                <p:cNvSpPr/>
                <p:nvPr/>
              </p:nvSpPr>
              <p:spPr>
                <a:xfrm>
                  <a:off x="5898840" y="3951591"/>
                  <a:ext cx="14100" cy="10450"/>
                </a:xfrm>
                <a:custGeom>
                  <a:avLst/>
                  <a:gdLst/>
                  <a:ahLst/>
                  <a:cxnLst/>
                  <a:rect l="l" t="t" r="r" b="b"/>
                  <a:pathLst>
                    <a:path w="564" h="418" extrusionOk="0">
                      <a:moveTo>
                        <a:pt x="0" y="1"/>
                      </a:moveTo>
                      <a:lnTo>
                        <a:pt x="0"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7" name="Google Shape;917;p33"/>
                <p:cNvSpPr/>
                <p:nvPr/>
              </p:nvSpPr>
              <p:spPr>
                <a:xfrm>
                  <a:off x="5958542" y="3908476"/>
                  <a:ext cx="14100" cy="10425"/>
                </a:xfrm>
                <a:custGeom>
                  <a:avLst/>
                  <a:gdLst/>
                  <a:ahLst/>
                  <a:cxnLst/>
                  <a:rect l="l" t="t" r="r" b="b"/>
                  <a:pathLst>
                    <a:path w="564" h="417" extrusionOk="0">
                      <a:moveTo>
                        <a:pt x="1" y="1"/>
                      </a:moveTo>
                      <a:lnTo>
                        <a:pt x="1" y="417"/>
                      </a:lnTo>
                      <a:lnTo>
                        <a:pt x="564" y="417"/>
                      </a:lnTo>
                      <a:lnTo>
                        <a:pt x="56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918" name="Google Shape;918;p33"/>
              <p:cNvSpPr/>
              <p:nvPr/>
            </p:nvSpPr>
            <p:spPr>
              <a:xfrm>
                <a:off x="1177375" y="4353700"/>
                <a:ext cx="186803" cy="186803"/>
              </a:xfrm>
              <a:custGeom>
                <a:avLst/>
                <a:gdLst/>
                <a:ahLst/>
                <a:cxnLst/>
                <a:rect l="l" t="t" r="r" b="b"/>
                <a:pathLst>
                  <a:path w="4176" h="4176" extrusionOk="0">
                    <a:moveTo>
                      <a:pt x="1776" y="1"/>
                    </a:moveTo>
                    <a:lnTo>
                      <a:pt x="1776" y="1776"/>
                    </a:lnTo>
                    <a:lnTo>
                      <a:pt x="0" y="1776"/>
                    </a:lnTo>
                    <a:lnTo>
                      <a:pt x="0" y="2400"/>
                    </a:lnTo>
                    <a:lnTo>
                      <a:pt x="1776" y="2400"/>
                    </a:lnTo>
                    <a:lnTo>
                      <a:pt x="1776" y="4176"/>
                    </a:lnTo>
                    <a:lnTo>
                      <a:pt x="2400" y="4176"/>
                    </a:lnTo>
                    <a:lnTo>
                      <a:pt x="2400" y="2400"/>
                    </a:lnTo>
                    <a:lnTo>
                      <a:pt x="4175" y="2400"/>
                    </a:lnTo>
                    <a:lnTo>
                      <a:pt x="4175" y="1776"/>
                    </a:lnTo>
                    <a:lnTo>
                      <a:pt x="2400" y="1776"/>
                    </a:lnTo>
                    <a:lnTo>
                      <a:pt x="240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919" name="Google Shape;919;p33"/>
              <p:cNvGrpSpPr/>
              <p:nvPr/>
            </p:nvGrpSpPr>
            <p:grpSpPr>
              <a:xfrm>
                <a:off x="-2417677" y="2452996"/>
                <a:ext cx="5416388" cy="4776280"/>
                <a:chOff x="3141775" y="2797950"/>
                <a:chExt cx="2059150" cy="1815800"/>
              </a:xfrm>
            </p:grpSpPr>
            <p:sp>
              <p:nvSpPr>
                <p:cNvPr id="920" name="Google Shape;920;p33"/>
                <p:cNvSpPr/>
                <p:nvPr/>
              </p:nvSpPr>
              <p:spPr>
                <a:xfrm>
                  <a:off x="3202075" y="2853350"/>
                  <a:ext cx="1939775" cy="1703775"/>
                </a:xfrm>
                <a:custGeom>
                  <a:avLst/>
                  <a:gdLst/>
                  <a:ahLst/>
                  <a:cxnLst/>
                  <a:rect l="l" t="t" r="r" b="b"/>
                  <a:pathLst>
                    <a:path w="77591" h="68151" fill="none" extrusionOk="0">
                      <a:moveTo>
                        <a:pt x="67857" y="68150"/>
                      </a:moveTo>
                      <a:cubicBezTo>
                        <a:pt x="66400" y="68150"/>
                        <a:pt x="64967" y="67575"/>
                        <a:pt x="63559" y="66987"/>
                      </a:cubicBezTo>
                      <a:cubicBezTo>
                        <a:pt x="63032" y="66779"/>
                        <a:pt x="62518" y="66558"/>
                        <a:pt x="61992" y="66375"/>
                      </a:cubicBezTo>
                      <a:cubicBezTo>
                        <a:pt x="57694" y="64881"/>
                        <a:pt x="52833" y="65481"/>
                        <a:pt x="48548" y="65995"/>
                      </a:cubicBezTo>
                      <a:cubicBezTo>
                        <a:pt x="46417" y="66252"/>
                        <a:pt x="43993" y="66558"/>
                        <a:pt x="41728" y="66056"/>
                      </a:cubicBezTo>
                      <a:cubicBezTo>
                        <a:pt x="39818" y="65640"/>
                        <a:pt x="38091" y="64697"/>
                        <a:pt x="36402" y="63779"/>
                      </a:cubicBezTo>
                      <a:lnTo>
                        <a:pt x="25003" y="57547"/>
                      </a:lnTo>
                      <a:cubicBezTo>
                        <a:pt x="23999" y="56996"/>
                        <a:pt x="23533" y="56420"/>
                        <a:pt x="23607" y="55784"/>
                      </a:cubicBezTo>
                      <a:cubicBezTo>
                        <a:pt x="23644" y="55502"/>
                        <a:pt x="23791" y="55257"/>
                        <a:pt x="23950" y="55025"/>
                      </a:cubicBezTo>
                      <a:cubicBezTo>
                        <a:pt x="24060" y="54853"/>
                        <a:pt x="24158" y="54682"/>
                        <a:pt x="24219" y="54498"/>
                      </a:cubicBezTo>
                      <a:cubicBezTo>
                        <a:pt x="24403" y="53972"/>
                        <a:pt x="24244" y="53421"/>
                        <a:pt x="24035" y="52833"/>
                      </a:cubicBezTo>
                      <a:cubicBezTo>
                        <a:pt x="23888" y="52355"/>
                        <a:pt x="23717" y="51853"/>
                        <a:pt x="23778" y="51364"/>
                      </a:cubicBezTo>
                      <a:cubicBezTo>
                        <a:pt x="23950" y="49833"/>
                        <a:pt x="25725" y="49429"/>
                        <a:pt x="27280" y="49086"/>
                      </a:cubicBezTo>
                      <a:cubicBezTo>
                        <a:pt x="27623" y="49001"/>
                        <a:pt x="27929" y="48939"/>
                        <a:pt x="28235" y="48854"/>
                      </a:cubicBezTo>
                      <a:cubicBezTo>
                        <a:pt x="29839" y="48425"/>
                        <a:pt x="31247" y="47225"/>
                        <a:pt x="32080" y="45572"/>
                      </a:cubicBezTo>
                      <a:cubicBezTo>
                        <a:pt x="32900" y="43932"/>
                        <a:pt x="33022" y="42095"/>
                        <a:pt x="32410" y="40540"/>
                      </a:cubicBezTo>
                      <a:cubicBezTo>
                        <a:pt x="32031" y="39560"/>
                        <a:pt x="31370" y="38667"/>
                        <a:pt x="30757" y="37773"/>
                      </a:cubicBezTo>
                      <a:cubicBezTo>
                        <a:pt x="29778" y="36389"/>
                        <a:pt x="28774" y="34981"/>
                        <a:pt x="28798" y="33292"/>
                      </a:cubicBezTo>
                      <a:cubicBezTo>
                        <a:pt x="28798" y="32863"/>
                        <a:pt x="28896" y="32520"/>
                        <a:pt x="29055" y="32263"/>
                      </a:cubicBezTo>
                      <a:cubicBezTo>
                        <a:pt x="29288" y="31945"/>
                        <a:pt x="29643" y="31761"/>
                        <a:pt x="29998" y="31590"/>
                      </a:cubicBezTo>
                      <a:cubicBezTo>
                        <a:pt x="30096" y="31541"/>
                        <a:pt x="30194" y="31479"/>
                        <a:pt x="30280" y="31430"/>
                      </a:cubicBezTo>
                      <a:cubicBezTo>
                        <a:pt x="32447" y="30231"/>
                        <a:pt x="32839" y="27231"/>
                        <a:pt x="32508" y="24819"/>
                      </a:cubicBezTo>
                      <a:cubicBezTo>
                        <a:pt x="32349" y="23815"/>
                        <a:pt x="32092" y="22529"/>
                        <a:pt x="31259" y="21562"/>
                      </a:cubicBezTo>
                      <a:cubicBezTo>
                        <a:pt x="30561" y="20741"/>
                        <a:pt x="29264" y="20154"/>
                        <a:pt x="28137" y="20644"/>
                      </a:cubicBezTo>
                      <a:cubicBezTo>
                        <a:pt x="27696" y="20839"/>
                        <a:pt x="27329" y="21195"/>
                        <a:pt x="26974" y="21537"/>
                      </a:cubicBezTo>
                      <a:cubicBezTo>
                        <a:pt x="26533" y="21966"/>
                        <a:pt x="26080" y="22394"/>
                        <a:pt x="25468" y="22541"/>
                      </a:cubicBezTo>
                      <a:cubicBezTo>
                        <a:pt x="24709" y="22725"/>
                        <a:pt x="23950" y="22419"/>
                        <a:pt x="23203" y="22113"/>
                      </a:cubicBezTo>
                      <a:cubicBezTo>
                        <a:pt x="22382" y="21782"/>
                        <a:pt x="21611" y="21476"/>
                        <a:pt x="20852" y="21782"/>
                      </a:cubicBezTo>
                      <a:cubicBezTo>
                        <a:pt x="20289" y="22027"/>
                        <a:pt x="19970" y="22541"/>
                        <a:pt x="19615" y="23117"/>
                      </a:cubicBezTo>
                      <a:cubicBezTo>
                        <a:pt x="19383" y="23472"/>
                        <a:pt x="19162" y="23839"/>
                        <a:pt x="18856" y="24133"/>
                      </a:cubicBezTo>
                      <a:cubicBezTo>
                        <a:pt x="17693" y="25272"/>
                        <a:pt x="15734" y="24966"/>
                        <a:pt x="14399" y="24096"/>
                      </a:cubicBezTo>
                      <a:cubicBezTo>
                        <a:pt x="13591" y="23558"/>
                        <a:pt x="12893" y="22835"/>
                        <a:pt x="12244" y="22137"/>
                      </a:cubicBezTo>
                      <a:cubicBezTo>
                        <a:pt x="11828" y="21709"/>
                        <a:pt x="11400" y="21243"/>
                        <a:pt x="10934" y="20852"/>
                      </a:cubicBezTo>
                      <a:cubicBezTo>
                        <a:pt x="10530" y="20484"/>
                        <a:pt x="9881" y="19995"/>
                        <a:pt x="9159" y="19958"/>
                      </a:cubicBezTo>
                      <a:cubicBezTo>
                        <a:pt x="8694" y="19946"/>
                        <a:pt x="8216" y="20129"/>
                        <a:pt x="7788" y="20301"/>
                      </a:cubicBezTo>
                      <a:cubicBezTo>
                        <a:pt x="7286" y="20497"/>
                        <a:pt x="6759" y="20815"/>
                        <a:pt x="6257" y="21133"/>
                      </a:cubicBezTo>
                      <a:cubicBezTo>
                        <a:pt x="5241" y="21782"/>
                        <a:pt x="4188" y="22443"/>
                        <a:pt x="3086" y="22137"/>
                      </a:cubicBezTo>
                      <a:cubicBezTo>
                        <a:pt x="1629" y="21733"/>
                        <a:pt x="1115" y="19884"/>
                        <a:pt x="686" y="18378"/>
                      </a:cubicBezTo>
                      <a:cubicBezTo>
                        <a:pt x="637" y="18195"/>
                        <a:pt x="576" y="18011"/>
                        <a:pt x="527" y="17852"/>
                      </a:cubicBezTo>
                      <a:cubicBezTo>
                        <a:pt x="0" y="16052"/>
                        <a:pt x="368" y="14215"/>
                        <a:pt x="1482" y="13162"/>
                      </a:cubicBezTo>
                      <a:cubicBezTo>
                        <a:pt x="2143" y="12538"/>
                        <a:pt x="3000" y="12220"/>
                        <a:pt x="3833" y="11889"/>
                      </a:cubicBezTo>
                      <a:cubicBezTo>
                        <a:pt x="4200" y="11754"/>
                        <a:pt x="4567" y="11620"/>
                        <a:pt x="4923" y="11448"/>
                      </a:cubicBezTo>
                      <a:cubicBezTo>
                        <a:pt x="6098" y="10897"/>
                        <a:pt x="7175" y="9795"/>
                        <a:pt x="6943" y="8583"/>
                      </a:cubicBezTo>
                      <a:cubicBezTo>
                        <a:pt x="6918" y="8436"/>
                        <a:pt x="6857" y="8265"/>
                        <a:pt x="6808" y="8118"/>
                      </a:cubicBezTo>
                      <a:cubicBezTo>
                        <a:pt x="6698" y="7787"/>
                        <a:pt x="6588" y="7457"/>
                        <a:pt x="6673" y="7114"/>
                      </a:cubicBezTo>
                      <a:cubicBezTo>
                        <a:pt x="6857" y="6281"/>
                        <a:pt x="7726" y="6245"/>
                        <a:pt x="8645" y="6232"/>
                      </a:cubicBezTo>
                      <a:cubicBezTo>
                        <a:pt x="9245" y="6220"/>
                        <a:pt x="9857" y="6196"/>
                        <a:pt x="10322" y="5951"/>
                      </a:cubicBezTo>
                      <a:cubicBezTo>
                        <a:pt x="11228" y="5498"/>
                        <a:pt x="11302" y="4420"/>
                        <a:pt x="11387" y="3294"/>
                      </a:cubicBezTo>
                      <a:cubicBezTo>
                        <a:pt x="11449" y="2278"/>
                        <a:pt x="11522" y="1237"/>
                        <a:pt x="12208" y="563"/>
                      </a:cubicBezTo>
                      <a:cubicBezTo>
                        <a:pt x="12636" y="159"/>
                        <a:pt x="13224" y="0"/>
                        <a:pt x="13873" y="110"/>
                      </a:cubicBezTo>
                      <a:cubicBezTo>
                        <a:pt x="14852" y="294"/>
                        <a:pt x="15856" y="1078"/>
                        <a:pt x="16297" y="2020"/>
                      </a:cubicBezTo>
                      <a:cubicBezTo>
                        <a:pt x="16665" y="2792"/>
                        <a:pt x="16836" y="3649"/>
                        <a:pt x="16995" y="4457"/>
                      </a:cubicBezTo>
                      <a:cubicBezTo>
                        <a:pt x="17154" y="5241"/>
                        <a:pt x="17326" y="6049"/>
                        <a:pt x="17656" y="6771"/>
                      </a:cubicBezTo>
                      <a:cubicBezTo>
                        <a:pt x="18697" y="9061"/>
                        <a:pt x="21550" y="10457"/>
                        <a:pt x="24133" y="9955"/>
                      </a:cubicBezTo>
                      <a:cubicBezTo>
                        <a:pt x="26607" y="9477"/>
                        <a:pt x="28749" y="7408"/>
                        <a:pt x="29472" y="4812"/>
                      </a:cubicBezTo>
                      <a:cubicBezTo>
                        <a:pt x="29508" y="4702"/>
                        <a:pt x="29533" y="4579"/>
                        <a:pt x="29570" y="4469"/>
                      </a:cubicBezTo>
                      <a:cubicBezTo>
                        <a:pt x="29729" y="3796"/>
                        <a:pt x="29913" y="3098"/>
                        <a:pt x="30463" y="2669"/>
                      </a:cubicBezTo>
                      <a:cubicBezTo>
                        <a:pt x="31406" y="1910"/>
                        <a:pt x="32827" y="2437"/>
                        <a:pt x="33720" y="3318"/>
                      </a:cubicBezTo>
                      <a:cubicBezTo>
                        <a:pt x="34002" y="3600"/>
                        <a:pt x="34259" y="3894"/>
                        <a:pt x="34504" y="4175"/>
                      </a:cubicBezTo>
                      <a:cubicBezTo>
                        <a:pt x="35030" y="4775"/>
                        <a:pt x="35557" y="5400"/>
                        <a:pt x="36267" y="5755"/>
                      </a:cubicBezTo>
                      <a:cubicBezTo>
                        <a:pt x="36745" y="5988"/>
                        <a:pt x="37283" y="6098"/>
                        <a:pt x="37785" y="6196"/>
                      </a:cubicBezTo>
                      <a:cubicBezTo>
                        <a:pt x="38447" y="6318"/>
                        <a:pt x="39108" y="6465"/>
                        <a:pt x="39671" y="6857"/>
                      </a:cubicBezTo>
                      <a:cubicBezTo>
                        <a:pt x="41030" y="7824"/>
                        <a:pt x="40993" y="9857"/>
                        <a:pt x="40553" y="11314"/>
                      </a:cubicBezTo>
                      <a:cubicBezTo>
                        <a:pt x="40418" y="11754"/>
                        <a:pt x="40246" y="12195"/>
                        <a:pt x="40087" y="12624"/>
                      </a:cubicBezTo>
                      <a:cubicBezTo>
                        <a:pt x="39695" y="13689"/>
                        <a:pt x="39291" y="14766"/>
                        <a:pt x="39340" y="15893"/>
                      </a:cubicBezTo>
                      <a:cubicBezTo>
                        <a:pt x="39389" y="17154"/>
                        <a:pt x="40014" y="18354"/>
                        <a:pt x="40614" y="19517"/>
                      </a:cubicBezTo>
                      <a:cubicBezTo>
                        <a:pt x="41336" y="20913"/>
                        <a:pt x="42083" y="22345"/>
                        <a:pt x="41801" y="23876"/>
                      </a:cubicBezTo>
                      <a:cubicBezTo>
                        <a:pt x="41765" y="24170"/>
                        <a:pt x="41667" y="24464"/>
                        <a:pt x="41581" y="24733"/>
                      </a:cubicBezTo>
                      <a:cubicBezTo>
                        <a:pt x="41483" y="25039"/>
                        <a:pt x="41373" y="25357"/>
                        <a:pt x="41336" y="25688"/>
                      </a:cubicBezTo>
                      <a:cubicBezTo>
                        <a:pt x="41214" y="26521"/>
                        <a:pt x="41422" y="27463"/>
                        <a:pt x="42010" y="28590"/>
                      </a:cubicBezTo>
                      <a:cubicBezTo>
                        <a:pt x="43087" y="30720"/>
                        <a:pt x="44752" y="32030"/>
                        <a:pt x="46430" y="32116"/>
                      </a:cubicBezTo>
                      <a:cubicBezTo>
                        <a:pt x="47972" y="32177"/>
                        <a:pt x="48340" y="30867"/>
                        <a:pt x="48768" y="29373"/>
                      </a:cubicBezTo>
                      <a:cubicBezTo>
                        <a:pt x="48878" y="28994"/>
                        <a:pt x="48989" y="28590"/>
                        <a:pt x="49123" y="28210"/>
                      </a:cubicBezTo>
                      <a:cubicBezTo>
                        <a:pt x="49809" y="26264"/>
                        <a:pt x="50703" y="24917"/>
                        <a:pt x="51719" y="23374"/>
                      </a:cubicBezTo>
                      <a:cubicBezTo>
                        <a:pt x="52013" y="22933"/>
                        <a:pt x="52319" y="22468"/>
                        <a:pt x="52625" y="21978"/>
                      </a:cubicBezTo>
                      <a:cubicBezTo>
                        <a:pt x="53286" y="20937"/>
                        <a:pt x="54890" y="21354"/>
                        <a:pt x="56200" y="21684"/>
                      </a:cubicBezTo>
                      <a:cubicBezTo>
                        <a:pt x="56360" y="21733"/>
                        <a:pt x="56519" y="21770"/>
                        <a:pt x="56653" y="21807"/>
                      </a:cubicBezTo>
                      <a:cubicBezTo>
                        <a:pt x="57841" y="22101"/>
                        <a:pt x="59212" y="23056"/>
                        <a:pt x="59372" y="24488"/>
                      </a:cubicBezTo>
                      <a:cubicBezTo>
                        <a:pt x="59420" y="24917"/>
                        <a:pt x="59359" y="25345"/>
                        <a:pt x="59298" y="25774"/>
                      </a:cubicBezTo>
                      <a:cubicBezTo>
                        <a:pt x="59286" y="25933"/>
                        <a:pt x="59261" y="26080"/>
                        <a:pt x="59237" y="26251"/>
                      </a:cubicBezTo>
                      <a:cubicBezTo>
                        <a:pt x="58992" y="28541"/>
                        <a:pt x="59959" y="30794"/>
                        <a:pt x="60816" y="32765"/>
                      </a:cubicBezTo>
                      <a:cubicBezTo>
                        <a:pt x="61024" y="33279"/>
                        <a:pt x="61294" y="33855"/>
                        <a:pt x="61735" y="34234"/>
                      </a:cubicBezTo>
                      <a:cubicBezTo>
                        <a:pt x="62151" y="34589"/>
                        <a:pt x="62714" y="34761"/>
                        <a:pt x="63216" y="34883"/>
                      </a:cubicBezTo>
                      <a:cubicBezTo>
                        <a:pt x="64024" y="35079"/>
                        <a:pt x="64930" y="35116"/>
                        <a:pt x="65800" y="35153"/>
                      </a:cubicBezTo>
                      <a:cubicBezTo>
                        <a:pt x="67306" y="35214"/>
                        <a:pt x="68861" y="35275"/>
                        <a:pt x="69999" y="36157"/>
                      </a:cubicBezTo>
                      <a:cubicBezTo>
                        <a:pt x="71946" y="37638"/>
                        <a:pt x="73256" y="40099"/>
                        <a:pt x="74419" y="42291"/>
                      </a:cubicBezTo>
                      <a:cubicBezTo>
                        <a:pt x="74579" y="42560"/>
                        <a:pt x="74713" y="42842"/>
                        <a:pt x="74872" y="43111"/>
                      </a:cubicBezTo>
                      <a:cubicBezTo>
                        <a:pt x="75815" y="44862"/>
                        <a:pt x="76795" y="46662"/>
                        <a:pt x="77162" y="48670"/>
                      </a:cubicBezTo>
                      <a:cubicBezTo>
                        <a:pt x="77591" y="51045"/>
                        <a:pt x="77101" y="53457"/>
                        <a:pt x="76611" y="55331"/>
                      </a:cubicBezTo>
                      <a:cubicBezTo>
                        <a:pt x="75889" y="58086"/>
                        <a:pt x="74897" y="60767"/>
                        <a:pt x="73648" y="63301"/>
                      </a:cubicBezTo>
                      <a:cubicBezTo>
                        <a:pt x="72730" y="65175"/>
                        <a:pt x="71383" y="67391"/>
                        <a:pt x="69118" y="67991"/>
                      </a:cubicBezTo>
                      <a:cubicBezTo>
                        <a:pt x="68701" y="68113"/>
                        <a:pt x="68285" y="68150"/>
                        <a:pt x="67857" y="68150"/>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1" name="Google Shape;921;p33"/>
                <p:cNvSpPr/>
                <p:nvPr/>
              </p:nvSpPr>
              <p:spPr>
                <a:xfrm>
                  <a:off x="3291150" y="3022000"/>
                  <a:ext cx="1763775" cy="1450325"/>
                </a:xfrm>
                <a:custGeom>
                  <a:avLst/>
                  <a:gdLst/>
                  <a:ahLst/>
                  <a:cxnLst/>
                  <a:rect l="l" t="t" r="r" b="b"/>
                  <a:pathLst>
                    <a:path w="70551" h="58013" fill="none" extrusionOk="0">
                      <a:moveTo>
                        <a:pt x="64294" y="58013"/>
                      </a:moveTo>
                      <a:lnTo>
                        <a:pt x="64294" y="58013"/>
                      </a:lnTo>
                      <a:cubicBezTo>
                        <a:pt x="63510" y="58013"/>
                        <a:pt x="62371" y="57547"/>
                        <a:pt x="61269" y="57094"/>
                      </a:cubicBezTo>
                      <a:cubicBezTo>
                        <a:pt x="60718" y="56862"/>
                        <a:pt x="60143" y="56629"/>
                        <a:pt x="59555" y="56433"/>
                      </a:cubicBezTo>
                      <a:cubicBezTo>
                        <a:pt x="57339" y="55649"/>
                        <a:pt x="54890" y="55282"/>
                        <a:pt x="52086" y="55282"/>
                      </a:cubicBezTo>
                      <a:cubicBezTo>
                        <a:pt x="49478" y="55282"/>
                        <a:pt x="46858" y="55600"/>
                        <a:pt x="44569" y="55894"/>
                      </a:cubicBezTo>
                      <a:cubicBezTo>
                        <a:pt x="43405" y="56041"/>
                        <a:pt x="42071" y="56200"/>
                        <a:pt x="40883" y="56200"/>
                      </a:cubicBezTo>
                      <a:cubicBezTo>
                        <a:pt x="40124" y="56200"/>
                        <a:pt x="39475" y="56139"/>
                        <a:pt x="38887" y="56017"/>
                      </a:cubicBezTo>
                      <a:cubicBezTo>
                        <a:pt x="37455" y="55711"/>
                        <a:pt x="35998" y="54915"/>
                        <a:pt x="34467" y="54070"/>
                      </a:cubicBezTo>
                      <a:cubicBezTo>
                        <a:pt x="33684" y="53654"/>
                        <a:pt x="32508" y="53188"/>
                        <a:pt x="31272" y="52711"/>
                      </a:cubicBezTo>
                      <a:cubicBezTo>
                        <a:pt x="28419" y="51621"/>
                        <a:pt x="24905" y="50262"/>
                        <a:pt x="24023" y="48364"/>
                      </a:cubicBezTo>
                      <a:cubicBezTo>
                        <a:pt x="23619" y="47446"/>
                        <a:pt x="23570" y="46405"/>
                        <a:pt x="23950" y="45793"/>
                      </a:cubicBezTo>
                      <a:cubicBezTo>
                        <a:pt x="24023" y="45671"/>
                        <a:pt x="24182" y="45671"/>
                        <a:pt x="24317" y="45671"/>
                      </a:cubicBezTo>
                      <a:cubicBezTo>
                        <a:pt x="24378" y="45671"/>
                        <a:pt x="24439" y="45671"/>
                        <a:pt x="24476" y="45658"/>
                      </a:cubicBezTo>
                      <a:lnTo>
                        <a:pt x="24488" y="45658"/>
                      </a:lnTo>
                      <a:cubicBezTo>
                        <a:pt x="24819" y="45585"/>
                        <a:pt x="25186" y="45499"/>
                        <a:pt x="25541" y="45401"/>
                      </a:cubicBezTo>
                      <a:cubicBezTo>
                        <a:pt x="28088" y="44703"/>
                        <a:pt x="30268" y="42891"/>
                        <a:pt x="31541" y="40357"/>
                      </a:cubicBezTo>
                      <a:cubicBezTo>
                        <a:pt x="32814" y="37847"/>
                        <a:pt x="32986" y="35006"/>
                        <a:pt x="32006" y="32545"/>
                      </a:cubicBezTo>
                      <a:cubicBezTo>
                        <a:pt x="31467" y="31174"/>
                        <a:pt x="30659" y="30047"/>
                        <a:pt x="29949" y="29056"/>
                      </a:cubicBezTo>
                      <a:cubicBezTo>
                        <a:pt x="29827" y="28872"/>
                        <a:pt x="29655" y="28700"/>
                        <a:pt x="29496" y="28517"/>
                      </a:cubicBezTo>
                      <a:cubicBezTo>
                        <a:pt x="29104" y="28113"/>
                        <a:pt x="28762" y="27745"/>
                        <a:pt x="28860" y="27354"/>
                      </a:cubicBezTo>
                      <a:cubicBezTo>
                        <a:pt x="29166" y="26178"/>
                        <a:pt x="29778" y="25137"/>
                        <a:pt x="30439" y="24011"/>
                      </a:cubicBezTo>
                      <a:cubicBezTo>
                        <a:pt x="31541" y="22162"/>
                        <a:pt x="32680" y="20252"/>
                        <a:pt x="32288" y="17571"/>
                      </a:cubicBezTo>
                      <a:cubicBezTo>
                        <a:pt x="32092" y="16224"/>
                        <a:pt x="31676" y="14240"/>
                        <a:pt x="30292" y="12600"/>
                      </a:cubicBezTo>
                      <a:cubicBezTo>
                        <a:pt x="29068" y="11155"/>
                        <a:pt x="27256" y="10298"/>
                        <a:pt x="25456" y="10298"/>
                      </a:cubicBezTo>
                      <a:cubicBezTo>
                        <a:pt x="24660" y="10298"/>
                        <a:pt x="23888" y="10469"/>
                        <a:pt x="23166" y="10788"/>
                      </a:cubicBezTo>
                      <a:cubicBezTo>
                        <a:pt x="22713" y="11008"/>
                        <a:pt x="22358" y="11339"/>
                        <a:pt x="22040" y="11632"/>
                      </a:cubicBezTo>
                      <a:cubicBezTo>
                        <a:pt x="21697" y="11951"/>
                        <a:pt x="21427" y="12220"/>
                        <a:pt x="21072" y="12294"/>
                      </a:cubicBezTo>
                      <a:cubicBezTo>
                        <a:pt x="21023" y="12306"/>
                        <a:pt x="20987" y="12281"/>
                        <a:pt x="20938" y="12245"/>
                      </a:cubicBezTo>
                      <a:cubicBezTo>
                        <a:pt x="20925" y="12232"/>
                        <a:pt x="20901" y="12232"/>
                        <a:pt x="20889" y="12220"/>
                      </a:cubicBezTo>
                      <a:cubicBezTo>
                        <a:pt x="20154" y="11914"/>
                        <a:pt x="19150" y="11498"/>
                        <a:pt x="17938" y="11498"/>
                      </a:cubicBezTo>
                      <a:cubicBezTo>
                        <a:pt x="17228" y="11498"/>
                        <a:pt x="16554" y="11632"/>
                        <a:pt x="15930" y="11914"/>
                      </a:cubicBezTo>
                      <a:cubicBezTo>
                        <a:pt x="14387" y="12563"/>
                        <a:pt x="13604" y="13824"/>
                        <a:pt x="13150" y="14559"/>
                      </a:cubicBezTo>
                      <a:cubicBezTo>
                        <a:pt x="13150" y="14571"/>
                        <a:pt x="13126" y="14571"/>
                        <a:pt x="13126" y="14583"/>
                      </a:cubicBezTo>
                      <a:cubicBezTo>
                        <a:pt x="13114" y="14620"/>
                        <a:pt x="13102" y="14644"/>
                        <a:pt x="13065" y="14669"/>
                      </a:cubicBezTo>
                      <a:cubicBezTo>
                        <a:pt x="12967" y="14706"/>
                        <a:pt x="12857" y="14620"/>
                        <a:pt x="12746" y="14546"/>
                      </a:cubicBezTo>
                      <a:cubicBezTo>
                        <a:pt x="12722" y="14522"/>
                        <a:pt x="12697" y="14497"/>
                        <a:pt x="12673" y="14485"/>
                      </a:cubicBezTo>
                      <a:cubicBezTo>
                        <a:pt x="12183" y="14155"/>
                        <a:pt x="11657" y="13604"/>
                        <a:pt x="11106" y="13028"/>
                      </a:cubicBezTo>
                      <a:cubicBezTo>
                        <a:pt x="10665" y="12563"/>
                        <a:pt x="10163" y="12036"/>
                        <a:pt x="9600" y="11522"/>
                      </a:cubicBezTo>
                      <a:cubicBezTo>
                        <a:pt x="9134" y="11118"/>
                        <a:pt x="7714" y="9882"/>
                        <a:pt x="5694" y="9796"/>
                      </a:cubicBezTo>
                      <a:lnTo>
                        <a:pt x="5510" y="9796"/>
                      </a:lnTo>
                      <a:cubicBezTo>
                        <a:pt x="4408" y="9796"/>
                        <a:pt x="3539" y="10139"/>
                        <a:pt x="2951" y="10371"/>
                      </a:cubicBezTo>
                      <a:cubicBezTo>
                        <a:pt x="2143" y="10690"/>
                        <a:pt x="1470" y="11118"/>
                        <a:pt x="858" y="11485"/>
                      </a:cubicBezTo>
                      <a:lnTo>
                        <a:pt x="809" y="11522"/>
                      </a:lnTo>
                      <a:cubicBezTo>
                        <a:pt x="760" y="11571"/>
                        <a:pt x="723" y="11620"/>
                        <a:pt x="662" y="11608"/>
                      </a:cubicBezTo>
                      <a:cubicBezTo>
                        <a:pt x="429" y="11510"/>
                        <a:pt x="417" y="11216"/>
                        <a:pt x="392" y="10971"/>
                      </a:cubicBezTo>
                      <a:cubicBezTo>
                        <a:pt x="392" y="10873"/>
                        <a:pt x="380" y="10763"/>
                        <a:pt x="368" y="10690"/>
                      </a:cubicBezTo>
                      <a:cubicBezTo>
                        <a:pt x="307" y="10494"/>
                        <a:pt x="258" y="10286"/>
                        <a:pt x="196" y="10102"/>
                      </a:cubicBezTo>
                      <a:cubicBezTo>
                        <a:pt x="0" y="9453"/>
                        <a:pt x="135" y="8939"/>
                        <a:pt x="233" y="8853"/>
                      </a:cubicBezTo>
                      <a:cubicBezTo>
                        <a:pt x="368" y="8694"/>
                        <a:pt x="882" y="8510"/>
                        <a:pt x="1335" y="8327"/>
                      </a:cubicBezTo>
                      <a:lnTo>
                        <a:pt x="1457" y="8290"/>
                      </a:lnTo>
                      <a:cubicBezTo>
                        <a:pt x="1849" y="8131"/>
                        <a:pt x="2315" y="7959"/>
                        <a:pt x="2780" y="7739"/>
                      </a:cubicBezTo>
                      <a:cubicBezTo>
                        <a:pt x="4212" y="7065"/>
                        <a:pt x="4849" y="5853"/>
                        <a:pt x="5474" y="4678"/>
                      </a:cubicBezTo>
                      <a:cubicBezTo>
                        <a:pt x="5865" y="3955"/>
                        <a:pt x="6233" y="3258"/>
                        <a:pt x="6759" y="2694"/>
                      </a:cubicBezTo>
                      <a:cubicBezTo>
                        <a:pt x="6967" y="2486"/>
                        <a:pt x="7273" y="2437"/>
                        <a:pt x="7579" y="2376"/>
                      </a:cubicBezTo>
                      <a:cubicBezTo>
                        <a:pt x="7800" y="2327"/>
                        <a:pt x="8045" y="2302"/>
                        <a:pt x="8265" y="2192"/>
                      </a:cubicBezTo>
                      <a:cubicBezTo>
                        <a:pt x="8755" y="1947"/>
                        <a:pt x="9061" y="1445"/>
                        <a:pt x="9318" y="1005"/>
                      </a:cubicBezTo>
                      <a:cubicBezTo>
                        <a:pt x="9636" y="466"/>
                        <a:pt x="9918" y="1"/>
                        <a:pt x="10432" y="50"/>
                      </a:cubicBezTo>
                      <a:cubicBezTo>
                        <a:pt x="10738" y="86"/>
                        <a:pt x="10787" y="429"/>
                        <a:pt x="10824" y="796"/>
                      </a:cubicBezTo>
                      <a:cubicBezTo>
                        <a:pt x="10849" y="1017"/>
                        <a:pt x="10861" y="1225"/>
                        <a:pt x="10947" y="1396"/>
                      </a:cubicBezTo>
                      <a:cubicBezTo>
                        <a:pt x="12367" y="4568"/>
                        <a:pt x="15783" y="6686"/>
                        <a:pt x="19419" y="6686"/>
                      </a:cubicBezTo>
                      <a:cubicBezTo>
                        <a:pt x="20007" y="6686"/>
                        <a:pt x="20583" y="6625"/>
                        <a:pt x="21146" y="6527"/>
                      </a:cubicBezTo>
                      <a:cubicBezTo>
                        <a:pt x="22774" y="6196"/>
                        <a:pt x="23815" y="4776"/>
                        <a:pt x="24819" y="3380"/>
                      </a:cubicBezTo>
                      <a:cubicBezTo>
                        <a:pt x="25884" y="1947"/>
                        <a:pt x="26962" y="441"/>
                        <a:pt x="28725" y="135"/>
                      </a:cubicBezTo>
                      <a:cubicBezTo>
                        <a:pt x="29227" y="50"/>
                        <a:pt x="29582" y="490"/>
                        <a:pt x="30010" y="992"/>
                      </a:cubicBezTo>
                      <a:cubicBezTo>
                        <a:pt x="30329" y="1384"/>
                        <a:pt x="30684" y="1813"/>
                        <a:pt x="31125" y="2033"/>
                      </a:cubicBezTo>
                      <a:cubicBezTo>
                        <a:pt x="32006" y="2462"/>
                        <a:pt x="32827" y="2633"/>
                        <a:pt x="33488" y="2756"/>
                      </a:cubicBezTo>
                      <a:lnTo>
                        <a:pt x="33573" y="2756"/>
                      </a:lnTo>
                      <a:cubicBezTo>
                        <a:pt x="33659" y="2756"/>
                        <a:pt x="33745" y="2756"/>
                        <a:pt x="33794" y="2817"/>
                      </a:cubicBezTo>
                      <a:cubicBezTo>
                        <a:pt x="33880" y="2939"/>
                        <a:pt x="33818" y="3135"/>
                        <a:pt x="33745" y="3355"/>
                      </a:cubicBezTo>
                      <a:cubicBezTo>
                        <a:pt x="33720" y="3417"/>
                        <a:pt x="33696" y="3490"/>
                        <a:pt x="33684" y="3551"/>
                      </a:cubicBezTo>
                      <a:cubicBezTo>
                        <a:pt x="33573" y="3894"/>
                        <a:pt x="33439" y="4262"/>
                        <a:pt x="33304" y="4653"/>
                      </a:cubicBezTo>
                      <a:lnTo>
                        <a:pt x="33304" y="4666"/>
                      </a:lnTo>
                      <a:cubicBezTo>
                        <a:pt x="32839" y="5914"/>
                        <a:pt x="32276" y="7445"/>
                        <a:pt x="32337" y="9245"/>
                      </a:cubicBezTo>
                      <a:cubicBezTo>
                        <a:pt x="32410" y="11265"/>
                        <a:pt x="33292" y="12955"/>
                        <a:pt x="33990" y="14314"/>
                      </a:cubicBezTo>
                      <a:cubicBezTo>
                        <a:pt x="34406" y="15110"/>
                        <a:pt x="34920" y="16114"/>
                        <a:pt x="34847" y="16518"/>
                      </a:cubicBezTo>
                      <a:cubicBezTo>
                        <a:pt x="34835" y="16591"/>
                        <a:pt x="34773" y="16787"/>
                        <a:pt x="34724" y="16959"/>
                      </a:cubicBezTo>
                      <a:cubicBezTo>
                        <a:pt x="34602" y="17363"/>
                        <a:pt x="34455" y="17852"/>
                        <a:pt x="34357" y="18440"/>
                      </a:cubicBezTo>
                      <a:cubicBezTo>
                        <a:pt x="34124" y="20007"/>
                        <a:pt x="34467" y="21611"/>
                        <a:pt x="35386" y="23387"/>
                      </a:cubicBezTo>
                      <a:cubicBezTo>
                        <a:pt x="37063" y="26668"/>
                        <a:pt x="39708" y="28627"/>
                        <a:pt x="42683" y="28749"/>
                      </a:cubicBezTo>
                      <a:lnTo>
                        <a:pt x="42940" y="28749"/>
                      </a:lnTo>
                      <a:cubicBezTo>
                        <a:pt x="46956" y="28749"/>
                        <a:pt x="47997" y="25089"/>
                        <a:pt x="48438" y="23521"/>
                      </a:cubicBezTo>
                      <a:cubicBezTo>
                        <a:pt x="48548" y="23178"/>
                        <a:pt x="48634" y="22848"/>
                        <a:pt x="48732" y="22566"/>
                      </a:cubicBezTo>
                      <a:cubicBezTo>
                        <a:pt x="49282" y="21011"/>
                        <a:pt x="49980" y="19946"/>
                        <a:pt x="50960" y="18477"/>
                      </a:cubicBezTo>
                      <a:cubicBezTo>
                        <a:pt x="50997" y="18428"/>
                        <a:pt x="51009" y="18379"/>
                        <a:pt x="51021" y="18342"/>
                      </a:cubicBezTo>
                      <a:cubicBezTo>
                        <a:pt x="51070" y="18232"/>
                        <a:pt x="51119" y="18122"/>
                        <a:pt x="51229" y="18073"/>
                      </a:cubicBezTo>
                      <a:cubicBezTo>
                        <a:pt x="51364" y="18011"/>
                        <a:pt x="51499" y="18097"/>
                        <a:pt x="51621" y="18134"/>
                      </a:cubicBezTo>
                      <a:cubicBezTo>
                        <a:pt x="51670" y="18171"/>
                        <a:pt x="51731" y="18183"/>
                        <a:pt x="51756" y="18195"/>
                      </a:cubicBezTo>
                      <a:lnTo>
                        <a:pt x="51780" y="18195"/>
                      </a:lnTo>
                      <a:cubicBezTo>
                        <a:pt x="51939" y="18244"/>
                        <a:pt x="52111" y="18293"/>
                        <a:pt x="52282" y="18318"/>
                      </a:cubicBezTo>
                      <a:lnTo>
                        <a:pt x="52294" y="18318"/>
                      </a:lnTo>
                      <a:cubicBezTo>
                        <a:pt x="52307" y="18318"/>
                        <a:pt x="52343" y="18318"/>
                        <a:pt x="52368" y="18354"/>
                      </a:cubicBezTo>
                      <a:cubicBezTo>
                        <a:pt x="52380" y="18379"/>
                        <a:pt x="52368" y="18428"/>
                        <a:pt x="52368" y="18465"/>
                      </a:cubicBezTo>
                      <a:cubicBezTo>
                        <a:pt x="52368" y="18477"/>
                        <a:pt x="52368" y="18477"/>
                        <a:pt x="52356" y="18489"/>
                      </a:cubicBezTo>
                      <a:cubicBezTo>
                        <a:pt x="52343" y="18648"/>
                        <a:pt x="52307" y="18856"/>
                        <a:pt x="52282" y="19089"/>
                      </a:cubicBezTo>
                      <a:cubicBezTo>
                        <a:pt x="51927" y="22285"/>
                        <a:pt x="53201" y="25199"/>
                        <a:pt x="54119" y="27317"/>
                      </a:cubicBezTo>
                      <a:cubicBezTo>
                        <a:pt x="54413" y="27990"/>
                        <a:pt x="54890" y="29129"/>
                        <a:pt x="55955" y="30011"/>
                      </a:cubicBezTo>
                      <a:cubicBezTo>
                        <a:pt x="56886" y="30806"/>
                        <a:pt x="57927" y="31149"/>
                        <a:pt x="58821" y="31357"/>
                      </a:cubicBezTo>
                      <a:cubicBezTo>
                        <a:pt x="59959" y="31639"/>
                        <a:pt x="61086" y="31688"/>
                        <a:pt x="62090" y="31725"/>
                      </a:cubicBezTo>
                      <a:cubicBezTo>
                        <a:pt x="62824" y="31761"/>
                        <a:pt x="64061" y="31810"/>
                        <a:pt x="64355" y="32019"/>
                      </a:cubicBezTo>
                      <a:cubicBezTo>
                        <a:pt x="65714" y="33059"/>
                        <a:pt x="66853" y="35190"/>
                        <a:pt x="67844" y="37051"/>
                      </a:cubicBezTo>
                      <a:cubicBezTo>
                        <a:pt x="68004" y="37345"/>
                        <a:pt x="68150" y="37626"/>
                        <a:pt x="68310" y="37896"/>
                      </a:cubicBezTo>
                      <a:cubicBezTo>
                        <a:pt x="69130" y="39414"/>
                        <a:pt x="69975" y="40969"/>
                        <a:pt x="70244" y="42438"/>
                      </a:cubicBezTo>
                      <a:cubicBezTo>
                        <a:pt x="70550" y="44152"/>
                        <a:pt x="70146" y="46111"/>
                        <a:pt x="69754" y="47630"/>
                      </a:cubicBezTo>
                      <a:cubicBezTo>
                        <a:pt x="69105" y="50152"/>
                        <a:pt x="68187" y="52625"/>
                        <a:pt x="67036" y="54964"/>
                      </a:cubicBezTo>
                      <a:cubicBezTo>
                        <a:pt x="65959" y="57131"/>
                        <a:pt x="65151" y="57743"/>
                        <a:pt x="64661" y="57866"/>
                      </a:cubicBezTo>
                      <a:cubicBezTo>
                        <a:pt x="64575" y="58000"/>
                        <a:pt x="64428" y="58013"/>
                        <a:pt x="64294" y="5801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2" name="Google Shape;922;p33"/>
                <p:cNvSpPr/>
                <p:nvPr/>
              </p:nvSpPr>
              <p:spPr>
                <a:xfrm>
                  <a:off x="3494700" y="3128825"/>
                  <a:ext cx="1476050" cy="1252600"/>
                </a:xfrm>
                <a:custGeom>
                  <a:avLst/>
                  <a:gdLst/>
                  <a:ahLst/>
                  <a:cxnLst/>
                  <a:rect l="l" t="t" r="r" b="b"/>
                  <a:pathLst>
                    <a:path w="59042" h="50104" fill="none" extrusionOk="0">
                      <a:moveTo>
                        <a:pt x="55454" y="50103"/>
                      </a:moveTo>
                      <a:lnTo>
                        <a:pt x="55417" y="50091"/>
                      </a:lnTo>
                      <a:cubicBezTo>
                        <a:pt x="55062" y="49956"/>
                        <a:pt x="54682" y="49797"/>
                        <a:pt x="54413" y="49699"/>
                      </a:cubicBezTo>
                      <a:lnTo>
                        <a:pt x="54388" y="49699"/>
                      </a:lnTo>
                      <a:cubicBezTo>
                        <a:pt x="53825" y="49466"/>
                        <a:pt x="53201" y="49209"/>
                        <a:pt x="52515" y="48977"/>
                      </a:cubicBezTo>
                      <a:cubicBezTo>
                        <a:pt x="49944" y="48071"/>
                        <a:pt x="47140" y="47642"/>
                        <a:pt x="43944" y="47642"/>
                      </a:cubicBezTo>
                      <a:cubicBezTo>
                        <a:pt x="41128" y="47642"/>
                        <a:pt x="38410" y="47985"/>
                        <a:pt x="36010" y="48266"/>
                      </a:cubicBezTo>
                      <a:cubicBezTo>
                        <a:pt x="34945" y="48413"/>
                        <a:pt x="33733" y="48548"/>
                        <a:pt x="32741" y="48548"/>
                      </a:cubicBezTo>
                      <a:cubicBezTo>
                        <a:pt x="32227" y="48548"/>
                        <a:pt x="31823" y="48511"/>
                        <a:pt x="31468" y="48438"/>
                      </a:cubicBezTo>
                      <a:cubicBezTo>
                        <a:pt x="30500" y="48230"/>
                        <a:pt x="29252" y="47556"/>
                        <a:pt x="27929" y="46834"/>
                      </a:cubicBezTo>
                      <a:cubicBezTo>
                        <a:pt x="26950" y="46295"/>
                        <a:pt x="25676" y="45805"/>
                        <a:pt x="24329" y="45291"/>
                      </a:cubicBezTo>
                      <a:cubicBezTo>
                        <a:pt x="23044" y="44801"/>
                        <a:pt x="21734" y="44287"/>
                        <a:pt x="20632" y="43724"/>
                      </a:cubicBezTo>
                      <a:cubicBezTo>
                        <a:pt x="20620" y="43712"/>
                        <a:pt x="20583" y="43712"/>
                        <a:pt x="20558" y="43712"/>
                      </a:cubicBezTo>
                      <a:cubicBezTo>
                        <a:pt x="20497" y="43699"/>
                        <a:pt x="20411" y="43675"/>
                        <a:pt x="20411" y="43602"/>
                      </a:cubicBezTo>
                      <a:cubicBezTo>
                        <a:pt x="20436" y="42034"/>
                        <a:pt x="21856" y="41189"/>
                        <a:pt x="23350" y="40283"/>
                      </a:cubicBezTo>
                      <a:cubicBezTo>
                        <a:pt x="24562" y="39549"/>
                        <a:pt x="25823" y="38802"/>
                        <a:pt x="26411" y="37614"/>
                      </a:cubicBezTo>
                      <a:cubicBezTo>
                        <a:pt x="28113" y="34247"/>
                        <a:pt x="28333" y="30390"/>
                        <a:pt x="27011" y="27048"/>
                      </a:cubicBezTo>
                      <a:cubicBezTo>
                        <a:pt x="26325" y="25297"/>
                        <a:pt x="25358" y="23938"/>
                        <a:pt x="24574" y="22848"/>
                      </a:cubicBezTo>
                      <a:cubicBezTo>
                        <a:pt x="24574" y="22836"/>
                        <a:pt x="24562" y="22836"/>
                        <a:pt x="24562" y="22824"/>
                      </a:cubicBezTo>
                      <a:cubicBezTo>
                        <a:pt x="24550" y="22799"/>
                        <a:pt x="24513" y="22775"/>
                        <a:pt x="24513" y="22738"/>
                      </a:cubicBezTo>
                      <a:cubicBezTo>
                        <a:pt x="24501" y="22542"/>
                        <a:pt x="24562" y="22236"/>
                        <a:pt x="24721" y="22064"/>
                      </a:cubicBezTo>
                      <a:cubicBezTo>
                        <a:pt x="24795" y="21991"/>
                        <a:pt x="24868" y="21942"/>
                        <a:pt x="24966" y="21942"/>
                      </a:cubicBezTo>
                      <a:lnTo>
                        <a:pt x="25040" y="21942"/>
                      </a:lnTo>
                      <a:cubicBezTo>
                        <a:pt x="27256" y="21942"/>
                        <a:pt x="28701" y="23521"/>
                        <a:pt x="30084" y="25052"/>
                      </a:cubicBezTo>
                      <a:cubicBezTo>
                        <a:pt x="31394" y="26472"/>
                        <a:pt x="32631" y="27844"/>
                        <a:pt x="34431" y="27917"/>
                      </a:cubicBezTo>
                      <a:cubicBezTo>
                        <a:pt x="34578" y="27917"/>
                        <a:pt x="34712" y="27929"/>
                        <a:pt x="34847" y="27929"/>
                      </a:cubicBezTo>
                      <a:cubicBezTo>
                        <a:pt x="36500" y="27929"/>
                        <a:pt x="37529" y="26754"/>
                        <a:pt x="38508" y="25615"/>
                      </a:cubicBezTo>
                      <a:cubicBezTo>
                        <a:pt x="39500" y="24476"/>
                        <a:pt x="40541" y="23289"/>
                        <a:pt x="42230" y="23289"/>
                      </a:cubicBezTo>
                      <a:lnTo>
                        <a:pt x="42414" y="23289"/>
                      </a:lnTo>
                      <a:cubicBezTo>
                        <a:pt x="42732" y="23313"/>
                        <a:pt x="42793" y="23693"/>
                        <a:pt x="42842" y="24048"/>
                      </a:cubicBezTo>
                      <a:cubicBezTo>
                        <a:pt x="42867" y="24207"/>
                        <a:pt x="42879" y="24366"/>
                        <a:pt x="42928" y="24489"/>
                      </a:cubicBezTo>
                      <a:cubicBezTo>
                        <a:pt x="43283" y="25309"/>
                        <a:pt x="44030" y="27011"/>
                        <a:pt x="45671" y="28407"/>
                      </a:cubicBezTo>
                      <a:cubicBezTo>
                        <a:pt x="47152" y="29656"/>
                        <a:pt x="48720" y="30170"/>
                        <a:pt x="49907" y="30452"/>
                      </a:cubicBezTo>
                      <a:cubicBezTo>
                        <a:pt x="51376" y="30819"/>
                        <a:pt x="52760" y="30868"/>
                        <a:pt x="53862" y="30917"/>
                      </a:cubicBezTo>
                      <a:cubicBezTo>
                        <a:pt x="54009" y="30917"/>
                        <a:pt x="54327" y="30929"/>
                        <a:pt x="54621" y="30941"/>
                      </a:cubicBezTo>
                      <a:lnTo>
                        <a:pt x="54633" y="30941"/>
                      </a:lnTo>
                      <a:lnTo>
                        <a:pt x="54658" y="30966"/>
                      </a:lnTo>
                      <a:cubicBezTo>
                        <a:pt x="55356" y="31798"/>
                        <a:pt x="56188" y="33353"/>
                        <a:pt x="56776" y="34468"/>
                      </a:cubicBezTo>
                      <a:cubicBezTo>
                        <a:pt x="56935" y="34761"/>
                        <a:pt x="57082" y="35043"/>
                        <a:pt x="57241" y="35325"/>
                      </a:cubicBezTo>
                      <a:cubicBezTo>
                        <a:pt x="57927" y="36610"/>
                        <a:pt x="58649" y="37920"/>
                        <a:pt x="58833" y="38863"/>
                      </a:cubicBezTo>
                      <a:cubicBezTo>
                        <a:pt x="59041" y="40051"/>
                        <a:pt x="58576" y="41912"/>
                        <a:pt x="58392" y="42598"/>
                      </a:cubicBezTo>
                      <a:cubicBezTo>
                        <a:pt x="57792" y="44887"/>
                        <a:pt x="56947" y="47140"/>
                        <a:pt x="55894" y="49270"/>
                      </a:cubicBezTo>
                      <a:cubicBezTo>
                        <a:pt x="55735" y="49577"/>
                        <a:pt x="55588" y="49846"/>
                        <a:pt x="55454" y="50079"/>
                      </a:cubicBezTo>
                      <a:close/>
                      <a:moveTo>
                        <a:pt x="4739" y="5645"/>
                      </a:moveTo>
                      <a:lnTo>
                        <a:pt x="4666" y="5645"/>
                      </a:lnTo>
                      <a:cubicBezTo>
                        <a:pt x="4396" y="5633"/>
                        <a:pt x="4225" y="5388"/>
                        <a:pt x="4041" y="5143"/>
                      </a:cubicBezTo>
                      <a:cubicBezTo>
                        <a:pt x="3943" y="5009"/>
                        <a:pt x="3845" y="4874"/>
                        <a:pt x="3723" y="4776"/>
                      </a:cubicBezTo>
                      <a:cubicBezTo>
                        <a:pt x="3233" y="4347"/>
                        <a:pt x="2584" y="4115"/>
                        <a:pt x="1960" y="3907"/>
                      </a:cubicBezTo>
                      <a:cubicBezTo>
                        <a:pt x="1127" y="3613"/>
                        <a:pt x="356" y="3343"/>
                        <a:pt x="62" y="2621"/>
                      </a:cubicBezTo>
                      <a:cubicBezTo>
                        <a:pt x="1" y="2462"/>
                        <a:pt x="123" y="2327"/>
                        <a:pt x="233" y="2217"/>
                      </a:cubicBezTo>
                      <a:cubicBezTo>
                        <a:pt x="270" y="2156"/>
                        <a:pt x="331" y="2119"/>
                        <a:pt x="356" y="2058"/>
                      </a:cubicBezTo>
                      <a:cubicBezTo>
                        <a:pt x="393" y="1972"/>
                        <a:pt x="429" y="1886"/>
                        <a:pt x="454" y="1813"/>
                      </a:cubicBezTo>
                      <a:cubicBezTo>
                        <a:pt x="539" y="1629"/>
                        <a:pt x="601" y="1458"/>
                        <a:pt x="735" y="1360"/>
                      </a:cubicBezTo>
                      <a:cubicBezTo>
                        <a:pt x="980" y="1176"/>
                        <a:pt x="1188" y="1103"/>
                        <a:pt x="1360" y="1152"/>
                      </a:cubicBezTo>
                      <a:cubicBezTo>
                        <a:pt x="3111" y="1592"/>
                        <a:pt x="6049" y="2645"/>
                        <a:pt x="6086" y="4751"/>
                      </a:cubicBezTo>
                      <a:cubicBezTo>
                        <a:pt x="6086" y="4935"/>
                        <a:pt x="6013" y="5094"/>
                        <a:pt x="5866" y="5241"/>
                      </a:cubicBezTo>
                      <a:cubicBezTo>
                        <a:pt x="5584" y="5511"/>
                        <a:pt x="5094" y="5645"/>
                        <a:pt x="4739" y="5645"/>
                      </a:cubicBezTo>
                      <a:close/>
                      <a:moveTo>
                        <a:pt x="20020" y="3625"/>
                      </a:moveTo>
                      <a:cubicBezTo>
                        <a:pt x="19762" y="3625"/>
                        <a:pt x="19481" y="3588"/>
                        <a:pt x="19224" y="3490"/>
                      </a:cubicBezTo>
                      <a:cubicBezTo>
                        <a:pt x="18758" y="3343"/>
                        <a:pt x="18428" y="3062"/>
                        <a:pt x="18281" y="2731"/>
                      </a:cubicBezTo>
                      <a:cubicBezTo>
                        <a:pt x="18097" y="2278"/>
                        <a:pt x="18550" y="1948"/>
                        <a:pt x="18954" y="1629"/>
                      </a:cubicBezTo>
                      <a:cubicBezTo>
                        <a:pt x="19163" y="1470"/>
                        <a:pt x="19358" y="1323"/>
                        <a:pt x="19481" y="1164"/>
                      </a:cubicBezTo>
                      <a:cubicBezTo>
                        <a:pt x="19554" y="1054"/>
                        <a:pt x="19616" y="919"/>
                        <a:pt x="19689" y="772"/>
                      </a:cubicBezTo>
                      <a:cubicBezTo>
                        <a:pt x="19848" y="429"/>
                        <a:pt x="20020" y="62"/>
                        <a:pt x="20350" y="38"/>
                      </a:cubicBezTo>
                      <a:cubicBezTo>
                        <a:pt x="20779" y="1"/>
                        <a:pt x="21330" y="368"/>
                        <a:pt x="21526" y="833"/>
                      </a:cubicBezTo>
                      <a:cubicBezTo>
                        <a:pt x="21856" y="1580"/>
                        <a:pt x="21771" y="2927"/>
                        <a:pt x="20962" y="3405"/>
                      </a:cubicBezTo>
                      <a:lnTo>
                        <a:pt x="20950" y="3368"/>
                      </a:lnTo>
                      <a:lnTo>
                        <a:pt x="20962" y="3405"/>
                      </a:lnTo>
                      <a:cubicBezTo>
                        <a:pt x="20693" y="3552"/>
                        <a:pt x="20350" y="3625"/>
                        <a:pt x="20020" y="36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3" name="Google Shape;923;p33"/>
                <p:cNvSpPr/>
                <p:nvPr/>
              </p:nvSpPr>
              <p:spPr>
                <a:xfrm>
                  <a:off x="4150375" y="3826750"/>
                  <a:ext cx="732825" cy="448450"/>
                </a:xfrm>
                <a:custGeom>
                  <a:avLst/>
                  <a:gdLst/>
                  <a:ahLst/>
                  <a:cxnLst/>
                  <a:rect l="l" t="t" r="r" b="b"/>
                  <a:pathLst>
                    <a:path w="29313" h="17938" fill="none" extrusionOk="0">
                      <a:moveTo>
                        <a:pt x="27488" y="17925"/>
                      </a:moveTo>
                      <a:cubicBezTo>
                        <a:pt x="27464" y="17925"/>
                        <a:pt x="27451" y="17913"/>
                        <a:pt x="27427" y="17888"/>
                      </a:cubicBezTo>
                      <a:cubicBezTo>
                        <a:pt x="27415" y="17888"/>
                        <a:pt x="27415" y="17876"/>
                        <a:pt x="27402" y="17876"/>
                      </a:cubicBezTo>
                      <a:lnTo>
                        <a:pt x="27402" y="17876"/>
                      </a:lnTo>
                      <a:cubicBezTo>
                        <a:pt x="24464" y="16848"/>
                        <a:pt x="21293" y="16346"/>
                        <a:pt x="17705" y="16346"/>
                      </a:cubicBezTo>
                      <a:cubicBezTo>
                        <a:pt x="14693" y="16346"/>
                        <a:pt x="11865" y="16701"/>
                        <a:pt x="9367" y="17007"/>
                      </a:cubicBezTo>
                      <a:cubicBezTo>
                        <a:pt x="8387" y="17129"/>
                        <a:pt x="7285" y="17264"/>
                        <a:pt x="6502" y="17264"/>
                      </a:cubicBezTo>
                      <a:cubicBezTo>
                        <a:pt x="6135" y="17264"/>
                        <a:pt x="5975" y="17239"/>
                        <a:pt x="5951" y="17239"/>
                      </a:cubicBezTo>
                      <a:cubicBezTo>
                        <a:pt x="5461" y="17129"/>
                        <a:pt x="4224" y="16456"/>
                        <a:pt x="3318" y="15966"/>
                      </a:cubicBezTo>
                      <a:cubicBezTo>
                        <a:pt x="2988" y="15782"/>
                        <a:pt x="2486" y="15709"/>
                        <a:pt x="2008" y="15623"/>
                      </a:cubicBezTo>
                      <a:cubicBezTo>
                        <a:pt x="1102" y="15489"/>
                        <a:pt x="184" y="15342"/>
                        <a:pt x="98" y="14509"/>
                      </a:cubicBezTo>
                      <a:cubicBezTo>
                        <a:pt x="0" y="13725"/>
                        <a:pt x="735" y="13260"/>
                        <a:pt x="1519" y="12746"/>
                      </a:cubicBezTo>
                      <a:cubicBezTo>
                        <a:pt x="2180" y="12317"/>
                        <a:pt x="2865" y="11877"/>
                        <a:pt x="3196" y="11203"/>
                      </a:cubicBezTo>
                      <a:cubicBezTo>
                        <a:pt x="3796" y="10028"/>
                        <a:pt x="3747" y="8546"/>
                        <a:pt x="3686" y="7114"/>
                      </a:cubicBezTo>
                      <a:cubicBezTo>
                        <a:pt x="3625" y="5240"/>
                        <a:pt x="3576" y="3441"/>
                        <a:pt x="4984" y="2522"/>
                      </a:cubicBezTo>
                      <a:cubicBezTo>
                        <a:pt x="5473" y="2204"/>
                        <a:pt x="6024" y="2510"/>
                        <a:pt x="6612" y="2828"/>
                      </a:cubicBezTo>
                      <a:cubicBezTo>
                        <a:pt x="7077" y="3073"/>
                        <a:pt x="7530" y="3343"/>
                        <a:pt x="8045" y="3355"/>
                      </a:cubicBezTo>
                      <a:cubicBezTo>
                        <a:pt x="8228" y="3367"/>
                        <a:pt x="8424" y="3367"/>
                        <a:pt x="8608" y="3367"/>
                      </a:cubicBezTo>
                      <a:cubicBezTo>
                        <a:pt x="10285" y="3367"/>
                        <a:pt x="11412" y="2314"/>
                        <a:pt x="12391" y="1396"/>
                      </a:cubicBezTo>
                      <a:cubicBezTo>
                        <a:pt x="13187" y="649"/>
                        <a:pt x="13873" y="0"/>
                        <a:pt x="14693" y="61"/>
                      </a:cubicBezTo>
                      <a:cubicBezTo>
                        <a:pt x="15342" y="110"/>
                        <a:pt x="15709" y="771"/>
                        <a:pt x="16138" y="1506"/>
                      </a:cubicBezTo>
                      <a:cubicBezTo>
                        <a:pt x="16456" y="2057"/>
                        <a:pt x="16775" y="2632"/>
                        <a:pt x="17264" y="3049"/>
                      </a:cubicBezTo>
                      <a:cubicBezTo>
                        <a:pt x="19309" y="4775"/>
                        <a:pt x="21452" y="5449"/>
                        <a:pt x="22884" y="5804"/>
                      </a:cubicBezTo>
                      <a:cubicBezTo>
                        <a:pt x="23472" y="5938"/>
                        <a:pt x="24060" y="5951"/>
                        <a:pt x="24635" y="5975"/>
                      </a:cubicBezTo>
                      <a:cubicBezTo>
                        <a:pt x="25370" y="5987"/>
                        <a:pt x="26056" y="6000"/>
                        <a:pt x="26570" y="6318"/>
                      </a:cubicBezTo>
                      <a:cubicBezTo>
                        <a:pt x="27023" y="6599"/>
                        <a:pt x="27206" y="7138"/>
                        <a:pt x="27366" y="7628"/>
                      </a:cubicBezTo>
                      <a:cubicBezTo>
                        <a:pt x="27427" y="7824"/>
                        <a:pt x="27513" y="8008"/>
                        <a:pt x="27574" y="8142"/>
                      </a:cubicBezTo>
                      <a:cubicBezTo>
                        <a:pt x="27733" y="8448"/>
                        <a:pt x="27892" y="8742"/>
                        <a:pt x="28039" y="9024"/>
                      </a:cubicBezTo>
                      <a:cubicBezTo>
                        <a:pt x="28100" y="9134"/>
                        <a:pt x="28161" y="9244"/>
                        <a:pt x="28223" y="9367"/>
                      </a:cubicBezTo>
                      <a:cubicBezTo>
                        <a:pt x="28639" y="10114"/>
                        <a:pt x="29202" y="11142"/>
                        <a:pt x="29263" y="11571"/>
                      </a:cubicBezTo>
                      <a:cubicBezTo>
                        <a:pt x="29288" y="11693"/>
                        <a:pt x="29312" y="12195"/>
                        <a:pt x="28884" y="13860"/>
                      </a:cubicBezTo>
                      <a:cubicBezTo>
                        <a:pt x="28774" y="14264"/>
                        <a:pt x="28737" y="14754"/>
                        <a:pt x="28688" y="15207"/>
                      </a:cubicBezTo>
                      <a:cubicBezTo>
                        <a:pt x="28566" y="16346"/>
                        <a:pt x="28455" y="17521"/>
                        <a:pt x="27525" y="17937"/>
                      </a:cubicBezTo>
                      <a:cubicBezTo>
                        <a:pt x="27513" y="17925"/>
                        <a:pt x="27513" y="17925"/>
                        <a:pt x="27488" y="17925"/>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4" name="Google Shape;924;p33"/>
                <p:cNvSpPr/>
                <p:nvPr/>
              </p:nvSpPr>
              <p:spPr>
                <a:xfrm>
                  <a:off x="4294225" y="3936625"/>
                  <a:ext cx="503275" cy="246750"/>
                </a:xfrm>
                <a:custGeom>
                  <a:avLst/>
                  <a:gdLst/>
                  <a:ahLst/>
                  <a:cxnLst/>
                  <a:rect l="l" t="t" r="r" b="b"/>
                  <a:pathLst>
                    <a:path w="20131" h="9870" fill="none" extrusionOk="0">
                      <a:moveTo>
                        <a:pt x="18098" y="9869"/>
                      </a:moveTo>
                      <a:cubicBezTo>
                        <a:pt x="17204" y="9869"/>
                        <a:pt x="16249" y="9563"/>
                        <a:pt x="15232" y="9257"/>
                      </a:cubicBezTo>
                      <a:cubicBezTo>
                        <a:pt x="14155" y="8914"/>
                        <a:pt x="13053" y="8584"/>
                        <a:pt x="11976" y="8584"/>
                      </a:cubicBezTo>
                      <a:cubicBezTo>
                        <a:pt x="8743" y="8584"/>
                        <a:pt x="5817" y="8951"/>
                        <a:pt x="3233" y="9257"/>
                      </a:cubicBezTo>
                      <a:cubicBezTo>
                        <a:pt x="3001" y="9294"/>
                        <a:pt x="2756" y="9330"/>
                        <a:pt x="2511" y="9367"/>
                      </a:cubicBezTo>
                      <a:cubicBezTo>
                        <a:pt x="1936" y="9477"/>
                        <a:pt x="1323" y="9563"/>
                        <a:pt x="907" y="9490"/>
                      </a:cubicBezTo>
                      <a:cubicBezTo>
                        <a:pt x="883" y="9490"/>
                        <a:pt x="834" y="9477"/>
                        <a:pt x="797" y="9477"/>
                      </a:cubicBezTo>
                      <a:cubicBezTo>
                        <a:pt x="527" y="9428"/>
                        <a:pt x="111" y="9355"/>
                        <a:pt x="50" y="9049"/>
                      </a:cubicBezTo>
                      <a:cubicBezTo>
                        <a:pt x="1" y="8865"/>
                        <a:pt x="136" y="8718"/>
                        <a:pt x="283" y="8571"/>
                      </a:cubicBezTo>
                      <a:cubicBezTo>
                        <a:pt x="356" y="8498"/>
                        <a:pt x="430" y="8400"/>
                        <a:pt x="478" y="8314"/>
                      </a:cubicBezTo>
                      <a:cubicBezTo>
                        <a:pt x="1458" y="6355"/>
                        <a:pt x="1397" y="4274"/>
                        <a:pt x="1336" y="2584"/>
                      </a:cubicBezTo>
                      <a:cubicBezTo>
                        <a:pt x="1336" y="2560"/>
                        <a:pt x="1323" y="2511"/>
                        <a:pt x="1299" y="2474"/>
                      </a:cubicBezTo>
                      <a:cubicBezTo>
                        <a:pt x="1274" y="2388"/>
                        <a:pt x="1238" y="2278"/>
                        <a:pt x="1336" y="2217"/>
                      </a:cubicBezTo>
                      <a:cubicBezTo>
                        <a:pt x="1470" y="2107"/>
                        <a:pt x="1654" y="2168"/>
                        <a:pt x="1838" y="2229"/>
                      </a:cubicBezTo>
                      <a:cubicBezTo>
                        <a:pt x="1948" y="2266"/>
                        <a:pt x="2058" y="2315"/>
                        <a:pt x="2156" y="2315"/>
                      </a:cubicBezTo>
                      <a:cubicBezTo>
                        <a:pt x="2401" y="2327"/>
                        <a:pt x="2646" y="2327"/>
                        <a:pt x="2878" y="2327"/>
                      </a:cubicBezTo>
                      <a:cubicBezTo>
                        <a:pt x="4213" y="2327"/>
                        <a:pt x="5217" y="1617"/>
                        <a:pt x="6111" y="1005"/>
                      </a:cubicBezTo>
                      <a:cubicBezTo>
                        <a:pt x="6894" y="478"/>
                        <a:pt x="7568" y="1"/>
                        <a:pt x="8278" y="74"/>
                      </a:cubicBezTo>
                      <a:cubicBezTo>
                        <a:pt x="8572" y="111"/>
                        <a:pt x="8755" y="380"/>
                        <a:pt x="8927" y="674"/>
                      </a:cubicBezTo>
                      <a:cubicBezTo>
                        <a:pt x="9049" y="858"/>
                        <a:pt x="9172" y="1054"/>
                        <a:pt x="9319" y="1188"/>
                      </a:cubicBezTo>
                      <a:cubicBezTo>
                        <a:pt x="11914" y="3380"/>
                        <a:pt x="14559" y="4225"/>
                        <a:pt x="16322" y="4653"/>
                      </a:cubicBezTo>
                      <a:cubicBezTo>
                        <a:pt x="16702" y="4739"/>
                        <a:pt x="17081" y="4739"/>
                        <a:pt x="17461" y="4727"/>
                      </a:cubicBezTo>
                      <a:cubicBezTo>
                        <a:pt x="17926" y="4715"/>
                        <a:pt x="18355" y="4715"/>
                        <a:pt x="18673" y="4910"/>
                      </a:cubicBezTo>
                      <a:cubicBezTo>
                        <a:pt x="18747" y="4959"/>
                        <a:pt x="18783" y="5045"/>
                        <a:pt x="18808" y="5143"/>
                      </a:cubicBezTo>
                      <a:cubicBezTo>
                        <a:pt x="18832" y="5192"/>
                        <a:pt x="18844" y="5229"/>
                        <a:pt x="18869" y="5278"/>
                      </a:cubicBezTo>
                      <a:cubicBezTo>
                        <a:pt x="19040" y="5584"/>
                        <a:pt x="19200" y="5890"/>
                        <a:pt x="19359" y="6184"/>
                      </a:cubicBezTo>
                      <a:cubicBezTo>
                        <a:pt x="19432" y="6294"/>
                        <a:pt x="19481" y="6392"/>
                        <a:pt x="19555" y="6514"/>
                      </a:cubicBezTo>
                      <a:cubicBezTo>
                        <a:pt x="19591" y="6600"/>
                        <a:pt x="19653" y="6686"/>
                        <a:pt x="19714" y="6784"/>
                      </a:cubicBezTo>
                      <a:cubicBezTo>
                        <a:pt x="19885" y="7004"/>
                        <a:pt x="20081" y="7310"/>
                        <a:pt x="20118" y="7592"/>
                      </a:cubicBezTo>
                      <a:cubicBezTo>
                        <a:pt x="20130" y="7739"/>
                        <a:pt x="20081" y="7947"/>
                        <a:pt x="20008" y="8167"/>
                      </a:cubicBezTo>
                      <a:cubicBezTo>
                        <a:pt x="19971" y="8277"/>
                        <a:pt x="19934" y="8400"/>
                        <a:pt x="19897" y="8535"/>
                      </a:cubicBezTo>
                      <a:cubicBezTo>
                        <a:pt x="19873" y="8633"/>
                        <a:pt x="19873" y="8731"/>
                        <a:pt x="19873" y="8841"/>
                      </a:cubicBezTo>
                      <a:cubicBezTo>
                        <a:pt x="19873" y="9037"/>
                        <a:pt x="19873" y="9245"/>
                        <a:pt x="19714" y="9343"/>
                      </a:cubicBezTo>
                      <a:cubicBezTo>
                        <a:pt x="19212" y="9747"/>
                        <a:pt x="18661" y="9869"/>
                        <a:pt x="18098" y="986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5" name="Google Shape;925;p33"/>
                <p:cNvSpPr/>
                <p:nvPr/>
              </p:nvSpPr>
              <p:spPr>
                <a:xfrm>
                  <a:off x="4404425" y="4038250"/>
                  <a:ext cx="119400" cy="60950"/>
                </a:xfrm>
                <a:custGeom>
                  <a:avLst/>
                  <a:gdLst/>
                  <a:ahLst/>
                  <a:cxnLst/>
                  <a:rect l="l" t="t" r="r" b="b"/>
                  <a:pathLst>
                    <a:path w="4776" h="2438" fill="none" extrusionOk="0">
                      <a:moveTo>
                        <a:pt x="1752" y="2437"/>
                      </a:moveTo>
                      <a:cubicBezTo>
                        <a:pt x="968" y="2437"/>
                        <a:pt x="246" y="2290"/>
                        <a:pt x="74" y="1984"/>
                      </a:cubicBezTo>
                      <a:cubicBezTo>
                        <a:pt x="1" y="1837"/>
                        <a:pt x="38" y="1690"/>
                        <a:pt x="172" y="1519"/>
                      </a:cubicBezTo>
                      <a:lnTo>
                        <a:pt x="172" y="1519"/>
                      </a:lnTo>
                      <a:cubicBezTo>
                        <a:pt x="1042" y="454"/>
                        <a:pt x="2278" y="1"/>
                        <a:pt x="3135" y="50"/>
                      </a:cubicBezTo>
                      <a:cubicBezTo>
                        <a:pt x="3625" y="62"/>
                        <a:pt x="4335" y="343"/>
                        <a:pt x="4629" y="735"/>
                      </a:cubicBezTo>
                      <a:cubicBezTo>
                        <a:pt x="4751" y="894"/>
                        <a:pt x="4776" y="1066"/>
                        <a:pt x="4739" y="1225"/>
                      </a:cubicBezTo>
                      <a:cubicBezTo>
                        <a:pt x="4580" y="1813"/>
                        <a:pt x="3747" y="2253"/>
                        <a:pt x="2523" y="2413"/>
                      </a:cubicBezTo>
                      <a:cubicBezTo>
                        <a:pt x="2266" y="2425"/>
                        <a:pt x="2009" y="2437"/>
                        <a:pt x="1752" y="2437"/>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6" name="Google Shape;926;p33"/>
                <p:cNvSpPr/>
                <p:nvPr/>
              </p:nvSpPr>
              <p:spPr>
                <a:xfrm>
                  <a:off x="4278025" y="3400650"/>
                  <a:ext cx="161025" cy="193175"/>
                </a:xfrm>
                <a:custGeom>
                  <a:avLst/>
                  <a:gdLst/>
                  <a:ahLst/>
                  <a:cxnLst/>
                  <a:rect l="l" t="t" r="r" b="b"/>
                  <a:pathLst>
                    <a:path w="6441" h="7727" fill="none" extrusionOk="0">
                      <a:moveTo>
                        <a:pt x="2535" y="7726"/>
                      </a:moveTo>
                      <a:cubicBezTo>
                        <a:pt x="2228" y="7726"/>
                        <a:pt x="1959" y="7592"/>
                        <a:pt x="1726" y="7347"/>
                      </a:cubicBezTo>
                      <a:lnTo>
                        <a:pt x="1714" y="7322"/>
                      </a:lnTo>
                      <a:cubicBezTo>
                        <a:pt x="1286" y="6833"/>
                        <a:pt x="465" y="5914"/>
                        <a:pt x="282" y="5510"/>
                      </a:cubicBezTo>
                      <a:cubicBezTo>
                        <a:pt x="0" y="4861"/>
                        <a:pt x="184" y="4127"/>
                        <a:pt x="331" y="3490"/>
                      </a:cubicBezTo>
                      <a:cubicBezTo>
                        <a:pt x="380" y="3282"/>
                        <a:pt x="429" y="3098"/>
                        <a:pt x="453" y="2914"/>
                      </a:cubicBezTo>
                      <a:lnTo>
                        <a:pt x="453" y="2914"/>
                      </a:lnTo>
                      <a:cubicBezTo>
                        <a:pt x="576" y="2229"/>
                        <a:pt x="490" y="1604"/>
                        <a:pt x="404" y="1102"/>
                      </a:cubicBezTo>
                      <a:cubicBezTo>
                        <a:pt x="343" y="625"/>
                        <a:pt x="282" y="270"/>
                        <a:pt x="465" y="135"/>
                      </a:cubicBezTo>
                      <a:cubicBezTo>
                        <a:pt x="649" y="0"/>
                        <a:pt x="1065" y="74"/>
                        <a:pt x="1861" y="404"/>
                      </a:cubicBezTo>
                      <a:cubicBezTo>
                        <a:pt x="2963" y="870"/>
                        <a:pt x="3685" y="882"/>
                        <a:pt x="4261" y="882"/>
                      </a:cubicBezTo>
                      <a:cubicBezTo>
                        <a:pt x="4714" y="882"/>
                        <a:pt x="5081" y="894"/>
                        <a:pt x="5449" y="1115"/>
                      </a:cubicBezTo>
                      <a:cubicBezTo>
                        <a:pt x="6440" y="1690"/>
                        <a:pt x="6159" y="3331"/>
                        <a:pt x="5791" y="4078"/>
                      </a:cubicBezTo>
                      <a:cubicBezTo>
                        <a:pt x="5632" y="4408"/>
                        <a:pt x="5449" y="4592"/>
                        <a:pt x="5265" y="4788"/>
                      </a:cubicBezTo>
                      <a:cubicBezTo>
                        <a:pt x="4959" y="5082"/>
                        <a:pt x="4616" y="5412"/>
                        <a:pt x="4236" y="6380"/>
                      </a:cubicBezTo>
                      <a:cubicBezTo>
                        <a:pt x="4016" y="6930"/>
                        <a:pt x="3379" y="7592"/>
                        <a:pt x="2718" y="7714"/>
                      </a:cubicBezTo>
                      <a:cubicBezTo>
                        <a:pt x="2669" y="7726"/>
                        <a:pt x="2596" y="7726"/>
                        <a:pt x="2535" y="772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7" name="Google Shape;927;p33"/>
                <p:cNvSpPr/>
                <p:nvPr/>
              </p:nvSpPr>
              <p:spPr>
                <a:xfrm>
                  <a:off x="4693700" y="3373700"/>
                  <a:ext cx="139900" cy="243075"/>
                </a:xfrm>
                <a:custGeom>
                  <a:avLst/>
                  <a:gdLst/>
                  <a:ahLst/>
                  <a:cxnLst/>
                  <a:rect l="l" t="t" r="r" b="b"/>
                  <a:pathLst>
                    <a:path w="5596" h="9723" fill="none" extrusionOk="0">
                      <a:moveTo>
                        <a:pt x="4825" y="9723"/>
                      </a:moveTo>
                      <a:lnTo>
                        <a:pt x="4800" y="9723"/>
                      </a:lnTo>
                      <a:cubicBezTo>
                        <a:pt x="4604" y="9710"/>
                        <a:pt x="4494" y="9551"/>
                        <a:pt x="4371" y="9417"/>
                      </a:cubicBezTo>
                      <a:lnTo>
                        <a:pt x="4347" y="9404"/>
                      </a:lnTo>
                      <a:cubicBezTo>
                        <a:pt x="4004" y="8988"/>
                        <a:pt x="3527" y="8670"/>
                        <a:pt x="3025" y="8510"/>
                      </a:cubicBezTo>
                      <a:lnTo>
                        <a:pt x="2841" y="8462"/>
                      </a:lnTo>
                      <a:cubicBezTo>
                        <a:pt x="2670" y="8425"/>
                        <a:pt x="2510" y="8376"/>
                        <a:pt x="2363" y="8302"/>
                      </a:cubicBezTo>
                      <a:cubicBezTo>
                        <a:pt x="2229" y="8217"/>
                        <a:pt x="2106" y="8119"/>
                        <a:pt x="1959" y="7960"/>
                      </a:cubicBezTo>
                      <a:cubicBezTo>
                        <a:pt x="1653" y="7629"/>
                        <a:pt x="1457" y="7213"/>
                        <a:pt x="1249" y="6809"/>
                      </a:cubicBezTo>
                      <a:cubicBezTo>
                        <a:pt x="1127" y="6588"/>
                        <a:pt x="1004" y="6343"/>
                        <a:pt x="955" y="6062"/>
                      </a:cubicBezTo>
                      <a:cubicBezTo>
                        <a:pt x="906" y="5805"/>
                        <a:pt x="919" y="5523"/>
                        <a:pt x="943" y="5266"/>
                      </a:cubicBezTo>
                      <a:cubicBezTo>
                        <a:pt x="943" y="5217"/>
                        <a:pt x="943" y="5180"/>
                        <a:pt x="955" y="5131"/>
                      </a:cubicBezTo>
                      <a:cubicBezTo>
                        <a:pt x="1029" y="4054"/>
                        <a:pt x="882" y="3123"/>
                        <a:pt x="515" y="2364"/>
                      </a:cubicBezTo>
                      <a:cubicBezTo>
                        <a:pt x="466" y="2278"/>
                        <a:pt x="429" y="2193"/>
                        <a:pt x="392" y="2119"/>
                      </a:cubicBezTo>
                      <a:cubicBezTo>
                        <a:pt x="282" y="1911"/>
                        <a:pt x="184" y="1715"/>
                        <a:pt x="111" y="1507"/>
                      </a:cubicBezTo>
                      <a:cubicBezTo>
                        <a:pt x="0" y="1152"/>
                        <a:pt x="49" y="809"/>
                        <a:pt x="221" y="589"/>
                      </a:cubicBezTo>
                      <a:cubicBezTo>
                        <a:pt x="466" y="246"/>
                        <a:pt x="906" y="197"/>
                        <a:pt x="1323" y="160"/>
                      </a:cubicBezTo>
                      <a:cubicBezTo>
                        <a:pt x="1433" y="136"/>
                        <a:pt x="1519" y="136"/>
                        <a:pt x="1629" y="123"/>
                      </a:cubicBezTo>
                      <a:lnTo>
                        <a:pt x="1898" y="74"/>
                      </a:lnTo>
                      <a:cubicBezTo>
                        <a:pt x="2070" y="50"/>
                        <a:pt x="2253" y="1"/>
                        <a:pt x="2437" y="1"/>
                      </a:cubicBezTo>
                      <a:lnTo>
                        <a:pt x="2437" y="1"/>
                      </a:lnTo>
                      <a:cubicBezTo>
                        <a:pt x="2792" y="1"/>
                        <a:pt x="3147" y="136"/>
                        <a:pt x="3453" y="258"/>
                      </a:cubicBezTo>
                      <a:lnTo>
                        <a:pt x="4298" y="601"/>
                      </a:lnTo>
                      <a:cubicBezTo>
                        <a:pt x="4347" y="613"/>
                        <a:pt x="4408" y="625"/>
                        <a:pt x="4469" y="662"/>
                      </a:cubicBezTo>
                      <a:cubicBezTo>
                        <a:pt x="4629" y="711"/>
                        <a:pt x="4812" y="772"/>
                        <a:pt x="4910" y="870"/>
                      </a:cubicBezTo>
                      <a:cubicBezTo>
                        <a:pt x="5155" y="1140"/>
                        <a:pt x="5131" y="1642"/>
                        <a:pt x="5118" y="2058"/>
                      </a:cubicBezTo>
                      <a:cubicBezTo>
                        <a:pt x="5118" y="2156"/>
                        <a:pt x="5106" y="2254"/>
                        <a:pt x="5106" y="2340"/>
                      </a:cubicBezTo>
                      <a:cubicBezTo>
                        <a:pt x="5106" y="2768"/>
                        <a:pt x="5167" y="3197"/>
                        <a:pt x="5241" y="3625"/>
                      </a:cubicBezTo>
                      <a:cubicBezTo>
                        <a:pt x="5302" y="4017"/>
                        <a:pt x="5363" y="4409"/>
                        <a:pt x="5375" y="4813"/>
                      </a:cubicBezTo>
                      <a:cubicBezTo>
                        <a:pt x="5375" y="5082"/>
                        <a:pt x="5363" y="5364"/>
                        <a:pt x="5351" y="5633"/>
                      </a:cubicBezTo>
                      <a:cubicBezTo>
                        <a:pt x="5327" y="5952"/>
                        <a:pt x="5302" y="6307"/>
                        <a:pt x="5327" y="6625"/>
                      </a:cubicBezTo>
                      <a:cubicBezTo>
                        <a:pt x="5351" y="6894"/>
                        <a:pt x="5388" y="7139"/>
                        <a:pt x="5437" y="7396"/>
                      </a:cubicBezTo>
                      <a:cubicBezTo>
                        <a:pt x="5473" y="7604"/>
                        <a:pt x="5510" y="7837"/>
                        <a:pt x="5535" y="8057"/>
                      </a:cubicBezTo>
                      <a:cubicBezTo>
                        <a:pt x="5596" y="8633"/>
                        <a:pt x="5498" y="9110"/>
                        <a:pt x="5253" y="9466"/>
                      </a:cubicBezTo>
                      <a:cubicBezTo>
                        <a:pt x="5180" y="9551"/>
                        <a:pt x="5020" y="9723"/>
                        <a:pt x="4825" y="972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8" name="Google Shape;928;p33"/>
                <p:cNvSpPr/>
                <p:nvPr/>
              </p:nvSpPr>
              <p:spPr>
                <a:xfrm>
                  <a:off x="3141775" y="2797950"/>
                  <a:ext cx="2059150" cy="1815800"/>
                </a:xfrm>
                <a:custGeom>
                  <a:avLst/>
                  <a:gdLst/>
                  <a:ahLst/>
                  <a:cxnLst/>
                  <a:rect l="l" t="t" r="r" b="b"/>
                  <a:pathLst>
                    <a:path w="82366" h="72632" fill="none" extrusionOk="0">
                      <a:moveTo>
                        <a:pt x="81851" y="50470"/>
                      </a:moveTo>
                      <a:cubicBezTo>
                        <a:pt x="81423" y="48119"/>
                        <a:pt x="80309" y="46050"/>
                        <a:pt x="79317" y="44225"/>
                      </a:cubicBezTo>
                      <a:cubicBezTo>
                        <a:pt x="79182" y="43980"/>
                        <a:pt x="79035" y="43723"/>
                        <a:pt x="78901" y="43466"/>
                      </a:cubicBezTo>
                      <a:lnTo>
                        <a:pt x="78876" y="43417"/>
                      </a:lnTo>
                      <a:cubicBezTo>
                        <a:pt x="77603" y="41030"/>
                        <a:pt x="76146" y="38336"/>
                        <a:pt x="73819" y="36548"/>
                      </a:cubicBezTo>
                      <a:cubicBezTo>
                        <a:pt x="72105" y="35226"/>
                        <a:pt x="70011" y="35152"/>
                        <a:pt x="68310" y="35079"/>
                      </a:cubicBezTo>
                      <a:cubicBezTo>
                        <a:pt x="67930" y="35067"/>
                        <a:pt x="67550" y="35042"/>
                        <a:pt x="67183" y="35018"/>
                      </a:cubicBezTo>
                      <a:cubicBezTo>
                        <a:pt x="67979" y="34920"/>
                        <a:pt x="68689" y="34479"/>
                        <a:pt x="69203" y="33757"/>
                      </a:cubicBezTo>
                      <a:cubicBezTo>
                        <a:pt x="69742" y="32961"/>
                        <a:pt x="69975" y="31969"/>
                        <a:pt x="69877" y="30843"/>
                      </a:cubicBezTo>
                      <a:cubicBezTo>
                        <a:pt x="69840" y="30536"/>
                        <a:pt x="69791" y="30243"/>
                        <a:pt x="69754" y="29998"/>
                      </a:cubicBezTo>
                      <a:cubicBezTo>
                        <a:pt x="69718" y="29802"/>
                        <a:pt x="69693" y="29618"/>
                        <a:pt x="69669" y="29471"/>
                      </a:cubicBezTo>
                      <a:cubicBezTo>
                        <a:pt x="69656" y="29288"/>
                        <a:pt x="69669" y="29043"/>
                        <a:pt x="69693" y="28786"/>
                      </a:cubicBezTo>
                      <a:cubicBezTo>
                        <a:pt x="69705" y="28492"/>
                        <a:pt x="69730" y="28124"/>
                        <a:pt x="69718" y="27745"/>
                      </a:cubicBezTo>
                      <a:cubicBezTo>
                        <a:pt x="69705" y="27194"/>
                        <a:pt x="69632" y="26704"/>
                        <a:pt x="69546" y="26263"/>
                      </a:cubicBezTo>
                      <a:cubicBezTo>
                        <a:pt x="69485" y="25908"/>
                        <a:pt x="69448" y="25590"/>
                        <a:pt x="69448" y="25345"/>
                      </a:cubicBezTo>
                      <a:cubicBezTo>
                        <a:pt x="69448" y="25296"/>
                        <a:pt x="69448" y="25247"/>
                        <a:pt x="69460" y="25186"/>
                      </a:cubicBezTo>
                      <a:cubicBezTo>
                        <a:pt x="69485" y="24574"/>
                        <a:pt x="69571" y="23313"/>
                        <a:pt x="68665" y="22333"/>
                      </a:cubicBezTo>
                      <a:cubicBezTo>
                        <a:pt x="68163" y="21782"/>
                        <a:pt x="67526" y="21574"/>
                        <a:pt x="67220" y="21488"/>
                      </a:cubicBezTo>
                      <a:lnTo>
                        <a:pt x="67195" y="21476"/>
                      </a:lnTo>
                      <a:lnTo>
                        <a:pt x="66363" y="21145"/>
                      </a:lnTo>
                      <a:cubicBezTo>
                        <a:pt x="65934" y="20986"/>
                        <a:pt x="65298" y="20717"/>
                        <a:pt x="64502" y="20717"/>
                      </a:cubicBezTo>
                      <a:lnTo>
                        <a:pt x="64477" y="20717"/>
                      </a:lnTo>
                      <a:cubicBezTo>
                        <a:pt x="64073" y="20717"/>
                        <a:pt x="63730" y="20803"/>
                        <a:pt x="63485" y="20839"/>
                      </a:cubicBezTo>
                      <a:cubicBezTo>
                        <a:pt x="63436" y="20864"/>
                        <a:pt x="63400" y="20864"/>
                        <a:pt x="63339" y="20876"/>
                      </a:cubicBezTo>
                      <a:cubicBezTo>
                        <a:pt x="63277" y="20888"/>
                        <a:pt x="63192" y="20888"/>
                        <a:pt x="63130" y="20900"/>
                      </a:cubicBezTo>
                      <a:cubicBezTo>
                        <a:pt x="62555" y="20962"/>
                        <a:pt x="61367" y="21109"/>
                        <a:pt x="60522" y="22125"/>
                      </a:cubicBezTo>
                      <a:cubicBezTo>
                        <a:pt x="60229" y="22027"/>
                        <a:pt x="59922" y="21917"/>
                        <a:pt x="59604" y="21843"/>
                      </a:cubicBezTo>
                      <a:cubicBezTo>
                        <a:pt x="59482" y="21807"/>
                        <a:pt x="59335" y="21782"/>
                        <a:pt x="59188" y="21733"/>
                      </a:cubicBezTo>
                      <a:lnTo>
                        <a:pt x="59176" y="21733"/>
                      </a:lnTo>
                      <a:cubicBezTo>
                        <a:pt x="58404" y="21537"/>
                        <a:pt x="57461" y="21305"/>
                        <a:pt x="56506" y="21305"/>
                      </a:cubicBezTo>
                      <a:cubicBezTo>
                        <a:pt x="54511" y="21305"/>
                        <a:pt x="53519" y="22394"/>
                        <a:pt x="53115" y="23031"/>
                      </a:cubicBezTo>
                      <a:cubicBezTo>
                        <a:pt x="52956" y="23264"/>
                        <a:pt x="52821" y="23496"/>
                        <a:pt x="52686" y="23704"/>
                      </a:cubicBezTo>
                      <a:cubicBezTo>
                        <a:pt x="52503" y="23533"/>
                        <a:pt x="52294" y="23398"/>
                        <a:pt x="52074" y="23264"/>
                      </a:cubicBezTo>
                      <a:cubicBezTo>
                        <a:pt x="51180" y="22737"/>
                        <a:pt x="50372" y="22725"/>
                        <a:pt x="49772" y="22725"/>
                      </a:cubicBezTo>
                      <a:cubicBezTo>
                        <a:pt x="49307" y="22725"/>
                        <a:pt x="48915" y="22713"/>
                        <a:pt x="48229" y="22419"/>
                      </a:cubicBezTo>
                      <a:cubicBezTo>
                        <a:pt x="47360" y="22051"/>
                        <a:pt x="46760" y="21904"/>
                        <a:pt x="46197" y="21904"/>
                      </a:cubicBezTo>
                      <a:cubicBezTo>
                        <a:pt x="46013" y="21904"/>
                        <a:pt x="45830" y="21917"/>
                        <a:pt x="45658" y="21941"/>
                      </a:cubicBezTo>
                      <a:cubicBezTo>
                        <a:pt x="45462" y="21513"/>
                        <a:pt x="45266" y="21121"/>
                        <a:pt x="45058" y="20741"/>
                      </a:cubicBezTo>
                      <a:cubicBezTo>
                        <a:pt x="44556" y="19762"/>
                        <a:pt x="44079" y="18819"/>
                        <a:pt x="44054" y="18072"/>
                      </a:cubicBezTo>
                      <a:cubicBezTo>
                        <a:pt x="44018" y="17411"/>
                        <a:pt x="44324" y="16591"/>
                        <a:pt x="44666" y="15697"/>
                      </a:cubicBezTo>
                      <a:cubicBezTo>
                        <a:pt x="44838" y="15256"/>
                        <a:pt x="45022" y="14754"/>
                        <a:pt x="45168" y="14252"/>
                      </a:cubicBezTo>
                      <a:cubicBezTo>
                        <a:pt x="45830" y="12060"/>
                        <a:pt x="45756" y="8926"/>
                        <a:pt x="43405" y="7248"/>
                      </a:cubicBezTo>
                      <a:cubicBezTo>
                        <a:pt x="42463" y="6575"/>
                        <a:pt x="41410" y="6367"/>
                        <a:pt x="40638" y="6208"/>
                      </a:cubicBezTo>
                      <a:cubicBezTo>
                        <a:pt x="40271" y="6134"/>
                        <a:pt x="39891" y="6061"/>
                        <a:pt x="39695" y="5963"/>
                      </a:cubicBezTo>
                      <a:cubicBezTo>
                        <a:pt x="39402" y="5828"/>
                        <a:pt x="39034" y="5387"/>
                        <a:pt x="38667" y="4959"/>
                      </a:cubicBezTo>
                      <a:cubicBezTo>
                        <a:pt x="38410" y="4653"/>
                        <a:pt x="38104" y="4285"/>
                        <a:pt x="37749" y="3943"/>
                      </a:cubicBezTo>
                      <a:cubicBezTo>
                        <a:pt x="36659" y="2877"/>
                        <a:pt x="35263" y="2265"/>
                        <a:pt x="33941" y="2265"/>
                      </a:cubicBezTo>
                      <a:cubicBezTo>
                        <a:pt x="32998" y="2265"/>
                        <a:pt x="32141" y="2559"/>
                        <a:pt x="31443" y="3122"/>
                      </a:cubicBezTo>
                      <a:cubicBezTo>
                        <a:pt x="30292" y="4041"/>
                        <a:pt x="29974" y="5314"/>
                        <a:pt x="29753" y="6147"/>
                      </a:cubicBezTo>
                      <a:cubicBezTo>
                        <a:pt x="29729" y="6257"/>
                        <a:pt x="29717" y="6355"/>
                        <a:pt x="29680" y="6453"/>
                      </a:cubicBezTo>
                      <a:cubicBezTo>
                        <a:pt x="29202" y="8204"/>
                        <a:pt x="27733" y="9636"/>
                        <a:pt x="26117" y="9942"/>
                      </a:cubicBezTo>
                      <a:cubicBezTo>
                        <a:pt x="25896" y="9991"/>
                        <a:pt x="25688" y="10003"/>
                        <a:pt x="25468" y="10003"/>
                      </a:cubicBezTo>
                      <a:cubicBezTo>
                        <a:pt x="24060" y="10003"/>
                        <a:pt x="22676" y="9195"/>
                        <a:pt x="22162" y="8057"/>
                      </a:cubicBezTo>
                      <a:cubicBezTo>
                        <a:pt x="21942" y="7567"/>
                        <a:pt x="21819" y="6918"/>
                        <a:pt x="21672" y="6220"/>
                      </a:cubicBezTo>
                      <a:cubicBezTo>
                        <a:pt x="21489" y="5326"/>
                        <a:pt x="21280" y="4285"/>
                        <a:pt x="20791" y="3257"/>
                      </a:cubicBezTo>
                      <a:cubicBezTo>
                        <a:pt x="20019" y="1629"/>
                        <a:pt x="18415" y="392"/>
                        <a:pt x="16701" y="74"/>
                      </a:cubicBezTo>
                      <a:cubicBezTo>
                        <a:pt x="16432" y="25"/>
                        <a:pt x="16150" y="0"/>
                        <a:pt x="15881" y="0"/>
                      </a:cubicBezTo>
                      <a:cubicBezTo>
                        <a:pt x="14803" y="0"/>
                        <a:pt x="13812" y="392"/>
                        <a:pt x="13040" y="1126"/>
                      </a:cubicBezTo>
                      <a:cubicBezTo>
                        <a:pt x="11718" y="2412"/>
                        <a:pt x="11595" y="4114"/>
                        <a:pt x="11510" y="5351"/>
                      </a:cubicBezTo>
                      <a:cubicBezTo>
                        <a:pt x="11497" y="5583"/>
                        <a:pt x="11485" y="5889"/>
                        <a:pt x="11449" y="6122"/>
                      </a:cubicBezTo>
                      <a:cubicBezTo>
                        <a:pt x="11302" y="6134"/>
                        <a:pt x="11142" y="6134"/>
                        <a:pt x="11008" y="6134"/>
                      </a:cubicBezTo>
                      <a:cubicBezTo>
                        <a:pt x="10432" y="6147"/>
                        <a:pt x="9771" y="6171"/>
                        <a:pt x="9110" y="6379"/>
                      </a:cubicBezTo>
                      <a:cubicBezTo>
                        <a:pt x="7947" y="6759"/>
                        <a:pt x="7126" y="7653"/>
                        <a:pt x="6857" y="8816"/>
                      </a:cubicBezTo>
                      <a:cubicBezTo>
                        <a:pt x="6649" y="9771"/>
                        <a:pt x="6906" y="10554"/>
                        <a:pt x="7077" y="11032"/>
                      </a:cubicBezTo>
                      <a:cubicBezTo>
                        <a:pt x="7077" y="11044"/>
                        <a:pt x="7077" y="11044"/>
                        <a:pt x="7090" y="11069"/>
                      </a:cubicBezTo>
                      <a:cubicBezTo>
                        <a:pt x="6979" y="11203"/>
                        <a:pt x="6735" y="11399"/>
                        <a:pt x="6404" y="11571"/>
                      </a:cubicBezTo>
                      <a:cubicBezTo>
                        <a:pt x="6122" y="11693"/>
                        <a:pt x="5792" y="11828"/>
                        <a:pt x="5473" y="11950"/>
                      </a:cubicBezTo>
                      <a:cubicBezTo>
                        <a:pt x="4518" y="12317"/>
                        <a:pt x="3343" y="12758"/>
                        <a:pt x="2363" y="13701"/>
                      </a:cubicBezTo>
                      <a:cubicBezTo>
                        <a:pt x="637" y="15329"/>
                        <a:pt x="0" y="18084"/>
                        <a:pt x="784" y="20705"/>
                      </a:cubicBezTo>
                      <a:cubicBezTo>
                        <a:pt x="833" y="20876"/>
                        <a:pt x="882" y="21047"/>
                        <a:pt x="943" y="21219"/>
                      </a:cubicBezTo>
                      <a:cubicBezTo>
                        <a:pt x="1433" y="22933"/>
                        <a:pt x="2241" y="25810"/>
                        <a:pt x="4935" y="26545"/>
                      </a:cubicBezTo>
                      <a:cubicBezTo>
                        <a:pt x="5314" y="26655"/>
                        <a:pt x="5718" y="26704"/>
                        <a:pt x="6110" y="26704"/>
                      </a:cubicBezTo>
                      <a:cubicBezTo>
                        <a:pt x="7653" y="26704"/>
                        <a:pt x="8914" y="25921"/>
                        <a:pt x="9918" y="25284"/>
                      </a:cubicBezTo>
                      <a:cubicBezTo>
                        <a:pt x="10334" y="25014"/>
                        <a:pt x="10763" y="24757"/>
                        <a:pt x="11069" y="24635"/>
                      </a:cubicBezTo>
                      <a:cubicBezTo>
                        <a:pt x="11191" y="24586"/>
                        <a:pt x="11363" y="24512"/>
                        <a:pt x="11485" y="24488"/>
                      </a:cubicBezTo>
                      <a:cubicBezTo>
                        <a:pt x="11559" y="24525"/>
                        <a:pt x="11681" y="24610"/>
                        <a:pt x="11865" y="24770"/>
                      </a:cubicBezTo>
                      <a:cubicBezTo>
                        <a:pt x="12244" y="25112"/>
                        <a:pt x="12612" y="25492"/>
                        <a:pt x="13016" y="25921"/>
                      </a:cubicBezTo>
                      <a:cubicBezTo>
                        <a:pt x="13738" y="26667"/>
                        <a:pt x="14546" y="27524"/>
                        <a:pt x="15575" y="28198"/>
                      </a:cubicBezTo>
                      <a:cubicBezTo>
                        <a:pt x="16701" y="28957"/>
                        <a:pt x="18036" y="29361"/>
                        <a:pt x="19321" y="29361"/>
                      </a:cubicBezTo>
                      <a:cubicBezTo>
                        <a:pt x="20717" y="29361"/>
                        <a:pt x="21954" y="28896"/>
                        <a:pt x="22884" y="27990"/>
                      </a:cubicBezTo>
                      <a:cubicBezTo>
                        <a:pt x="23386" y="27500"/>
                        <a:pt x="23729" y="26961"/>
                        <a:pt x="23999" y="26520"/>
                      </a:cubicBezTo>
                      <a:cubicBezTo>
                        <a:pt x="24060" y="26423"/>
                        <a:pt x="24121" y="26325"/>
                        <a:pt x="24207" y="26214"/>
                      </a:cubicBezTo>
                      <a:cubicBezTo>
                        <a:pt x="24390" y="26276"/>
                        <a:pt x="24599" y="26361"/>
                        <a:pt x="24770" y="26423"/>
                      </a:cubicBezTo>
                      <a:cubicBezTo>
                        <a:pt x="25492" y="26716"/>
                        <a:pt x="26374" y="27084"/>
                        <a:pt x="27415" y="27084"/>
                      </a:cubicBezTo>
                      <a:cubicBezTo>
                        <a:pt x="27770" y="27084"/>
                        <a:pt x="28100" y="27035"/>
                        <a:pt x="28443" y="26961"/>
                      </a:cubicBezTo>
                      <a:cubicBezTo>
                        <a:pt x="29631" y="26667"/>
                        <a:pt x="30414" y="25921"/>
                        <a:pt x="30978" y="25382"/>
                      </a:cubicBezTo>
                      <a:cubicBezTo>
                        <a:pt x="31137" y="25235"/>
                        <a:pt x="31369" y="25014"/>
                        <a:pt x="31467" y="24941"/>
                      </a:cubicBezTo>
                      <a:cubicBezTo>
                        <a:pt x="31578" y="24953"/>
                        <a:pt x="31798" y="25063"/>
                        <a:pt x="31933" y="25235"/>
                      </a:cubicBezTo>
                      <a:cubicBezTo>
                        <a:pt x="32373" y="25749"/>
                        <a:pt x="32545" y="26692"/>
                        <a:pt x="32655" y="27329"/>
                      </a:cubicBezTo>
                      <a:cubicBezTo>
                        <a:pt x="32900" y="28982"/>
                        <a:pt x="32667" y="31014"/>
                        <a:pt x="31590" y="31614"/>
                      </a:cubicBezTo>
                      <a:cubicBezTo>
                        <a:pt x="31516" y="31663"/>
                        <a:pt x="31455" y="31687"/>
                        <a:pt x="31382" y="31724"/>
                      </a:cubicBezTo>
                      <a:cubicBezTo>
                        <a:pt x="30916" y="31957"/>
                        <a:pt x="30157" y="32336"/>
                        <a:pt x="29594" y="33144"/>
                      </a:cubicBezTo>
                      <a:cubicBezTo>
                        <a:pt x="29166" y="33769"/>
                        <a:pt x="28933" y="34553"/>
                        <a:pt x="28921" y="35446"/>
                      </a:cubicBezTo>
                      <a:cubicBezTo>
                        <a:pt x="28884" y="37871"/>
                        <a:pt x="30231" y="39768"/>
                        <a:pt x="31308" y="41287"/>
                      </a:cubicBezTo>
                      <a:cubicBezTo>
                        <a:pt x="31871" y="42083"/>
                        <a:pt x="32410" y="42854"/>
                        <a:pt x="32692" y="43564"/>
                      </a:cubicBezTo>
                      <a:cubicBezTo>
                        <a:pt x="33059" y="44519"/>
                        <a:pt x="32973" y="45670"/>
                        <a:pt x="32435" y="46735"/>
                      </a:cubicBezTo>
                      <a:cubicBezTo>
                        <a:pt x="31896" y="47813"/>
                        <a:pt x="31027" y="48560"/>
                        <a:pt x="30047" y="48841"/>
                      </a:cubicBezTo>
                      <a:cubicBezTo>
                        <a:pt x="29790" y="48902"/>
                        <a:pt x="29496" y="48976"/>
                        <a:pt x="29190" y="49037"/>
                      </a:cubicBezTo>
                      <a:cubicBezTo>
                        <a:pt x="27464" y="49417"/>
                        <a:pt x="24268" y="50139"/>
                        <a:pt x="23901" y="53286"/>
                      </a:cubicBezTo>
                      <a:cubicBezTo>
                        <a:pt x="23790" y="54278"/>
                        <a:pt x="24048" y="55122"/>
                        <a:pt x="24243" y="55735"/>
                      </a:cubicBezTo>
                      <a:cubicBezTo>
                        <a:pt x="24280" y="55845"/>
                        <a:pt x="24329" y="55967"/>
                        <a:pt x="24354" y="56053"/>
                      </a:cubicBezTo>
                      <a:cubicBezTo>
                        <a:pt x="24146" y="56408"/>
                        <a:pt x="23815" y="56947"/>
                        <a:pt x="23729" y="57694"/>
                      </a:cubicBezTo>
                      <a:cubicBezTo>
                        <a:pt x="23570" y="58832"/>
                        <a:pt x="23913" y="60461"/>
                        <a:pt x="26300" y="61771"/>
                      </a:cubicBezTo>
                      <a:lnTo>
                        <a:pt x="37700" y="67991"/>
                      </a:lnTo>
                      <a:cubicBezTo>
                        <a:pt x="39426" y="68946"/>
                        <a:pt x="41410" y="70011"/>
                        <a:pt x="43638" y="70501"/>
                      </a:cubicBezTo>
                      <a:cubicBezTo>
                        <a:pt x="44630" y="70721"/>
                        <a:pt x="45670" y="70831"/>
                        <a:pt x="46858" y="70831"/>
                      </a:cubicBezTo>
                      <a:cubicBezTo>
                        <a:pt x="48401" y="70831"/>
                        <a:pt x="49895" y="70648"/>
                        <a:pt x="51229" y="70476"/>
                      </a:cubicBezTo>
                      <a:cubicBezTo>
                        <a:pt x="53445" y="70195"/>
                        <a:pt x="55759" y="69913"/>
                        <a:pt x="58025" y="69913"/>
                      </a:cubicBezTo>
                      <a:cubicBezTo>
                        <a:pt x="60216" y="69913"/>
                        <a:pt x="62053" y="70182"/>
                        <a:pt x="63645" y="70733"/>
                      </a:cubicBezTo>
                      <a:cubicBezTo>
                        <a:pt x="64098" y="70905"/>
                        <a:pt x="64612" y="71101"/>
                        <a:pt x="65102" y="71297"/>
                      </a:cubicBezTo>
                      <a:cubicBezTo>
                        <a:pt x="66632" y="71933"/>
                        <a:pt x="68371" y="72631"/>
                        <a:pt x="70269" y="72631"/>
                      </a:cubicBezTo>
                      <a:cubicBezTo>
                        <a:pt x="70918" y="72631"/>
                        <a:pt x="71530" y="72558"/>
                        <a:pt x="72117" y="72386"/>
                      </a:cubicBezTo>
                      <a:cubicBezTo>
                        <a:pt x="73648" y="71982"/>
                        <a:pt x="75938" y="70917"/>
                        <a:pt x="78117" y="66497"/>
                      </a:cubicBezTo>
                      <a:cubicBezTo>
                        <a:pt x="79452" y="63803"/>
                        <a:pt x="80505" y="60975"/>
                        <a:pt x="81264" y="58085"/>
                      </a:cubicBezTo>
                      <a:cubicBezTo>
                        <a:pt x="81815" y="56028"/>
                        <a:pt x="82366" y="53274"/>
                        <a:pt x="81851" y="50470"/>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sp>
          <p:nvSpPr>
            <p:cNvPr id="929" name="Google Shape;929;p33"/>
            <p:cNvSpPr/>
            <p:nvPr/>
          </p:nvSpPr>
          <p:spPr>
            <a:xfrm rot="10620205">
              <a:off x="7646401" y="-577621"/>
              <a:ext cx="3514722" cy="1088935"/>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4178133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930"/>
        <p:cNvGrpSpPr/>
        <p:nvPr/>
      </p:nvGrpSpPr>
      <p:grpSpPr>
        <a:xfrm>
          <a:off x="0" y="0"/>
          <a:ext cx="0" cy="0"/>
          <a:chOff x="0" y="0"/>
          <a:chExt cx="0" cy="0"/>
        </a:xfrm>
      </p:grpSpPr>
      <p:grpSp>
        <p:nvGrpSpPr>
          <p:cNvPr id="931" name="Google Shape;931;p34"/>
          <p:cNvGrpSpPr/>
          <p:nvPr/>
        </p:nvGrpSpPr>
        <p:grpSpPr>
          <a:xfrm>
            <a:off x="-1614446" y="-668744"/>
            <a:ext cx="12693753" cy="6889485"/>
            <a:chOff x="-1614447" y="-668745"/>
            <a:chExt cx="12693753" cy="6889485"/>
          </a:xfrm>
        </p:grpSpPr>
        <p:grpSp>
          <p:nvGrpSpPr>
            <p:cNvPr id="932" name="Google Shape;932;p34"/>
            <p:cNvGrpSpPr/>
            <p:nvPr/>
          </p:nvGrpSpPr>
          <p:grpSpPr>
            <a:xfrm>
              <a:off x="-1614447" y="4335248"/>
              <a:ext cx="2795340" cy="1885492"/>
              <a:chOff x="965100" y="1428788"/>
              <a:chExt cx="1354200" cy="913425"/>
            </a:xfrm>
          </p:grpSpPr>
          <p:sp>
            <p:nvSpPr>
              <p:cNvPr id="933" name="Google Shape;933;p34"/>
              <p:cNvSpPr/>
              <p:nvPr/>
            </p:nvSpPr>
            <p:spPr>
              <a:xfrm>
                <a:off x="1024800" y="1480513"/>
                <a:ext cx="1238800" cy="803850"/>
              </a:xfrm>
              <a:custGeom>
                <a:avLst/>
                <a:gdLst/>
                <a:ahLst/>
                <a:cxnLst/>
                <a:rect l="l" t="t" r="r" b="b"/>
                <a:pathLst>
                  <a:path w="49552" h="32154" fill="none" extrusionOk="0">
                    <a:moveTo>
                      <a:pt x="4579" y="32153"/>
                    </a:moveTo>
                    <a:cubicBezTo>
                      <a:pt x="3894" y="32153"/>
                      <a:pt x="3122" y="31957"/>
                      <a:pt x="2229" y="31541"/>
                    </a:cubicBezTo>
                    <a:cubicBezTo>
                      <a:pt x="1078" y="31027"/>
                      <a:pt x="416" y="30414"/>
                      <a:pt x="208" y="29668"/>
                    </a:cubicBezTo>
                    <a:cubicBezTo>
                      <a:pt x="0" y="28970"/>
                      <a:pt x="208" y="28284"/>
                      <a:pt x="392" y="27598"/>
                    </a:cubicBezTo>
                    <a:cubicBezTo>
                      <a:pt x="429" y="27439"/>
                      <a:pt x="465" y="27304"/>
                      <a:pt x="514" y="27170"/>
                    </a:cubicBezTo>
                    <a:cubicBezTo>
                      <a:pt x="600" y="26815"/>
                      <a:pt x="661" y="26447"/>
                      <a:pt x="735" y="26092"/>
                    </a:cubicBezTo>
                    <a:cubicBezTo>
                      <a:pt x="894" y="25260"/>
                      <a:pt x="1065" y="24366"/>
                      <a:pt x="1518" y="23631"/>
                    </a:cubicBezTo>
                    <a:cubicBezTo>
                      <a:pt x="2388" y="22235"/>
                      <a:pt x="4041" y="21685"/>
                      <a:pt x="5632" y="21170"/>
                    </a:cubicBezTo>
                    <a:cubicBezTo>
                      <a:pt x="5914" y="21072"/>
                      <a:pt x="6208" y="20987"/>
                      <a:pt x="6477" y="20876"/>
                    </a:cubicBezTo>
                    <a:cubicBezTo>
                      <a:pt x="8240" y="20252"/>
                      <a:pt x="10199" y="18868"/>
                      <a:pt x="9967" y="16995"/>
                    </a:cubicBezTo>
                    <a:cubicBezTo>
                      <a:pt x="9918" y="16603"/>
                      <a:pt x="9783" y="16224"/>
                      <a:pt x="9648" y="15856"/>
                    </a:cubicBezTo>
                    <a:cubicBezTo>
                      <a:pt x="9489" y="15465"/>
                      <a:pt x="9342" y="15048"/>
                      <a:pt x="9306" y="14620"/>
                    </a:cubicBezTo>
                    <a:cubicBezTo>
                      <a:pt x="9220" y="13481"/>
                      <a:pt x="9906" y="12538"/>
                      <a:pt x="10579" y="11620"/>
                    </a:cubicBezTo>
                    <a:cubicBezTo>
                      <a:pt x="11203" y="10763"/>
                      <a:pt x="11865" y="9857"/>
                      <a:pt x="11865" y="8828"/>
                    </a:cubicBezTo>
                    <a:cubicBezTo>
                      <a:pt x="11865" y="8571"/>
                      <a:pt x="11816" y="8326"/>
                      <a:pt x="11791" y="8069"/>
                    </a:cubicBezTo>
                    <a:cubicBezTo>
                      <a:pt x="11754" y="7837"/>
                      <a:pt x="11718" y="7592"/>
                      <a:pt x="11718" y="7359"/>
                    </a:cubicBezTo>
                    <a:cubicBezTo>
                      <a:pt x="11669" y="5510"/>
                      <a:pt x="13469" y="4163"/>
                      <a:pt x="15170" y="3674"/>
                    </a:cubicBezTo>
                    <a:cubicBezTo>
                      <a:pt x="16823" y="3196"/>
                      <a:pt x="18574" y="3233"/>
                      <a:pt x="20252" y="3257"/>
                    </a:cubicBezTo>
                    <a:cubicBezTo>
                      <a:pt x="21696" y="3294"/>
                      <a:pt x="23178" y="3306"/>
                      <a:pt x="24586" y="3025"/>
                    </a:cubicBezTo>
                    <a:cubicBezTo>
                      <a:pt x="25921" y="2768"/>
                      <a:pt x="27206" y="2229"/>
                      <a:pt x="28443" y="1715"/>
                    </a:cubicBezTo>
                    <a:cubicBezTo>
                      <a:pt x="29116" y="1421"/>
                      <a:pt x="29814" y="1127"/>
                      <a:pt x="30537" y="882"/>
                    </a:cubicBezTo>
                    <a:cubicBezTo>
                      <a:pt x="33047" y="13"/>
                      <a:pt x="35128" y="0"/>
                      <a:pt x="36757" y="845"/>
                    </a:cubicBezTo>
                    <a:cubicBezTo>
                      <a:pt x="37797" y="1372"/>
                      <a:pt x="38605" y="2278"/>
                      <a:pt x="39365" y="3135"/>
                    </a:cubicBezTo>
                    <a:cubicBezTo>
                      <a:pt x="40013" y="3857"/>
                      <a:pt x="40687" y="4604"/>
                      <a:pt x="41495" y="5143"/>
                    </a:cubicBezTo>
                    <a:cubicBezTo>
                      <a:pt x="42413" y="5755"/>
                      <a:pt x="43491" y="6098"/>
                      <a:pt x="44531" y="6416"/>
                    </a:cubicBezTo>
                    <a:cubicBezTo>
                      <a:pt x="44972" y="6551"/>
                      <a:pt x="45425" y="6698"/>
                      <a:pt x="45878" y="6857"/>
                    </a:cubicBezTo>
                    <a:cubicBezTo>
                      <a:pt x="47899" y="7604"/>
                      <a:pt x="49552" y="9722"/>
                      <a:pt x="49343" y="11277"/>
                    </a:cubicBezTo>
                    <a:cubicBezTo>
                      <a:pt x="49209" y="12306"/>
                      <a:pt x="48303" y="12967"/>
                      <a:pt x="46772" y="13114"/>
                    </a:cubicBezTo>
                    <a:lnTo>
                      <a:pt x="46503" y="13150"/>
                    </a:lnTo>
                    <a:cubicBezTo>
                      <a:pt x="45046" y="13285"/>
                      <a:pt x="42609" y="13518"/>
                      <a:pt x="42095" y="15024"/>
                    </a:cubicBezTo>
                    <a:cubicBezTo>
                      <a:pt x="41850" y="15734"/>
                      <a:pt x="42083" y="16456"/>
                      <a:pt x="42328" y="17215"/>
                    </a:cubicBezTo>
                    <a:cubicBezTo>
                      <a:pt x="42670" y="18293"/>
                      <a:pt x="43025" y="19407"/>
                      <a:pt x="42058" y="20558"/>
                    </a:cubicBezTo>
                    <a:lnTo>
                      <a:pt x="42058" y="20558"/>
                    </a:lnTo>
                    <a:cubicBezTo>
                      <a:pt x="41838" y="20827"/>
                      <a:pt x="41544" y="21060"/>
                      <a:pt x="41262" y="21268"/>
                    </a:cubicBezTo>
                    <a:cubicBezTo>
                      <a:pt x="40956" y="21513"/>
                      <a:pt x="40638" y="21758"/>
                      <a:pt x="40405" y="22064"/>
                    </a:cubicBezTo>
                    <a:cubicBezTo>
                      <a:pt x="39977" y="22640"/>
                      <a:pt x="39854" y="23374"/>
                      <a:pt x="39720" y="24097"/>
                    </a:cubicBezTo>
                    <a:cubicBezTo>
                      <a:pt x="39585" y="24819"/>
                      <a:pt x="39462" y="25590"/>
                      <a:pt x="38985" y="26190"/>
                    </a:cubicBezTo>
                    <a:cubicBezTo>
                      <a:pt x="38165" y="27243"/>
                      <a:pt x="36659" y="27378"/>
                      <a:pt x="35324" y="27427"/>
                    </a:cubicBezTo>
                    <a:cubicBezTo>
                      <a:pt x="33794" y="27476"/>
                      <a:pt x="31896" y="27537"/>
                      <a:pt x="30402" y="26643"/>
                    </a:cubicBezTo>
                    <a:cubicBezTo>
                      <a:pt x="30169" y="26509"/>
                      <a:pt x="29961" y="26362"/>
                      <a:pt x="29741" y="26203"/>
                    </a:cubicBezTo>
                    <a:cubicBezTo>
                      <a:pt x="29447" y="25994"/>
                      <a:pt x="29141" y="25774"/>
                      <a:pt x="28810" y="25603"/>
                    </a:cubicBezTo>
                    <a:cubicBezTo>
                      <a:pt x="26986" y="24745"/>
                      <a:pt x="24880" y="25872"/>
                      <a:pt x="23778" y="26631"/>
                    </a:cubicBezTo>
                    <a:cubicBezTo>
                      <a:pt x="23423" y="26876"/>
                      <a:pt x="23080" y="27121"/>
                      <a:pt x="22749" y="27378"/>
                    </a:cubicBezTo>
                    <a:cubicBezTo>
                      <a:pt x="21635" y="28211"/>
                      <a:pt x="20472" y="29068"/>
                      <a:pt x="19101" y="29374"/>
                    </a:cubicBezTo>
                    <a:cubicBezTo>
                      <a:pt x="17668" y="29692"/>
                      <a:pt x="16138" y="29386"/>
                      <a:pt x="14656" y="29080"/>
                    </a:cubicBezTo>
                    <a:cubicBezTo>
                      <a:pt x="12771" y="28700"/>
                      <a:pt x="10995" y="28333"/>
                      <a:pt x="9404" y="29190"/>
                    </a:cubicBezTo>
                    <a:cubicBezTo>
                      <a:pt x="8791" y="29508"/>
                      <a:pt x="8265" y="29998"/>
                      <a:pt x="7751" y="30476"/>
                    </a:cubicBezTo>
                    <a:cubicBezTo>
                      <a:pt x="7065" y="31112"/>
                      <a:pt x="6343" y="31786"/>
                      <a:pt x="5412" y="32031"/>
                    </a:cubicBezTo>
                    <a:cubicBezTo>
                      <a:pt x="5130" y="32129"/>
                      <a:pt x="4861" y="32153"/>
                      <a:pt x="4579" y="321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4" name="Google Shape;934;p34"/>
              <p:cNvSpPr/>
              <p:nvPr/>
            </p:nvSpPr>
            <p:spPr>
              <a:xfrm>
                <a:off x="1115700" y="1572038"/>
                <a:ext cx="1019650" cy="629350"/>
              </a:xfrm>
              <a:custGeom>
                <a:avLst/>
                <a:gdLst/>
                <a:ahLst/>
                <a:cxnLst/>
                <a:rect l="l" t="t" r="r" b="b"/>
                <a:pathLst>
                  <a:path w="40786" h="25174" fill="none" extrusionOk="0">
                    <a:moveTo>
                      <a:pt x="576" y="25149"/>
                    </a:moveTo>
                    <a:cubicBezTo>
                      <a:pt x="392" y="25149"/>
                      <a:pt x="184" y="25088"/>
                      <a:pt x="37" y="24807"/>
                    </a:cubicBezTo>
                    <a:cubicBezTo>
                      <a:pt x="1" y="24696"/>
                      <a:pt x="37" y="24599"/>
                      <a:pt x="99" y="24488"/>
                    </a:cubicBezTo>
                    <a:cubicBezTo>
                      <a:pt x="135" y="24439"/>
                      <a:pt x="148" y="24378"/>
                      <a:pt x="160" y="24329"/>
                    </a:cubicBezTo>
                    <a:cubicBezTo>
                      <a:pt x="282" y="23876"/>
                      <a:pt x="368" y="23435"/>
                      <a:pt x="441" y="23031"/>
                    </a:cubicBezTo>
                    <a:cubicBezTo>
                      <a:pt x="527" y="22578"/>
                      <a:pt x="637" y="21942"/>
                      <a:pt x="760" y="21746"/>
                    </a:cubicBezTo>
                    <a:cubicBezTo>
                      <a:pt x="992" y="21391"/>
                      <a:pt x="2229" y="20987"/>
                      <a:pt x="3062" y="20705"/>
                    </a:cubicBezTo>
                    <a:cubicBezTo>
                      <a:pt x="3331" y="20619"/>
                      <a:pt x="3649" y="20509"/>
                      <a:pt x="3955" y="20399"/>
                    </a:cubicBezTo>
                    <a:cubicBezTo>
                      <a:pt x="7837" y="19040"/>
                      <a:pt x="10077" y="16089"/>
                      <a:pt x="9698" y="12906"/>
                    </a:cubicBezTo>
                    <a:cubicBezTo>
                      <a:pt x="9600" y="12097"/>
                      <a:pt x="9367" y="11449"/>
                      <a:pt x="9184" y="10971"/>
                    </a:cubicBezTo>
                    <a:cubicBezTo>
                      <a:pt x="9184" y="10959"/>
                      <a:pt x="9159" y="10934"/>
                      <a:pt x="9147" y="10922"/>
                    </a:cubicBezTo>
                    <a:cubicBezTo>
                      <a:pt x="9122" y="10885"/>
                      <a:pt x="9098" y="10836"/>
                      <a:pt x="9098" y="10787"/>
                    </a:cubicBezTo>
                    <a:cubicBezTo>
                      <a:pt x="9122" y="10591"/>
                      <a:pt x="9306" y="10396"/>
                      <a:pt x="9490" y="10187"/>
                    </a:cubicBezTo>
                    <a:cubicBezTo>
                      <a:pt x="9563" y="10114"/>
                      <a:pt x="9624" y="10040"/>
                      <a:pt x="9686" y="9967"/>
                    </a:cubicBezTo>
                    <a:cubicBezTo>
                      <a:pt x="10494" y="8841"/>
                      <a:pt x="11608" y="7310"/>
                      <a:pt x="11632" y="5192"/>
                    </a:cubicBezTo>
                    <a:cubicBezTo>
                      <a:pt x="11632" y="4665"/>
                      <a:pt x="11547" y="4225"/>
                      <a:pt x="11510" y="3906"/>
                    </a:cubicBezTo>
                    <a:lnTo>
                      <a:pt x="11510" y="3882"/>
                    </a:lnTo>
                    <a:cubicBezTo>
                      <a:pt x="11510" y="3869"/>
                      <a:pt x="11485" y="3845"/>
                      <a:pt x="11510" y="3821"/>
                    </a:cubicBezTo>
                    <a:cubicBezTo>
                      <a:pt x="11571" y="3637"/>
                      <a:pt x="11877" y="3478"/>
                      <a:pt x="12465" y="3306"/>
                    </a:cubicBezTo>
                    <a:cubicBezTo>
                      <a:pt x="13383" y="3049"/>
                      <a:pt x="14461" y="3012"/>
                      <a:pt x="15391" y="3012"/>
                    </a:cubicBezTo>
                    <a:cubicBezTo>
                      <a:pt x="15771" y="3012"/>
                      <a:pt x="16163" y="3012"/>
                      <a:pt x="16542" y="3025"/>
                    </a:cubicBezTo>
                    <a:lnTo>
                      <a:pt x="16567" y="3025"/>
                    </a:lnTo>
                    <a:cubicBezTo>
                      <a:pt x="16983" y="3025"/>
                      <a:pt x="17412" y="3049"/>
                      <a:pt x="17852" y="3049"/>
                    </a:cubicBezTo>
                    <a:cubicBezTo>
                      <a:pt x="18881" y="3049"/>
                      <a:pt x="20228" y="3012"/>
                      <a:pt x="21623" y="2743"/>
                    </a:cubicBezTo>
                    <a:cubicBezTo>
                      <a:pt x="23289" y="2400"/>
                      <a:pt x="24807" y="1776"/>
                      <a:pt x="26129" y="1225"/>
                    </a:cubicBezTo>
                    <a:cubicBezTo>
                      <a:pt x="26790" y="943"/>
                      <a:pt x="27415" y="686"/>
                      <a:pt x="28027" y="478"/>
                    </a:cubicBezTo>
                    <a:cubicBezTo>
                      <a:pt x="28921" y="172"/>
                      <a:pt x="29753" y="0"/>
                      <a:pt x="30402" y="0"/>
                    </a:cubicBezTo>
                    <a:cubicBezTo>
                      <a:pt x="30868" y="0"/>
                      <a:pt x="31247" y="74"/>
                      <a:pt x="31541" y="233"/>
                    </a:cubicBezTo>
                    <a:cubicBezTo>
                      <a:pt x="32043" y="490"/>
                      <a:pt x="32606" y="1115"/>
                      <a:pt x="33206" y="1788"/>
                    </a:cubicBezTo>
                    <a:cubicBezTo>
                      <a:pt x="33953" y="2621"/>
                      <a:pt x="34810" y="3563"/>
                      <a:pt x="35973" y="4347"/>
                    </a:cubicBezTo>
                    <a:cubicBezTo>
                      <a:pt x="37296" y="5216"/>
                      <a:pt x="38667" y="5657"/>
                      <a:pt x="39879" y="6024"/>
                    </a:cubicBezTo>
                    <a:cubicBezTo>
                      <a:pt x="39965" y="6061"/>
                      <a:pt x="40112" y="6073"/>
                      <a:pt x="40247" y="6073"/>
                    </a:cubicBezTo>
                    <a:cubicBezTo>
                      <a:pt x="40455" y="6086"/>
                      <a:pt x="40638" y="6110"/>
                      <a:pt x="40736" y="6196"/>
                    </a:cubicBezTo>
                    <a:cubicBezTo>
                      <a:pt x="40773" y="6233"/>
                      <a:pt x="40785" y="6269"/>
                      <a:pt x="40785" y="6331"/>
                    </a:cubicBezTo>
                    <a:cubicBezTo>
                      <a:pt x="40700" y="7335"/>
                      <a:pt x="39659" y="7665"/>
                      <a:pt x="38459" y="8045"/>
                    </a:cubicBezTo>
                    <a:cubicBezTo>
                      <a:pt x="37186" y="8449"/>
                      <a:pt x="35741" y="8902"/>
                      <a:pt x="35275" y="10285"/>
                    </a:cubicBezTo>
                    <a:cubicBezTo>
                      <a:pt x="34663" y="12061"/>
                      <a:pt x="35153" y="13603"/>
                      <a:pt x="35471" y="14632"/>
                    </a:cubicBezTo>
                    <a:lnTo>
                      <a:pt x="35520" y="14718"/>
                    </a:lnTo>
                    <a:cubicBezTo>
                      <a:pt x="35557" y="14803"/>
                      <a:pt x="35594" y="14877"/>
                      <a:pt x="35582" y="14963"/>
                    </a:cubicBezTo>
                    <a:cubicBezTo>
                      <a:pt x="35582" y="14987"/>
                      <a:pt x="35557" y="14987"/>
                      <a:pt x="35557" y="14999"/>
                    </a:cubicBezTo>
                    <a:cubicBezTo>
                      <a:pt x="35178" y="15305"/>
                      <a:pt x="34602" y="15746"/>
                      <a:pt x="34088" y="16420"/>
                    </a:cubicBezTo>
                    <a:cubicBezTo>
                      <a:pt x="33170" y="17632"/>
                      <a:pt x="32949" y="18930"/>
                      <a:pt x="32778" y="19885"/>
                    </a:cubicBezTo>
                    <a:cubicBezTo>
                      <a:pt x="32778" y="19921"/>
                      <a:pt x="32765" y="19970"/>
                      <a:pt x="32765" y="20019"/>
                    </a:cubicBezTo>
                    <a:cubicBezTo>
                      <a:pt x="32765" y="20129"/>
                      <a:pt x="32765" y="20252"/>
                      <a:pt x="32680" y="20325"/>
                    </a:cubicBezTo>
                    <a:cubicBezTo>
                      <a:pt x="32582" y="20436"/>
                      <a:pt x="32361" y="20436"/>
                      <a:pt x="32055" y="20411"/>
                    </a:cubicBezTo>
                    <a:cubicBezTo>
                      <a:pt x="31921" y="20411"/>
                      <a:pt x="31761" y="20399"/>
                      <a:pt x="31615" y="20411"/>
                    </a:cubicBezTo>
                    <a:cubicBezTo>
                      <a:pt x="31272" y="20436"/>
                      <a:pt x="30929" y="20436"/>
                      <a:pt x="30574" y="20436"/>
                    </a:cubicBezTo>
                    <a:cubicBezTo>
                      <a:pt x="29925" y="20436"/>
                      <a:pt x="29031" y="20399"/>
                      <a:pt x="28541" y="20105"/>
                    </a:cubicBezTo>
                    <a:cubicBezTo>
                      <a:pt x="28443" y="20044"/>
                      <a:pt x="28296" y="19946"/>
                      <a:pt x="28137" y="19836"/>
                    </a:cubicBezTo>
                    <a:cubicBezTo>
                      <a:pt x="27758" y="19554"/>
                      <a:pt x="27280" y="19223"/>
                      <a:pt x="26680" y="18930"/>
                    </a:cubicBezTo>
                    <a:cubicBezTo>
                      <a:pt x="25799" y="18501"/>
                      <a:pt x="24819" y="18293"/>
                      <a:pt x="23791" y="18293"/>
                    </a:cubicBezTo>
                    <a:cubicBezTo>
                      <a:pt x="21562" y="18293"/>
                      <a:pt x="19554" y="19334"/>
                      <a:pt x="18269" y="20215"/>
                    </a:cubicBezTo>
                    <a:cubicBezTo>
                      <a:pt x="17865" y="20497"/>
                      <a:pt x="17485" y="20766"/>
                      <a:pt x="17130" y="21023"/>
                    </a:cubicBezTo>
                    <a:cubicBezTo>
                      <a:pt x="16261" y="21672"/>
                      <a:pt x="15440" y="22284"/>
                      <a:pt x="14767" y="22431"/>
                    </a:cubicBezTo>
                    <a:cubicBezTo>
                      <a:pt x="14595" y="22468"/>
                      <a:pt x="14412" y="22493"/>
                      <a:pt x="14179" y="22493"/>
                    </a:cubicBezTo>
                    <a:cubicBezTo>
                      <a:pt x="13493" y="22493"/>
                      <a:pt x="12636" y="22333"/>
                      <a:pt x="11743" y="22150"/>
                    </a:cubicBezTo>
                    <a:cubicBezTo>
                      <a:pt x="10641" y="21917"/>
                      <a:pt x="9392" y="21672"/>
                      <a:pt x="8069" y="21672"/>
                    </a:cubicBezTo>
                    <a:cubicBezTo>
                      <a:pt x="6637" y="21672"/>
                      <a:pt x="5376" y="21978"/>
                      <a:pt x="4213" y="22591"/>
                    </a:cubicBezTo>
                    <a:cubicBezTo>
                      <a:pt x="3209" y="23129"/>
                      <a:pt x="2462" y="23827"/>
                      <a:pt x="1849" y="24390"/>
                    </a:cubicBezTo>
                    <a:cubicBezTo>
                      <a:pt x="1764" y="24452"/>
                      <a:pt x="1690" y="24537"/>
                      <a:pt x="1617" y="24623"/>
                    </a:cubicBezTo>
                    <a:cubicBezTo>
                      <a:pt x="1372" y="24868"/>
                      <a:pt x="1127" y="25113"/>
                      <a:pt x="956" y="25162"/>
                    </a:cubicBezTo>
                    <a:lnTo>
                      <a:pt x="956" y="25125"/>
                    </a:lnTo>
                    <a:lnTo>
                      <a:pt x="956" y="25162"/>
                    </a:lnTo>
                    <a:cubicBezTo>
                      <a:pt x="943" y="25162"/>
                      <a:pt x="943" y="25162"/>
                      <a:pt x="931" y="25174"/>
                    </a:cubicBezTo>
                    <a:cubicBezTo>
                      <a:pt x="809" y="25113"/>
                      <a:pt x="698" y="25149"/>
                      <a:pt x="576" y="2514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5" name="Google Shape;935;p34"/>
              <p:cNvSpPr/>
              <p:nvPr/>
            </p:nvSpPr>
            <p:spPr>
              <a:xfrm>
                <a:off x="1395775" y="1654988"/>
                <a:ext cx="560500" cy="394900"/>
              </a:xfrm>
              <a:custGeom>
                <a:avLst/>
                <a:gdLst/>
                <a:ahLst/>
                <a:cxnLst/>
                <a:rect l="l" t="t" r="r" b="b"/>
                <a:pathLst>
                  <a:path w="22420" h="15796" fill="none" extrusionOk="0">
                    <a:moveTo>
                      <a:pt x="2548" y="15783"/>
                    </a:moveTo>
                    <a:cubicBezTo>
                      <a:pt x="2290" y="15783"/>
                      <a:pt x="1972" y="15685"/>
                      <a:pt x="1654" y="15612"/>
                    </a:cubicBezTo>
                    <a:cubicBezTo>
                      <a:pt x="1482" y="15563"/>
                      <a:pt x="1311" y="15526"/>
                      <a:pt x="1164" y="15489"/>
                    </a:cubicBezTo>
                    <a:cubicBezTo>
                      <a:pt x="1103" y="15477"/>
                      <a:pt x="1005" y="15477"/>
                      <a:pt x="919" y="15489"/>
                    </a:cubicBezTo>
                    <a:cubicBezTo>
                      <a:pt x="735" y="15501"/>
                      <a:pt x="527" y="15501"/>
                      <a:pt x="454" y="15342"/>
                    </a:cubicBezTo>
                    <a:cubicBezTo>
                      <a:pt x="1" y="14265"/>
                      <a:pt x="503" y="13212"/>
                      <a:pt x="1042" y="12110"/>
                    </a:cubicBezTo>
                    <a:cubicBezTo>
                      <a:pt x="1482" y="11179"/>
                      <a:pt x="1960" y="10224"/>
                      <a:pt x="1837" y="9220"/>
                    </a:cubicBezTo>
                    <a:cubicBezTo>
                      <a:pt x="1813" y="9049"/>
                      <a:pt x="1776" y="8890"/>
                      <a:pt x="1727" y="8743"/>
                    </a:cubicBezTo>
                    <a:cubicBezTo>
                      <a:pt x="1654" y="8498"/>
                      <a:pt x="1593" y="8265"/>
                      <a:pt x="1629" y="8057"/>
                    </a:cubicBezTo>
                    <a:cubicBezTo>
                      <a:pt x="1666" y="7898"/>
                      <a:pt x="1690" y="7726"/>
                      <a:pt x="1727" y="7555"/>
                    </a:cubicBezTo>
                    <a:cubicBezTo>
                      <a:pt x="1960" y="6220"/>
                      <a:pt x="2266" y="4384"/>
                      <a:pt x="3711" y="3074"/>
                    </a:cubicBezTo>
                    <a:cubicBezTo>
                      <a:pt x="3821" y="2988"/>
                      <a:pt x="3956" y="3013"/>
                      <a:pt x="4066" y="3049"/>
                    </a:cubicBezTo>
                    <a:cubicBezTo>
                      <a:pt x="4115" y="3062"/>
                      <a:pt x="4139" y="3062"/>
                      <a:pt x="4176" y="3062"/>
                    </a:cubicBezTo>
                    <a:cubicBezTo>
                      <a:pt x="4543" y="3062"/>
                      <a:pt x="4923" y="3062"/>
                      <a:pt x="5266" y="3074"/>
                    </a:cubicBezTo>
                    <a:lnTo>
                      <a:pt x="5290" y="3074"/>
                    </a:lnTo>
                    <a:cubicBezTo>
                      <a:pt x="5768" y="3098"/>
                      <a:pt x="6184" y="3098"/>
                      <a:pt x="6637" y="3098"/>
                    </a:cubicBezTo>
                    <a:cubicBezTo>
                      <a:pt x="7812" y="3098"/>
                      <a:pt x="9380" y="3049"/>
                      <a:pt x="11057" y="2706"/>
                    </a:cubicBezTo>
                    <a:cubicBezTo>
                      <a:pt x="13065" y="2315"/>
                      <a:pt x="14816" y="1580"/>
                      <a:pt x="16224" y="992"/>
                    </a:cubicBezTo>
                    <a:cubicBezTo>
                      <a:pt x="16836" y="735"/>
                      <a:pt x="17412" y="490"/>
                      <a:pt x="17938" y="307"/>
                    </a:cubicBezTo>
                    <a:cubicBezTo>
                      <a:pt x="18036" y="270"/>
                      <a:pt x="18134" y="233"/>
                      <a:pt x="18220" y="196"/>
                    </a:cubicBezTo>
                    <a:cubicBezTo>
                      <a:pt x="18514" y="86"/>
                      <a:pt x="18746" y="1"/>
                      <a:pt x="18893" y="62"/>
                    </a:cubicBezTo>
                    <a:cubicBezTo>
                      <a:pt x="19077" y="123"/>
                      <a:pt x="19224" y="319"/>
                      <a:pt x="19346" y="490"/>
                    </a:cubicBezTo>
                    <a:cubicBezTo>
                      <a:pt x="19408" y="564"/>
                      <a:pt x="19444" y="637"/>
                      <a:pt x="19493" y="698"/>
                    </a:cubicBezTo>
                    <a:cubicBezTo>
                      <a:pt x="19738" y="980"/>
                      <a:pt x="20154" y="1213"/>
                      <a:pt x="20583" y="1458"/>
                    </a:cubicBezTo>
                    <a:cubicBezTo>
                      <a:pt x="21403" y="1911"/>
                      <a:pt x="22322" y="2437"/>
                      <a:pt x="22383" y="3478"/>
                    </a:cubicBezTo>
                    <a:cubicBezTo>
                      <a:pt x="22420" y="3968"/>
                      <a:pt x="22052" y="4335"/>
                      <a:pt x="21660" y="4727"/>
                    </a:cubicBezTo>
                    <a:cubicBezTo>
                      <a:pt x="21342" y="5070"/>
                      <a:pt x="21011" y="5400"/>
                      <a:pt x="20852" y="5841"/>
                    </a:cubicBezTo>
                    <a:cubicBezTo>
                      <a:pt x="20509" y="6869"/>
                      <a:pt x="20571" y="7861"/>
                      <a:pt x="20632" y="8743"/>
                    </a:cubicBezTo>
                    <a:cubicBezTo>
                      <a:pt x="20669" y="9392"/>
                      <a:pt x="20705" y="10028"/>
                      <a:pt x="20571" y="10555"/>
                    </a:cubicBezTo>
                    <a:cubicBezTo>
                      <a:pt x="20534" y="10702"/>
                      <a:pt x="20424" y="10787"/>
                      <a:pt x="20326" y="10898"/>
                    </a:cubicBezTo>
                    <a:cubicBezTo>
                      <a:pt x="20265" y="10959"/>
                      <a:pt x="20203" y="11008"/>
                      <a:pt x="20154" y="11069"/>
                    </a:cubicBezTo>
                    <a:cubicBezTo>
                      <a:pt x="19873" y="11436"/>
                      <a:pt x="19738" y="11914"/>
                      <a:pt x="19603" y="12355"/>
                    </a:cubicBezTo>
                    <a:cubicBezTo>
                      <a:pt x="19420" y="12942"/>
                      <a:pt x="19248" y="13518"/>
                      <a:pt x="18759" y="13689"/>
                    </a:cubicBezTo>
                    <a:cubicBezTo>
                      <a:pt x="18440" y="13775"/>
                      <a:pt x="18134" y="13518"/>
                      <a:pt x="17767" y="13187"/>
                    </a:cubicBezTo>
                    <a:cubicBezTo>
                      <a:pt x="17497" y="12979"/>
                      <a:pt x="17216" y="12722"/>
                      <a:pt x="16885" y="12563"/>
                    </a:cubicBezTo>
                    <a:cubicBezTo>
                      <a:pt x="15538" y="11926"/>
                      <a:pt x="14069" y="11608"/>
                      <a:pt x="12563" y="11608"/>
                    </a:cubicBezTo>
                    <a:cubicBezTo>
                      <a:pt x="9465" y="11608"/>
                      <a:pt x="6821" y="12967"/>
                      <a:pt x="5131" y="14106"/>
                    </a:cubicBezTo>
                    <a:cubicBezTo>
                      <a:pt x="4690" y="14412"/>
                      <a:pt x="4262" y="14718"/>
                      <a:pt x="3894" y="14999"/>
                    </a:cubicBezTo>
                    <a:cubicBezTo>
                      <a:pt x="3784" y="15073"/>
                      <a:pt x="3686" y="15171"/>
                      <a:pt x="3576" y="15256"/>
                    </a:cubicBezTo>
                    <a:cubicBezTo>
                      <a:pt x="3294" y="15489"/>
                      <a:pt x="3013" y="15734"/>
                      <a:pt x="2768" y="15795"/>
                    </a:cubicBezTo>
                    <a:lnTo>
                      <a:pt x="2768" y="15795"/>
                    </a:lnTo>
                    <a:cubicBezTo>
                      <a:pt x="2695" y="15783"/>
                      <a:pt x="2633" y="15783"/>
                      <a:pt x="2548" y="1578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6" name="Google Shape;936;p34"/>
              <p:cNvSpPr/>
              <p:nvPr/>
            </p:nvSpPr>
            <p:spPr>
              <a:xfrm>
                <a:off x="1520375" y="1749563"/>
                <a:ext cx="329375" cy="164400"/>
              </a:xfrm>
              <a:custGeom>
                <a:avLst/>
                <a:gdLst/>
                <a:ahLst/>
                <a:cxnLst/>
                <a:rect l="l" t="t" r="r" b="b"/>
                <a:pathLst>
                  <a:path w="13175" h="6576" fill="none" extrusionOk="0">
                    <a:moveTo>
                      <a:pt x="1212" y="6576"/>
                    </a:moveTo>
                    <a:cubicBezTo>
                      <a:pt x="857" y="6576"/>
                      <a:pt x="539" y="6490"/>
                      <a:pt x="233" y="6294"/>
                    </a:cubicBezTo>
                    <a:lnTo>
                      <a:pt x="233" y="6294"/>
                    </a:lnTo>
                    <a:cubicBezTo>
                      <a:pt x="0" y="6135"/>
                      <a:pt x="61" y="5841"/>
                      <a:pt x="135" y="5535"/>
                    </a:cubicBezTo>
                    <a:cubicBezTo>
                      <a:pt x="184" y="5352"/>
                      <a:pt x="221" y="5168"/>
                      <a:pt x="196" y="5021"/>
                    </a:cubicBezTo>
                    <a:cubicBezTo>
                      <a:pt x="184" y="4886"/>
                      <a:pt x="147" y="4764"/>
                      <a:pt x="123" y="4654"/>
                    </a:cubicBezTo>
                    <a:cubicBezTo>
                      <a:pt x="98" y="4531"/>
                      <a:pt x="61" y="4409"/>
                      <a:pt x="61" y="4286"/>
                    </a:cubicBezTo>
                    <a:cubicBezTo>
                      <a:pt x="37" y="3748"/>
                      <a:pt x="0" y="2952"/>
                      <a:pt x="441" y="2646"/>
                    </a:cubicBezTo>
                    <a:cubicBezTo>
                      <a:pt x="674" y="2499"/>
                      <a:pt x="955" y="2535"/>
                      <a:pt x="1225" y="2597"/>
                    </a:cubicBezTo>
                    <a:cubicBezTo>
                      <a:pt x="1359" y="2633"/>
                      <a:pt x="1506" y="2658"/>
                      <a:pt x="1641" y="2658"/>
                    </a:cubicBezTo>
                    <a:cubicBezTo>
                      <a:pt x="2975" y="2658"/>
                      <a:pt x="4751" y="2621"/>
                      <a:pt x="6722" y="2217"/>
                    </a:cubicBezTo>
                    <a:cubicBezTo>
                      <a:pt x="9061" y="1764"/>
                      <a:pt x="11056" y="919"/>
                      <a:pt x="12526" y="307"/>
                    </a:cubicBezTo>
                    <a:cubicBezTo>
                      <a:pt x="12562" y="295"/>
                      <a:pt x="12624" y="246"/>
                      <a:pt x="12685" y="197"/>
                    </a:cubicBezTo>
                    <a:cubicBezTo>
                      <a:pt x="12807" y="111"/>
                      <a:pt x="12954" y="1"/>
                      <a:pt x="13040" y="111"/>
                    </a:cubicBezTo>
                    <a:cubicBezTo>
                      <a:pt x="13175" y="258"/>
                      <a:pt x="13028" y="442"/>
                      <a:pt x="12893" y="613"/>
                    </a:cubicBezTo>
                    <a:cubicBezTo>
                      <a:pt x="12807" y="723"/>
                      <a:pt x="12722" y="821"/>
                      <a:pt x="12685" y="931"/>
                    </a:cubicBezTo>
                    <a:cubicBezTo>
                      <a:pt x="12367" y="1850"/>
                      <a:pt x="12379" y="2744"/>
                      <a:pt x="12416" y="3515"/>
                    </a:cubicBezTo>
                    <a:cubicBezTo>
                      <a:pt x="12428" y="4152"/>
                      <a:pt x="12440" y="4703"/>
                      <a:pt x="12281" y="5156"/>
                    </a:cubicBezTo>
                    <a:cubicBezTo>
                      <a:pt x="12097" y="5682"/>
                      <a:pt x="11118" y="5352"/>
                      <a:pt x="9979" y="4972"/>
                    </a:cubicBezTo>
                    <a:cubicBezTo>
                      <a:pt x="9171" y="4703"/>
                      <a:pt x="8253" y="4409"/>
                      <a:pt x="7567" y="4409"/>
                    </a:cubicBezTo>
                    <a:cubicBezTo>
                      <a:pt x="6294" y="4409"/>
                      <a:pt x="5020" y="5045"/>
                      <a:pt x="3906" y="5609"/>
                    </a:cubicBezTo>
                    <a:cubicBezTo>
                      <a:pt x="2914" y="6123"/>
                      <a:pt x="2008" y="6576"/>
                      <a:pt x="1212" y="657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7" name="Google Shape;937;p34"/>
              <p:cNvSpPr/>
              <p:nvPr/>
            </p:nvSpPr>
            <p:spPr>
              <a:xfrm>
                <a:off x="965100" y="1428788"/>
                <a:ext cx="1354200" cy="913425"/>
              </a:xfrm>
              <a:custGeom>
                <a:avLst/>
                <a:gdLst/>
                <a:ahLst/>
                <a:cxnLst/>
                <a:rect l="l" t="t" r="r" b="b"/>
                <a:pathLst>
                  <a:path w="54168" h="36537" fill="none" extrusionOk="0">
                    <a:moveTo>
                      <a:pt x="52613" y="9416"/>
                    </a:moveTo>
                    <a:cubicBezTo>
                      <a:pt x="51670" y="8228"/>
                      <a:pt x="50409" y="7285"/>
                      <a:pt x="49025" y="6783"/>
                    </a:cubicBezTo>
                    <a:cubicBezTo>
                      <a:pt x="48536" y="6600"/>
                      <a:pt x="48046" y="6441"/>
                      <a:pt x="47568" y="6294"/>
                    </a:cubicBezTo>
                    <a:cubicBezTo>
                      <a:pt x="46638" y="6000"/>
                      <a:pt x="45769" y="5730"/>
                      <a:pt x="45120" y="5302"/>
                    </a:cubicBezTo>
                    <a:cubicBezTo>
                      <a:pt x="44556" y="4910"/>
                      <a:pt x="44005" y="4322"/>
                      <a:pt x="43430" y="3673"/>
                    </a:cubicBezTo>
                    <a:cubicBezTo>
                      <a:pt x="42548" y="2706"/>
                      <a:pt x="41569" y="1629"/>
                      <a:pt x="40161" y="894"/>
                    </a:cubicBezTo>
                    <a:cubicBezTo>
                      <a:pt x="39047" y="306"/>
                      <a:pt x="37773" y="0"/>
                      <a:pt x="36390" y="0"/>
                    </a:cubicBezTo>
                    <a:cubicBezTo>
                      <a:pt x="35067" y="0"/>
                      <a:pt x="33647" y="282"/>
                      <a:pt x="32129" y="796"/>
                    </a:cubicBezTo>
                    <a:cubicBezTo>
                      <a:pt x="31370" y="1078"/>
                      <a:pt x="30635" y="1384"/>
                      <a:pt x="29913" y="1665"/>
                    </a:cubicBezTo>
                    <a:cubicBezTo>
                      <a:pt x="28713" y="2167"/>
                      <a:pt x="27598" y="2633"/>
                      <a:pt x="26497" y="2853"/>
                    </a:cubicBezTo>
                    <a:cubicBezTo>
                      <a:pt x="25590" y="3037"/>
                      <a:pt x="24586" y="3049"/>
                      <a:pt x="23815" y="3049"/>
                    </a:cubicBezTo>
                    <a:cubicBezTo>
                      <a:pt x="23423" y="3049"/>
                      <a:pt x="23019" y="3049"/>
                      <a:pt x="22640" y="3037"/>
                    </a:cubicBezTo>
                    <a:cubicBezTo>
                      <a:pt x="22248" y="3037"/>
                      <a:pt x="21819" y="3012"/>
                      <a:pt x="21391" y="3012"/>
                    </a:cubicBezTo>
                    <a:cubicBezTo>
                      <a:pt x="20056" y="3012"/>
                      <a:pt x="18477" y="3073"/>
                      <a:pt x="16885" y="3539"/>
                    </a:cubicBezTo>
                    <a:cubicBezTo>
                      <a:pt x="15612" y="3894"/>
                      <a:pt x="14436" y="4567"/>
                      <a:pt x="13555" y="5424"/>
                    </a:cubicBezTo>
                    <a:cubicBezTo>
                      <a:pt x="12367" y="6551"/>
                      <a:pt x="11730" y="8008"/>
                      <a:pt x="11779" y="9489"/>
                    </a:cubicBezTo>
                    <a:cubicBezTo>
                      <a:pt x="11792" y="9893"/>
                      <a:pt x="11840" y="10224"/>
                      <a:pt x="11877" y="10506"/>
                    </a:cubicBezTo>
                    <a:cubicBezTo>
                      <a:pt x="11902" y="10640"/>
                      <a:pt x="11926" y="10824"/>
                      <a:pt x="11926" y="10897"/>
                    </a:cubicBezTo>
                    <a:cubicBezTo>
                      <a:pt x="11926" y="11179"/>
                      <a:pt x="11424" y="11877"/>
                      <a:pt x="11081" y="12342"/>
                    </a:cubicBezTo>
                    <a:cubicBezTo>
                      <a:pt x="10285" y="13420"/>
                      <a:pt x="9208" y="14913"/>
                      <a:pt x="9367" y="16897"/>
                    </a:cubicBezTo>
                    <a:cubicBezTo>
                      <a:pt x="9428" y="17644"/>
                      <a:pt x="9673" y="18293"/>
                      <a:pt x="9857" y="18746"/>
                    </a:cubicBezTo>
                    <a:cubicBezTo>
                      <a:pt x="9943" y="18954"/>
                      <a:pt x="10041" y="19223"/>
                      <a:pt x="10065" y="19333"/>
                    </a:cubicBezTo>
                    <a:cubicBezTo>
                      <a:pt x="10090" y="19542"/>
                      <a:pt x="9453" y="20301"/>
                      <a:pt x="8082" y="20790"/>
                    </a:cubicBezTo>
                    <a:cubicBezTo>
                      <a:pt x="7824" y="20876"/>
                      <a:pt x="7567" y="20974"/>
                      <a:pt x="7286" y="21060"/>
                    </a:cubicBezTo>
                    <a:cubicBezTo>
                      <a:pt x="5498" y="21660"/>
                      <a:pt x="3270" y="22394"/>
                      <a:pt x="1947" y="24488"/>
                    </a:cubicBezTo>
                    <a:cubicBezTo>
                      <a:pt x="1262" y="25602"/>
                      <a:pt x="1029" y="26802"/>
                      <a:pt x="858" y="27770"/>
                    </a:cubicBezTo>
                    <a:cubicBezTo>
                      <a:pt x="796" y="28100"/>
                      <a:pt x="735" y="28406"/>
                      <a:pt x="674" y="28688"/>
                    </a:cubicBezTo>
                    <a:cubicBezTo>
                      <a:pt x="649" y="28810"/>
                      <a:pt x="613" y="28945"/>
                      <a:pt x="576" y="29067"/>
                    </a:cubicBezTo>
                    <a:cubicBezTo>
                      <a:pt x="331" y="29924"/>
                      <a:pt x="1" y="31088"/>
                      <a:pt x="392" y="32386"/>
                    </a:cubicBezTo>
                    <a:cubicBezTo>
                      <a:pt x="796" y="33794"/>
                      <a:pt x="1898" y="34908"/>
                      <a:pt x="3674" y="35728"/>
                    </a:cubicBezTo>
                    <a:cubicBezTo>
                      <a:pt x="4886" y="36279"/>
                      <a:pt x="5963" y="36536"/>
                      <a:pt x="6980" y="36536"/>
                    </a:cubicBezTo>
                    <a:cubicBezTo>
                      <a:pt x="7469" y="36536"/>
                      <a:pt x="7947" y="36475"/>
                      <a:pt x="8412" y="36353"/>
                    </a:cubicBezTo>
                    <a:cubicBezTo>
                      <a:pt x="9894" y="35948"/>
                      <a:pt x="10898" y="35006"/>
                      <a:pt x="11730" y="34259"/>
                    </a:cubicBezTo>
                    <a:cubicBezTo>
                      <a:pt x="12159" y="33855"/>
                      <a:pt x="12551" y="33487"/>
                      <a:pt x="12893" y="33304"/>
                    </a:cubicBezTo>
                    <a:cubicBezTo>
                      <a:pt x="13212" y="33132"/>
                      <a:pt x="13579" y="33059"/>
                      <a:pt x="14069" y="33059"/>
                    </a:cubicBezTo>
                    <a:cubicBezTo>
                      <a:pt x="14791" y="33059"/>
                      <a:pt x="15673" y="33243"/>
                      <a:pt x="16616" y="33426"/>
                    </a:cubicBezTo>
                    <a:cubicBezTo>
                      <a:pt x="17693" y="33647"/>
                      <a:pt x="18917" y="33904"/>
                      <a:pt x="20191" y="33904"/>
                    </a:cubicBezTo>
                    <a:cubicBezTo>
                      <a:pt x="20852" y="33904"/>
                      <a:pt x="21452" y="33843"/>
                      <a:pt x="22027" y="33708"/>
                    </a:cubicBezTo>
                    <a:cubicBezTo>
                      <a:pt x="23864" y="33292"/>
                      <a:pt x="25284" y="32239"/>
                      <a:pt x="26545" y="31320"/>
                    </a:cubicBezTo>
                    <a:cubicBezTo>
                      <a:pt x="26864" y="31088"/>
                      <a:pt x="27182" y="30843"/>
                      <a:pt x="27513" y="30622"/>
                    </a:cubicBezTo>
                    <a:cubicBezTo>
                      <a:pt x="28370" y="30047"/>
                      <a:pt x="29227" y="29692"/>
                      <a:pt x="29815" y="29692"/>
                    </a:cubicBezTo>
                    <a:cubicBezTo>
                      <a:pt x="29986" y="29692"/>
                      <a:pt x="30121" y="29729"/>
                      <a:pt x="30268" y="29790"/>
                    </a:cubicBezTo>
                    <a:cubicBezTo>
                      <a:pt x="30402" y="29851"/>
                      <a:pt x="30635" y="30010"/>
                      <a:pt x="30843" y="30169"/>
                    </a:cubicBezTo>
                    <a:cubicBezTo>
                      <a:pt x="31088" y="30341"/>
                      <a:pt x="31345" y="30537"/>
                      <a:pt x="31676" y="30720"/>
                    </a:cubicBezTo>
                    <a:cubicBezTo>
                      <a:pt x="33353" y="31712"/>
                      <a:pt x="35190" y="31835"/>
                      <a:pt x="36598" y="31835"/>
                    </a:cubicBezTo>
                    <a:lnTo>
                      <a:pt x="36598" y="31835"/>
                    </a:lnTo>
                    <a:cubicBezTo>
                      <a:pt x="37039" y="31835"/>
                      <a:pt x="37455" y="31822"/>
                      <a:pt x="37834" y="31810"/>
                    </a:cubicBezTo>
                    <a:cubicBezTo>
                      <a:pt x="39096" y="31761"/>
                      <a:pt x="41679" y="31688"/>
                      <a:pt x="43246" y="29692"/>
                    </a:cubicBezTo>
                    <a:cubicBezTo>
                      <a:pt x="44054" y="28651"/>
                      <a:pt x="44263" y="27463"/>
                      <a:pt x="44422" y="26582"/>
                    </a:cubicBezTo>
                    <a:cubicBezTo>
                      <a:pt x="44483" y="26251"/>
                      <a:pt x="44569" y="25700"/>
                      <a:pt x="44679" y="25541"/>
                    </a:cubicBezTo>
                    <a:cubicBezTo>
                      <a:pt x="44740" y="25468"/>
                      <a:pt x="44973" y="25284"/>
                      <a:pt x="45120" y="25162"/>
                    </a:cubicBezTo>
                    <a:cubicBezTo>
                      <a:pt x="45462" y="24904"/>
                      <a:pt x="45891" y="24562"/>
                      <a:pt x="46271" y="24109"/>
                    </a:cubicBezTo>
                    <a:cubicBezTo>
                      <a:pt x="48046" y="21990"/>
                      <a:pt x="47348" y="19774"/>
                      <a:pt x="46956" y="18599"/>
                    </a:cubicBezTo>
                    <a:cubicBezTo>
                      <a:pt x="46895" y="18403"/>
                      <a:pt x="46809" y="18134"/>
                      <a:pt x="46760" y="17938"/>
                    </a:cubicBezTo>
                    <a:cubicBezTo>
                      <a:pt x="47324" y="17681"/>
                      <a:pt x="48695" y="17546"/>
                      <a:pt x="49160" y="17497"/>
                    </a:cubicBezTo>
                    <a:lnTo>
                      <a:pt x="49442" y="17460"/>
                    </a:lnTo>
                    <a:cubicBezTo>
                      <a:pt x="52062" y="17203"/>
                      <a:pt x="53788" y="15770"/>
                      <a:pt x="54045" y="13640"/>
                    </a:cubicBezTo>
                    <a:cubicBezTo>
                      <a:pt x="54168" y="12281"/>
                      <a:pt x="53678" y="10775"/>
                      <a:pt x="52613" y="9416"/>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938" name="Google Shape;938;p34"/>
            <p:cNvSpPr/>
            <p:nvPr/>
          </p:nvSpPr>
          <p:spPr>
            <a:xfrm rot="10620205">
              <a:off x="-1539537" y="-577621"/>
              <a:ext cx="3514722" cy="1088935"/>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9" name="Google Shape;939;p34"/>
            <p:cNvSpPr/>
            <p:nvPr/>
          </p:nvSpPr>
          <p:spPr>
            <a:xfrm rot="240955">
              <a:off x="7530858" y="4027551"/>
              <a:ext cx="3514632" cy="1088907"/>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34653712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6C397-6F37-0AE5-CA9E-92545BD39D14}"/>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DD3ABC64-F499-3969-70C3-0CA41777DEA4}"/>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BBF373A-2706-80B0-0A07-1A477EF7B300}"/>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96FF0300-5E74-584B-7973-742F2F6FFE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64A824-353C-C483-6E74-2E4EFE3BF426}"/>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29205840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E638A-41EB-83F6-0171-F595A987F1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651F16-58BB-68E1-2957-8DB6D67D4F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FBA444-5704-0137-234B-8A5655A407F7}"/>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FE2C7B3B-8556-887F-3854-08BEF7B5A7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05C310-50C3-CFF0-A253-E4071099EDD0}"/>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40507286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F6CC2-7689-62A1-68A9-2901EEF4FD6B}"/>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4EBCD92-5D74-9729-0406-5502A7366684}"/>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FA0EEE-BEAE-C9CA-F86E-25D5988E0B6E}"/>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B8B6DD04-0AE5-A930-1DCB-4A0E687E59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724EBE-32E7-F632-DAAB-D530AF4565B9}"/>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17670896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57F07-3FF3-779B-5646-CD27BE6B41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541618-E963-EEC6-557B-0CBA376E6F6A}"/>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FBE2DC-3C3A-32C9-DDAD-5B5466412874}"/>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DB87A4-9C67-60F5-EEA3-5D59BEC904B2}"/>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6" name="Footer Placeholder 5">
            <a:extLst>
              <a:ext uri="{FF2B5EF4-FFF2-40B4-BE49-F238E27FC236}">
                <a16:creationId xmlns:a16="http://schemas.microsoft.com/office/drawing/2014/main" id="{39180849-440F-0AC1-FC73-5C30882BA8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7A126A-CA1B-132B-B727-7CCA3123EF3E}"/>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4425671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B8D51-6EC8-7030-3603-1ED7F5CD7564}"/>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42FE66-81A7-C989-52A9-8F2C4BC9242E}"/>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D6E17333-18CC-FEFF-066F-91D35DEB46AF}"/>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FDCFD3-22EE-2C0B-8687-A1EED7A46B8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7A58E8C-1956-32FA-E732-330D2A6BC3A5}"/>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46F69C-0FC8-C67B-2C6E-1E98D30061D6}"/>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8" name="Footer Placeholder 7">
            <a:extLst>
              <a:ext uri="{FF2B5EF4-FFF2-40B4-BE49-F238E27FC236}">
                <a16:creationId xmlns:a16="http://schemas.microsoft.com/office/drawing/2014/main" id="{34EC316E-3883-F5E4-0D1B-933AF4A2DC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1028DF-23A5-42F5-72C9-BB76F0E3E4B2}"/>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3286503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5">
  <p:cSld name="CUSTOM_9">
    <p:spTree>
      <p:nvGrpSpPr>
        <p:cNvPr id="1" name="Shape 286"/>
        <p:cNvGrpSpPr/>
        <p:nvPr/>
      </p:nvGrpSpPr>
      <p:grpSpPr>
        <a:xfrm>
          <a:off x="0" y="0"/>
          <a:ext cx="0" cy="0"/>
          <a:chOff x="0" y="0"/>
          <a:chExt cx="0" cy="0"/>
        </a:xfrm>
      </p:grpSpPr>
      <p:sp>
        <p:nvSpPr>
          <p:cNvPr id="287" name="Google Shape;287;p24"/>
          <p:cNvSpPr txBox="1">
            <a:spLocks noGrp="1"/>
          </p:cNvSpPr>
          <p:nvPr>
            <p:ph type="title"/>
          </p:nvPr>
        </p:nvSpPr>
        <p:spPr>
          <a:xfrm>
            <a:off x="2697630" y="957188"/>
            <a:ext cx="3748800" cy="166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9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endParaRPr/>
          </a:p>
        </p:txBody>
      </p:sp>
      <p:sp>
        <p:nvSpPr>
          <p:cNvPr id="288" name="Google Shape;288;p24"/>
          <p:cNvSpPr txBox="1">
            <a:spLocks noGrp="1"/>
          </p:cNvSpPr>
          <p:nvPr>
            <p:ph type="subTitle" idx="1"/>
          </p:nvPr>
        </p:nvSpPr>
        <p:spPr>
          <a:xfrm>
            <a:off x="3114675" y="2529913"/>
            <a:ext cx="2914800" cy="1169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61B99-3069-17F2-E575-B10C69A78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8319B5-A759-561D-7B7D-DF0FDB1B01C0}"/>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4" name="Footer Placeholder 3">
            <a:extLst>
              <a:ext uri="{FF2B5EF4-FFF2-40B4-BE49-F238E27FC236}">
                <a16:creationId xmlns:a16="http://schemas.microsoft.com/office/drawing/2014/main" id="{F49077B6-F6E0-6B20-279B-4DB7EC7AD7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A4BA711-F4E8-FE5C-ECBA-E5BDEA7A1B2E}"/>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10215553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90B3B1-8914-2314-66DD-75438E945BC6}"/>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3" name="Footer Placeholder 2">
            <a:extLst>
              <a:ext uri="{FF2B5EF4-FFF2-40B4-BE49-F238E27FC236}">
                <a16:creationId xmlns:a16="http://schemas.microsoft.com/office/drawing/2014/main" id="{F9880295-FBCA-D985-60B4-9411D984B8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04C08C-981C-990C-2B9B-8455A659E1F3}"/>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40805642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47242-888D-4145-3410-4A27DFE589B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BDE03E3F-13F9-5760-41D0-79333759562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6BC6DF-9258-B74B-196D-557AF48CB50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618EE93-E719-0B2E-0DD7-7B2B0E934AB8}"/>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6" name="Footer Placeholder 5">
            <a:extLst>
              <a:ext uri="{FF2B5EF4-FFF2-40B4-BE49-F238E27FC236}">
                <a16:creationId xmlns:a16="http://schemas.microsoft.com/office/drawing/2014/main" id="{803C6167-4B4D-D616-2240-7EC189F5E5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90AA9F-8972-D8A7-7D05-0606178C4D87}"/>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29497906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1D0B5-DA5F-6F96-9472-05108B918F69}"/>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07141360-8CF2-748F-BF7A-34B390C133BA}"/>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778D93F4-9369-1BA1-0B88-80B007DE98F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BEC0CF8-1BF9-2224-9A1F-887F14414CB8}"/>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6" name="Footer Placeholder 5">
            <a:extLst>
              <a:ext uri="{FF2B5EF4-FFF2-40B4-BE49-F238E27FC236}">
                <a16:creationId xmlns:a16="http://schemas.microsoft.com/office/drawing/2014/main" id="{1797CDD0-78E6-C080-025F-1CEDA7A92B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67EA1D-E7C9-DD01-9CDE-E29071ED7983}"/>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17219195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1680D-D485-0643-93CD-F6DDE349DB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4C2F55-6958-9C71-F76B-65605CFA62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67F518-A4A8-F443-42AF-DE62A9ACFB08}"/>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0C968279-ABD1-40E3-4BC3-26F21EBDD5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56B0CF-6A67-F072-BDFA-C4B219D386F0}"/>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334577501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68B699-5B53-2D08-EE47-DDC4A98EAA7A}"/>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DD62D6-72BC-658A-AF3F-8DC60329069E}"/>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D1066-914F-E104-92C3-2A93150B9E64}"/>
              </a:ext>
            </a:extLst>
          </p:cNvPr>
          <p:cNvSpPr>
            <a:spLocks noGrp="1"/>
          </p:cNvSpPr>
          <p:nvPr>
            <p:ph type="dt" sz="half" idx="10"/>
          </p:nvPr>
        </p:nvSpPr>
        <p:spPr/>
        <p:txBody>
          <a:body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3C5342FC-DCFF-AE8E-86DB-9B58D2B9A9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945367-7D7D-FAE5-7055-BED3BFBCFD16}"/>
              </a:ext>
            </a:extLst>
          </p:cNvPr>
          <p:cNvSpPr>
            <a:spLocks noGrp="1"/>
          </p:cNvSpPr>
          <p:nvPr>
            <p:ph type="sldNum" sz="quarter" idx="12"/>
          </p:nvPr>
        </p:nvSpPr>
        <p:spPr/>
        <p:txBody>
          <a:bodyPr/>
          <a:lstStyle/>
          <a:p>
            <a:fld id="{D04003C9-3584-408B-BC34-BDB153B780BF}" type="slidenum">
              <a:rPr lang="en-US" smtClean="0"/>
              <a:t>‹#›</a:t>
            </a:fld>
            <a:endParaRPr lang="en-US"/>
          </a:p>
        </p:txBody>
      </p:sp>
    </p:spTree>
    <p:extLst>
      <p:ext uri="{BB962C8B-B14F-4D97-AF65-F5344CB8AC3E}">
        <p14:creationId xmlns:p14="http://schemas.microsoft.com/office/powerpoint/2010/main" val="1168680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CUSTOM_12">
    <p:spTree>
      <p:nvGrpSpPr>
        <p:cNvPr id="1" name="Shape 333"/>
        <p:cNvGrpSpPr/>
        <p:nvPr/>
      </p:nvGrpSpPr>
      <p:grpSpPr>
        <a:xfrm>
          <a:off x="0" y="0"/>
          <a:ext cx="0" cy="0"/>
          <a:chOff x="0" y="0"/>
          <a:chExt cx="0" cy="0"/>
        </a:xfrm>
      </p:grpSpPr>
      <p:sp>
        <p:nvSpPr>
          <p:cNvPr id="334" name="Google Shape;334;p28"/>
          <p:cNvSpPr/>
          <p:nvPr/>
        </p:nvSpPr>
        <p:spPr>
          <a:xfrm>
            <a:off x="58" y="4543416"/>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5" name="Google Shape;335;p28"/>
          <p:cNvPicPr preferRelativeResize="0"/>
          <p:nvPr/>
        </p:nvPicPr>
        <p:blipFill>
          <a:blip r:embed="rId2">
            <a:alphaModFix/>
          </a:blip>
          <a:stretch>
            <a:fillRect/>
          </a:stretch>
        </p:blipFill>
        <p:spPr>
          <a:xfrm rot="-287318" flipH="1">
            <a:off x="8405604" y="3946618"/>
            <a:ext cx="849397" cy="995768"/>
          </a:xfrm>
          <a:prstGeom prst="rect">
            <a:avLst/>
          </a:prstGeom>
          <a:noFill/>
          <a:ln>
            <a:noFill/>
          </a:ln>
        </p:spPr>
      </p:pic>
      <p:sp>
        <p:nvSpPr>
          <p:cNvPr id="336" name="Google Shape;336;p28"/>
          <p:cNvSpPr/>
          <p:nvPr/>
        </p:nvSpPr>
        <p:spPr>
          <a:xfrm rot="10800000">
            <a:off x="58" y="-9"/>
            <a:ext cx="9144142" cy="60008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7" name="Google Shape;337;p28"/>
          <p:cNvPicPr preferRelativeResize="0"/>
          <p:nvPr/>
        </p:nvPicPr>
        <p:blipFill>
          <a:blip r:embed="rId3">
            <a:alphaModFix/>
          </a:blip>
          <a:stretch>
            <a:fillRect/>
          </a:stretch>
        </p:blipFill>
        <p:spPr>
          <a:xfrm rot="9407652" flipH="1">
            <a:off x="-1328552" y="-985583"/>
            <a:ext cx="2726349" cy="2421263"/>
          </a:xfrm>
          <a:prstGeom prst="rect">
            <a:avLst/>
          </a:prstGeom>
          <a:noFill/>
          <a:ln>
            <a:noFill/>
          </a:ln>
        </p:spPr>
      </p:pic>
      <p:pic>
        <p:nvPicPr>
          <p:cNvPr id="338" name="Google Shape;338;p28"/>
          <p:cNvPicPr preferRelativeResize="0"/>
          <p:nvPr/>
        </p:nvPicPr>
        <p:blipFill>
          <a:blip r:embed="rId4">
            <a:alphaModFix/>
          </a:blip>
          <a:stretch>
            <a:fillRect/>
          </a:stretch>
        </p:blipFill>
        <p:spPr>
          <a:xfrm rot="721009">
            <a:off x="7539081" y="4408626"/>
            <a:ext cx="871684" cy="283469"/>
          </a:xfrm>
          <a:prstGeom prst="rect">
            <a:avLst/>
          </a:prstGeom>
          <a:noFill/>
          <a:ln>
            <a:noFill/>
          </a:ln>
        </p:spPr>
      </p:pic>
      <p:pic>
        <p:nvPicPr>
          <p:cNvPr id="339" name="Google Shape;339;p28"/>
          <p:cNvPicPr preferRelativeResize="0"/>
          <p:nvPr/>
        </p:nvPicPr>
        <p:blipFill>
          <a:blip r:embed="rId4">
            <a:alphaModFix/>
          </a:blip>
          <a:stretch>
            <a:fillRect/>
          </a:stretch>
        </p:blipFill>
        <p:spPr>
          <a:xfrm rot="-1427564">
            <a:off x="8681931" y="4772402"/>
            <a:ext cx="871682" cy="28347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2">
  <p:cSld name="CUSTOM_13">
    <p:spTree>
      <p:nvGrpSpPr>
        <p:cNvPr id="1" name="Shape 340"/>
        <p:cNvGrpSpPr/>
        <p:nvPr/>
      </p:nvGrpSpPr>
      <p:grpSpPr>
        <a:xfrm>
          <a:off x="0" y="0"/>
          <a:ext cx="0" cy="0"/>
          <a:chOff x="0" y="0"/>
          <a:chExt cx="0" cy="0"/>
        </a:xfrm>
      </p:grpSpPr>
      <p:sp>
        <p:nvSpPr>
          <p:cNvPr id="341" name="Google Shape;341;p29"/>
          <p:cNvSpPr/>
          <p:nvPr/>
        </p:nvSpPr>
        <p:spPr>
          <a:xfrm>
            <a:off x="50" y="4781551"/>
            <a:ext cx="9144142" cy="361943"/>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2" name="Google Shape;342;p29"/>
          <p:cNvPicPr preferRelativeResize="0"/>
          <p:nvPr/>
        </p:nvPicPr>
        <p:blipFill>
          <a:blip r:embed="rId2">
            <a:alphaModFix/>
          </a:blip>
          <a:stretch>
            <a:fillRect/>
          </a:stretch>
        </p:blipFill>
        <p:spPr>
          <a:xfrm rot="1896921">
            <a:off x="8129043" y="3967095"/>
            <a:ext cx="1523039" cy="1756689"/>
          </a:xfrm>
          <a:prstGeom prst="rect">
            <a:avLst/>
          </a:prstGeom>
          <a:noFill/>
          <a:ln>
            <a:noFill/>
          </a:ln>
        </p:spPr>
      </p:pic>
      <p:pic>
        <p:nvPicPr>
          <p:cNvPr id="343" name="Google Shape;343;p29"/>
          <p:cNvPicPr preferRelativeResize="0"/>
          <p:nvPr/>
        </p:nvPicPr>
        <p:blipFill>
          <a:blip r:embed="rId3">
            <a:alphaModFix/>
          </a:blip>
          <a:stretch>
            <a:fillRect/>
          </a:stretch>
        </p:blipFill>
        <p:spPr>
          <a:xfrm rot="5399993" flipH="1">
            <a:off x="-419424" y="328152"/>
            <a:ext cx="847557" cy="1193720"/>
          </a:xfrm>
          <a:prstGeom prst="rect">
            <a:avLst/>
          </a:prstGeom>
          <a:noFill/>
          <a:ln>
            <a:noFill/>
          </a:ln>
        </p:spPr>
      </p:pic>
      <p:pic>
        <p:nvPicPr>
          <p:cNvPr id="344" name="Google Shape;344;p29"/>
          <p:cNvPicPr preferRelativeResize="0"/>
          <p:nvPr/>
        </p:nvPicPr>
        <p:blipFill>
          <a:blip r:embed="rId4">
            <a:alphaModFix/>
          </a:blip>
          <a:stretch>
            <a:fillRect/>
          </a:stretch>
        </p:blipFill>
        <p:spPr>
          <a:xfrm rot="6387320" flipH="1">
            <a:off x="-26230" y="-223612"/>
            <a:ext cx="782837" cy="91773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82F9DD-12E4-4220-8799-F49C16EFD14E}" type="datetimeFigureOut">
              <a:rPr lang="en-US" smtClean="0"/>
              <a:t>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ADEBA4-3F6C-4368-8D04-F9BC89F016B3}" type="slidenum">
              <a:rPr lang="en-US" smtClean="0"/>
              <a:t>‹#›</a:t>
            </a:fld>
            <a:endParaRPr lang="en-US"/>
          </a:p>
        </p:txBody>
      </p:sp>
    </p:spTree>
    <p:extLst>
      <p:ext uri="{BB962C8B-B14F-4D97-AF65-F5344CB8AC3E}">
        <p14:creationId xmlns:p14="http://schemas.microsoft.com/office/powerpoint/2010/main" val="3446271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300" y="452325"/>
            <a:ext cx="77034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1pPr>
            <a:lvl2pPr lvl="1">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2pPr>
            <a:lvl3pPr lvl="2">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3pPr>
            <a:lvl4pPr lvl="3">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4pPr>
            <a:lvl5pPr lvl="4">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5pPr>
            <a:lvl6pPr lvl="5">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6pPr>
            <a:lvl7pPr lvl="6">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7pPr>
            <a:lvl8pPr lvl="7">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8pPr>
            <a:lvl9pPr lvl="8">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9pPr>
          </a:lstStyle>
          <a:p>
            <a:endParaRPr/>
          </a:p>
        </p:txBody>
      </p:sp>
      <p:sp>
        <p:nvSpPr>
          <p:cNvPr id="7" name="Google Shape;7;p1"/>
          <p:cNvSpPr txBox="1">
            <a:spLocks noGrp="1"/>
          </p:cNvSpPr>
          <p:nvPr>
            <p:ph type="body" idx="1"/>
          </p:nvPr>
        </p:nvSpPr>
        <p:spPr>
          <a:xfrm>
            <a:off x="720300" y="1152475"/>
            <a:ext cx="77034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4" r:id="rId3"/>
    <p:sldLayoutId id="2147483658" r:id="rId4"/>
    <p:sldLayoutId id="2147483662" r:id="rId5"/>
    <p:sldLayoutId id="2147483670" r:id="rId6"/>
    <p:sldLayoutId id="2147483674" r:id="rId7"/>
    <p:sldLayoutId id="2147483675"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300" y="452325"/>
            <a:ext cx="77034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1pPr>
            <a:lvl2pPr lvl="1">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2pPr>
            <a:lvl3pPr lvl="2">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3pPr>
            <a:lvl4pPr lvl="3">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4pPr>
            <a:lvl5pPr lvl="4">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5pPr>
            <a:lvl6pPr lvl="5">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6pPr>
            <a:lvl7pPr lvl="6">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7pPr>
            <a:lvl8pPr lvl="7">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8pPr>
            <a:lvl9pPr lvl="8">
              <a:spcBef>
                <a:spcPts val="0"/>
              </a:spcBef>
              <a:spcAft>
                <a:spcPts val="0"/>
              </a:spcAft>
              <a:buClr>
                <a:schemeClr val="dk1"/>
              </a:buClr>
              <a:buSzPts val="3500"/>
              <a:buFont typeface="Rochester"/>
              <a:buNone/>
              <a:defRPr sz="3500">
                <a:solidFill>
                  <a:schemeClr val="dk1"/>
                </a:solidFill>
                <a:latin typeface="Rochester"/>
                <a:ea typeface="Rochester"/>
                <a:cs typeface="Rochester"/>
                <a:sym typeface="Rochester"/>
              </a:defRPr>
            </a:lvl9pPr>
          </a:lstStyle>
          <a:p>
            <a:endParaRPr/>
          </a:p>
        </p:txBody>
      </p:sp>
      <p:sp>
        <p:nvSpPr>
          <p:cNvPr id="7" name="Google Shape;7;p1"/>
          <p:cNvSpPr txBox="1">
            <a:spLocks noGrp="1"/>
          </p:cNvSpPr>
          <p:nvPr>
            <p:ph type="body" idx="1"/>
          </p:nvPr>
        </p:nvSpPr>
        <p:spPr>
          <a:xfrm>
            <a:off x="720300" y="1152475"/>
            <a:ext cx="77034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309644593"/>
      </p:ext>
    </p:extLst>
  </p:cSld>
  <p:clrMap bg1="lt1" tx1="dk1" bg2="dk2" tx2="lt2" accent1="accent1" accent2="accent2" accent3="accent3" accent4="accent4" accent5="accent5" accent6="accent6" hlink="hlink" folHlink="folHlink"/>
  <p:sldLayoutIdLst>
    <p:sldLayoutId id="2147483682" r:id="rId1"/>
    <p:sldLayoutId id="2147483684" r:id="rId2"/>
    <p:sldLayoutId id="2147483685" r:id="rId3"/>
    <p:sldLayoutId id="2147483686" r:id="rId4"/>
    <p:sldLayoutId id="2147483687" r:id="rId5"/>
    <p:sldLayoutId id="2147483689" r:id="rId6"/>
    <p:sldLayoutId id="2147483690" r:id="rId7"/>
    <p:sldLayoutId id="2147483692" r:id="rId8"/>
    <p:sldLayoutId id="2147483693" r:id="rId9"/>
    <p:sldLayoutId id="2147483694" r:id="rId10"/>
    <p:sldLayoutId id="2147483695" r:id="rId11"/>
    <p:sldLayoutId id="2147483696" r:id="rId12"/>
    <p:sldLayoutId id="214748369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07F965-6FBF-4E4A-99CF-0D8736C95F34}"/>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F441528-4D68-4198-AA39-08CEF828A993}"/>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895987-3F38-4722-83D8-2292FDC3820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B8C012C-B1B7-47F6-B168-A941E97A73A9}" type="datetimeFigureOut">
              <a:rPr lang="en-US" smtClean="0"/>
              <a:t>2/5/2024</a:t>
            </a:fld>
            <a:endParaRPr lang="en-US"/>
          </a:p>
        </p:txBody>
      </p:sp>
      <p:sp>
        <p:nvSpPr>
          <p:cNvPr id="5" name="Footer Placeholder 4">
            <a:extLst>
              <a:ext uri="{FF2B5EF4-FFF2-40B4-BE49-F238E27FC236}">
                <a16:creationId xmlns:a16="http://schemas.microsoft.com/office/drawing/2014/main" id="{68B2F808-3920-4A01-9D82-C1D249E0363E}"/>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76A23AC-28FD-47E2-A9E1-1773F854380D}"/>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1EC7793-07B9-4429-92E8-8730EA770269}" type="slidenum">
              <a:rPr lang="en-US" smtClean="0"/>
              <a:t>‹#›</a:t>
            </a:fld>
            <a:endParaRPr lang="en-US"/>
          </a:p>
        </p:txBody>
      </p:sp>
    </p:spTree>
    <p:extLst>
      <p:ext uri="{BB962C8B-B14F-4D97-AF65-F5344CB8AC3E}">
        <p14:creationId xmlns:p14="http://schemas.microsoft.com/office/powerpoint/2010/main" val="275761749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08775" y="503450"/>
            <a:ext cx="7526400" cy="5727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1pPr>
            <a:lvl2pPr lvl="1"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2pPr>
            <a:lvl3pPr lvl="2"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3pPr>
            <a:lvl4pPr lvl="3"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4pPr>
            <a:lvl5pPr lvl="4"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5pPr>
            <a:lvl6pPr lvl="5"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6pPr>
            <a:lvl7pPr lvl="6"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7pPr>
            <a:lvl8pPr lvl="7"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8pPr>
            <a:lvl9pPr lvl="8" algn="ctr">
              <a:spcBef>
                <a:spcPts val="0"/>
              </a:spcBef>
              <a:spcAft>
                <a:spcPts val="0"/>
              </a:spcAft>
              <a:buClr>
                <a:schemeClr val="accent4"/>
              </a:buClr>
              <a:buSzPts val="3000"/>
              <a:buFont typeface="Amaranth"/>
              <a:buNone/>
              <a:defRPr sz="3000" b="1">
                <a:solidFill>
                  <a:schemeClr val="accent4"/>
                </a:solidFill>
                <a:latin typeface="Amaranth"/>
                <a:ea typeface="Amaranth"/>
                <a:cs typeface="Amaranth"/>
                <a:sym typeface="Amaranth"/>
              </a:defRPr>
            </a:lvl9pPr>
          </a:lstStyle>
          <a:p>
            <a:endParaRPr/>
          </a:p>
        </p:txBody>
      </p:sp>
      <p:sp>
        <p:nvSpPr>
          <p:cNvPr id="7" name="Google Shape;7;p1"/>
          <p:cNvSpPr txBox="1">
            <a:spLocks noGrp="1"/>
          </p:cNvSpPr>
          <p:nvPr>
            <p:ph type="body" idx="1"/>
          </p:nvPr>
        </p:nvSpPr>
        <p:spPr>
          <a:xfrm>
            <a:off x="808775" y="1484700"/>
            <a:ext cx="7526400" cy="3084300"/>
          </a:xfrm>
          <a:prstGeom prst="rect">
            <a:avLst/>
          </a:prstGeom>
          <a:noFill/>
          <a:ln>
            <a:noFill/>
          </a:ln>
        </p:spPr>
        <p:txBody>
          <a:bodyPr spcFirstLastPara="1" wrap="square" lIns="91425" tIns="91425" rIns="91425" bIns="91425" anchor="t" anchorCtr="0">
            <a:noAutofit/>
          </a:bodyPr>
          <a:lstStyle>
            <a:lvl1pPr marL="457200" lvl="0"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1pPr>
            <a:lvl2pPr marL="914400" lvl="1"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2pPr>
            <a:lvl3pPr marL="1371600" lvl="2"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3pPr>
            <a:lvl4pPr marL="1828800" lvl="3"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4pPr>
            <a:lvl5pPr marL="2286000" lvl="4"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5pPr>
            <a:lvl6pPr marL="2743200" lvl="5"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6pPr>
            <a:lvl7pPr marL="3200400" lvl="6"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7pPr>
            <a:lvl8pPr marL="3657600" lvl="7"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8pPr>
            <a:lvl9pPr marL="4114800" lvl="8" indent="-323850">
              <a:lnSpc>
                <a:spcPct val="100000"/>
              </a:lnSpc>
              <a:spcBef>
                <a:spcPts val="0"/>
              </a:spcBef>
              <a:spcAft>
                <a:spcPts val="0"/>
              </a:spcAft>
              <a:buClr>
                <a:schemeClr val="accent2"/>
              </a:buClr>
              <a:buSzPts val="1500"/>
              <a:buFont typeface="ABeeZee"/>
              <a:buChar char="■"/>
              <a:defRPr sz="1500">
                <a:solidFill>
                  <a:schemeClr val="accent2"/>
                </a:solidFill>
                <a:latin typeface="ABeeZee"/>
                <a:ea typeface="ABeeZee"/>
                <a:cs typeface="ABeeZee"/>
                <a:sym typeface="ABeeZee"/>
              </a:defRPr>
            </a:lvl9pPr>
          </a:lstStyle>
          <a:p>
            <a:endParaRPr/>
          </a:p>
        </p:txBody>
      </p:sp>
    </p:spTree>
    <p:extLst>
      <p:ext uri="{BB962C8B-B14F-4D97-AF65-F5344CB8AC3E}">
        <p14:creationId xmlns:p14="http://schemas.microsoft.com/office/powerpoint/2010/main" val="2336134407"/>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58775" y="391234"/>
            <a:ext cx="7626300" cy="5727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1pPr>
            <a:lvl2pPr lvl="1"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2pPr>
            <a:lvl3pPr lvl="2"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3pPr>
            <a:lvl4pPr lvl="3"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4pPr>
            <a:lvl5pPr lvl="4"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5pPr>
            <a:lvl6pPr lvl="5"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6pPr>
            <a:lvl7pPr lvl="6"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7pPr>
            <a:lvl8pPr lvl="7"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8pPr>
            <a:lvl9pPr lvl="8" algn="ctr">
              <a:spcBef>
                <a:spcPts val="0"/>
              </a:spcBef>
              <a:spcAft>
                <a:spcPts val="0"/>
              </a:spcAft>
              <a:buClr>
                <a:schemeClr val="dk1"/>
              </a:buClr>
              <a:buSzPts val="3500"/>
              <a:buFont typeface="Rajdhani"/>
              <a:buNone/>
              <a:defRPr sz="3500" b="1">
                <a:solidFill>
                  <a:schemeClr val="dk1"/>
                </a:solidFill>
                <a:latin typeface="Rajdhani"/>
                <a:ea typeface="Rajdhani"/>
                <a:cs typeface="Rajdhani"/>
                <a:sym typeface="Rajdhani"/>
              </a:defRPr>
            </a:lvl9pPr>
          </a:lstStyle>
          <a:p>
            <a:endParaRPr/>
          </a:p>
        </p:txBody>
      </p:sp>
      <p:sp>
        <p:nvSpPr>
          <p:cNvPr id="7" name="Google Shape;7;p1"/>
          <p:cNvSpPr txBox="1">
            <a:spLocks noGrp="1"/>
          </p:cNvSpPr>
          <p:nvPr>
            <p:ph type="body" idx="1"/>
          </p:nvPr>
        </p:nvSpPr>
        <p:spPr>
          <a:xfrm>
            <a:off x="758775" y="1434450"/>
            <a:ext cx="7626300" cy="3134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1pPr>
            <a:lvl2pPr marL="914400" lvl="1"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2pPr>
            <a:lvl3pPr marL="1371600" lvl="2"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3pPr>
            <a:lvl4pPr marL="1828800" lvl="3"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4pPr>
            <a:lvl5pPr marL="2286000" lvl="4"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5pPr>
            <a:lvl6pPr marL="2743200" lvl="5"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6pPr>
            <a:lvl7pPr marL="3200400" lvl="6"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7pPr>
            <a:lvl8pPr marL="3657600" lvl="7"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8pPr>
            <a:lvl9pPr marL="4114800" lvl="8" indent="-317500">
              <a:lnSpc>
                <a:spcPct val="100000"/>
              </a:lnSpc>
              <a:spcBef>
                <a:spcPts val="0"/>
              </a:spcBef>
              <a:spcAft>
                <a:spcPts val="0"/>
              </a:spcAft>
              <a:buClr>
                <a:schemeClr val="dk2"/>
              </a:buClr>
              <a:buSzPts val="1400"/>
              <a:buFont typeface="Assistant Medium"/>
              <a:buChar char="■"/>
              <a:defRPr>
                <a:solidFill>
                  <a:schemeClr val="dk2"/>
                </a:solidFill>
                <a:latin typeface="Assistant Medium"/>
                <a:ea typeface="Assistant Medium"/>
                <a:cs typeface="Assistant Medium"/>
                <a:sym typeface="Assistant Medium"/>
              </a:defRPr>
            </a:lvl9pPr>
          </a:lstStyle>
          <a:p>
            <a:endParaRPr/>
          </a:p>
        </p:txBody>
      </p:sp>
    </p:spTree>
    <p:extLst>
      <p:ext uri="{BB962C8B-B14F-4D97-AF65-F5344CB8AC3E}">
        <p14:creationId xmlns:p14="http://schemas.microsoft.com/office/powerpoint/2010/main" val="94876512"/>
      </p:ext>
    </p:extLst>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2DF879-0761-E01F-EBB4-EC739B823F4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68D87A-6F81-CFF3-74DA-6727EC8E1559}"/>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67BFEF-DD15-8AEA-D2B5-84A1B33344D4}"/>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F656D5C-5106-4E31-A975-ABB9FA25A6EC}" type="datetimeFigureOut">
              <a:rPr lang="en-US" smtClean="0"/>
              <a:t>2/5/2024</a:t>
            </a:fld>
            <a:endParaRPr lang="en-US"/>
          </a:p>
        </p:txBody>
      </p:sp>
      <p:sp>
        <p:nvSpPr>
          <p:cNvPr id="5" name="Footer Placeholder 4">
            <a:extLst>
              <a:ext uri="{FF2B5EF4-FFF2-40B4-BE49-F238E27FC236}">
                <a16:creationId xmlns:a16="http://schemas.microsoft.com/office/drawing/2014/main" id="{30E2F053-52C6-8042-0ACE-E96148505CF4}"/>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4C8EB9C-2728-990A-A4C5-6059312C68DE}"/>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04003C9-3584-408B-BC34-BDB153B780BF}" type="slidenum">
              <a:rPr lang="en-US" smtClean="0"/>
              <a:t>‹#›</a:t>
            </a:fld>
            <a:endParaRPr lang="en-US"/>
          </a:p>
        </p:txBody>
      </p:sp>
    </p:spTree>
    <p:extLst>
      <p:ext uri="{BB962C8B-B14F-4D97-AF65-F5344CB8AC3E}">
        <p14:creationId xmlns:p14="http://schemas.microsoft.com/office/powerpoint/2010/main" val="308079838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6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jpg"/><Relationship Id="rId7" Type="http://schemas.openxmlformats.org/officeDocument/2006/relationships/image" Target="../media/image27.png"/><Relationship Id="rId2" Type="http://schemas.openxmlformats.org/officeDocument/2006/relationships/audio" Target="../media/audio2.wav"/><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31.jpg"/><Relationship Id="rId7" Type="http://schemas.openxmlformats.org/officeDocument/2006/relationships/image" Target="../media/image26.pn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image" Target="../media/image32.gif"/><Relationship Id="rId5" Type="http://schemas.openxmlformats.org/officeDocument/2006/relationships/image" Target="../media/image23.png"/><Relationship Id="rId4" Type="http://schemas.openxmlformats.org/officeDocument/2006/relationships/image" Target="../media/image27.png"/><Relationship Id="rId9" Type="http://schemas.openxmlformats.org/officeDocument/2006/relationships/audio" Target="../media/audio2.wav"/></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slideLayout" Target="../slideLayouts/slideLayout4.xml"/><Relationship Id="rId1" Type="http://schemas.openxmlformats.org/officeDocument/2006/relationships/audio" Target="file:///C:\Phanthu\Nam%20quoc%20son%20ha%202.wav" TargetMode="Externa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audio" Target="NULL"/><Relationship Id="rId2" Type="http://schemas.openxmlformats.org/officeDocument/2006/relationships/notesSlide" Target="../notesSlides/notesSlide14.xml"/><Relationship Id="rId1" Type="http://schemas.openxmlformats.org/officeDocument/2006/relationships/slideLayout" Target="../slideLayouts/slideLayout51.xml"/><Relationship Id="rId6" Type="http://schemas.openxmlformats.org/officeDocument/2006/relationships/image" Target="../media/image44.png"/><Relationship Id="rId5" Type="http://schemas.openxmlformats.org/officeDocument/2006/relationships/image" Target="../media/image43.gif"/><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audio" Target="../media/media6.mp3"/><Relationship Id="rId3" Type="http://schemas.microsoft.com/office/2007/relationships/media" Target="../media/media4.mp3"/><Relationship Id="rId7" Type="http://schemas.microsoft.com/office/2007/relationships/media" Target="../media/media6.mp3"/><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45.png"/><Relationship Id="rId5" Type="http://schemas.microsoft.com/office/2007/relationships/media" Target="../media/media5.mp3"/><Relationship Id="rId10" Type="http://schemas.openxmlformats.org/officeDocument/2006/relationships/image" Target="../media/image42.png"/><Relationship Id="rId4" Type="http://schemas.openxmlformats.org/officeDocument/2006/relationships/audio" Target="../media/media4.mp3"/><Relationship Id="rId9"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audio" Target="../media/media6.mp3"/><Relationship Id="rId3" Type="http://schemas.microsoft.com/office/2007/relationships/media" Target="../media/media4.mp3"/><Relationship Id="rId7" Type="http://schemas.microsoft.com/office/2007/relationships/media" Target="../media/media6.mp3"/><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45.png"/><Relationship Id="rId5" Type="http://schemas.microsoft.com/office/2007/relationships/media" Target="../media/media5.mp3"/><Relationship Id="rId10" Type="http://schemas.openxmlformats.org/officeDocument/2006/relationships/image" Target="../media/image42.png"/><Relationship Id="rId4" Type="http://schemas.openxmlformats.org/officeDocument/2006/relationships/audio" Target="../media/media4.mp3"/><Relationship Id="rId9"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8" Type="http://schemas.openxmlformats.org/officeDocument/2006/relationships/audio" Target="../media/media6.mp3"/><Relationship Id="rId3" Type="http://schemas.microsoft.com/office/2007/relationships/media" Target="../media/media4.mp3"/><Relationship Id="rId7" Type="http://schemas.microsoft.com/office/2007/relationships/media" Target="../media/media6.mp3"/><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45.png"/><Relationship Id="rId5" Type="http://schemas.microsoft.com/office/2007/relationships/media" Target="../media/media5.mp3"/><Relationship Id="rId10" Type="http://schemas.openxmlformats.org/officeDocument/2006/relationships/image" Target="../media/image42.png"/><Relationship Id="rId4" Type="http://schemas.openxmlformats.org/officeDocument/2006/relationships/audio" Target="../media/media4.mp3"/><Relationship Id="rId9"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8" Type="http://schemas.openxmlformats.org/officeDocument/2006/relationships/audio" Target="../media/media6.mp3"/><Relationship Id="rId3" Type="http://schemas.microsoft.com/office/2007/relationships/media" Target="../media/media4.mp3"/><Relationship Id="rId7" Type="http://schemas.microsoft.com/office/2007/relationships/media" Target="../media/media6.mp3"/><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45.png"/><Relationship Id="rId5" Type="http://schemas.microsoft.com/office/2007/relationships/media" Target="../media/media5.mp3"/><Relationship Id="rId10" Type="http://schemas.openxmlformats.org/officeDocument/2006/relationships/image" Target="../media/image42.png"/><Relationship Id="rId4" Type="http://schemas.openxmlformats.org/officeDocument/2006/relationships/audio" Target="../media/media4.mp3"/><Relationship Id="rId9"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19.svg"/><Relationship Id="rId5" Type="http://schemas.openxmlformats.org/officeDocument/2006/relationships/image" Target="../media/image17.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9.gif"/></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4.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àu xanh lá cây tự nhiên Mùa xuân hoặc mùa hè Nền thiên nhiên trừu tượng - 19911835">
            <a:extLst>
              <a:ext uri="{FF2B5EF4-FFF2-40B4-BE49-F238E27FC236}">
                <a16:creationId xmlns:a16="http://schemas.microsoft.com/office/drawing/2014/main" id="{684C4295-17B7-09AC-1D2C-5BFD8970A3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25BF2AB-F94B-903A-01C1-23A7AFEE4E86}"/>
              </a:ext>
            </a:extLst>
          </p:cNvPr>
          <p:cNvSpPr/>
          <p:nvPr/>
        </p:nvSpPr>
        <p:spPr>
          <a:xfrm>
            <a:off x="1951738" y="1815117"/>
            <a:ext cx="5240537" cy="1107996"/>
          </a:xfrm>
          <a:prstGeom prst="rect">
            <a:avLst/>
          </a:prstGeom>
          <a:noFill/>
        </p:spPr>
        <p:txBody>
          <a:bodyPr wrap="none" lIns="91440" tIns="45720" rIns="91440" bIns="45720">
            <a:spAutoFit/>
          </a:bodyPr>
          <a:lstStyle/>
          <a:p>
            <a:pPr algn="ctr" defTabSz="685800">
              <a:buClrTx/>
            </a:pPr>
            <a:r>
              <a:rPr lang="en-US" sz="6600" b="1" kern="1200" dirty="0">
                <a:ln w="0"/>
                <a:solidFill>
                  <a:srgbClr val="FF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KHỞI ĐỘNG</a:t>
            </a:r>
          </a:p>
        </p:txBody>
      </p:sp>
    </p:spTree>
    <p:extLst>
      <p:ext uri="{BB962C8B-B14F-4D97-AF65-F5344CB8AC3E}">
        <p14:creationId xmlns:p14="http://schemas.microsoft.com/office/powerpoint/2010/main" val="2347917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1000" fill="hold"/>
                                        <p:tgtEl>
                                          <p:spTgt spid="3"/>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2" name="yt1s (mp3cut.n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43"/>
          <p:cNvSpPr/>
          <p:nvPr/>
        </p:nvSpPr>
        <p:spPr>
          <a:xfrm>
            <a:off x="1311475" y="604649"/>
            <a:ext cx="6521100" cy="3934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3"/>
          <p:cNvSpPr txBox="1">
            <a:spLocks noGrp="1"/>
          </p:cNvSpPr>
          <p:nvPr>
            <p:ph type="title"/>
          </p:nvPr>
        </p:nvSpPr>
        <p:spPr>
          <a:xfrm>
            <a:off x="1804308" y="1296760"/>
            <a:ext cx="5535384" cy="2204700"/>
          </a:xfrm>
          <a:prstGeom prst="rect">
            <a:avLst/>
          </a:prstGeom>
        </p:spPr>
        <p:txBody>
          <a:bodyPr spcFirstLastPara="1" wrap="square" lIns="91425" tIns="91425" rIns="91425" bIns="91425" anchor="ctr" anchorCtr="0">
            <a:noAutofit/>
          </a:bodyPr>
          <a:lstStyle/>
          <a:p>
            <a:pPr lvl="0"/>
            <a:r>
              <a:rPr lang="vi-VN" sz="3600" dirty="0">
                <a:latin typeface="Times New Roman" panose="02020603050405020304" pitchFamily="18" charset="0"/>
                <a:cs typeface="Times New Roman" panose="02020603050405020304" pitchFamily="18" charset="0"/>
              </a:rPr>
              <a:t>Tại sao Lý Thường Kiệt chọn sông Như Nguyệt để làm phòng tuyến chặn giặc?</a:t>
            </a:r>
            <a:endParaRPr sz="3600" dirty="0">
              <a:latin typeface="Times New Roman" panose="02020603050405020304" pitchFamily="18" charset="0"/>
              <a:cs typeface="Times New Roman" panose="02020603050405020304" pitchFamily="18" charset="0"/>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01"/>
                                        </p:tgtEl>
                                        <p:attrNameLst>
                                          <p:attrName>style.visibility</p:attrName>
                                        </p:attrNameLst>
                                      </p:cBhvr>
                                      <p:to>
                                        <p:strVal val="visible"/>
                                      </p:to>
                                    </p:set>
                                    <p:animEffect transition="in" filter="barn(outVertical)">
                                      <p:cBhvr>
                                        <p:cTn id="7" dur="500"/>
                                        <p:tgtEl>
                                          <p:spTgt spid="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B64BA53-8DDE-3548-8989-FDDED6D21FEC}"/>
              </a:ext>
            </a:extLst>
          </p:cNvPr>
          <p:cNvGrpSpPr/>
          <p:nvPr/>
        </p:nvGrpSpPr>
        <p:grpSpPr>
          <a:xfrm>
            <a:off x="0" y="-1"/>
            <a:ext cx="9144000" cy="5143501"/>
            <a:chOff x="0" y="-1"/>
            <a:chExt cx="9144000" cy="5143501"/>
          </a:xfrm>
        </p:grpSpPr>
        <p:pic>
          <p:nvPicPr>
            <p:cNvPr id="6" name="Picture 5">
              <a:extLst>
                <a:ext uri="{FF2B5EF4-FFF2-40B4-BE49-F238E27FC236}">
                  <a16:creationId xmlns:a16="http://schemas.microsoft.com/office/drawing/2014/main" id="{A43D2A5A-C37A-A54B-AD63-B61AB8501FE4}"/>
                </a:ext>
              </a:extLst>
            </p:cNvPr>
            <p:cNvPicPr>
              <a:picLocks noChangeAspect="1"/>
            </p:cNvPicPr>
            <p:nvPr/>
          </p:nvPicPr>
          <p:blipFill>
            <a:blip r:embed="rId3"/>
            <a:stretch>
              <a:fillRect/>
            </a:stretch>
          </p:blipFill>
          <p:spPr>
            <a:xfrm>
              <a:off x="0" y="-1"/>
              <a:ext cx="9144000" cy="5143501"/>
            </a:xfrm>
            <a:prstGeom prst="rect">
              <a:avLst/>
            </a:prstGeom>
          </p:spPr>
        </p:pic>
        <p:sp>
          <p:nvSpPr>
            <p:cNvPr id="7" name="Rectangle 6">
              <a:extLst>
                <a:ext uri="{FF2B5EF4-FFF2-40B4-BE49-F238E27FC236}">
                  <a16:creationId xmlns:a16="http://schemas.microsoft.com/office/drawing/2014/main" id="{30346421-34A4-5245-9471-2358BF5F1F94}"/>
                </a:ext>
              </a:extLst>
            </p:cNvPr>
            <p:cNvSpPr/>
            <p:nvPr/>
          </p:nvSpPr>
          <p:spPr>
            <a:xfrm rot="20263021">
              <a:off x="7014258" y="3102016"/>
              <a:ext cx="138896" cy="1736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
        <p:nvSpPr>
          <p:cNvPr id="2" name="TextBox 1"/>
          <p:cNvSpPr txBox="1"/>
          <p:nvPr/>
        </p:nvSpPr>
        <p:spPr>
          <a:xfrm>
            <a:off x="2801074" y="4774168"/>
            <a:ext cx="6342926" cy="369332"/>
          </a:xfrm>
          <a:prstGeom prst="rect">
            <a:avLst/>
          </a:prstGeom>
          <a:solidFill>
            <a:schemeClr val="tx2"/>
          </a:solidFill>
        </p:spPr>
        <p:txBody>
          <a:bodyPr wrap="square" rtlCol="0">
            <a:spAutoFit/>
          </a:bodyPr>
          <a:lstStyle/>
          <a:p>
            <a:pPr algn="ctr"/>
            <a:r>
              <a:rPr lang="en-US" sz="18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LƯỢC ĐỒ PHÒNG TUYỀN SÔNG NHƯ NGUYỆT</a:t>
            </a:r>
          </a:p>
        </p:txBody>
      </p:sp>
      <p:pic>
        <p:nvPicPr>
          <p:cNvPr id="9" name="Picture 8">
            <a:extLst>
              <a:ext uri="{FF2B5EF4-FFF2-40B4-BE49-F238E27FC236}">
                <a16:creationId xmlns:a16="http://schemas.microsoft.com/office/drawing/2014/main" id="{1B22964E-B80D-404A-8439-AF464D25E79D}"/>
              </a:ext>
            </a:extLst>
          </p:cNvPr>
          <p:cNvPicPr>
            <a:picLocks noChangeAspect="1"/>
          </p:cNvPicPr>
          <p:nvPr/>
        </p:nvPicPr>
        <p:blipFill rotWithShape="1">
          <a:blip r:embed="rId4"/>
          <a:srcRect t="11923" r="50667"/>
          <a:stretch/>
        </p:blipFill>
        <p:spPr>
          <a:xfrm flipH="1">
            <a:off x="879676" y="3220252"/>
            <a:ext cx="871003" cy="1393074"/>
          </a:xfrm>
          <a:prstGeom prst="rect">
            <a:avLst/>
          </a:prstGeom>
        </p:spPr>
      </p:pic>
      <p:sp>
        <p:nvSpPr>
          <p:cNvPr id="15" name="Freeform 14">
            <a:extLst>
              <a:ext uri="{FF2B5EF4-FFF2-40B4-BE49-F238E27FC236}">
                <a16:creationId xmlns:a16="http://schemas.microsoft.com/office/drawing/2014/main" id="{B89C9607-A2BD-114B-85D8-794F62D90CCF}"/>
              </a:ext>
            </a:extLst>
          </p:cNvPr>
          <p:cNvSpPr/>
          <p:nvPr/>
        </p:nvSpPr>
        <p:spPr>
          <a:xfrm>
            <a:off x="2372810" y="1944547"/>
            <a:ext cx="4954047" cy="1608881"/>
          </a:xfrm>
          <a:custGeom>
            <a:avLst/>
            <a:gdLst>
              <a:gd name="connsiteX0" fmla="*/ 0 w 4954047"/>
              <a:gd name="connsiteY0" fmla="*/ 0 h 1608881"/>
              <a:gd name="connsiteX1" fmla="*/ 57874 w 4954047"/>
              <a:gd name="connsiteY1" fmla="*/ 81023 h 1608881"/>
              <a:gd name="connsiteX2" fmla="*/ 138896 w 4954047"/>
              <a:gd name="connsiteY2" fmla="*/ 162045 h 1608881"/>
              <a:gd name="connsiteX3" fmla="*/ 162046 w 4954047"/>
              <a:gd name="connsiteY3" fmla="*/ 196769 h 1608881"/>
              <a:gd name="connsiteX4" fmla="*/ 196770 w 4954047"/>
              <a:gd name="connsiteY4" fmla="*/ 231494 h 1608881"/>
              <a:gd name="connsiteX5" fmla="*/ 243068 w 4954047"/>
              <a:gd name="connsiteY5" fmla="*/ 300942 h 1608881"/>
              <a:gd name="connsiteX6" fmla="*/ 266218 w 4954047"/>
              <a:gd name="connsiteY6" fmla="*/ 324091 h 1608881"/>
              <a:gd name="connsiteX7" fmla="*/ 289367 w 4954047"/>
              <a:gd name="connsiteY7" fmla="*/ 358815 h 1608881"/>
              <a:gd name="connsiteX8" fmla="*/ 335666 w 4954047"/>
              <a:gd name="connsiteY8" fmla="*/ 405114 h 1608881"/>
              <a:gd name="connsiteX9" fmla="*/ 358815 w 4954047"/>
              <a:gd name="connsiteY9" fmla="*/ 439838 h 1608881"/>
              <a:gd name="connsiteX10" fmla="*/ 393539 w 4954047"/>
              <a:gd name="connsiteY10" fmla="*/ 462987 h 1608881"/>
              <a:gd name="connsiteX11" fmla="*/ 416689 w 4954047"/>
              <a:gd name="connsiteY11" fmla="*/ 486137 h 1608881"/>
              <a:gd name="connsiteX12" fmla="*/ 486137 w 4954047"/>
              <a:gd name="connsiteY12" fmla="*/ 532435 h 1608881"/>
              <a:gd name="connsiteX13" fmla="*/ 532436 w 4954047"/>
              <a:gd name="connsiteY13" fmla="*/ 578734 h 1608881"/>
              <a:gd name="connsiteX14" fmla="*/ 601884 w 4954047"/>
              <a:gd name="connsiteY14" fmla="*/ 625033 h 1608881"/>
              <a:gd name="connsiteX15" fmla="*/ 636608 w 4954047"/>
              <a:gd name="connsiteY15" fmla="*/ 648182 h 1608881"/>
              <a:gd name="connsiteX16" fmla="*/ 729205 w 4954047"/>
              <a:gd name="connsiteY16" fmla="*/ 706056 h 1608881"/>
              <a:gd name="connsiteX17" fmla="*/ 763929 w 4954047"/>
              <a:gd name="connsiteY17" fmla="*/ 717630 h 1608881"/>
              <a:gd name="connsiteX18" fmla="*/ 844952 w 4954047"/>
              <a:gd name="connsiteY18" fmla="*/ 706056 h 1608881"/>
              <a:gd name="connsiteX19" fmla="*/ 914400 w 4954047"/>
              <a:gd name="connsiteY19" fmla="*/ 682906 h 1608881"/>
              <a:gd name="connsiteX20" fmla="*/ 1053296 w 4954047"/>
              <a:gd name="connsiteY20" fmla="*/ 671331 h 1608881"/>
              <a:gd name="connsiteX21" fmla="*/ 1076446 w 4954047"/>
              <a:gd name="connsiteY21" fmla="*/ 648182 h 1608881"/>
              <a:gd name="connsiteX22" fmla="*/ 1111170 w 4954047"/>
              <a:gd name="connsiteY22" fmla="*/ 636607 h 1608881"/>
              <a:gd name="connsiteX23" fmla="*/ 1157468 w 4954047"/>
              <a:gd name="connsiteY23" fmla="*/ 567159 h 1608881"/>
              <a:gd name="connsiteX24" fmla="*/ 1180618 w 4954047"/>
              <a:gd name="connsiteY24" fmla="*/ 544010 h 1608881"/>
              <a:gd name="connsiteX25" fmla="*/ 1215342 w 4954047"/>
              <a:gd name="connsiteY25" fmla="*/ 474562 h 1608881"/>
              <a:gd name="connsiteX26" fmla="*/ 1284790 w 4954047"/>
              <a:gd name="connsiteY26" fmla="*/ 428263 h 1608881"/>
              <a:gd name="connsiteX27" fmla="*/ 1319514 w 4954047"/>
              <a:gd name="connsiteY27" fmla="*/ 393539 h 1608881"/>
              <a:gd name="connsiteX28" fmla="*/ 1423686 w 4954047"/>
              <a:gd name="connsiteY28" fmla="*/ 405114 h 1608881"/>
              <a:gd name="connsiteX29" fmla="*/ 1446836 w 4954047"/>
              <a:gd name="connsiteY29" fmla="*/ 428263 h 1608881"/>
              <a:gd name="connsiteX30" fmla="*/ 1504709 w 4954047"/>
              <a:gd name="connsiteY30" fmla="*/ 474562 h 1608881"/>
              <a:gd name="connsiteX31" fmla="*/ 1539433 w 4954047"/>
              <a:gd name="connsiteY31" fmla="*/ 578734 h 1608881"/>
              <a:gd name="connsiteX32" fmla="*/ 1551008 w 4954047"/>
              <a:gd name="connsiteY32" fmla="*/ 613458 h 1608881"/>
              <a:gd name="connsiteX33" fmla="*/ 1620456 w 4954047"/>
              <a:gd name="connsiteY33" fmla="*/ 706056 h 1608881"/>
              <a:gd name="connsiteX34" fmla="*/ 1666755 w 4954047"/>
              <a:gd name="connsiteY34" fmla="*/ 775504 h 1608881"/>
              <a:gd name="connsiteX35" fmla="*/ 1678329 w 4954047"/>
              <a:gd name="connsiteY35" fmla="*/ 810228 h 1608881"/>
              <a:gd name="connsiteX36" fmla="*/ 1736203 w 4954047"/>
              <a:gd name="connsiteY36" fmla="*/ 856526 h 1608881"/>
              <a:gd name="connsiteX37" fmla="*/ 1759352 w 4954047"/>
              <a:gd name="connsiteY37" fmla="*/ 879676 h 1608881"/>
              <a:gd name="connsiteX38" fmla="*/ 1851949 w 4954047"/>
              <a:gd name="connsiteY38" fmla="*/ 868101 h 1608881"/>
              <a:gd name="connsiteX39" fmla="*/ 2013995 w 4954047"/>
              <a:gd name="connsiteY39" fmla="*/ 844952 h 1608881"/>
              <a:gd name="connsiteX40" fmla="*/ 2037144 w 4954047"/>
              <a:gd name="connsiteY40" fmla="*/ 821802 h 1608881"/>
              <a:gd name="connsiteX41" fmla="*/ 2071868 w 4954047"/>
              <a:gd name="connsiteY41" fmla="*/ 810228 h 1608881"/>
              <a:gd name="connsiteX42" fmla="*/ 2106593 w 4954047"/>
              <a:gd name="connsiteY42" fmla="*/ 787078 h 1608881"/>
              <a:gd name="connsiteX43" fmla="*/ 2129742 w 4954047"/>
              <a:gd name="connsiteY43" fmla="*/ 752354 h 1608881"/>
              <a:gd name="connsiteX44" fmla="*/ 2141317 w 4954047"/>
              <a:gd name="connsiteY44" fmla="*/ 717630 h 1608881"/>
              <a:gd name="connsiteX45" fmla="*/ 2176041 w 4954047"/>
              <a:gd name="connsiteY45" fmla="*/ 706056 h 1608881"/>
              <a:gd name="connsiteX46" fmla="*/ 2268638 w 4954047"/>
              <a:gd name="connsiteY46" fmla="*/ 729205 h 1608881"/>
              <a:gd name="connsiteX47" fmla="*/ 2303362 w 4954047"/>
              <a:gd name="connsiteY47" fmla="*/ 752354 h 1608881"/>
              <a:gd name="connsiteX48" fmla="*/ 2326512 w 4954047"/>
              <a:gd name="connsiteY48" fmla="*/ 775504 h 1608881"/>
              <a:gd name="connsiteX49" fmla="*/ 2395960 w 4954047"/>
              <a:gd name="connsiteY49" fmla="*/ 821802 h 1608881"/>
              <a:gd name="connsiteX50" fmla="*/ 2453833 w 4954047"/>
              <a:gd name="connsiteY50" fmla="*/ 856526 h 1608881"/>
              <a:gd name="connsiteX51" fmla="*/ 2488557 w 4954047"/>
              <a:gd name="connsiteY51" fmla="*/ 879676 h 1608881"/>
              <a:gd name="connsiteX52" fmla="*/ 2615879 w 4954047"/>
              <a:gd name="connsiteY52" fmla="*/ 902825 h 1608881"/>
              <a:gd name="connsiteX53" fmla="*/ 2696901 w 4954047"/>
              <a:gd name="connsiteY53" fmla="*/ 925975 h 1608881"/>
              <a:gd name="connsiteX54" fmla="*/ 2766349 w 4954047"/>
              <a:gd name="connsiteY54" fmla="*/ 937549 h 1608881"/>
              <a:gd name="connsiteX55" fmla="*/ 2928395 w 4954047"/>
              <a:gd name="connsiteY55" fmla="*/ 925975 h 1608881"/>
              <a:gd name="connsiteX56" fmla="*/ 2963119 w 4954047"/>
              <a:gd name="connsiteY56" fmla="*/ 914400 h 1608881"/>
              <a:gd name="connsiteX57" fmla="*/ 2986268 w 4954047"/>
              <a:gd name="connsiteY57" fmla="*/ 891250 h 1608881"/>
              <a:gd name="connsiteX58" fmla="*/ 2997843 w 4954047"/>
              <a:gd name="connsiteY58" fmla="*/ 856526 h 1608881"/>
              <a:gd name="connsiteX59" fmla="*/ 3055717 w 4954047"/>
              <a:gd name="connsiteY59" fmla="*/ 810228 h 1608881"/>
              <a:gd name="connsiteX60" fmla="*/ 3159889 w 4954047"/>
              <a:gd name="connsiteY60" fmla="*/ 821802 h 1608881"/>
              <a:gd name="connsiteX61" fmla="*/ 3183038 w 4954047"/>
              <a:gd name="connsiteY61" fmla="*/ 844952 h 1608881"/>
              <a:gd name="connsiteX62" fmla="*/ 3264061 w 4954047"/>
              <a:gd name="connsiteY62" fmla="*/ 914400 h 1608881"/>
              <a:gd name="connsiteX63" fmla="*/ 3287210 w 4954047"/>
              <a:gd name="connsiteY63" fmla="*/ 949124 h 1608881"/>
              <a:gd name="connsiteX64" fmla="*/ 3345084 w 4954047"/>
              <a:gd name="connsiteY64" fmla="*/ 995423 h 1608881"/>
              <a:gd name="connsiteX65" fmla="*/ 3379808 w 4954047"/>
              <a:gd name="connsiteY65" fmla="*/ 1006997 h 1608881"/>
              <a:gd name="connsiteX66" fmla="*/ 3437681 w 4954047"/>
              <a:gd name="connsiteY66" fmla="*/ 1053296 h 1608881"/>
              <a:gd name="connsiteX67" fmla="*/ 3553428 w 4954047"/>
              <a:gd name="connsiteY67" fmla="*/ 1088020 h 1608881"/>
              <a:gd name="connsiteX68" fmla="*/ 3611301 w 4954047"/>
              <a:gd name="connsiteY68" fmla="*/ 1099595 h 1608881"/>
              <a:gd name="connsiteX69" fmla="*/ 3657600 w 4954047"/>
              <a:gd name="connsiteY69" fmla="*/ 1111169 h 1608881"/>
              <a:gd name="connsiteX70" fmla="*/ 3715474 w 4954047"/>
              <a:gd name="connsiteY70" fmla="*/ 1122744 h 1608881"/>
              <a:gd name="connsiteX71" fmla="*/ 3784922 w 4954047"/>
              <a:gd name="connsiteY71" fmla="*/ 1145894 h 1608881"/>
              <a:gd name="connsiteX72" fmla="*/ 3854370 w 4954047"/>
              <a:gd name="connsiteY72" fmla="*/ 1169043 h 1608881"/>
              <a:gd name="connsiteX73" fmla="*/ 3889094 w 4954047"/>
              <a:gd name="connsiteY73" fmla="*/ 1180618 h 1608881"/>
              <a:gd name="connsiteX74" fmla="*/ 3923818 w 4954047"/>
              <a:gd name="connsiteY74" fmla="*/ 1192192 h 1608881"/>
              <a:gd name="connsiteX75" fmla="*/ 3981691 w 4954047"/>
              <a:gd name="connsiteY75" fmla="*/ 1226916 h 1608881"/>
              <a:gd name="connsiteX76" fmla="*/ 4004841 w 4954047"/>
              <a:gd name="connsiteY76" fmla="*/ 1250066 h 1608881"/>
              <a:gd name="connsiteX77" fmla="*/ 4039565 w 4954047"/>
              <a:gd name="connsiteY77" fmla="*/ 1273215 h 1608881"/>
              <a:gd name="connsiteX78" fmla="*/ 4074289 w 4954047"/>
              <a:gd name="connsiteY78" fmla="*/ 1307939 h 1608881"/>
              <a:gd name="connsiteX79" fmla="*/ 4143737 w 4954047"/>
              <a:gd name="connsiteY79" fmla="*/ 1331088 h 1608881"/>
              <a:gd name="connsiteX80" fmla="*/ 4271058 w 4954047"/>
              <a:gd name="connsiteY80" fmla="*/ 1319514 h 1608881"/>
              <a:gd name="connsiteX81" fmla="*/ 4467828 w 4954047"/>
              <a:gd name="connsiteY81" fmla="*/ 1296364 h 1608881"/>
              <a:gd name="connsiteX82" fmla="*/ 4479403 w 4954047"/>
              <a:gd name="connsiteY82" fmla="*/ 1238491 h 1608881"/>
              <a:gd name="connsiteX83" fmla="*/ 4560425 w 4954047"/>
              <a:gd name="connsiteY83" fmla="*/ 1250066 h 1608881"/>
              <a:gd name="connsiteX84" fmla="*/ 4583575 w 4954047"/>
              <a:gd name="connsiteY84" fmla="*/ 1273215 h 1608881"/>
              <a:gd name="connsiteX85" fmla="*/ 4618299 w 4954047"/>
              <a:gd name="connsiteY85" fmla="*/ 1284790 h 1608881"/>
              <a:gd name="connsiteX86" fmla="*/ 4710896 w 4954047"/>
              <a:gd name="connsiteY86" fmla="*/ 1331088 h 1608881"/>
              <a:gd name="connsiteX87" fmla="*/ 4780344 w 4954047"/>
              <a:gd name="connsiteY87" fmla="*/ 1377387 h 1608881"/>
              <a:gd name="connsiteX88" fmla="*/ 4815068 w 4954047"/>
              <a:gd name="connsiteY88" fmla="*/ 1435261 h 1608881"/>
              <a:gd name="connsiteX89" fmla="*/ 4849793 w 4954047"/>
              <a:gd name="connsiteY89" fmla="*/ 1493134 h 1608881"/>
              <a:gd name="connsiteX90" fmla="*/ 4884517 w 4954047"/>
              <a:gd name="connsiteY90" fmla="*/ 1516283 h 1608881"/>
              <a:gd name="connsiteX91" fmla="*/ 4930815 w 4954047"/>
              <a:gd name="connsiteY91" fmla="*/ 1574157 h 1608881"/>
              <a:gd name="connsiteX92" fmla="*/ 4953965 w 4954047"/>
              <a:gd name="connsiteY92" fmla="*/ 1608881 h 160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954047" h="1608881">
                <a:moveTo>
                  <a:pt x="0" y="0"/>
                </a:moveTo>
                <a:cubicBezTo>
                  <a:pt x="19291" y="27008"/>
                  <a:pt x="36274" y="55823"/>
                  <a:pt x="57874" y="81023"/>
                </a:cubicBezTo>
                <a:cubicBezTo>
                  <a:pt x="82730" y="110022"/>
                  <a:pt x="117709" y="130266"/>
                  <a:pt x="138896" y="162045"/>
                </a:cubicBezTo>
                <a:cubicBezTo>
                  <a:pt x="146613" y="173620"/>
                  <a:pt x="153140" y="186082"/>
                  <a:pt x="162046" y="196769"/>
                </a:cubicBezTo>
                <a:cubicBezTo>
                  <a:pt x="172525" y="209344"/>
                  <a:pt x="186720" y="218573"/>
                  <a:pt x="196770" y="231494"/>
                </a:cubicBezTo>
                <a:cubicBezTo>
                  <a:pt x="213851" y="253455"/>
                  <a:pt x="223395" y="281269"/>
                  <a:pt x="243068" y="300942"/>
                </a:cubicBezTo>
                <a:cubicBezTo>
                  <a:pt x="250785" y="308658"/>
                  <a:pt x="259401" y="315570"/>
                  <a:pt x="266218" y="324091"/>
                </a:cubicBezTo>
                <a:cubicBezTo>
                  <a:pt x="274908" y="334954"/>
                  <a:pt x="280314" y="348253"/>
                  <a:pt x="289367" y="358815"/>
                </a:cubicBezTo>
                <a:cubicBezTo>
                  <a:pt x="303571" y="375386"/>
                  <a:pt x="323559" y="386954"/>
                  <a:pt x="335666" y="405114"/>
                </a:cubicBezTo>
                <a:cubicBezTo>
                  <a:pt x="343382" y="416689"/>
                  <a:pt x="348978" y="430001"/>
                  <a:pt x="358815" y="439838"/>
                </a:cubicBezTo>
                <a:cubicBezTo>
                  <a:pt x="368652" y="449675"/>
                  <a:pt x="382676" y="454297"/>
                  <a:pt x="393539" y="462987"/>
                </a:cubicBezTo>
                <a:cubicBezTo>
                  <a:pt x="402061" y="469804"/>
                  <a:pt x="407959" y="479589"/>
                  <a:pt x="416689" y="486137"/>
                </a:cubicBezTo>
                <a:cubicBezTo>
                  <a:pt x="438947" y="502830"/>
                  <a:pt x="466464" y="512762"/>
                  <a:pt x="486137" y="532435"/>
                </a:cubicBezTo>
                <a:cubicBezTo>
                  <a:pt x="501570" y="547868"/>
                  <a:pt x="514276" y="566627"/>
                  <a:pt x="532436" y="578734"/>
                </a:cubicBezTo>
                <a:lnTo>
                  <a:pt x="601884" y="625033"/>
                </a:lnTo>
                <a:lnTo>
                  <a:pt x="636608" y="648182"/>
                </a:lnTo>
                <a:cubicBezTo>
                  <a:pt x="673292" y="703209"/>
                  <a:pt x="646561" y="678508"/>
                  <a:pt x="729205" y="706056"/>
                </a:cubicBezTo>
                <a:lnTo>
                  <a:pt x="763929" y="717630"/>
                </a:lnTo>
                <a:cubicBezTo>
                  <a:pt x="790937" y="713772"/>
                  <a:pt x="818369" y="712191"/>
                  <a:pt x="844952" y="706056"/>
                </a:cubicBezTo>
                <a:cubicBezTo>
                  <a:pt x="868729" y="700569"/>
                  <a:pt x="890083" y="684933"/>
                  <a:pt x="914400" y="682906"/>
                </a:cubicBezTo>
                <a:lnTo>
                  <a:pt x="1053296" y="671331"/>
                </a:lnTo>
                <a:cubicBezTo>
                  <a:pt x="1061013" y="663615"/>
                  <a:pt x="1067088" y="653797"/>
                  <a:pt x="1076446" y="648182"/>
                </a:cubicBezTo>
                <a:cubicBezTo>
                  <a:pt x="1086908" y="641905"/>
                  <a:pt x="1102543" y="645234"/>
                  <a:pt x="1111170" y="636607"/>
                </a:cubicBezTo>
                <a:cubicBezTo>
                  <a:pt x="1130843" y="616934"/>
                  <a:pt x="1137795" y="586832"/>
                  <a:pt x="1157468" y="567159"/>
                </a:cubicBezTo>
                <a:lnTo>
                  <a:pt x="1180618" y="544010"/>
                </a:lnTo>
                <a:cubicBezTo>
                  <a:pt x="1188874" y="519242"/>
                  <a:pt x="1194225" y="493040"/>
                  <a:pt x="1215342" y="474562"/>
                </a:cubicBezTo>
                <a:cubicBezTo>
                  <a:pt x="1236280" y="456241"/>
                  <a:pt x="1265117" y="447936"/>
                  <a:pt x="1284790" y="428263"/>
                </a:cubicBezTo>
                <a:lnTo>
                  <a:pt x="1319514" y="393539"/>
                </a:lnTo>
                <a:cubicBezTo>
                  <a:pt x="1354238" y="397397"/>
                  <a:pt x="1389979" y="395921"/>
                  <a:pt x="1423686" y="405114"/>
                </a:cubicBezTo>
                <a:cubicBezTo>
                  <a:pt x="1434214" y="407985"/>
                  <a:pt x="1438314" y="421446"/>
                  <a:pt x="1446836" y="428263"/>
                </a:cubicBezTo>
                <a:cubicBezTo>
                  <a:pt x="1519831" y="486657"/>
                  <a:pt x="1448824" y="418675"/>
                  <a:pt x="1504709" y="474562"/>
                </a:cubicBezTo>
                <a:lnTo>
                  <a:pt x="1539433" y="578734"/>
                </a:lnTo>
                <a:cubicBezTo>
                  <a:pt x="1543291" y="590309"/>
                  <a:pt x="1544240" y="603306"/>
                  <a:pt x="1551008" y="613458"/>
                </a:cubicBezTo>
                <a:cubicBezTo>
                  <a:pt x="1603359" y="691986"/>
                  <a:pt x="1577633" y="663233"/>
                  <a:pt x="1620456" y="706056"/>
                </a:cubicBezTo>
                <a:cubicBezTo>
                  <a:pt x="1647979" y="788624"/>
                  <a:pt x="1608952" y="688798"/>
                  <a:pt x="1666755" y="775504"/>
                </a:cubicBezTo>
                <a:cubicBezTo>
                  <a:pt x="1673523" y="785656"/>
                  <a:pt x="1672052" y="799766"/>
                  <a:pt x="1678329" y="810228"/>
                </a:cubicBezTo>
                <a:cubicBezTo>
                  <a:pt x="1691227" y="831725"/>
                  <a:pt x="1718007" y="841969"/>
                  <a:pt x="1736203" y="856526"/>
                </a:cubicBezTo>
                <a:cubicBezTo>
                  <a:pt x="1744724" y="863343"/>
                  <a:pt x="1751636" y="871959"/>
                  <a:pt x="1759352" y="879676"/>
                </a:cubicBezTo>
                <a:lnTo>
                  <a:pt x="1851949" y="868101"/>
                </a:lnTo>
                <a:cubicBezTo>
                  <a:pt x="2000201" y="852495"/>
                  <a:pt x="1936328" y="870839"/>
                  <a:pt x="2013995" y="844952"/>
                </a:cubicBezTo>
                <a:cubicBezTo>
                  <a:pt x="2021711" y="837235"/>
                  <a:pt x="2027786" y="827417"/>
                  <a:pt x="2037144" y="821802"/>
                </a:cubicBezTo>
                <a:cubicBezTo>
                  <a:pt x="2047606" y="815525"/>
                  <a:pt x="2060955" y="815684"/>
                  <a:pt x="2071868" y="810228"/>
                </a:cubicBezTo>
                <a:cubicBezTo>
                  <a:pt x="2084311" y="804007"/>
                  <a:pt x="2095018" y="794795"/>
                  <a:pt x="2106593" y="787078"/>
                </a:cubicBezTo>
                <a:cubicBezTo>
                  <a:pt x="2114309" y="775503"/>
                  <a:pt x="2123521" y="764796"/>
                  <a:pt x="2129742" y="752354"/>
                </a:cubicBezTo>
                <a:cubicBezTo>
                  <a:pt x="2135198" y="741441"/>
                  <a:pt x="2132690" y="726257"/>
                  <a:pt x="2141317" y="717630"/>
                </a:cubicBezTo>
                <a:cubicBezTo>
                  <a:pt x="2149944" y="709003"/>
                  <a:pt x="2164466" y="709914"/>
                  <a:pt x="2176041" y="706056"/>
                </a:cubicBezTo>
                <a:cubicBezTo>
                  <a:pt x="2206907" y="713772"/>
                  <a:pt x="2242166" y="711557"/>
                  <a:pt x="2268638" y="729205"/>
                </a:cubicBezTo>
                <a:cubicBezTo>
                  <a:pt x="2280213" y="736921"/>
                  <a:pt x="2292499" y="743664"/>
                  <a:pt x="2303362" y="752354"/>
                </a:cubicBezTo>
                <a:cubicBezTo>
                  <a:pt x="2311884" y="759171"/>
                  <a:pt x="2317782" y="768956"/>
                  <a:pt x="2326512" y="775504"/>
                </a:cubicBezTo>
                <a:cubicBezTo>
                  <a:pt x="2348770" y="792197"/>
                  <a:pt x="2376287" y="802129"/>
                  <a:pt x="2395960" y="821802"/>
                </a:cubicBezTo>
                <a:cubicBezTo>
                  <a:pt x="2427736" y="853579"/>
                  <a:pt x="2408756" y="841501"/>
                  <a:pt x="2453833" y="856526"/>
                </a:cubicBezTo>
                <a:cubicBezTo>
                  <a:pt x="2465408" y="864243"/>
                  <a:pt x="2475771" y="874196"/>
                  <a:pt x="2488557" y="879676"/>
                </a:cubicBezTo>
                <a:cubicBezTo>
                  <a:pt x="2517568" y="892109"/>
                  <a:pt x="2594148" y="898874"/>
                  <a:pt x="2615879" y="902825"/>
                </a:cubicBezTo>
                <a:cubicBezTo>
                  <a:pt x="2754556" y="928040"/>
                  <a:pt x="2585312" y="901178"/>
                  <a:pt x="2696901" y="925975"/>
                </a:cubicBezTo>
                <a:cubicBezTo>
                  <a:pt x="2719811" y="931066"/>
                  <a:pt x="2743200" y="933691"/>
                  <a:pt x="2766349" y="937549"/>
                </a:cubicBezTo>
                <a:cubicBezTo>
                  <a:pt x="2820364" y="933691"/>
                  <a:pt x="2874613" y="932302"/>
                  <a:pt x="2928395" y="925975"/>
                </a:cubicBezTo>
                <a:cubicBezTo>
                  <a:pt x="2940512" y="924549"/>
                  <a:pt x="2952657" y="920677"/>
                  <a:pt x="2963119" y="914400"/>
                </a:cubicBezTo>
                <a:cubicBezTo>
                  <a:pt x="2972477" y="908785"/>
                  <a:pt x="2978552" y="898967"/>
                  <a:pt x="2986268" y="891250"/>
                </a:cubicBezTo>
                <a:cubicBezTo>
                  <a:pt x="2990126" y="879675"/>
                  <a:pt x="2991566" y="866988"/>
                  <a:pt x="2997843" y="856526"/>
                </a:cubicBezTo>
                <a:cubicBezTo>
                  <a:pt x="3008838" y="838202"/>
                  <a:pt x="3039947" y="820741"/>
                  <a:pt x="3055717" y="810228"/>
                </a:cubicBezTo>
                <a:cubicBezTo>
                  <a:pt x="3090441" y="814086"/>
                  <a:pt x="3126182" y="812609"/>
                  <a:pt x="3159889" y="821802"/>
                </a:cubicBezTo>
                <a:cubicBezTo>
                  <a:pt x="3170417" y="824673"/>
                  <a:pt x="3174517" y="838135"/>
                  <a:pt x="3183038" y="844952"/>
                </a:cubicBezTo>
                <a:cubicBezTo>
                  <a:pt x="3220439" y="874873"/>
                  <a:pt x="3232217" y="866633"/>
                  <a:pt x="3264061" y="914400"/>
                </a:cubicBezTo>
                <a:cubicBezTo>
                  <a:pt x="3271777" y="925975"/>
                  <a:pt x="3278520" y="938261"/>
                  <a:pt x="3287210" y="949124"/>
                </a:cubicBezTo>
                <a:cubicBezTo>
                  <a:pt x="3301563" y="967065"/>
                  <a:pt x="3325034" y="985398"/>
                  <a:pt x="3345084" y="995423"/>
                </a:cubicBezTo>
                <a:cubicBezTo>
                  <a:pt x="3355997" y="1000879"/>
                  <a:pt x="3368233" y="1003139"/>
                  <a:pt x="3379808" y="1006997"/>
                </a:cubicBezTo>
                <a:cubicBezTo>
                  <a:pt x="3399050" y="1026239"/>
                  <a:pt x="3411397" y="1041614"/>
                  <a:pt x="3437681" y="1053296"/>
                </a:cubicBezTo>
                <a:cubicBezTo>
                  <a:pt x="3466532" y="1066119"/>
                  <a:pt x="3519761" y="1080538"/>
                  <a:pt x="3553428" y="1088020"/>
                </a:cubicBezTo>
                <a:cubicBezTo>
                  <a:pt x="3572633" y="1092288"/>
                  <a:pt x="3592096" y="1095327"/>
                  <a:pt x="3611301" y="1099595"/>
                </a:cubicBezTo>
                <a:cubicBezTo>
                  <a:pt x="3626830" y="1103046"/>
                  <a:pt x="3642071" y="1107718"/>
                  <a:pt x="3657600" y="1111169"/>
                </a:cubicBezTo>
                <a:cubicBezTo>
                  <a:pt x="3676805" y="1115437"/>
                  <a:pt x="3696494" y="1117567"/>
                  <a:pt x="3715474" y="1122744"/>
                </a:cubicBezTo>
                <a:cubicBezTo>
                  <a:pt x="3739016" y="1129165"/>
                  <a:pt x="3761773" y="1138178"/>
                  <a:pt x="3784922" y="1145894"/>
                </a:cubicBezTo>
                <a:lnTo>
                  <a:pt x="3854370" y="1169043"/>
                </a:lnTo>
                <a:lnTo>
                  <a:pt x="3889094" y="1180618"/>
                </a:lnTo>
                <a:lnTo>
                  <a:pt x="3923818" y="1192192"/>
                </a:lnTo>
                <a:cubicBezTo>
                  <a:pt x="3982471" y="1250847"/>
                  <a:pt x="3906565" y="1181841"/>
                  <a:pt x="3981691" y="1226916"/>
                </a:cubicBezTo>
                <a:cubicBezTo>
                  <a:pt x="3991049" y="1232531"/>
                  <a:pt x="3996319" y="1243249"/>
                  <a:pt x="4004841" y="1250066"/>
                </a:cubicBezTo>
                <a:cubicBezTo>
                  <a:pt x="4015704" y="1258756"/>
                  <a:pt x="4028878" y="1264309"/>
                  <a:pt x="4039565" y="1273215"/>
                </a:cubicBezTo>
                <a:cubicBezTo>
                  <a:pt x="4052140" y="1283694"/>
                  <a:pt x="4059980" y="1299990"/>
                  <a:pt x="4074289" y="1307939"/>
                </a:cubicBezTo>
                <a:cubicBezTo>
                  <a:pt x="4095620" y="1319789"/>
                  <a:pt x="4143737" y="1331088"/>
                  <a:pt x="4143737" y="1331088"/>
                </a:cubicBezTo>
                <a:lnTo>
                  <a:pt x="4271058" y="1319514"/>
                </a:lnTo>
                <a:cubicBezTo>
                  <a:pt x="4346100" y="1312010"/>
                  <a:pt x="4394023" y="1305590"/>
                  <a:pt x="4467828" y="1296364"/>
                </a:cubicBezTo>
                <a:cubicBezTo>
                  <a:pt x="4471686" y="1277073"/>
                  <a:pt x="4461807" y="1247289"/>
                  <a:pt x="4479403" y="1238491"/>
                </a:cubicBezTo>
                <a:cubicBezTo>
                  <a:pt x="4503804" y="1226290"/>
                  <a:pt x="4534543" y="1241439"/>
                  <a:pt x="4560425" y="1250066"/>
                </a:cubicBezTo>
                <a:cubicBezTo>
                  <a:pt x="4570778" y="1253517"/>
                  <a:pt x="4574217" y="1267600"/>
                  <a:pt x="4583575" y="1273215"/>
                </a:cubicBezTo>
                <a:cubicBezTo>
                  <a:pt x="4594037" y="1279492"/>
                  <a:pt x="4607192" y="1279741"/>
                  <a:pt x="4618299" y="1284790"/>
                </a:cubicBezTo>
                <a:cubicBezTo>
                  <a:pt x="4649715" y="1299070"/>
                  <a:pt x="4682183" y="1311946"/>
                  <a:pt x="4710896" y="1331088"/>
                </a:cubicBezTo>
                <a:lnTo>
                  <a:pt x="4780344" y="1377387"/>
                </a:lnTo>
                <a:cubicBezTo>
                  <a:pt x="4813134" y="1475754"/>
                  <a:pt x="4767403" y="1355819"/>
                  <a:pt x="4815068" y="1435261"/>
                </a:cubicBezTo>
                <a:cubicBezTo>
                  <a:pt x="4845011" y="1485166"/>
                  <a:pt x="4804674" y="1457040"/>
                  <a:pt x="4849793" y="1493134"/>
                </a:cubicBezTo>
                <a:cubicBezTo>
                  <a:pt x="4860656" y="1501824"/>
                  <a:pt x="4873654" y="1507593"/>
                  <a:pt x="4884517" y="1516283"/>
                </a:cubicBezTo>
                <a:cubicBezTo>
                  <a:pt x="4915568" y="1541124"/>
                  <a:pt x="4904078" y="1540736"/>
                  <a:pt x="4930815" y="1574157"/>
                </a:cubicBezTo>
                <a:cubicBezTo>
                  <a:pt x="4956693" y="1606504"/>
                  <a:pt x="4953965" y="1584106"/>
                  <a:pt x="4953965" y="1608881"/>
                </a:cubicBezTo>
              </a:path>
            </a:pathLst>
          </a:custGeom>
          <a:noFill/>
          <a:ln w="1079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6" name="Oval 15">
            <a:extLst>
              <a:ext uri="{FF2B5EF4-FFF2-40B4-BE49-F238E27FC236}">
                <a16:creationId xmlns:a16="http://schemas.microsoft.com/office/drawing/2014/main" id="{91DC5E91-81E7-5044-8D4C-7539EFFC7FCB}"/>
              </a:ext>
            </a:extLst>
          </p:cNvPr>
          <p:cNvSpPr/>
          <p:nvPr/>
        </p:nvSpPr>
        <p:spPr>
          <a:xfrm>
            <a:off x="1750679" y="2488557"/>
            <a:ext cx="761027" cy="201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4100" name="Picture 4">
            <a:extLst>
              <a:ext uri="{FF2B5EF4-FFF2-40B4-BE49-F238E27FC236}">
                <a16:creationId xmlns:a16="http://schemas.microsoft.com/office/drawing/2014/main" id="{909DB7F6-AF73-3049-8F16-A35627BE5D3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0000" r="60631"/>
          <a:stretch/>
        </p:blipFill>
        <p:spPr bwMode="auto">
          <a:xfrm flipH="1">
            <a:off x="3422476" y="2488557"/>
            <a:ext cx="942923" cy="97661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70EF9442-BC87-D94A-8BAA-27B3326C4580}"/>
              </a:ext>
            </a:extLst>
          </p:cNvPr>
          <p:cNvPicPr>
            <a:picLocks noChangeAspect="1"/>
          </p:cNvPicPr>
          <p:nvPr/>
        </p:nvPicPr>
        <p:blipFill rotWithShape="1">
          <a:blip r:embed="rId6"/>
          <a:srcRect l="3823" t="6892" r="51652" b="50000"/>
          <a:stretch/>
        </p:blipFill>
        <p:spPr>
          <a:xfrm>
            <a:off x="1528042" y="1944547"/>
            <a:ext cx="1152095" cy="726629"/>
          </a:xfrm>
          <a:prstGeom prst="rect">
            <a:avLst/>
          </a:prstGeom>
        </p:spPr>
      </p:pic>
      <p:pic>
        <p:nvPicPr>
          <p:cNvPr id="25" name="Picture 24">
            <a:extLst>
              <a:ext uri="{FF2B5EF4-FFF2-40B4-BE49-F238E27FC236}">
                <a16:creationId xmlns:a16="http://schemas.microsoft.com/office/drawing/2014/main" id="{04A7B426-2FA4-254F-8239-0FEB0B8B71E5}"/>
              </a:ext>
            </a:extLst>
          </p:cNvPr>
          <p:cNvPicPr>
            <a:picLocks noChangeAspect="1"/>
          </p:cNvPicPr>
          <p:nvPr/>
        </p:nvPicPr>
        <p:blipFill rotWithShape="1">
          <a:blip r:embed="rId6"/>
          <a:srcRect l="3823" t="6892" r="51652" b="50000"/>
          <a:stretch/>
        </p:blipFill>
        <p:spPr>
          <a:xfrm>
            <a:off x="5169384" y="2690078"/>
            <a:ext cx="1152095" cy="909694"/>
          </a:xfrm>
          <a:prstGeom prst="rect">
            <a:avLst/>
          </a:prstGeom>
        </p:spPr>
      </p:pic>
      <p:pic>
        <p:nvPicPr>
          <p:cNvPr id="14" name="Picture 2">
            <a:extLst>
              <a:ext uri="{FF2B5EF4-FFF2-40B4-BE49-F238E27FC236}">
                <a16:creationId xmlns:a16="http://schemas.microsoft.com/office/drawing/2014/main" id="{D8A518FA-F603-5648-A88A-76326E1FBA8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3975" b="18184"/>
          <a:stretch/>
        </p:blipFill>
        <p:spPr bwMode="auto">
          <a:xfrm>
            <a:off x="74047" y="3859772"/>
            <a:ext cx="1325132" cy="89678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4">
            <a:extLst>
              <a:ext uri="{FF2B5EF4-FFF2-40B4-BE49-F238E27FC236}">
                <a16:creationId xmlns:a16="http://schemas.microsoft.com/office/drawing/2014/main" id="{F4C35BC5-C6FB-6542-B753-DAA3E31A51EF}"/>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2047" b="3835"/>
          <a:stretch/>
        </p:blipFill>
        <p:spPr bwMode="auto">
          <a:xfrm>
            <a:off x="0" y="-83194"/>
            <a:ext cx="9135626" cy="5143501"/>
          </a:xfrm>
          <a:prstGeom prst="rect">
            <a:avLst/>
          </a:prstGeom>
          <a:noFill/>
          <a:ln w="76200" cmpd="tri">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3859871"/>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21" presetClass="entr" presetSubtype="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2)">
                                      <p:cBhvr>
                                        <p:cTn id="13" dur="750"/>
                                        <p:tgtEl>
                                          <p:spTgt spid="8"/>
                                        </p:tgtEl>
                                      </p:cBhvr>
                                    </p:animEffect>
                                  </p:childTnLst>
                                </p:cTn>
                              </p:par>
                              <p:par>
                                <p:cTn id="14" presetID="22" presetClass="entr" presetSubtype="4" repeatCount="1000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repeatCount="indefinite"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2000"/>
                                        <p:tgtEl>
                                          <p:spTgt spid="15"/>
                                        </p:tgtEl>
                                      </p:cBhvr>
                                    </p:animEffect>
                                  </p:childTnLst>
                                  <p:subTnLst>
                                    <p:audio>
                                      <p:cMediaNode>
                                        <p:cTn display="0" masterRel="sameClick">
                                          <p:stCondLst>
                                            <p:cond evt="begin" delay="0">
                                              <p:tn val="19"/>
                                            </p:cond>
                                          </p:stCondLst>
                                          <p:endCondLst>
                                            <p:cond evt="onStopAudio" delay="0">
                                              <p:tgtEl>
                                                <p:sldTgt/>
                                              </p:tgtEl>
                                            </p:cond>
                                          </p:endCondLst>
                                        </p:cTn>
                                        <p:tgtEl>
                                          <p:sndTgt r:embed="rId2" name="push.wav"/>
                                        </p:tgtEl>
                                      </p:cMediaNode>
                                    </p:audio>
                                  </p:subTnLst>
                                </p:cTn>
                              </p:par>
                            </p:childTnLst>
                          </p:cTn>
                        </p:par>
                        <p:par>
                          <p:cTn id="22" fill="hold">
                            <p:stCondLst>
                              <p:cond delay="2000"/>
                            </p:stCondLst>
                            <p:childTnLst>
                              <p:par>
                                <p:cTn id="23" presetID="22" presetClass="entr" presetSubtype="4" repeatCount="3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3500"/>
                            </p:stCondLst>
                            <p:childTnLst>
                              <p:par>
                                <p:cTn id="27" presetID="22" presetClass="entr" presetSubtype="4" repeatCount="3000" fill="hold" nodeType="afterEffect">
                                  <p:stCondLst>
                                    <p:cond delay="0"/>
                                  </p:stCondLst>
                                  <p:childTnLst>
                                    <p:set>
                                      <p:cBhvr>
                                        <p:cTn id="28" dur="1" fill="hold">
                                          <p:stCondLst>
                                            <p:cond delay="0"/>
                                          </p:stCondLst>
                                        </p:cTn>
                                        <p:tgtEl>
                                          <p:spTgt spid="4100"/>
                                        </p:tgtEl>
                                        <p:attrNameLst>
                                          <p:attrName>style.visibility</p:attrName>
                                        </p:attrNameLst>
                                      </p:cBhvr>
                                      <p:to>
                                        <p:strVal val="visible"/>
                                      </p:to>
                                    </p:set>
                                    <p:animEffect transition="in" filter="wipe(down)">
                                      <p:cBhvr>
                                        <p:cTn id="29" dur="500"/>
                                        <p:tgtEl>
                                          <p:spTgt spid="4100"/>
                                        </p:tgtEl>
                                      </p:cBhvr>
                                    </p:animEffect>
                                  </p:childTnLst>
                                </p:cTn>
                              </p:par>
                            </p:childTnLst>
                          </p:cTn>
                        </p:par>
                        <p:par>
                          <p:cTn id="30" fill="hold">
                            <p:stCondLst>
                              <p:cond delay="5000"/>
                            </p:stCondLst>
                            <p:childTnLst>
                              <p:par>
                                <p:cTn id="31" presetID="22" presetClass="entr" presetSubtype="4" repeatCount="300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2000" fill="hold"/>
                                        <p:tgtEl>
                                          <p:spTgt spid="27"/>
                                        </p:tgtEl>
                                        <p:attrNameLst>
                                          <p:attrName>ppt_w</p:attrName>
                                        </p:attrNameLst>
                                      </p:cBhvr>
                                      <p:tavLst>
                                        <p:tav tm="0">
                                          <p:val>
                                            <p:fltVal val="0"/>
                                          </p:val>
                                        </p:tav>
                                        <p:tav tm="100000">
                                          <p:val>
                                            <p:strVal val="#ppt_w"/>
                                          </p:val>
                                        </p:tav>
                                      </p:tavLst>
                                    </p:anim>
                                    <p:anim calcmode="lin" valueType="num">
                                      <p:cBhvr>
                                        <p:cTn id="39" dur="2000" fill="hold"/>
                                        <p:tgtEl>
                                          <p:spTgt spid="27"/>
                                        </p:tgtEl>
                                        <p:attrNameLst>
                                          <p:attrName>ppt_h</p:attrName>
                                        </p:attrNameLst>
                                      </p:cBhvr>
                                      <p:tavLst>
                                        <p:tav tm="0">
                                          <p:val>
                                            <p:fltVal val="0"/>
                                          </p:val>
                                        </p:tav>
                                        <p:tav tm="100000">
                                          <p:val>
                                            <p:strVal val="#ppt_h"/>
                                          </p:val>
                                        </p:tav>
                                      </p:tavLst>
                                    </p:anim>
                                    <p:anim calcmode="lin" valueType="num">
                                      <p:cBhvr>
                                        <p:cTn id="40" dur="2000" fill="hold"/>
                                        <p:tgtEl>
                                          <p:spTgt spid="27"/>
                                        </p:tgtEl>
                                        <p:attrNameLst>
                                          <p:attrName>style.rotation</p:attrName>
                                        </p:attrNameLst>
                                      </p:cBhvr>
                                      <p:tavLst>
                                        <p:tav tm="0">
                                          <p:val>
                                            <p:fltVal val="360"/>
                                          </p:val>
                                        </p:tav>
                                        <p:tav tm="100000">
                                          <p:val>
                                            <p:fltVal val="0"/>
                                          </p:val>
                                        </p:tav>
                                      </p:tavLst>
                                    </p:anim>
                                    <p:animEffect transition="in" filter="fade">
                                      <p:cBhvr>
                                        <p:cTn id="41"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sp>
        <p:nvSpPr>
          <p:cNvPr id="45" name="Rectangle 2">
            <a:extLst>
              <a:ext uri="{FF2B5EF4-FFF2-40B4-BE49-F238E27FC236}">
                <a16:creationId xmlns:a16="http://schemas.microsoft.com/office/drawing/2014/main" id="{6D7903CA-D383-6148-BC21-D73D6A9B37D5}"/>
              </a:ext>
            </a:extLst>
          </p:cNvPr>
          <p:cNvSpPr>
            <a:spLocks noChangeArrowheads="1"/>
          </p:cNvSpPr>
          <p:nvPr/>
        </p:nvSpPr>
        <p:spPr bwMode="auto">
          <a:xfrm>
            <a:off x="-6039" y="2188920"/>
            <a:ext cx="4578039"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none" spc="0" normalizeH="0" baseline="0" noProof="0" dirty="0">
                <a:ln>
                  <a:noFill/>
                </a:ln>
                <a:solidFill>
                  <a:srgbClr val="002060"/>
                </a:solidFill>
                <a:effectLst/>
                <a:uLnTx/>
                <a:uFillTx/>
                <a:latin typeface="Times New Roman" pitchFamily="18" charset="0"/>
                <a:ea typeface="Times New Roman" pitchFamily="18" charset="0"/>
                <a:cs typeface="Times New Roman" pitchFamily="18" charset="0"/>
                <a:sym typeface="Arial"/>
              </a:rPr>
              <a:t>a.  C</a:t>
            </a:r>
            <a:r>
              <a:rPr kumimoji="0" lang="en-US" sz="2800" b="1" i="0" u="sng" strike="noStrike" kern="0" cap="none" spc="0" normalizeH="0" baseline="0" noProof="0" dirty="0" err="1">
                <a:ln>
                  <a:noFill/>
                </a:ln>
                <a:solidFill>
                  <a:srgbClr val="002060"/>
                </a:solidFill>
                <a:effectLst/>
                <a:uLnTx/>
                <a:uFillTx/>
                <a:latin typeface="Times New Roman" pitchFamily="18" charset="0"/>
                <a:ea typeface="Times New Roman" pitchFamily="18" charset="0"/>
                <a:cs typeface="Times New Roman" pitchFamily="18" charset="0"/>
                <a:sym typeface="Arial"/>
              </a:rPr>
              <a:t>huẩn</a:t>
            </a:r>
            <a:r>
              <a:rPr kumimoji="0" lang="en-US" sz="2800" b="1" i="0" u="sng" strike="noStrike" kern="0" cap="none" spc="0" normalizeH="0" baseline="0" noProof="0" dirty="0">
                <a:ln>
                  <a:noFill/>
                </a:ln>
                <a:solidFill>
                  <a:srgbClr val="002060"/>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002060"/>
                </a:solidFill>
                <a:effectLst/>
                <a:uLnTx/>
                <a:uFillTx/>
                <a:latin typeface="Times New Roman" pitchFamily="18" charset="0"/>
                <a:ea typeface="Times New Roman" pitchFamily="18" charset="0"/>
                <a:cs typeface="Times New Roman" pitchFamily="18" charset="0"/>
                <a:sym typeface="Arial"/>
              </a:rPr>
              <a:t>bị</a:t>
            </a:r>
            <a:r>
              <a:rPr kumimoji="0" lang="en-US" sz="2800" b="1" i="0" u="sng" strike="noStrike" kern="0" cap="none" spc="0" normalizeH="0" baseline="0" noProof="0" dirty="0">
                <a:ln>
                  <a:noFill/>
                </a:ln>
                <a:solidFill>
                  <a:srgbClr val="002060"/>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002060"/>
                </a:solidFill>
                <a:effectLst/>
                <a:uLnTx/>
                <a:uFillTx/>
                <a:latin typeface="Times New Roman" pitchFamily="18" charset="0"/>
                <a:ea typeface="Times New Roman" pitchFamily="18" charset="0"/>
                <a:cs typeface="Times New Roman" pitchFamily="18" charset="0"/>
                <a:sym typeface="Arial"/>
              </a:rPr>
              <a:t>kháng</a:t>
            </a:r>
            <a:r>
              <a:rPr kumimoji="0" lang="en-US" sz="2800" b="1" i="0" u="sng" strike="noStrike" kern="0" cap="none" spc="0" normalizeH="0" baseline="0" noProof="0" dirty="0">
                <a:ln>
                  <a:noFill/>
                </a:ln>
                <a:solidFill>
                  <a:srgbClr val="002060"/>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002060"/>
                </a:solidFill>
                <a:effectLst/>
                <a:uLnTx/>
                <a:uFillTx/>
                <a:latin typeface="Times New Roman" pitchFamily="18" charset="0"/>
                <a:ea typeface="Times New Roman" pitchFamily="18" charset="0"/>
                <a:cs typeface="Times New Roman" pitchFamily="18" charset="0"/>
                <a:sym typeface="Arial"/>
              </a:rPr>
              <a:t>chiến</a:t>
            </a:r>
            <a:r>
              <a:rPr kumimoji="0" lang="en-US" sz="2800" b="1" i="0" u="sng" strike="noStrike" kern="0" cap="none" spc="0" normalizeH="0" baseline="0" noProof="0" dirty="0">
                <a:ln>
                  <a:noFill/>
                </a:ln>
                <a:solidFill>
                  <a:srgbClr val="002060"/>
                </a:solidFill>
                <a:effectLst/>
                <a:uLnTx/>
                <a:uFillTx/>
                <a:latin typeface="Times New Roman" pitchFamily="18" charset="0"/>
                <a:ea typeface="Times New Roman" pitchFamily="18" charset="0"/>
                <a:cs typeface="Times New Roman" pitchFamily="18" charset="0"/>
                <a:sym typeface="Arial"/>
              </a:rPr>
              <a:t>:</a:t>
            </a:r>
            <a:endParaRPr kumimoji="0" lang="en-US" sz="2800" b="1" i="0" u="sng" strike="noStrike" kern="0" cap="none" spc="0" normalizeH="0" baseline="0" noProof="0" dirty="0">
              <a:ln>
                <a:noFill/>
              </a:ln>
              <a:solidFill>
                <a:srgbClr val="002060"/>
              </a:solidFill>
              <a:effectLst/>
              <a:uLnTx/>
              <a:uFillTx/>
              <a:latin typeface="Times New Roman" pitchFamily="18" charset="0"/>
              <a:cs typeface="Times New Roman" pitchFamily="18" charset="0"/>
              <a:sym typeface="Arial"/>
            </a:endParaRPr>
          </a:p>
        </p:txBody>
      </p:sp>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6039" y="1234813"/>
            <a:ext cx="86587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kháng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chiến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giai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đoạn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năm</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1077)</a:t>
            </a:r>
            <a:endPar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00592"/>
            <a:ext cx="9361427" cy="128540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32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
        <p:nvSpPr>
          <p:cNvPr id="2" name="Google Shape;1392;p57">
            <a:extLst>
              <a:ext uri="{FF2B5EF4-FFF2-40B4-BE49-F238E27FC236}">
                <a16:creationId xmlns:a16="http://schemas.microsoft.com/office/drawing/2014/main" id="{F715B76A-C008-3E87-4850-1482ED5EE0FB}"/>
              </a:ext>
            </a:extLst>
          </p:cNvPr>
          <p:cNvSpPr txBox="1">
            <a:spLocks/>
          </p:cNvSpPr>
          <p:nvPr/>
        </p:nvSpPr>
        <p:spPr>
          <a:xfrm>
            <a:off x="281866" y="2834389"/>
            <a:ext cx="7652220" cy="61727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1400"/>
              <a:buFont typeface="Open Sans"/>
              <a:buNone/>
              <a:defRPr sz="1600" b="0" i="0" u="none" strike="noStrike" cap="none">
                <a:solidFill>
                  <a:schemeClr val="dk1"/>
                </a:solidFill>
                <a:latin typeface="Open Sans"/>
                <a:ea typeface="Open Sans"/>
                <a:cs typeface="Open Sans"/>
                <a:sym typeface="Open Sans"/>
              </a:defRPr>
            </a:lvl1pPr>
            <a:lvl2pPr marL="914400" marR="0" lvl="1"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2pPr>
            <a:lvl3pPr marL="1371600" marR="0" lvl="2"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3pPr>
            <a:lvl4pPr marL="1828800" marR="0" lvl="3"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4pPr>
            <a:lvl5pPr marL="2286000" marR="0" lvl="4"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5pPr>
            <a:lvl6pPr marL="2743200" marR="0" lvl="5"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6pPr>
            <a:lvl7pPr marL="3200400" marR="0" lvl="6"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7pPr>
            <a:lvl8pPr marL="3657600" marR="0" lvl="7"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8pPr>
            <a:lvl9pPr marL="4114800" marR="0" lvl="8"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9pPr>
          </a:lstStyle>
          <a:p>
            <a:pPr marL="0" indent="0" algn="just"/>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vi-VN" sz="2800" dirty="0">
                <a:solidFill>
                  <a:schemeClr val="accent1">
                    <a:lumMod val="10000"/>
                  </a:schemeClr>
                </a:solidFill>
                <a:latin typeface="Times New Roman" panose="02020603050405020304" pitchFamily="18" charset="0"/>
                <a:cs typeface="Times New Roman" panose="02020603050405020304" pitchFamily="18" charset="0"/>
              </a:rPr>
              <a:t>Hạ lệnh cho các địa phương chuẩn bị bố phòng</a:t>
            </a:r>
          </a:p>
        </p:txBody>
      </p:sp>
      <p:sp>
        <p:nvSpPr>
          <p:cNvPr id="4" name="Google Shape;1394;p57">
            <a:extLst>
              <a:ext uri="{FF2B5EF4-FFF2-40B4-BE49-F238E27FC236}">
                <a16:creationId xmlns:a16="http://schemas.microsoft.com/office/drawing/2014/main" id="{2B2A5752-0747-243F-E532-42AAC023D064}"/>
              </a:ext>
            </a:extLst>
          </p:cNvPr>
          <p:cNvSpPr txBox="1">
            <a:spLocks/>
          </p:cNvSpPr>
          <p:nvPr/>
        </p:nvSpPr>
        <p:spPr>
          <a:xfrm>
            <a:off x="281865" y="3451665"/>
            <a:ext cx="7941113" cy="46370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1400"/>
              <a:buFont typeface="Open Sans"/>
              <a:buNone/>
              <a:defRPr sz="1600" b="0" i="0" u="none" strike="noStrike" cap="none">
                <a:solidFill>
                  <a:schemeClr val="dk1"/>
                </a:solidFill>
                <a:latin typeface="Open Sans"/>
                <a:ea typeface="Open Sans"/>
                <a:cs typeface="Open Sans"/>
                <a:sym typeface="Open Sans"/>
              </a:defRPr>
            </a:lvl1pPr>
            <a:lvl2pPr marL="914400" marR="0" lvl="1"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2pPr>
            <a:lvl3pPr marL="1371600" marR="0" lvl="2"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3pPr>
            <a:lvl4pPr marL="1828800" marR="0" lvl="3"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4pPr>
            <a:lvl5pPr marL="2286000" marR="0" lvl="4"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5pPr>
            <a:lvl6pPr marL="2743200" marR="0" lvl="5"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6pPr>
            <a:lvl7pPr marL="3200400" marR="0" lvl="6"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7pPr>
            <a:lvl8pPr marL="3657600" marR="0" lvl="7"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8pPr>
            <a:lvl9pPr marL="4114800" marR="0" lvl="8" indent="-317500" algn="ctr" rtl="0">
              <a:lnSpc>
                <a:spcPct val="100000"/>
              </a:lnSpc>
              <a:spcBef>
                <a:spcPts val="0"/>
              </a:spcBef>
              <a:spcAft>
                <a:spcPts val="0"/>
              </a:spcAft>
              <a:buClr>
                <a:schemeClr val="dk1"/>
              </a:buClr>
              <a:buSzPts val="1400"/>
              <a:buFont typeface="Open Sans"/>
              <a:buNone/>
              <a:defRPr sz="1600" b="1" i="0" u="none" strike="noStrike" cap="none">
                <a:solidFill>
                  <a:schemeClr val="dk1"/>
                </a:solidFill>
                <a:latin typeface="Open Sans"/>
                <a:ea typeface="Open Sans"/>
                <a:cs typeface="Open Sans"/>
                <a:sym typeface="Open Sans"/>
              </a:defRPr>
            </a:lvl9pPr>
          </a:lstStyle>
          <a:p>
            <a:pPr marL="0" indent="0" algn="just"/>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vi-VN" sz="2800" dirty="0">
                <a:solidFill>
                  <a:schemeClr val="accent1">
                    <a:lumMod val="10000"/>
                  </a:schemeClr>
                </a:solidFill>
                <a:latin typeface="Times New Roman" panose="02020603050405020304" pitchFamily="18" charset="0"/>
                <a:cs typeface="Times New Roman" panose="02020603050405020304" pitchFamily="18" charset="0"/>
              </a:rPr>
              <a:t>Bố trí lực lượng thủy binh ở vùng Đông Bắc</a:t>
            </a:r>
          </a:p>
        </p:txBody>
      </p:sp>
      <p:sp>
        <p:nvSpPr>
          <p:cNvPr id="5" name="Google Shape;1396;p57">
            <a:extLst>
              <a:ext uri="{FF2B5EF4-FFF2-40B4-BE49-F238E27FC236}">
                <a16:creationId xmlns:a16="http://schemas.microsoft.com/office/drawing/2014/main" id="{330DAA1F-6C85-5C95-EC23-64E6D7C64275}"/>
              </a:ext>
            </a:extLst>
          </p:cNvPr>
          <p:cNvSpPr txBox="1">
            <a:spLocks/>
          </p:cNvSpPr>
          <p:nvPr/>
        </p:nvSpPr>
        <p:spPr>
          <a:xfrm>
            <a:off x="281865" y="4110084"/>
            <a:ext cx="8181991" cy="666215"/>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vi-VN" sz="2800" dirty="0">
                <a:solidFill>
                  <a:schemeClr val="accent1">
                    <a:lumMod val="10000"/>
                  </a:schemeClr>
                </a:solidFill>
                <a:latin typeface="Times New Roman" panose="02020603050405020304" pitchFamily="18" charset="0"/>
                <a:cs typeface="Times New Roman" panose="02020603050405020304" pitchFamily="18" charset="0"/>
              </a:rPr>
              <a:t>Xây dựng phòng tuyến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trên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sông</a:t>
            </a:r>
            <a:r>
              <a:rPr lang="vi-VN" sz="2800" dirty="0">
                <a:solidFill>
                  <a:schemeClr val="accent1">
                    <a:lumMod val="10000"/>
                  </a:schemeClr>
                </a:solidFill>
                <a:latin typeface="Times New Roman" panose="02020603050405020304" pitchFamily="18" charset="0"/>
                <a:cs typeface="Times New Roman" panose="02020603050405020304" pitchFamily="18" charset="0"/>
              </a:rPr>
              <a:t> Như Nguyệt</a:t>
            </a:r>
          </a:p>
        </p:txBody>
      </p:sp>
    </p:spTree>
    <p:extLst>
      <p:ext uri="{BB962C8B-B14F-4D97-AF65-F5344CB8AC3E}">
        <p14:creationId xmlns:p14="http://schemas.microsoft.com/office/powerpoint/2010/main" val="1569150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grpId="0" nodeType="clickEffect" p14:presetBounceEnd="50000">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14:bounceEnd="50000">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grpId="0" nodeType="clickEffect" p14:presetBounceEnd="50000">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14:bounceEnd="50000">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50000" fill="hold" grpId="0" nodeType="clickEffect" p14:presetBounceEnd="50000">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14:bounceEnd="50000">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uiExpand="1" build="p"/>
          <p:bldP spid="5" grpId="0" uiExpand="1" bui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5000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uiExpand="1" build="p"/>
          <p:bldP spid="5" grpId="0" uiExpand="1" build="p"/>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sp>
        <p:nvSpPr>
          <p:cNvPr id="45" name="Rectangle 2">
            <a:extLst>
              <a:ext uri="{FF2B5EF4-FFF2-40B4-BE49-F238E27FC236}">
                <a16:creationId xmlns:a16="http://schemas.microsoft.com/office/drawing/2014/main" id="{6D7903CA-D383-6148-BC21-D73D6A9B37D5}"/>
              </a:ext>
            </a:extLst>
          </p:cNvPr>
          <p:cNvSpPr>
            <a:spLocks noChangeArrowheads="1"/>
          </p:cNvSpPr>
          <p:nvPr/>
        </p:nvSpPr>
        <p:spPr bwMode="auto">
          <a:xfrm>
            <a:off x="-6039" y="2188920"/>
            <a:ext cx="396764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  C</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huẩn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bị</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kháng</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t>
            </a:r>
            <a:endParaRPr kumimoji="0" lang="en-US" sz="2800" b="0"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6039" y="1234813"/>
            <a:ext cx="86587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kháng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chiến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giai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đoạn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năm</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1077)</a:t>
            </a:r>
            <a:endPar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00592"/>
            <a:ext cx="9361427" cy="128540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32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
        <p:nvSpPr>
          <p:cNvPr id="2" name="Rectangle 2">
            <a:extLst>
              <a:ext uri="{FF2B5EF4-FFF2-40B4-BE49-F238E27FC236}">
                <a16:creationId xmlns:a16="http://schemas.microsoft.com/office/drawing/2014/main" id="{7756A7B6-9C4F-4FC4-B7E1-3A07F216874C}"/>
              </a:ext>
            </a:extLst>
          </p:cNvPr>
          <p:cNvSpPr>
            <a:spLocks noChangeArrowheads="1"/>
          </p:cNvSpPr>
          <p:nvPr/>
        </p:nvSpPr>
        <p:spPr bwMode="auto">
          <a:xfrm>
            <a:off x="57321" y="2692971"/>
            <a:ext cx="85953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b.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Cuộc</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đấu</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trên</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phong</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tuyến</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sông</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Như</a:t>
            </a:r>
            <a:r>
              <a:rPr kumimoji="0" lang="en-US" sz="2800" b="1"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Nguyệt</a:t>
            </a:r>
            <a:endParaRPr kumimoji="0" lang="en-US" sz="2800" b="1"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Tree>
    <p:extLst>
      <p:ext uri="{BB962C8B-B14F-4D97-AF65-F5344CB8AC3E}">
        <p14:creationId xmlns:p14="http://schemas.microsoft.com/office/powerpoint/2010/main" val="31444884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grpSp>
        <p:nvGrpSpPr>
          <p:cNvPr id="394" name="Google Shape;394;p35"/>
          <p:cNvGrpSpPr/>
          <p:nvPr/>
        </p:nvGrpSpPr>
        <p:grpSpPr>
          <a:xfrm>
            <a:off x="5325298" y="1401875"/>
            <a:ext cx="3029216" cy="3376724"/>
            <a:chOff x="5325298" y="1401875"/>
            <a:chExt cx="3029216" cy="3376724"/>
          </a:xfrm>
        </p:grpSpPr>
        <p:pic>
          <p:nvPicPr>
            <p:cNvPr id="395" name="Google Shape;395;p35"/>
            <p:cNvPicPr preferRelativeResize="0"/>
            <p:nvPr/>
          </p:nvPicPr>
          <p:blipFill>
            <a:blip r:embed="rId3">
              <a:alphaModFix/>
            </a:blip>
            <a:stretch>
              <a:fillRect/>
            </a:stretch>
          </p:blipFill>
          <p:spPr>
            <a:xfrm rot="-3834659">
              <a:off x="6665023" y="2077497"/>
              <a:ext cx="1097961" cy="357055"/>
            </a:xfrm>
            <a:prstGeom prst="rect">
              <a:avLst/>
            </a:prstGeom>
            <a:noFill/>
            <a:ln>
              <a:noFill/>
            </a:ln>
          </p:spPr>
        </p:pic>
        <p:pic>
          <p:nvPicPr>
            <p:cNvPr id="396" name="Google Shape;396;p35"/>
            <p:cNvPicPr preferRelativeResize="0"/>
            <p:nvPr/>
          </p:nvPicPr>
          <p:blipFill>
            <a:blip r:embed="rId3">
              <a:alphaModFix/>
            </a:blip>
            <a:stretch>
              <a:fillRect/>
            </a:stretch>
          </p:blipFill>
          <p:spPr>
            <a:xfrm rot="-5244271">
              <a:off x="6493573" y="1779848"/>
              <a:ext cx="1097958" cy="357056"/>
            </a:xfrm>
            <a:prstGeom prst="rect">
              <a:avLst/>
            </a:prstGeom>
            <a:noFill/>
            <a:ln>
              <a:noFill/>
            </a:ln>
          </p:spPr>
        </p:pic>
        <p:pic>
          <p:nvPicPr>
            <p:cNvPr id="397" name="Google Shape;397;p35"/>
            <p:cNvPicPr preferRelativeResize="0"/>
            <p:nvPr/>
          </p:nvPicPr>
          <p:blipFill>
            <a:blip r:embed="rId4">
              <a:alphaModFix/>
            </a:blip>
            <a:stretch>
              <a:fillRect/>
            </a:stretch>
          </p:blipFill>
          <p:spPr>
            <a:xfrm rot="5172484" flipH="1">
              <a:off x="7130170" y="2170760"/>
              <a:ext cx="990785" cy="1395436"/>
            </a:xfrm>
            <a:prstGeom prst="rect">
              <a:avLst/>
            </a:prstGeom>
            <a:noFill/>
            <a:ln>
              <a:noFill/>
            </a:ln>
          </p:spPr>
        </p:pic>
        <p:pic>
          <p:nvPicPr>
            <p:cNvPr id="398" name="Google Shape;398;p35"/>
            <p:cNvPicPr preferRelativeResize="0"/>
            <p:nvPr/>
          </p:nvPicPr>
          <p:blipFill>
            <a:blip r:embed="rId5">
              <a:alphaModFix/>
            </a:blip>
            <a:stretch>
              <a:fillRect/>
            </a:stretch>
          </p:blipFill>
          <p:spPr>
            <a:xfrm>
              <a:off x="5325298" y="2329184"/>
              <a:ext cx="2914801" cy="2449415"/>
            </a:xfrm>
            <a:prstGeom prst="rect">
              <a:avLst/>
            </a:prstGeom>
            <a:noFill/>
            <a:ln>
              <a:noFill/>
            </a:ln>
          </p:spPr>
        </p:pic>
      </p:grpSp>
      <p:grpSp>
        <p:nvGrpSpPr>
          <p:cNvPr id="399" name="Google Shape;399;p35"/>
          <p:cNvGrpSpPr/>
          <p:nvPr/>
        </p:nvGrpSpPr>
        <p:grpSpPr>
          <a:xfrm>
            <a:off x="395551" y="-262634"/>
            <a:ext cx="3777681" cy="4069091"/>
            <a:chOff x="395551" y="-262634"/>
            <a:chExt cx="3777681" cy="4069091"/>
          </a:xfrm>
        </p:grpSpPr>
        <p:pic>
          <p:nvPicPr>
            <p:cNvPr id="400" name="Google Shape;400;p35"/>
            <p:cNvPicPr preferRelativeResize="0"/>
            <p:nvPr/>
          </p:nvPicPr>
          <p:blipFill>
            <a:blip r:embed="rId3">
              <a:alphaModFix/>
            </a:blip>
            <a:stretch>
              <a:fillRect/>
            </a:stretch>
          </p:blipFill>
          <p:spPr>
            <a:xfrm rot="-4265453" flipH="1">
              <a:off x="1468984" y="2821772"/>
              <a:ext cx="1097963" cy="357054"/>
            </a:xfrm>
            <a:prstGeom prst="rect">
              <a:avLst/>
            </a:prstGeom>
            <a:noFill/>
            <a:ln>
              <a:noFill/>
            </a:ln>
          </p:spPr>
        </p:pic>
        <p:pic>
          <p:nvPicPr>
            <p:cNvPr id="401" name="Google Shape;401;p35"/>
            <p:cNvPicPr preferRelativeResize="0"/>
            <p:nvPr/>
          </p:nvPicPr>
          <p:blipFill>
            <a:blip r:embed="rId3">
              <a:alphaModFix/>
            </a:blip>
            <a:stretch>
              <a:fillRect/>
            </a:stretch>
          </p:blipFill>
          <p:spPr>
            <a:xfrm rot="-5400000" flipH="1">
              <a:off x="1717059" y="3078947"/>
              <a:ext cx="1097964" cy="357054"/>
            </a:xfrm>
            <a:prstGeom prst="rect">
              <a:avLst/>
            </a:prstGeom>
            <a:noFill/>
            <a:ln>
              <a:noFill/>
            </a:ln>
          </p:spPr>
        </p:pic>
        <p:pic>
          <p:nvPicPr>
            <p:cNvPr id="402" name="Google Shape;402;p35"/>
            <p:cNvPicPr preferRelativeResize="0"/>
            <p:nvPr/>
          </p:nvPicPr>
          <p:blipFill>
            <a:blip r:embed="rId6">
              <a:alphaModFix/>
            </a:blip>
            <a:stretch>
              <a:fillRect/>
            </a:stretch>
          </p:blipFill>
          <p:spPr>
            <a:xfrm rot="-1867234" flipH="1">
              <a:off x="665176" y="-4947"/>
              <a:ext cx="1167270" cy="1368416"/>
            </a:xfrm>
            <a:prstGeom prst="rect">
              <a:avLst/>
            </a:prstGeom>
            <a:noFill/>
            <a:ln>
              <a:noFill/>
            </a:ln>
          </p:spPr>
        </p:pic>
        <p:pic>
          <p:nvPicPr>
            <p:cNvPr id="403" name="Google Shape;403;p35"/>
            <p:cNvPicPr preferRelativeResize="0"/>
            <p:nvPr/>
          </p:nvPicPr>
          <p:blipFill>
            <a:blip r:embed="rId4">
              <a:alphaModFix/>
            </a:blip>
            <a:stretch>
              <a:fillRect/>
            </a:stretch>
          </p:blipFill>
          <p:spPr>
            <a:xfrm rot="-6306671" flipH="1">
              <a:off x="1371644" y="1704035"/>
              <a:ext cx="990786" cy="1395435"/>
            </a:xfrm>
            <a:prstGeom prst="rect">
              <a:avLst/>
            </a:prstGeom>
            <a:noFill/>
            <a:ln>
              <a:noFill/>
            </a:ln>
          </p:spPr>
        </p:pic>
        <p:pic>
          <p:nvPicPr>
            <p:cNvPr id="404" name="Google Shape;404;p35"/>
            <p:cNvPicPr preferRelativeResize="0"/>
            <p:nvPr/>
          </p:nvPicPr>
          <p:blipFill>
            <a:blip r:embed="rId7">
              <a:alphaModFix/>
            </a:blip>
            <a:stretch>
              <a:fillRect/>
            </a:stretch>
          </p:blipFill>
          <p:spPr>
            <a:xfrm rot="1392348">
              <a:off x="1080136" y="176558"/>
              <a:ext cx="2726349" cy="2421263"/>
            </a:xfrm>
            <a:prstGeom prst="rect">
              <a:avLst/>
            </a:prstGeom>
            <a:noFill/>
            <a:ln>
              <a:noFill/>
            </a:ln>
          </p:spPr>
        </p:pic>
      </p:grpSp>
      <p:sp>
        <p:nvSpPr>
          <p:cNvPr id="405" name="Google Shape;405;p35"/>
          <p:cNvSpPr/>
          <p:nvPr/>
        </p:nvSpPr>
        <p:spPr>
          <a:xfrm>
            <a:off x="1985925" y="819150"/>
            <a:ext cx="5172300" cy="3505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5"/>
          <p:cNvSpPr txBox="1">
            <a:spLocks noGrp="1"/>
          </p:cNvSpPr>
          <p:nvPr>
            <p:ph type="subTitle" idx="1"/>
          </p:nvPr>
        </p:nvSpPr>
        <p:spPr>
          <a:xfrm>
            <a:off x="2812722" y="1260506"/>
            <a:ext cx="3641810" cy="2621405"/>
          </a:xfrm>
          <a:prstGeom prst="rect">
            <a:avLst/>
          </a:prstGeom>
        </p:spPr>
        <p:txBody>
          <a:bodyPr spcFirstLastPara="1" wrap="square" lIns="91425" tIns="91425" rIns="91425" bIns="91425" anchor="t" anchorCtr="0">
            <a:noAutofit/>
          </a:bodyPr>
          <a:lstStyle/>
          <a:p>
            <a:pPr marL="0" lvl="0" indent="0"/>
            <a:r>
              <a:rPr lang="vi-VN" sz="4000" dirty="0">
                <a:latin typeface="Times New Roman" panose="02020603050405020304" pitchFamily="18" charset="0"/>
                <a:cs typeface="Times New Roman" panose="02020603050405020304" pitchFamily="18" charset="0"/>
              </a:rPr>
              <a:t>Sau thất bại ở Ung Châu, thái độ của nhà Tống thế nào? </a:t>
            </a:r>
            <a:endParaRPr sz="4000" dirty="0">
              <a:latin typeface="Times New Roman" panose="02020603050405020304" pitchFamily="18" charset="0"/>
              <a:cs typeface="Times New Roman" panose="02020603050405020304" pitchFamily="18" charset="0"/>
            </a:endParaRPr>
          </a:p>
        </p:txBody>
      </p:sp>
      <p:pic>
        <p:nvPicPr>
          <p:cNvPr id="408" name="Google Shape;408;p35"/>
          <p:cNvPicPr preferRelativeResize="0"/>
          <p:nvPr/>
        </p:nvPicPr>
        <p:blipFill>
          <a:blip r:embed="rId3">
            <a:alphaModFix/>
          </a:blip>
          <a:stretch>
            <a:fillRect/>
          </a:stretch>
        </p:blipFill>
        <p:spPr>
          <a:xfrm rot="2147771">
            <a:off x="-356346" y="4130431"/>
            <a:ext cx="1645944" cy="535260"/>
          </a:xfrm>
          <a:prstGeom prst="rect">
            <a:avLst/>
          </a:prstGeom>
          <a:noFill/>
          <a:ln>
            <a:noFill/>
          </a:ln>
        </p:spPr>
      </p:pic>
      <p:pic>
        <p:nvPicPr>
          <p:cNvPr id="409" name="Google Shape;409;p35"/>
          <p:cNvPicPr preferRelativeResize="0"/>
          <p:nvPr/>
        </p:nvPicPr>
        <p:blipFill>
          <a:blip r:embed="rId3">
            <a:alphaModFix/>
          </a:blip>
          <a:stretch>
            <a:fillRect/>
          </a:stretch>
        </p:blipFill>
        <p:spPr>
          <a:xfrm rot="10576772">
            <a:off x="5959729" y="183031"/>
            <a:ext cx="1645944" cy="535260"/>
          </a:xfrm>
          <a:prstGeom prst="rect">
            <a:avLst/>
          </a:prstGeom>
          <a:noFill/>
          <a:ln>
            <a:noFill/>
          </a:ln>
        </p:spPr>
      </p:pic>
      <p:pic>
        <p:nvPicPr>
          <p:cNvPr id="410" name="Google Shape;410;p35"/>
          <p:cNvPicPr preferRelativeResize="0"/>
          <p:nvPr/>
        </p:nvPicPr>
        <p:blipFill>
          <a:blip r:embed="rId7">
            <a:alphaModFix/>
          </a:blip>
          <a:stretch>
            <a:fillRect/>
          </a:stretch>
        </p:blipFill>
        <p:spPr>
          <a:xfrm rot="1392363">
            <a:off x="4881344" y="3623793"/>
            <a:ext cx="1333828" cy="1184581"/>
          </a:xfrm>
          <a:prstGeom prst="rect">
            <a:avLst/>
          </a:prstGeom>
          <a:noFill/>
          <a:ln>
            <a:noFill/>
          </a:ln>
        </p:spPr>
      </p:pic>
      <p:pic>
        <p:nvPicPr>
          <p:cNvPr id="411" name="Google Shape;411;p35"/>
          <p:cNvPicPr preferRelativeResize="0"/>
          <p:nvPr/>
        </p:nvPicPr>
        <p:blipFill>
          <a:blip r:embed="rId3">
            <a:alphaModFix/>
          </a:blip>
          <a:stretch>
            <a:fillRect/>
          </a:stretch>
        </p:blipFill>
        <p:spPr>
          <a:xfrm rot="-1280125">
            <a:off x="2456330" y="3738901"/>
            <a:ext cx="1382593" cy="449617"/>
          </a:xfrm>
          <a:prstGeom prst="rect">
            <a:avLst/>
          </a:prstGeom>
          <a:noFill/>
          <a:ln>
            <a:noFill/>
          </a:ln>
        </p:spPr>
      </p:pic>
      <p:pic>
        <p:nvPicPr>
          <p:cNvPr id="412" name="Google Shape;412;p35"/>
          <p:cNvPicPr preferRelativeResize="0"/>
          <p:nvPr/>
        </p:nvPicPr>
        <p:blipFill>
          <a:blip r:embed="rId3">
            <a:alphaModFix/>
          </a:blip>
          <a:stretch>
            <a:fillRect/>
          </a:stretch>
        </p:blipFill>
        <p:spPr>
          <a:xfrm rot="-9584082">
            <a:off x="8208103" y="937857"/>
            <a:ext cx="1645945" cy="535260"/>
          </a:xfrm>
          <a:prstGeom prst="rect">
            <a:avLst/>
          </a:prstGeom>
          <a:noFill/>
          <a:ln>
            <a:noFill/>
          </a:ln>
        </p:spPr>
      </p:pic>
    </p:spTree>
    <p:extLst>
      <p:ext uri="{BB962C8B-B14F-4D97-AF65-F5344CB8AC3E}">
        <p14:creationId xmlns:p14="http://schemas.microsoft.com/office/powerpoint/2010/main" val="1878526781"/>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07">
                                            <p:txEl>
                                              <p:pRg st="0" end="0"/>
                                            </p:txEl>
                                          </p:spTgt>
                                        </p:tgtEl>
                                        <p:attrNameLst>
                                          <p:attrName>style.visibility</p:attrName>
                                        </p:attrNameLst>
                                      </p:cBhvr>
                                      <p:to>
                                        <p:strVal val="visible"/>
                                      </p:to>
                                    </p:set>
                                    <p:animEffect transition="in" filter="barn(inVertical)">
                                      <p:cBhvr>
                                        <p:cTn id="7" dur="500"/>
                                        <p:tgtEl>
                                          <p:spTgt spid="4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852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2668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5000"/>
            <a:lum/>
          </a:blip>
          <a:srcRect/>
          <a:stretch>
            <a:fillRect t="-27000" r="-7000" b="-2000"/>
          </a:stretch>
        </a:blipFill>
        <a:effectLst/>
      </p:bgPr>
    </p:bg>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B053EB5-27E0-7F47-8499-E2AB079BC2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3975" b="18184"/>
          <a:stretch/>
        </p:blipFill>
        <p:spPr bwMode="auto">
          <a:xfrm>
            <a:off x="5080606" y="685374"/>
            <a:ext cx="1325132" cy="896789"/>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a:extLst>
              <a:ext uri="{FF2B5EF4-FFF2-40B4-BE49-F238E27FC236}">
                <a16:creationId xmlns:a16="http://schemas.microsoft.com/office/drawing/2014/main" id="{9B0CCCD9-1A78-7E4C-B606-5EFFA22D6C2E}"/>
              </a:ext>
            </a:extLst>
          </p:cNvPr>
          <p:cNvSpPr/>
          <p:nvPr/>
        </p:nvSpPr>
        <p:spPr>
          <a:xfrm rot="12103274">
            <a:off x="3020807" y="1164727"/>
            <a:ext cx="1961044" cy="34146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ight Arrow 8">
            <a:extLst>
              <a:ext uri="{FF2B5EF4-FFF2-40B4-BE49-F238E27FC236}">
                <a16:creationId xmlns:a16="http://schemas.microsoft.com/office/drawing/2014/main" id="{BB4BB8DB-8264-0A4C-B106-7BC515A56C83}"/>
              </a:ext>
            </a:extLst>
          </p:cNvPr>
          <p:cNvSpPr/>
          <p:nvPr/>
        </p:nvSpPr>
        <p:spPr>
          <a:xfrm rot="7727128">
            <a:off x="4405328" y="2002809"/>
            <a:ext cx="886329" cy="378006"/>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Right Arrow 9">
            <a:extLst>
              <a:ext uri="{FF2B5EF4-FFF2-40B4-BE49-F238E27FC236}">
                <a16:creationId xmlns:a16="http://schemas.microsoft.com/office/drawing/2014/main" id="{089BAD4C-CC7E-D140-AC40-04365863C083}"/>
              </a:ext>
            </a:extLst>
          </p:cNvPr>
          <p:cNvSpPr/>
          <p:nvPr/>
        </p:nvSpPr>
        <p:spPr>
          <a:xfrm rot="3613263">
            <a:off x="5057802" y="2378269"/>
            <a:ext cx="1431260" cy="333176"/>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TextBox 7">
            <a:extLst>
              <a:ext uri="{FF2B5EF4-FFF2-40B4-BE49-F238E27FC236}">
                <a16:creationId xmlns:a16="http://schemas.microsoft.com/office/drawing/2014/main" id="{1C6D125B-C1D1-A24B-9536-233F4E87BEF1}"/>
              </a:ext>
            </a:extLst>
          </p:cNvPr>
          <p:cNvSpPr txBox="1"/>
          <p:nvPr/>
        </p:nvSpPr>
        <p:spPr>
          <a:xfrm>
            <a:off x="3713667" y="1833014"/>
            <a:ext cx="1000125"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Quách Quỳ</a:t>
            </a:r>
          </a:p>
        </p:txBody>
      </p:sp>
      <p:sp>
        <p:nvSpPr>
          <p:cNvPr id="12" name="TextBox 11">
            <a:extLst>
              <a:ext uri="{FF2B5EF4-FFF2-40B4-BE49-F238E27FC236}">
                <a16:creationId xmlns:a16="http://schemas.microsoft.com/office/drawing/2014/main" id="{D51E4AC2-89EA-DB4C-AFE1-835995CDB9EB}"/>
              </a:ext>
            </a:extLst>
          </p:cNvPr>
          <p:cNvSpPr txBox="1"/>
          <p:nvPr/>
        </p:nvSpPr>
        <p:spPr>
          <a:xfrm rot="1640790">
            <a:off x="3819506" y="948853"/>
            <a:ext cx="1000125"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Triệu Tiết</a:t>
            </a:r>
          </a:p>
        </p:txBody>
      </p:sp>
      <p:sp>
        <p:nvSpPr>
          <p:cNvPr id="13" name="TextBox 12">
            <a:extLst>
              <a:ext uri="{FF2B5EF4-FFF2-40B4-BE49-F238E27FC236}">
                <a16:creationId xmlns:a16="http://schemas.microsoft.com/office/drawing/2014/main" id="{9B2321AD-6DA5-E84C-A698-15A463515911}"/>
              </a:ext>
            </a:extLst>
          </p:cNvPr>
          <p:cNvSpPr txBox="1"/>
          <p:nvPr/>
        </p:nvSpPr>
        <p:spPr>
          <a:xfrm rot="3545637">
            <a:off x="5435301" y="2281296"/>
            <a:ext cx="1135512" cy="307777"/>
          </a:xfrm>
          <a:prstGeom prst="rect">
            <a:avLst/>
          </a:prstGeom>
          <a:solidFill>
            <a:schemeClr val="bg1"/>
          </a:solidFill>
        </p:spPr>
        <p:txBody>
          <a:bodyPr wrap="square" rtlCol="0">
            <a:spAutoFit/>
          </a:bodyPr>
          <a:lstStyle/>
          <a:p>
            <a:r>
              <a:rPr lang="en-VN" dirty="0">
                <a:latin typeface="Times New Roman" panose="02020603050405020304" pitchFamily="18" charset="0"/>
                <a:cs typeface="Times New Roman" panose="02020603050405020304" pitchFamily="18" charset="0"/>
              </a:rPr>
              <a:t>Nhâm Khởi</a:t>
            </a:r>
          </a:p>
        </p:txBody>
      </p:sp>
      <p:sp>
        <p:nvSpPr>
          <p:cNvPr id="14" name="Right Arrow 13">
            <a:extLst>
              <a:ext uri="{FF2B5EF4-FFF2-40B4-BE49-F238E27FC236}">
                <a16:creationId xmlns:a16="http://schemas.microsoft.com/office/drawing/2014/main" id="{C70F03A9-3608-A948-8377-020B8FB4AB6E}"/>
              </a:ext>
            </a:extLst>
          </p:cNvPr>
          <p:cNvSpPr/>
          <p:nvPr/>
        </p:nvSpPr>
        <p:spPr>
          <a:xfrm rot="6342904">
            <a:off x="1499157" y="2038477"/>
            <a:ext cx="2218859" cy="36268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5" name="Right Arrow 14">
            <a:extLst>
              <a:ext uri="{FF2B5EF4-FFF2-40B4-BE49-F238E27FC236}">
                <a16:creationId xmlns:a16="http://schemas.microsoft.com/office/drawing/2014/main" id="{854EA058-9137-3344-9D08-F04995FEC392}"/>
              </a:ext>
            </a:extLst>
          </p:cNvPr>
          <p:cNvSpPr/>
          <p:nvPr/>
        </p:nvSpPr>
        <p:spPr>
          <a:xfrm rot="8938772">
            <a:off x="2661183" y="2971101"/>
            <a:ext cx="1642771" cy="414838"/>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6" name="Right Arrow 15">
            <a:extLst>
              <a:ext uri="{FF2B5EF4-FFF2-40B4-BE49-F238E27FC236}">
                <a16:creationId xmlns:a16="http://schemas.microsoft.com/office/drawing/2014/main" id="{F3868422-A1BD-4B4F-B417-B9DC1EA04AF7}"/>
              </a:ext>
            </a:extLst>
          </p:cNvPr>
          <p:cNvSpPr/>
          <p:nvPr/>
        </p:nvSpPr>
        <p:spPr>
          <a:xfrm rot="10431961">
            <a:off x="3294983" y="3476814"/>
            <a:ext cx="2644520" cy="351714"/>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8" name="Freeform 17">
            <a:extLst>
              <a:ext uri="{FF2B5EF4-FFF2-40B4-BE49-F238E27FC236}">
                <a16:creationId xmlns:a16="http://schemas.microsoft.com/office/drawing/2014/main" id="{6FFC749E-CD67-6641-99FD-39EE11719834}"/>
              </a:ext>
            </a:extLst>
          </p:cNvPr>
          <p:cNvSpPr/>
          <p:nvPr/>
        </p:nvSpPr>
        <p:spPr>
          <a:xfrm>
            <a:off x="1072590" y="1806968"/>
            <a:ext cx="3285880" cy="2635045"/>
          </a:xfrm>
          <a:custGeom>
            <a:avLst/>
            <a:gdLst>
              <a:gd name="connsiteX0" fmla="*/ 0 w 3285880"/>
              <a:gd name="connsiteY0" fmla="*/ 0 h 2635045"/>
              <a:gd name="connsiteX1" fmla="*/ 49161 w 3285880"/>
              <a:gd name="connsiteY1" fmla="*/ 29497 h 2635045"/>
              <a:gd name="connsiteX2" fmla="*/ 78658 w 3285880"/>
              <a:gd name="connsiteY2" fmla="*/ 49161 h 2635045"/>
              <a:gd name="connsiteX3" fmla="*/ 137652 w 3285880"/>
              <a:gd name="connsiteY3" fmla="*/ 68826 h 2635045"/>
              <a:gd name="connsiteX4" fmla="*/ 206478 w 3285880"/>
              <a:gd name="connsiteY4" fmla="*/ 88490 h 2635045"/>
              <a:gd name="connsiteX5" fmla="*/ 324465 w 3285880"/>
              <a:gd name="connsiteY5" fmla="*/ 147484 h 2635045"/>
              <a:gd name="connsiteX6" fmla="*/ 383458 w 3285880"/>
              <a:gd name="connsiteY6" fmla="*/ 167148 h 2635045"/>
              <a:gd name="connsiteX7" fmla="*/ 442452 w 3285880"/>
              <a:gd name="connsiteY7" fmla="*/ 176981 h 2635045"/>
              <a:gd name="connsiteX8" fmla="*/ 501445 w 3285880"/>
              <a:gd name="connsiteY8" fmla="*/ 196645 h 2635045"/>
              <a:gd name="connsiteX9" fmla="*/ 511278 w 3285880"/>
              <a:gd name="connsiteY9" fmla="*/ 226142 h 2635045"/>
              <a:gd name="connsiteX10" fmla="*/ 481781 w 3285880"/>
              <a:gd name="connsiteY10" fmla="*/ 255639 h 2635045"/>
              <a:gd name="connsiteX11" fmla="*/ 462116 w 3285880"/>
              <a:gd name="connsiteY11" fmla="*/ 285135 h 2635045"/>
              <a:gd name="connsiteX12" fmla="*/ 403123 w 3285880"/>
              <a:gd name="connsiteY12" fmla="*/ 324464 h 2635045"/>
              <a:gd name="connsiteX13" fmla="*/ 344129 w 3285880"/>
              <a:gd name="connsiteY13" fmla="*/ 393290 h 2635045"/>
              <a:gd name="connsiteX14" fmla="*/ 324465 w 3285880"/>
              <a:gd name="connsiteY14" fmla="*/ 422787 h 2635045"/>
              <a:gd name="connsiteX15" fmla="*/ 235974 w 3285880"/>
              <a:gd name="connsiteY15" fmla="*/ 471948 h 2635045"/>
              <a:gd name="connsiteX16" fmla="*/ 176981 w 3285880"/>
              <a:gd name="connsiteY16" fmla="*/ 511277 h 2635045"/>
              <a:gd name="connsiteX17" fmla="*/ 157316 w 3285880"/>
              <a:gd name="connsiteY17" fmla="*/ 570271 h 2635045"/>
              <a:gd name="connsiteX18" fmla="*/ 167149 w 3285880"/>
              <a:gd name="connsiteY18" fmla="*/ 619432 h 2635045"/>
              <a:gd name="connsiteX19" fmla="*/ 206478 w 3285880"/>
              <a:gd name="connsiteY19" fmla="*/ 678426 h 2635045"/>
              <a:gd name="connsiteX20" fmla="*/ 235974 w 3285880"/>
              <a:gd name="connsiteY20" fmla="*/ 737419 h 2635045"/>
              <a:gd name="connsiteX21" fmla="*/ 265471 w 3285880"/>
              <a:gd name="connsiteY21" fmla="*/ 796413 h 2635045"/>
              <a:gd name="connsiteX22" fmla="*/ 294968 w 3285880"/>
              <a:gd name="connsiteY22" fmla="*/ 816077 h 2635045"/>
              <a:gd name="connsiteX23" fmla="*/ 285136 w 3285880"/>
              <a:gd name="connsiteY23" fmla="*/ 884903 h 2635045"/>
              <a:gd name="connsiteX24" fmla="*/ 275303 w 3285880"/>
              <a:gd name="connsiteY24" fmla="*/ 963561 h 2635045"/>
              <a:gd name="connsiteX25" fmla="*/ 255639 w 3285880"/>
              <a:gd name="connsiteY25" fmla="*/ 1022555 h 2635045"/>
              <a:gd name="connsiteX26" fmla="*/ 216310 w 3285880"/>
              <a:gd name="connsiteY26" fmla="*/ 1081548 h 2635045"/>
              <a:gd name="connsiteX27" fmla="*/ 206478 w 3285880"/>
              <a:gd name="connsiteY27" fmla="*/ 1111045 h 2635045"/>
              <a:gd name="connsiteX28" fmla="*/ 235974 w 3285880"/>
              <a:gd name="connsiteY28" fmla="*/ 1209368 h 2635045"/>
              <a:gd name="connsiteX29" fmla="*/ 265471 w 3285880"/>
              <a:gd name="connsiteY29" fmla="*/ 1229032 h 2635045"/>
              <a:gd name="connsiteX30" fmla="*/ 294968 w 3285880"/>
              <a:gd name="connsiteY30" fmla="*/ 1238864 h 2635045"/>
              <a:gd name="connsiteX31" fmla="*/ 304800 w 3285880"/>
              <a:gd name="connsiteY31" fmla="*/ 1268361 h 2635045"/>
              <a:gd name="connsiteX32" fmla="*/ 353961 w 3285880"/>
              <a:gd name="connsiteY32" fmla="*/ 1327355 h 2635045"/>
              <a:gd name="connsiteX33" fmla="*/ 412955 w 3285880"/>
              <a:gd name="connsiteY33" fmla="*/ 1366684 h 2635045"/>
              <a:gd name="connsiteX34" fmla="*/ 471949 w 3285880"/>
              <a:gd name="connsiteY34" fmla="*/ 1425677 h 2635045"/>
              <a:gd name="connsiteX35" fmla="*/ 501445 w 3285880"/>
              <a:gd name="connsiteY35" fmla="*/ 1435510 h 2635045"/>
              <a:gd name="connsiteX36" fmla="*/ 570271 w 3285880"/>
              <a:gd name="connsiteY36" fmla="*/ 1455174 h 2635045"/>
              <a:gd name="connsiteX37" fmla="*/ 599768 w 3285880"/>
              <a:gd name="connsiteY37" fmla="*/ 1474839 h 2635045"/>
              <a:gd name="connsiteX38" fmla="*/ 629265 w 3285880"/>
              <a:gd name="connsiteY38" fmla="*/ 1533832 h 2635045"/>
              <a:gd name="connsiteX39" fmla="*/ 609600 w 3285880"/>
              <a:gd name="connsiteY39" fmla="*/ 1651819 h 2635045"/>
              <a:gd name="connsiteX40" fmla="*/ 540774 w 3285880"/>
              <a:gd name="connsiteY40" fmla="*/ 1740310 h 2635045"/>
              <a:gd name="connsiteX41" fmla="*/ 511278 w 3285880"/>
              <a:gd name="connsiteY41" fmla="*/ 1759974 h 2635045"/>
              <a:gd name="connsiteX42" fmla="*/ 540774 w 3285880"/>
              <a:gd name="connsiteY42" fmla="*/ 1858297 h 2635045"/>
              <a:gd name="connsiteX43" fmla="*/ 560439 w 3285880"/>
              <a:gd name="connsiteY43" fmla="*/ 1887794 h 2635045"/>
              <a:gd name="connsiteX44" fmla="*/ 580103 w 3285880"/>
              <a:gd name="connsiteY44" fmla="*/ 1966452 h 2635045"/>
              <a:gd name="connsiteX45" fmla="*/ 599768 w 3285880"/>
              <a:gd name="connsiteY45" fmla="*/ 2005781 h 2635045"/>
              <a:gd name="connsiteX46" fmla="*/ 688258 w 3285880"/>
              <a:gd name="connsiteY46" fmla="*/ 2074606 h 2635045"/>
              <a:gd name="connsiteX47" fmla="*/ 786581 w 3285880"/>
              <a:gd name="connsiteY47" fmla="*/ 2113935 h 2635045"/>
              <a:gd name="connsiteX48" fmla="*/ 816078 w 3285880"/>
              <a:gd name="connsiteY48" fmla="*/ 2123768 h 2635045"/>
              <a:gd name="connsiteX49" fmla="*/ 855407 w 3285880"/>
              <a:gd name="connsiteY49" fmla="*/ 2113935 h 2635045"/>
              <a:gd name="connsiteX50" fmla="*/ 884903 w 3285880"/>
              <a:gd name="connsiteY50" fmla="*/ 2094271 h 2635045"/>
              <a:gd name="connsiteX51" fmla="*/ 924232 w 3285880"/>
              <a:gd name="connsiteY51" fmla="*/ 2163097 h 2635045"/>
              <a:gd name="connsiteX52" fmla="*/ 993058 w 3285880"/>
              <a:gd name="connsiteY52" fmla="*/ 2192594 h 2635045"/>
              <a:gd name="connsiteX53" fmla="*/ 1150374 w 3285880"/>
              <a:gd name="connsiteY53" fmla="*/ 2182761 h 2635045"/>
              <a:gd name="connsiteX54" fmla="*/ 1219200 w 3285880"/>
              <a:gd name="connsiteY54" fmla="*/ 2212258 h 2635045"/>
              <a:gd name="connsiteX55" fmla="*/ 1248697 w 3285880"/>
              <a:gd name="connsiteY55" fmla="*/ 2222090 h 2635045"/>
              <a:gd name="connsiteX56" fmla="*/ 1376516 w 3285880"/>
              <a:gd name="connsiteY56" fmla="*/ 2202426 h 2635045"/>
              <a:gd name="connsiteX57" fmla="*/ 1425678 w 3285880"/>
              <a:gd name="connsiteY57" fmla="*/ 2212258 h 2635045"/>
              <a:gd name="connsiteX58" fmla="*/ 1445342 w 3285880"/>
              <a:gd name="connsiteY58" fmla="*/ 2241755 h 2635045"/>
              <a:gd name="connsiteX59" fmla="*/ 1455174 w 3285880"/>
              <a:gd name="connsiteY59" fmla="*/ 2320413 h 2635045"/>
              <a:gd name="connsiteX60" fmla="*/ 1514168 w 3285880"/>
              <a:gd name="connsiteY60" fmla="*/ 2300748 h 2635045"/>
              <a:gd name="connsiteX61" fmla="*/ 1553497 w 3285880"/>
              <a:gd name="connsiteY61" fmla="*/ 2310581 h 2635045"/>
              <a:gd name="connsiteX62" fmla="*/ 1582994 w 3285880"/>
              <a:gd name="connsiteY62" fmla="*/ 2320413 h 2635045"/>
              <a:gd name="connsiteX63" fmla="*/ 1671484 w 3285880"/>
              <a:gd name="connsiteY63" fmla="*/ 2330245 h 2635045"/>
              <a:gd name="connsiteX64" fmla="*/ 1700981 w 3285880"/>
              <a:gd name="connsiteY64" fmla="*/ 2340077 h 2635045"/>
              <a:gd name="connsiteX65" fmla="*/ 1750142 w 3285880"/>
              <a:gd name="connsiteY65" fmla="*/ 2399071 h 2635045"/>
              <a:gd name="connsiteX66" fmla="*/ 1809136 w 3285880"/>
              <a:gd name="connsiteY66" fmla="*/ 2418735 h 2635045"/>
              <a:gd name="connsiteX67" fmla="*/ 1828800 w 3285880"/>
              <a:gd name="connsiteY67" fmla="*/ 2448232 h 2635045"/>
              <a:gd name="connsiteX68" fmla="*/ 1858297 w 3285880"/>
              <a:gd name="connsiteY68" fmla="*/ 2458064 h 2635045"/>
              <a:gd name="connsiteX69" fmla="*/ 2005781 w 3285880"/>
              <a:gd name="connsiteY69" fmla="*/ 2477729 h 2635045"/>
              <a:gd name="connsiteX70" fmla="*/ 2025445 w 3285880"/>
              <a:gd name="connsiteY70" fmla="*/ 2507226 h 2635045"/>
              <a:gd name="connsiteX71" fmla="*/ 2035278 w 3285880"/>
              <a:gd name="connsiteY71" fmla="*/ 2536723 h 2635045"/>
              <a:gd name="connsiteX72" fmla="*/ 2064774 w 3285880"/>
              <a:gd name="connsiteY72" fmla="*/ 2566219 h 2635045"/>
              <a:gd name="connsiteX73" fmla="*/ 2133600 w 3285880"/>
              <a:gd name="connsiteY73" fmla="*/ 2605548 h 2635045"/>
              <a:gd name="connsiteX74" fmla="*/ 2182761 w 3285880"/>
              <a:gd name="connsiteY74" fmla="*/ 2595716 h 2635045"/>
              <a:gd name="connsiteX75" fmla="*/ 2251587 w 3285880"/>
              <a:gd name="connsiteY75" fmla="*/ 2566219 h 2635045"/>
              <a:gd name="connsiteX76" fmla="*/ 2330245 w 3285880"/>
              <a:gd name="connsiteY76" fmla="*/ 2517058 h 2635045"/>
              <a:gd name="connsiteX77" fmla="*/ 2497394 w 3285880"/>
              <a:gd name="connsiteY77" fmla="*/ 2497394 h 2635045"/>
              <a:gd name="connsiteX78" fmla="*/ 2939845 w 3285880"/>
              <a:gd name="connsiteY78" fmla="*/ 2526890 h 2635045"/>
              <a:gd name="connsiteX79" fmla="*/ 2979174 w 3285880"/>
              <a:gd name="connsiteY79" fmla="*/ 2585884 h 2635045"/>
              <a:gd name="connsiteX80" fmla="*/ 3048000 w 3285880"/>
              <a:gd name="connsiteY80" fmla="*/ 2595716 h 2635045"/>
              <a:gd name="connsiteX81" fmla="*/ 3106994 w 3285880"/>
              <a:gd name="connsiteY81" fmla="*/ 2605548 h 2635045"/>
              <a:gd name="connsiteX82" fmla="*/ 3224981 w 3285880"/>
              <a:gd name="connsiteY82" fmla="*/ 2635045 h 2635045"/>
              <a:gd name="connsiteX83" fmla="*/ 3254478 w 3285880"/>
              <a:gd name="connsiteY83" fmla="*/ 2605548 h 263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85880" h="2635045">
                <a:moveTo>
                  <a:pt x="0" y="0"/>
                </a:moveTo>
                <a:cubicBezTo>
                  <a:pt x="16387" y="9832"/>
                  <a:pt x="32955" y="19369"/>
                  <a:pt x="49161" y="29497"/>
                </a:cubicBezTo>
                <a:cubicBezTo>
                  <a:pt x="59182" y="35760"/>
                  <a:pt x="67860" y="44362"/>
                  <a:pt x="78658" y="49161"/>
                </a:cubicBezTo>
                <a:cubicBezTo>
                  <a:pt x="97600" y="57580"/>
                  <a:pt x="117987" y="62271"/>
                  <a:pt x="137652" y="68826"/>
                </a:cubicBezTo>
                <a:cubicBezTo>
                  <a:pt x="179963" y="82930"/>
                  <a:pt x="157102" y="76146"/>
                  <a:pt x="206478" y="88490"/>
                </a:cubicBezTo>
                <a:cubicBezTo>
                  <a:pt x="282718" y="139317"/>
                  <a:pt x="243051" y="120346"/>
                  <a:pt x="324465" y="147484"/>
                </a:cubicBezTo>
                <a:lnTo>
                  <a:pt x="383458" y="167148"/>
                </a:lnTo>
                <a:cubicBezTo>
                  <a:pt x="403123" y="170426"/>
                  <a:pt x="423111" y="172146"/>
                  <a:pt x="442452" y="176981"/>
                </a:cubicBezTo>
                <a:cubicBezTo>
                  <a:pt x="462561" y="182008"/>
                  <a:pt x="501445" y="196645"/>
                  <a:pt x="501445" y="196645"/>
                </a:cubicBezTo>
                <a:cubicBezTo>
                  <a:pt x="504723" y="206477"/>
                  <a:pt x="514555" y="216310"/>
                  <a:pt x="511278" y="226142"/>
                </a:cubicBezTo>
                <a:cubicBezTo>
                  <a:pt x="506881" y="239334"/>
                  <a:pt x="490683" y="244957"/>
                  <a:pt x="481781" y="255639"/>
                </a:cubicBezTo>
                <a:cubicBezTo>
                  <a:pt x="474216" y="264717"/>
                  <a:pt x="471009" y="277354"/>
                  <a:pt x="462116" y="285135"/>
                </a:cubicBezTo>
                <a:cubicBezTo>
                  <a:pt x="444330" y="300698"/>
                  <a:pt x="403123" y="324464"/>
                  <a:pt x="403123" y="324464"/>
                </a:cubicBezTo>
                <a:cubicBezTo>
                  <a:pt x="357974" y="392187"/>
                  <a:pt x="415661" y="309835"/>
                  <a:pt x="344129" y="393290"/>
                </a:cubicBezTo>
                <a:cubicBezTo>
                  <a:pt x="336439" y="402262"/>
                  <a:pt x="333358" y="415006"/>
                  <a:pt x="324465" y="422787"/>
                </a:cubicBezTo>
                <a:cubicBezTo>
                  <a:pt x="282855" y="459196"/>
                  <a:pt x="276487" y="458444"/>
                  <a:pt x="235974" y="471948"/>
                </a:cubicBezTo>
                <a:cubicBezTo>
                  <a:pt x="216310" y="485058"/>
                  <a:pt x="184455" y="488856"/>
                  <a:pt x="176981" y="511277"/>
                </a:cubicBezTo>
                <a:lnTo>
                  <a:pt x="157316" y="570271"/>
                </a:lnTo>
                <a:cubicBezTo>
                  <a:pt x="160594" y="586658"/>
                  <a:pt x="160234" y="604218"/>
                  <a:pt x="167149" y="619432"/>
                </a:cubicBezTo>
                <a:cubicBezTo>
                  <a:pt x="176929" y="640947"/>
                  <a:pt x="206478" y="678426"/>
                  <a:pt x="206478" y="678426"/>
                </a:cubicBezTo>
                <a:cubicBezTo>
                  <a:pt x="231189" y="752562"/>
                  <a:pt x="197857" y="661186"/>
                  <a:pt x="235974" y="737419"/>
                </a:cubicBezTo>
                <a:cubicBezTo>
                  <a:pt x="251966" y="769403"/>
                  <a:pt x="237296" y="768238"/>
                  <a:pt x="265471" y="796413"/>
                </a:cubicBezTo>
                <a:cubicBezTo>
                  <a:pt x="273827" y="804769"/>
                  <a:pt x="285136" y="809522"/>
                  <a:pt x="294968" y="816077"/>
                </a:cubicBezTo>
                <a:cubicBezTo>
                  <a:pt x="291691" y="839019"/>
                  <a:pt x="288199" y="861931"/>
                  <a:pt x="285136" y="884903"/>
                </a:cubicBezTo>
                <a:cubicBezTo>
                  <a:pt x="281644" y="911095"/>
                  <a:pt x="280839" y="937724"/>
                  <a:pt x="275303" y="963561"/>
                </a:cubicBezTo>
                <a:cubicBezTo>
                  <a:pt x="270960" y="983829"/>
                  <a:pt x="267137" y="1005308"/>
                  <a:pt x="255639" y="1022555"/>
                </a:cubicBezTo>
                <a:lnTo>
                  <a:pt x="216310" y="1081548"/>
                </a:lnTo>
                <a:cubicBezTo>
                  <a:pt x="213033" y="1091380"/>
                  <a:pt x="206478" y="1100681"/>
                  <a:pt x="206478" y="1111045"/>
                </a:cubicBezTo>
                <a:cubicBezTo>
                  <a:pt x="206478" y="1148175"/>
                  <a:pt x="209321" y="1182715"/>
                  <a:pt x="235974" y="1209368"/>
                </a:cubicBezTo>
                <a:cubicBezTo>
                  <a:pt x="244330" y="1217724"/>
                  <a:pt x="254902" y="1223747"/>
                  <a:pt x="265471" y="1229032"/>
                </a:cubicBezTo>
                <a:cubicBezTo>
                  <a:pt x="274741" y="1233667"/>
                  <a:pt x="285136" y="1235587"/>
                  <a:pt x="294968" y="1238864"/>
                </a:cubicBezTo>
                <a:cubicBezTo>
                  <a:pt x="298245" y="1248696"/>
                  <a:pt x="300165" y="1259091"/>
                  <a:pt x="304800" y="1268361"/>
                </a:cubicBezTo>
                <a:cubicBezTo>
                  <a:pt x="315128" y="1289016"/>
                  <a:pt x="336172" y="1313519"/>
                  <a:pt x="353961" y="1327355"/>
                </a:cubicBezTo>
                <a:cubicBezTo>
                  <a:pt x="372616" y="1341865"/>
                  <a:pt x="396243" y="1349972"/>
                  <a:pt x="412955" y="1366684"/>
                </a:cubicBezTo>
                <a:cubicBezTo>
                  <a:pt x="432620" y="1386348"/>
                  <a:pt x="445567" y="1416882"/>
                  <a:pt x="471949" y="1425677"/>
                </a:cubicBezTo>
                <a:cubicBezTo>
                  <a:pt x="481781" y="1428955"/>
                  <a:pt x="491480" y="1432663"/>
                  <a:pt x="501445" y="1435510"/>
                </a:cubicBezTo>
                <a:cubicBezTo>
                  <a:pt x="587901" y="1460213"/>
                  <a:pt x="499521" y="1431592"/>
                  <a:pt x="570271" y="1455174"/>
                </a:cubicBezTo>
                <a:cubicBezTo>
                  <a:pt x="580103" y="1461729"/>
                  <a:pt x="591412" y="1466483"/>
                  <a:pt x="599768" y="1474839"/>
                </a:cubicBezTo>
                <a:cubicBezTo>
                  <a:pt x="618827" y="1493898"/>
                  <a:pt x="621268" y="1509843"/>
                  <a:pt x="629265" y="1533832"/>
                </a:cubicBezTo>
                <a:cubicBezTo>
                  <a:pt x="628700" y="1537785"/>
                  <a:pt x="615589" y="1638643"/>
                  <a:pt x="609600" y="1651819"/>
                </a:cubicBezTo>
                <a:cubicBezTo>
                  <a:pt x="596230" y="1681233"/>
                  <a:pt x="567172" y="1718312"/>
                  <a:pt x="540774" y="1740310"/>
                </a:cubicBezTo>
                <a:cubicBezTo>
                  <a:pt x="531696" y="1747875"/>
                  <a:pt x="521110" y="1753419"/>
                  <a:pt x="511278" y="1759974"/>
                </a:cubicBezTo>
                <a:cubicBezTo>
                  <a:pt x="516774" y="1781958"/>
                  <a:pt x="531200" y="1843936"/>
                  <a:pt x="540774" y="1858297"/>
                </a:cubicBezTo>
                <a:lnTo>
                  <a:pt x="560439" y="1887794"/>
                </a:lnTo>
                <a:cubicBezTo>
                  <a:pt x="566209" y="1916645"/>
                  <a:pt x="568766" y="1939999"/>
                  <a:pt x="580103" y="1966452"/>
                </a:cubicBezTo>
                <a:cubicBezTo>
                  <a:pt x="585877" y="1979924"/>
                  <a:pt x="591249" y="1993854"/>
                  <a:pt x="599768" y="2005781"/>
                </a:cubicBezTo>
                <a:cubicBezTo>
                  <a:pt x="617750" y="2030956"/>
                  <a:pt x="665671" y="2063312"/>
                  <a:pt x="688258" y="2074606"/>
                </a:cubicBezTo>
                <a:cubicBezTo>
                  <a:pt x="746130" y="2103543"/>
                  <a:pt x="713677" y="2089634"/>
                  <a:pt x="786581" y="2113935"/>
                </a:cubicBezTo>
                <a:lnTo>
                  <a:pt x="816078" y="2123768"/>
                </a:lnTo>
                <a:cubicBezTo>
                  <a:pt x="829188" y="2120490"/>
                  <a:pt x="842986" y="2119258"/>
                  <a:pt x="855407" y="2113935"/>
                </a:cubicBezTo>
                <a:cubicBezTo>
                  <a:pt x="866268" y="2109280"/>
                  <a:pt x="873316" y="2091953"/>
                  <a:pt x="884903" y="2094271"/>
                </a:cubicBezTo>
                <a:cubicBezTo>
                  <a:pt x="892658" y="2095822"/>
                  <a:pt x="924140" y="2162987"/>
                  <a:pt x="924232" y="2163097"/>
                </a:cubicBezTo>
                <a:cubicBezTo>
                  <a:pt x="942099" y="2184538"/>
                  <a:pt x="968422" y="2186434"/>
                  <a:pt x="993058" y="2192594"/>
                </a:cubicBezTo>
                <a:cubicBezTo>
                  <a:pt x="1045497" y="2189316"/>
                  <a:pt x="1097833" y="2182761"/>
                  <a:pt x="1150374" y="2182761"/>
                </a:cubicBezTo>
                <a:cubicBezTo>
                  <a:pt x="1191297" y="2182761"/>
                  <a:pt x="1187090" y="2196203"/>
                  <a:pt x="1219200" y="2212258"/>
                </a:cubicBezTo>
                <a:cubicBezTo>
                  <a:pt x="1228470" y="2216893"/>
                  <a:pt x="1238865" y="2218813"/>
                  <a:pt x="1248697" y="2222090"/>
                </a:cubicBezTo>
                <a:cubicBezTo>
                  <a:pt x="1296193" y="2210216"/>
                  <a:pt x="1319894" y="2202426"/>
                  <a:pt x="1376516" y="2202426"/>
                </a:cubicBezTo>
                <a:cubicBezTo>
                  <a:pt x="1393228" y="2202426"/>
                  <a:pt x="1409291" y="2208981"/>
                  <a:pt x="1425678" y="2212258"/>
                </a:cubicBezTo>
                <a:cubicBezTo>
                  <a:pt x="1432233" y="2222090"/>
                  <a:pt x="1442233" y="2230354"/>
                  <a:pt x="1445342" y="2241755"/>
                </a:cubicBezTo>
                <a:cubicBezTo>
                  <a:pt x="1452294" y="2267247"/>
                  <a:pt x="1435112" y="2303217"/>
                  <a:pt x="1455174" y="2320413"/>
                </a:cubicBezTo>
                <a:cubicBezTo>
                  <a:pt x="1470912" y="2333903"/>
                  <a:pt x="1514168" y="2300748"/>
                  <a:pt x="1514168" y="2300748"/>
                </a:cubicBezTo>
                <a:cubicBezTo>
                  <a:pt x="1527278" y="2304026"/>
                  <a:pt x="1540504" y="2306869"/>
                  <a:pt x="1553497" y="2310581"/>
                </a:cubicBezTo>
                <a:cubicBezTo>
                  <a:pt x="1563462" y="2313428"/>
                  <a:pt x="1572771" y="2318709"/>
                  <a:pt x="1582994" y="2320413"/>
                </a:cubicBezTo>
                <a:cubicBezTo>
                  <a:pt x="1612268" y="2325292"/>
                  <a:pt x="1641987" y="2326968"/>
                  <a:pt x="1671484" y="2330245"/>
                </a:cubicBezTo>
                <a:cubicBezTo>
                  <a:pt x="1681316" y="2333522"/>
                  <a:pt x="1692888" y="2333603"/>
                  <a:pt x="1700981" y="2340077"/>
                </a:cubicBezTo>
                <a:cubicBezTo>
                  <a:pt x="1748271" y="2377909"/>
                  <a:pt x="1688857" y="2365024"/>
                  <a:pt x="1750142" y="2399071"/>
                </a:cubicBezTo>
                <a:cubicBezTo>
                  <a:pt x="1768262" y="2409137"/>
                  <a:pt x="1809136" y="2418735"/>
                  <a:pt x="1809136" y="2418735"/>
                </a:cubicBezTo>
                <a:cubicBezTo>
                  <a:pt x="1815691" y="2428567"/>
                  <a:pt x="1819573" y="2440850"/>
                  <a:pt x="1828800" y="2448232"/>
                </a:cubicBezTo>
                <a:cubicBezTo>
                  <a:pt x="1836893" y="2454706"/>
                  <a:pt x="1848180" y="2455816"/>
                  <a:pt x="1858297" y="2458064"/>
                </a:cubicBezTo>
                <a:cubicBezTo>
                  <a:pt x="1902441" y="2467874"/>
                  <a:pt x="1963164" y="2472994"/>
                  <a:pt x="2005781" y="2477729"/>
                </a:cubicBezTo>
                <a:cubicBezTo>
                  <a:pt x="2012336" y="2487561"/>
                  <a:pt x="2020160" y="2496657"/>
                  <a:pt x="2025445" y="2507226"/>
                </a:cubicBezTo>
                <a:cubicBezTo>
                  <a:pt x="2030080" y="2516496"/>
                  <a:pt x="2029529" y="2528099"/>
                  <a:pt x="2035278" y="2536723"/>
                </a:cubicBezTo>
                <a:cubicBezTo>
                  <a:pt x="2042991" y="2548292"/>
                  <a:pt x="2054092" y="2557318"/>
                  <a:pt x="2064774" y="2566219"/>
                </a:cubicBezTo>
                <a:cubicBezTo>
                  <a:pt x="2085622" y="2583593"/>
                  <a:pt x="2109555" y="2593526"/>
                  <a:pt x="2133600" y="2605548"/>
                </a:cubicBezTo>
                <a:cubicBezTo>
                  <a:pt x="2149987" y="2602271"/>
                  <a:pt x="2166548" y="2599769"/>
                  <a:pt x="2182761" y="2595716"/>
                </a:cubicBezTo>
                <a:cubicBezTo>
                  <a:pt x="2205065" y="2590140"/>
                  <a:pt x="2232825" y="2577945"/>
                  <a:pt x="2251587" y="2566219"/>
                </a:cubicBezTo>
                <a:cubicBezTo>
                  <a:pt x="2313176" y="2527726"/>
                  <a:pt x="2266837" y="2544233"/>
                  <a:pt x="2330245" y="2517058"/>
                </a:cubicBezTo>
                <a:cubicBezTo>
                  <a:pt x="2383877" y="2494073"/>
                  <a:pt x="2435980" y="2501781"/>
                  <a:pt x="2497394" y="2497394"/>
                </a:cubicBezTo>
                <a:cubicBezTo>
                  <a:pt x="2677687" y="2557491"/>
                  <a:pt x="2535666" y="2516527"/>
                  <a:pt x="2939845" y="2526890"/>
                </a:cubicBezTo>
                <a:cubicBezTo>
                  <a:pt x="2947740" y="2550574"/>
                  <a:pt x="2950849" y="2574554"/>
                  <a:pt x="2979174" y="2585884"/>
                </a:cubicBezTo>
                <a:cubicBezTo>
                  <a:pt x="3000691" y="2594491"/>
                  <a:pt x="3025095" y="2592192"/>
                  <a:pt x="3048000" y="2595716"/>
                </a:cubicBezTo>
                <a:cubicBezTo>
                  <a:pt x="3067704" y="2598747"/>
                  <a:pt x="3087329" y="2602271"/>
                  <a:pt x="3106994" y="2605548"/>
                </a:cubicBezTo>
                <a:cubicBezTo>
                  <a:pt x="3184900" y="2631517"/>
                  <a:pt x="3145541" y="2621805"/>
                  <a:pt x="3224981" y="2635045"/>
                </a:cubicBezTo>
                <a:cubicBezTo>
                  <a:pt x="3292768" y="2601151"/>
                  <a:pt x="3305959" y="2605548"/>
                  <a:pt x="3254478" y="2605548"/>
                </a:cubicBezTo>
              </a:path>
            </a:pathLst>
          </a:custGeom>
          <a:noFill/>
          <a:ln w="1143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20" name="Picture 19">
            <a:extLst>
              <a:ext uri="{FF2B5EF4-FFF2-40B4-BE49-F238E27FC236}">
                <a16:creationId xmlns:a16="http://schemas.microsoft.com/office/drawing/2014/main" id="{13EB2F7E-C24B-9D46-B564-C0D95D62F5BF}"/>
              </a:ext>
            </a:extLst>
          </p:cNvPr>
          <p:cNvPicPr>
            <a:picLocks noChangeAspect="1"/>
          </p:cNvPicPr>
          <p:nvPr/>
        </p:nvPicPr>
        <p:blipFill rotWithShape="1">
          <a:blip r:embed="rId5"/>
          <a:srcRect t="11923" r="50667"/>
          <a:stretch/>
        </p:blipFill>
        <p:spPr>
          <a:xfrm flipH="1">
            <a:off x="27441" y="2719737"/>
            <a:ext cx="871003" cy="1393074"/>
          </a:xfrm>
          <a:prstGeom prst="rect">
            <a:avLst/>
          </a:prstGeom>
        </p:spPr>
      </p:pic>
      <p:sp>
        <p:nvSpPr>
          <p:cNvPr id="21" name="TextBox 20">
            <a:extLst>
              <a:ext uri="{FF2B5EF4-FFF2-40B4-BE49-F238E27FC236}">
                <a16:creationId xmlns:a16="http://schemas.microsoft.com/office/drawing/2014/main" id="{63FE7F64-728E-6747-BA78-BA424ABC50EA}"/>
              </a:ext>
            </a:extLst>
          </p:cNvPr>
          <p:cNvSpPr txBox="1"/>
          <p:nvPr/>
        </p:nvSpPr>
        <p:spPr>
          <a:xfrm>
            <a:off x="5227270" y="172698"/>
            <a:ext cx="1178468" cy="523220"/>
          </a:xfrm>
          <a:prstGeom prst="rect">
            <a:avLst/>
          </a:prstGeom>
          <a:solidFill>
            <a:schemeClr val="bg1"/>
          </a:solidFill>
        </p:spPr>
        <p:txBody>
          <a:bodyPr wrap="square" rtlCol="0">
            <a:spAutoFit/>
          </a:bodyPr>
          <a:lstStyle/>
          <a:p>
            <a:pPr algn="ctr"/>
            <a:r>
              <a:rPr lang="en-VN" sz="2800" b="1" dirty="0">
                <a:latin typeface="Times New Roman" panose="02020603050405020304" pitchFamily="18" charset="0"/>
                <a:cs typeface="Times New Roman" panose="02020603050405020304" pitchFamily="18" charset="0"/>
              </a:rPr>
              <a:t>1/1077</a:t>
            </a:r>
          </a:p>
        </p:txBody>
      </p:sp>
      <p:sp>
        <p:nvSpPr>
          <p:cNvPr id="22" name="Right Arrow 21">
            <a:extLst>
              <a:ext uri="{FF2B5EF4-FFF2-40B4-BE49-F238E27FC236}">
                <a16:creationId xmlns:a16="http://schemas.microsoft.com/office/drawing/2014/main" id="{6D06EE9F-B4BD-114F-842C-0EBC049F4678}"/>
              </a:ext>
            </a:extLst>
          </p:cNvPr>
          <p:cNvSpPr/>
          <p:nvPr/>
        </p:nvSpPr>
        <p:spPr>
          <a:xfrm rot="18995233">
            <a:off x="2202770" y="1192014"/>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Right Arrow 23">
            <a:extLst>
              <a:ext uri="{FF2B5EF4-FFF2-40B4-BE49-F238E27FC236}">
                <a16:creationId xmlns:a16="http://schemas.microsoft.com/office/drawing/2014/main" id="{718A7E6C-4010-9946-8B6C-B20AEA2E0F5F}"/>
              </a:ext>
            </a:extLst>
          </p:cNvPr>
          <p:cNvSpPr/>
          <p:nvPr/>
        </p:nvSpPr>
        <p:spPr>
          <a:xfrm rot="15338018">
            <a:off x="2879620" y="1365824"/>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5" name="Right Arrow 24">
            <a:extLst>
              <a:ext uri="{FF2B5EF4-FFF2-40B4-BE49-F238E27FC236}">
                <a16:creationId xmlns:a16="http://schemas.microsoft.com/office/drawing/2014/main" id="{1D24BD04-961F-6142-9880-0D21D79BCF4E}"/>
              </a:ext>
            </a:extLst>
          </p:cNvPr>
          <p:cNvSpPr/>
          <p:nvPr/>
        </p:nvSpPr>
        <p:spPr>
          <a:xfrm rot="15338018">
            <a:off x="4321199" y="2887257"/>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6" name="Right Arrow 25">
            <a:extLst>
              <a:ext uri="{FF2B5EF4-FFF2-40B4-BE49-F238E27FC236}">
                <a16:creationId xmlns:a16="http://schemas.microsoft.com/office/drawing/2014/main" id="{6CED5515-B7BE-0C4B-9A81-36DACF78DE5D}"/>
              </a:ext>
            </a:extLst>
          </p:cNvPr>
          <p:cNvSpPr/>
          <p:nvPr/>
        </p:nvSpPr>
        <p:spPr>
          <a:xfrm rot="16392160">
            <a:off x="5824112" y="3681838"/>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7" name="Right Arrow 26">
            <a:extLst>
              <a:ext uri="{FF2B5EF4-FFF2-40B4-BE49-F238E27FC236}">
                <a16:creationId xmlns:a16="http://schemas.microsoft.com/office/drawing/2014/main" id="{A7FF2283-880B-BB43-A6EB-C01B9286C5ED}"/>
              </a:ext>
            </a:extLst>
          </p:cNvPr>
          <p:cNvSpPr/>
          <p:nvPr/>
        </p:nvSpPr>
        <p:spPr>
          <a:xfrm rot="912332">
            <a:off x="5345463" y="3117488"/>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8" name="Right Arrow 27">
            <a:extLst>
              <a:ext uri="{FF2B5EF4-FFF2-40B4-BE49-F238E27FC236}">
                <a16:creationId xmlns:a16="http://schemas.microsoft.com/office/drawing/2014/main" id="{C45B5011-090E-4946-9E78-B7DDAD0529DD}"/>
              </a:ext>
            </a:extLst>
          </p:cNvPr>
          <p:cNvSpPr/>
          <p:nvPr/>
        </p:nvSpPr>
        <p:spPr>
          <a:xfrm rot="19892967">
            <a:off x="3696975" y="2679976"/>
            <a:ext cx="538231" cy="33087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29" name="Picture 4">
            <a:extLst>
              <a:ext uri="{FF2B5EF4-FFF2-40B4-BE49-F238E27FC236}">
                <a16:creationId xmlns:a16="http://schemas.microsoft.com/office/drawing/2014/main" id="{C307646C-D080-6947-8BE9-C0E31A9D56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1641" y="-53347"/>
            <a:ext cx="692121" cy="112469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554FC58A-9C19-E14D-BB1C-99360EB3B9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9580" y="1476716"/>
            <a:ext cx="692121" cy="112469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a:extLst>
              <a:ext uri="{FF2B5EF4-FFF2-40B4-BE49-F238E27FC236}">
                <a16:creationId xmlns:a16="http://schemas.microsoft.com/office/drawing/2014/main" id="{2DE282C8-67F7-BC4B-A7DE-D5B0310E4D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2096" y="2602214"/>
            <a:ext cx="692121" cy="112469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F48CAF1E-E26C-7748-B029-47D8EDB47F53}"/>
              </a:ext>
            </a:extLst>
          </p:cNvPr>
          <p:cNvSpPr txBox="1"/>
          <p:nvPr/>
        </p:nvSpPr>
        <p:spPr>
          <a:xfrm>
            <a:off x="152400" y="4802535"/>
            <a:ext cx="1770308" cy="369332"/>
          </a:xfrm>
          <a:prstGeom prst="rect">
            <a:avLst/>
          </a:prstGeom>
          <a:noFill/>
        </p:spPr>
        <p:txBody>
          <a:bodyPr wrap="square" rtlCol="0">
            <a:spAutoFit/>
          </a:bodyPr>
          <a:lstStyle/>
          <a:p>
            <a:r>
              <a:rPr lang="en-VN" sz="1800" b="1" dirty="0">
                <a:latin typeface="Times New Roman" panose="02020603050405020304" pitchFamily="18" charset="0"/>
                <a:cs typeface="Times New Roman" panose="02020603050405020304" pitchFamily="18" charset="0"/>
              </a:rPr>
              <a:t>THĂNG LONG</a:t>
            </a:r>
          </a:p>
        </p:txBody>
      </p:sp>
      <p:sp>
        <p:nvSpPr>
          <p:cNvPr id="33" name="Freeform 174">
            <a:extLst>
              <a:ext uri="{FF2B5EF4-FFF2-40B4-BE49-F238E27FC236}">
                <a16:creationId xmlns:a16="http://schemas.microsoft.com/office/drawing/2014/main" id="{077787F6-8825-8D4E-AE4C-E5D072F64A71}"/>
              </a:ext>
            </a:extLst>
          </p:cNvPr>
          <p:cNvSpPr>
            <a:spLocks/>
          </p:cNvSpPr>
          <p:nvPr/>
        </p:nvSpPr>
        <p:spPr bwMode="auto">
          <a:xfrm>
            <a:off x="7067789" y="3119082"/>
            <a:ext cx="2185988" cy="1403350"/>
          </a:xfrm>
          <a:custGeom>
            <a:avLst/>
            <a:gdLst>
              <a:gd name="T0" fmla="*/ 1312 w 1377"/>
              <a:gd name="T1" fmla="*/ 0 h 884"/>
              <a:gd name="T2" fmla="*/ 1134 w 1377"/>
              <a:gd name="T3" fmla="*/ 146 h 884"/>
              <a:gd name="T4" fmla="*/ 948 w 1377"/>
              <a:gd name="T5" fmla="*/ 283 h 884"/>
              <a:gd name="T6" fmla="*/ 761 w 1377"/>
              <a:gd name="T7" fmla="*/ 410 h 884"/>
              <a:gd name="T8" fmla="*/ 575 w 1377"/>
              <a:gd name="T9" fmla="*/ 538 h 884"/>
              <a:gd name="T10" fmla="*/ 453 w 1377"/>
              <a:gd name="T11" fmla="*/ 611 h 884"/>
              <a:gd name="T12" fmla="*/ 332 w 1377"/>
              <a:gd name="T13" fmla="*/ 684 h 884"/>
              <a:gd name="T14" fmla="*/ 210 w 1377"/>
              <a:gd name="T15" fmla="*/ 748 h 884"/>
              <a:gd name="T16" fmla="*/ 89 w 1377"/>
              <a:gd name="T17" fmla="*/ 821 h 884"/>
              <a:gd name="T18" fmla="*/ 81 w 1377"/>
              <a:gd name="T19" fmla="*/ 784 h 884"/>
              <a:gd name="T20" fmla="*/ 0 w 1377"/>
              <a:gd name="T21" fmla="*/ 884 h 884"/>
              <a:gd name="T22" fmla="*/ 105 w 1377"/>
              <a:gd name="T23" fmla="*/ 884 h 884"/>
              <a:gd name="T24" fmla="*/ 97 w 1377"/>
              <a:gd name="T25" fmla="*/ 848 h 884"/>
              <a:gd name="T26" fmla="*/ 259 w 1377"/>
              <a:gd name="T27" fmla="*/ 775 h 884"/>
              <a:gd name="T28" fmla="*/ 429 w 1377"/>
              <a:gd name="T29" fmla="*/ 693 h 884"/>
              <a:gd name="T30" fmla="*/ 591 w 1377"/>
              <a:gd name="T31" fmla="*/ 602 h 884"/>
              <a:gd name="T32" fmla="*/ 753 w 1377"/>
              <a:gd name="T33" fmla="*/ 511 h 884"/>
              <a:gd name="T34" fmla="*/ 915 w 1377"/>
              <a:gd name="T35" fmla="*/ 410 h 884"/>
              <a:gd name="T36" fmla="*/ 1069 w 1377"/>
              <a:gd name="T37" fmla="*/ 301 h 884"/>
              <a:gd name="T38" fmla="*/ 1223 w 1377"/>
              <a:gd name="T39" fmla="*/ 182 h 884"/>
              <a:gd name="T40" fmla="*/ 1377 w 1377"/>
              <a:gd name="T41" fmla="*/ 64 h 884"/>
              <a:gd name="T42" fmla="*/ 1304 w 1377"/>
              <a:gd name="T43" fmla="*/ 46 h 884"/>
              <a:gd name="T44" fmla="*/ 1312 w 1377"/>
              <a:gd name="T45"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7" h="884">
                <a:moveTo>
                  <a:pt x="1312" y="0"/>
                </a:moveTo>
                <a:lnTo>
                  <a:pt x="1134" y="146"/>
                </a:lnTo>
                <a:lnTo>
                  <a:pt x="948" y="283"/>
                </a:lnTo>
                <a:lnTo>
                  <a:pt x="761" y="410"/>
                </a:lnTo>
                <a:lnTo>
                  <a:pt x="575" y="538"/>
                </a:lnTo>
                <a:lnTo>
                  <a:pt x="453" y="611"/>
                </a:lnTo>
                <a:lnTo>
                  <a:pt x="332" y="684"/>
                </a:lnTo>
                <a:lnTo>
                  <a:pt x="210" y="748"/>
                </a:lnTo>
                <a:lnTo>
                  <a:pt x="89" y="821"/>
                </a:lnTo>
                <a:lnTo>
                  <a:pt x="81" y="784"/>
                </a:lnTo>
                <a:lnTo>
                  <a:pt x="0" y="884"/>
                </a:lnTo>
                <a:lnTo>
                  <a:pt x="105" y="884"/>
                </a:lnTo>
                <a:lnTo>
                  <a:pt x="97" y="848"/>
                </a:lnTo>
                <a:lnTo>
                  <a:pt x="259" y="775"/>
                </a:lnTo>
                <a:lnTo>
                  <a:pt x="429" y="693"/>
                </a:lnTo>
                <a:lnTo>
                  <a:pt x="591" y="602"/>
                </a:lnTo>
                <a:lnTo>
                  <a:pt x="753" y="511"/>
                </a:lnTo>
                <a:lnTo>
                  <a:pt x="915" y="410"/>
                </a:lnTo>
                <a:lnTo>
                  <a:pt x="1069" y="301"/>
                </a:lnTo>
                <a:lnTo>
                  <a:pt x="1223" y="182"/>
                </a:lnTo>
                <a:lnTo>
                  <a:pt x="1377" y="64"/>
                </a:lnTo>
                <a:lnTo>
                  <a:pt x="1304" y="46"/>
                </a:lnTo>
                <a:lnTo>
                  <a:pt x="1312" y="0"/>
                </a:lnTo>
                <a:close/>
              </a:path>
            </a:pathLst>
          </a:custGeom>
          <a:solidFill>
            <a:srgbClr val="0A0B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Text Box 222">
            <a:extLst>
              <a:ext uri="{FF2B5EF4-FFF2-40B4-BE49-F238E27FC236}">
                <a16:creationId xmlns:a16="http://schemas.microsoft.com/office/drawing/2014/main" id="{6A12C24D-2402-3740-B7F2-044E2148BAB0}"/>
              </a:ext>
            </a:extLst>
          </p:cNvPr>
          <p:cNvSpPr txBox="1">
            <a:spLocks noChangeArrowheads="1"/>
          </p:cNvSpPr>
          <p:nvPr/>
        </p:nvSpPr>
        <p:spPr bwMode="auto">
          <a:xfrm rot="-1527801">
            <a:off x="7841858" y="3971174"/>
            <a:ext cx="121277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pt-BR" sz="1600" b="1" dirty="0" err="1">
                <a:solidFill>
                  <a:schemeClr val="tx1"/>
                </a:solidFill>
                <a:latin typeface="Times New Roman" panose="02020603050405020304" pitchFamily="18" charset="0"/>
                <a:cs typeface="Times New Roman" panose="02020603050405020304" pitchFamily="18" charset="0"/>
              </a:rPr>
              <a:t>Hoà</a:t>
            </a:r>
            <a:r>
              <a:rPr lang="pt-BR" sz="1600" b="1" dirty="0">
                <a:solidFill>
                  <a:schemeClr val="tx1"/>
                </a:solidFill>
                <a:latin typeface="Times New Roman" panose="02020603050405020304" pitchFamily="18" charset="0"/>
                <a:cs typeface="Times New Roman" panose="02020603050405020304" pitchFamily="18" charset="0"/>
              </a:rPr>
              <a:t> </a:t>
            </a:r>
            <a:r>
              <a:rPr lang="pt-BR" sz="1600" b="1" dirty="0" err="1">
                <a:solidFill>
                  <a:schemeClr val="tx1"/>
                </a:solidFill>
                <a:latin typeface="Times New Roman" panose="02020603050405020304" pitchFamily="18" charset="0"/>
                <a:cs typeface="Times New Roman" panose="02020603050405020304" pitchFamily="18" charset="0"/>
              </a:rPr>
              <a:t>Mâu</a:t>
            </a:r>
            <a:endParaRPr lang="en-US" sz="1600" b="1" dirty="0">
              <a:solidFill>
                <a:schemeClr val="tx1"/>
              </a:solidFill>
              <a:latin typeface="Times New Roman" panose="02020603050405020304" pitchFamily="18" charset="0"/>
              <a:cs typeface="Times New Roman" panose="02020603050405020304" pitchFamily="18" charset="0"/>
            </a:endParaRPr>
          </a:p>
        </p:txBody>
      </p:sp>
      <p:pic>
        <p:nvPicPr>
          <p:cNvPr id="37" name="Picture 36">
            <a:extLst>
              <a:ext uri="{FF2B5EF4-FFF2-40B4-BE49-F238E27FC236}">
                <a16:creationId xmlns:a16="http://schemas.microsoft.com/office/drawing/2014/main" id="{81E739F3-8154-2F48-8CDE-6454D2B50629}"/>
              </a:ext>
            </a:extLst>
          </p:cNvPr>
          <p:cNvPicPr>
            <a:picLocks noChangeAspect="1"/>
          </p:cNvPicPr>
          <p:nvPr/>
        </p:nvPicPr>
        <p:blipFill rotWithShape="1">
          <a:blip r:embed="rId7"/>
          <a:srcRect l="3823" t="6892" r="51652" b="50000"/>
          <a:stretch/>
        </p:blipFill>
        <p:spPr>
          <a:xfrm>
            <a:off x="227995" y="2059848"/>
            <a:ext cx="1152095" cy="726629"/>
          </a:xfrm>
          <a:prstGeom prst="rect">
            <a:avLst/>
          </a:prstGeom>
        </p:spPr>
      </p:pic>
      <p:pic>
        <p:nvPicPr>
          <p:cNvPr id="38" name="Picture 37">
            <a:extLst>
              <a:ext uri="{FF2B5EF4-FFF2-40B4-BE49-F238E27FC236}">
                <a16:creationId xmlns:a16="http://schemas.microsoft.com/office/drawing/2014/main" id="{891F8D25-FAF9-E845-9E2F-11471579B9FE}"/>
              </a:ext>
            </a:extLst>
          </p:cNvPr>
          <p:cNvPicPr>
            <a:picLocks noChangeAspect="1"/>
          </p:cNvPicPr>
          <p:nvPr/>
        </p:nvPicPr>
        <p:blipFill rotWithShape="1">
          <a:blip r:embed="rId7"/>
          <a:srcRect l="3823" t="6892" r="51652" b="50000"/>
          <a:stretch/>
        </p:blipFill>
        <p:spPr>
          <a:xfrm>
            <a:off x="3106839" y="4219404"/>
            <a:ext cx="1152095" cy="909694"/>
          </a:xfrm>
          <a:prstGeom prst="rect">
            <a:avLst/>
          </a:prstGeom>
        </p:spPr>
      </p:pic>
      <p:grpSp>
        <p:nvGrpSpPr>
          <p:cNvPr id="35" name="Group 34">
            <a:extLst>
              <a:ext uri="{FF2B5EF4-FFF2-40B4-BE49-F238E27FC236}">
                <a16:creationId xmlns:a16="http://schemas.microsoft.com/office/drawing/2014/main" id="{6C95732A-914E-F249-A206-2ED9B4C6D248}"/>
              </a:ext>
            </a:extLst>
          </p:cNvPr>
          <p:cNvGrpSpPr/>
          <p:nvPr/>
        </p:nvGrpSpPr>
        <p:grpSpPr>
          <a:xfrm>
            <a:off x="0" y="-11195"/>
            <a:ext cx="9197218" cy="5225214"/>
            <a:chOff x="0" y="-53347"/>
            <a:chExt cx="9197218" cy="5225214"/>
          </a:xfrm>
        </p:grpSpPr>
        <p:pic>
          <p:nvPicPr>
            <p:cNvPr id="13316" name="Picture 4" descr="Thơ - Tướng Quân Vấn | Gác nhỏ cho người yêu Sách">
              <a:extLst>
                <a:ext uri="{FF2B5EF4-FFF2-40B4-BE49-F238E27FC236}">
                  <a16:creationId xmlns:a16="http://schemas.microsoft.com/office/drawing/2014/main" id="{C15753FE-2001-FE4B-B058-5849E1A4333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53347"/>
              <a:ext cx="9144000" cy="522521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8E85E6F-5943-2940-B4B7-83CD00609045}"/>
                </a:ext>
              </a:extLst>
            </p:cNvPr>
            <p:cNvSpPr txBox="1"/>
            <p:nvPr/>
          </p:nvSpPr>
          <p:spPr>
            <a:xfrm>
              <a:off x="3819580" y="4689636"/>
              <a:ext cx="5377638" cy="461665"/>
            </a:xfrm>
            <a:prstGeom prst="rect">
              <a:avLst/>
            </a:prstGeom>
            <a:noFill/>
          </p:spPr>
          <p:txBody>
            <a:bodyPr wrap="square" rtlCol="0">
              <a:spAutoFit/>
            </a:bodyPr>
            <a:lstStyle/>
            <a:p>
              <a:r>
                <a:rPr lang="en-VN" sz="2400" dirty="0">
                  <a:solidFill>
                    <a:schemeClr val="bg1"/>
                  </a:solidFill>
                  <a:latin typeface="Times New Roman" panose="02020603050405020304" pitchFamily="18" charset="0"/>
                  <a:cs typeface="Times New Roman" panose="02020603050405020304" pitchFamily="18" charset="0"/>
                </a:rPr>
                <a:t>Ảnh minh hoạ cuộc chiến Đại Việt - Tống</a:t>
              </a:r>
            </a:p>
          </p:txBody>
        </p:sp>
      </p:grpSp>
    </p:spTree>
    <p:extLst>
      <p:ext uri="{BB962C8B-B14F-4D97-AF65-F5344CB8AC3E}">
        <p14:creationId xmlns:p14="http://schemas.microsoft.com/office/powerpoint/2010/main" val="652411395"/>
      </p:ext>
    </p:extLst>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subTnLst>
                                        <p:audio>
                                          <p:cMediaNode>
                                            <p:cTn display="0" masterRel="sameClick">
                                              <p:stCondLst>
                                                <p:cond evt="begin" delay="0">
                                                  <p:tn val="9"/>
                                                </p:cond>
                                              </p:stCondLst>
                                              <p:endCondLst>
                                                <p:cond evt="onStopAudio" delay="0">
                                                  <p:tgtEl>
                                                    <p:sldTgt/>
                                                  </p:tgtEl>
                                                </p:cond>
                                              </p:endCondLst>
                                            </p:cTn>
                                            <p:tgtEl>
                                              <p:sndTgt r:embed="rId2" name="push.wav"/>
                                            </p:tgtEl>
                                          </p:cMediaNode>
                                        </p:audio>
                                      </p:sub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subTnLst>
                                        <p:audio>
                                          <p:cMediaNode>
                                            <p:cTn display="0" masterRel="sameClick">
                                              <p:stCondLst>
                                                <p:cond evt="begin" delay="0">
                                                  <p:tn val="17"/>
                                                </p:cond>
                                              </p:stCondLst>
                                              <p:endCondLst>
                                                <p:cond evt="onStopAudio" delay="0">
                                                  <p:tgtEl>
                                                    <p:sldTgt/>
                                                  </p:tgtEl>
                                                </p:cond>
                                              </p:endCondLst>
                                            </p:cTn>
                                            <p:tgtEl>
                                              <p:sndTgt r:embed="rId2" name="push.wav"/>
                                            </p:tgtEl>
                                          </p:cMediaNode>
                                        </p:audio>
                                      </p:sub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2" name="push.wav"/>
                                            </p:tgtEl>
                                          </p:cMediaNode>
                                        </p:audio>
                                      </p:sub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subTnLst>
                                        <p:audio>
                                          <p:cMediaNode>
                                            <p:cTn display="0" masterRel="sameClick">
                                              <p:stCondLst>
                                                <p:cond evt="begin" delay="0">
                                                  <p:tn val="33"/>
                                                </p:cond>
                                              </p:stCondLst>
                                              <p:endCondLst>
                                                <p:cond evt="onStopAudio" delay="0">
                                                  <p:tgtEl>
                                                    <p:sldTgt/>
                                                  </p:tgtEl>
                                                </p:cond>
                                              </p:endCondLst>
                                            </p:cTn>
                                            <p:tgtEl>
                                              <p:sndTgt r:embed="rId2" name="push.wav"/>
                                            </p:tgtEl>
                                          </p:cMediaNode>
                                        </p:audio>
                                      </p:subTnLst>
                                    </p:cTn>
                                  </p:par>
                                  <p:par>
                                    <p:cTn id="36" presetID="22" presetClass="entr" presetSubtype="4" fill="hold" grpId="1"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par>
                                    <p:cTn id="47" presetID="2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subTnLst>
                                        <p:audio>
                                          <p:cMediaNode>
                                            <p:cTn display="0" masterRel="sameClick">
                                              <p:stCondLst>
                                                <p:cond evt="begin" delay="0">
                                                  <p:tn val="47"/>
                                                </p:cond>
                                              </p:stCondLst>
                                              <p:endCondLst>
                                                <p:cond evt="onStopAudio" delay="0">
                                                  <p:tgtEl>
                                                    <p:sldTgt/>
                                                  </p:tgtEl>
                                                </p:cond>
                                              </p:endCondLst>
                                            </p:cTn>
                                            <p:tgtEl>
                                              <p:sndTgt r:embed="rId2" name="push.wav"/>
                                            </p:tgtEl>
                                          </p:cMediaNode>
                                        </p:audio>
                                      </p:sub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subTnLst>
                                        <p:audio>
                                          <p:cMediaNode>
                                            <p:cTn display="0" masterRel="sameClick">
                                              <p:stCondLst>
                                                <p:cond evt="begin" delay="0">
                                                  <p:tn val="51"/>
                                                </p:cond>
                                              </p:stCondLst>
                                              <p:endCondLst>
                                                <p:cond evt="onStopAudio" delay="0">
                                                  <p:tgtEl>
                                                    <p:sldTgt/>
                                                  </p:tgtEl>
                                                </p:cond>
                                              </p:endCondLst>
                                            </p:cTn>
                                            <p:tgtEl>
                                              <p:sndTgt r:embed="rId2" name="push.wav"/>
                                            </p:tgtEl>
                                          </p:cMediaNode>
                                        </p:audio>
                                      </p:subTnLst>
                                    </p:cTn>
                                  </p:par>
                                  <p:par>
                                    <p:cTn id="54" presetID="22" presetClass="entr" presetSubtype="8"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subTnLst>
                                        <p:audio>
                                          <p:cMediaNode>
                                            <p:cTn display="0" masterRel="sameClick">
                                              <p:stCondLst>
                                                <p:cond evt="begin" delay="0">
                                                  <p:tn val="54"/>
                                                </p:cond>
                                              </p:stCondLst>
                                              <p:endCondLst>
                                                <p:cond evt="onStopAudio" delay="0">
                                                  <p:tgtEl>
                                                    <p:sldTgt/>
                                                  </p:tgtEl>
                                                </p:cond>
                                              </p:endCondLst>
                                            </p:cTn>
                                            <p:tgtEl>
                                              <p:sndTgt r:embed="rId2" name="push.wav"/>
                                            </p:tgtEl>
                                          </p:cMediaNode>
                                        </p:audio>
                                      </p:subTnLst>
                                    </p:cTn>
                                  </p:par>
                                  <p:par>
                                    <p:cTn id="57" presetID="22" presetClass="entr" presetSubtype="4"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down)">
                                          <p:cBhvr>
                                            <p:cTn id="59" dur="500"/>
                                            <p:tgtEl>
                                              <p:spTgt spid="30"/>
                                            </p:tgtEl>
                                          </p:cBhvr>
                                        </p:animEffect>
                                      </p:childTnLst>
                                      <p:subTnLst>
                                        <p:audio>
                                          <p:cMediaNode>
                                            <p:cTn display="0" masterRel="sameClick">
                                              <p:stCondLst>
                                                <p:cond evt="begin" delay="0">
                                                  <p:tn val="57"/>
                                                </p:cond>
                                              </p:stCondLst>
                                              <p:endCondLst>
                                                <p:cond evt="onStopAudio" delay="0">
                                                  <p:tgtEl>
                                                    <p:sldTgt/>
                                                  </p:tgtEl>
                                                </p:cond>
                                              </p:endCondLst>
                                            </p:cTn>
                                            <p:tgtEl>
                                              <p:sndTgt r:embed="rId2" name="push.wav"/>
                                            </p:tgtEl>
                                          </p:cMediaNode>
                                        </p:audio>
                                      </p:subTnLst>
                                    </p:cTn>
                                  </p:par>
                                </p:childTnLst>
                              </p:cTn>
                            </p:par>
                            <p:par>
                              <p:cTn id="60" fill="hold">
                                <p:stCondLst>
                                  <p:cond delay="10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subTnLst>
                                        <p:audio>
                                          <p:cMediaNode>
                                            <p:cTn display="0" masterRel="sameClick">
                                              <p:stCondLst>
                                                <p:cond evt="begin" delay="0">
                                                  <p:tn val="61"/>
                                                </p:cond>
                                              </p:stCondLst>
                                              <p:endCondLst>
                                                <p:cond evt="onStopAudio" delay="0">
                                                  <p:tgtEl>
                                                    <p:sldTgt/>
                                                  </p:tgtEl>
                                                </p:cond>
                                              </p:endCondLst>
                                            </p:cTn>
                                            <p:tgtEl>
                                              <p:sndTgt r:embed="rId2" name="push.wav"/>
                                            </p:tgtEl>
                                          </p:cMediaNode>
                                        </p:audio>
                                      </p:subTnLst>
                                    </p:cTn>
                                  </p:par>
                                  <p:par>
                                    <p:cTn id="64" presetID="2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subTnLst>
                                        <p:audio>
                                          <p:cMediaNode>
                                            <p:cTn display="0" masterRel="sameClick">
                                              <p:stCondLst>
                                                <p:cond evt="begin" delay="0">
                                                  <p:tn val="64"/>
                                                </p:cond>
                                              </p:stCondLst>
                                              <p:endCondLst>
                                                <p:cond evt="onStopAudio" delay="0">
                                                  <p:tgtEl>
                                                    <p:sldTgt/>
                                                  </p:tgtEl>
                                                </p:cond>
                                              </p:endCondLst>
                                            </p:cTn>
                                            <p:tgtEl>
                                              <p:sndTgt r:embed="rId2" name="push.wav"/>
                                            </p:tgtEl>
                                          </p:cMediaNode>
                                        </p:audio>
                                      </p:subTnLst>
                                    </p:cTn>
                                  </p:par>
                                  <p:par>
                                    <p:cTn id="67" presetID="22" presetClass="entr" presetSubtype="4"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subTnLst>
                                        <p:audio>
                                          <p:cMediaNode>
                                            <p:cTn display="0" masterRel="sameClick">
                                              <p:stCondLst>
                                                <p:cond evt="begin" delay="0">
                                                  <p:tn val="67"/>
                                                </p:cond>
                                              </p:stCondLst>
                                              <p:endCondLst>
                                                <p:cond evt="onStopAudio" delay="0">
                                                  <p:tgtEl>
                                                    <p:sldTgt/>
                                                  </p:tgtEl>
                                                </p:cond>
                                              </p:endCondLst>
                                            </p:cTn>
                                            <p:tgtEl>
                                              <p:sndTgt r:embed="rId2" name="push.wav"/>
                                            </p:tgtEl>
                                          </p:cMediaNode>
                                        </p:audio>
                                      </p:subTnLst>
                                    </p:cTn>
                                  </p:par>
                                </p:childTnLst>
                              </p:cTn>
                            </p:par>
                          </p:childTnLst>
                        </p:cTn>
                      </p:par>
                      <p:par>
                        <p:cTn id="70" fill="hold">
                          <p:stCondLst>
                            <p:cond delay="indefinite"/>
                          </p:stCondLst>
                          <p:childTnLst>
                            <p:par>
                              <p:cTn id="71" fill="hold">
                                <p:stCondLst>
                                  <p:cond delay="0"/>
                                </p:stCondLst>
                                <p:childTnLst>
                                  <p:par>
                                    <p:cTn id="72" presetID="5" presetClass="exit" presetSubtype="10" fill="hold" grpId="1" nodeType="clickEffect">
                                      <p:stCondLst>
                                        <p:cond delay="0"/>
                                      </p:stCondLst>
                                      <p:childTnLst>
                                        <p:animEffect transition="out" filter="checkerboard(across)">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childTnLst>
                              </p:cTn>
                            </p:par>
                            <p:par>
                              <p:cTn id="75" fill="hold">
                                <p:stCondLst>
                                  <p:cond delay="500"/>
                                </p:stCondLst>
                                <p:childTnLst>
                                  <p:par>
                                    <p:cTn id="76" presetID="22" presetClass="entr" presetSubtype="8" repeatCount="300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2000"/>
                                            <p:tgtEl>
                                              <p:spTgt spid="18"/>
                                            </p:tgtEl>
                                          </p:cBhvr>
                                        </p:animEffect>
                                      </p:childTnLst>
                                    </p:cTn>
                                  </p:par>
                                  <p:par>
                                    <p:cTn id="79" presetID="5" presetClass="exit" presetSubtype="10" fill="hold" grpId="1" nodeType="withEffect">
                                      <p:stCondLst>
                                        <p:cond delay="0"/>
                                      </p:stCondLst>
                                      <p:childTnLst>
                                        <p:animEffect transition="out" filter="checkerboard(across)">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par>
                                    <p:cTn id="82" presetID="5" presetClass="exit" presetSubtype="10" fill="hold" grpId="1" nodeType="withEffect">
                                      <p:stCondLst>
                                        <p:cond delay="0"/>
                                      </p:stCondLst>
                                      <p:childTnLst>
                                        <p:animEffect transition="out" filter="checkerboard(across)">
                                          <p:cBhvr>
                                            <p:cTn id="83" dur="500"/>
                                            <p:tgtEl>
                                              <p:spTgt spid="28"/>
                                            </p:tgtEl>
                                          </p:cBhvr>
                                        </p:animEffect>
                                        <p:set>
                                          <p:cBhvr>
                                            <p:cTn id="84" dur="1" fill="hold">
                                              <p:stCondLst>
                                                <p:cond delay="499"/>
                                              </p:stCondLst>
                                            </p:cTn>
                                            <p:tgtEl>
                                              <p:spTgt spid="28"/>
                                            </p:tgtEl>
                                            <p:attrNameLst>
                                              <p:attrName>style.visibility</p:attrName>
                                            </p:attrNameLst>
                                          </p:cBhvr>
                                          <p:to>
                                            <p:strVal val="hidden"/>
                                          </p:to>
                                        </p:set>
                                      </p:childTnLst>
                                    </p:cTn>
                                  </p:par>
                                  <p:par>
                                    <p:cTn id="85" presetID="5" presetClass="exit" presetSubtype="10" fill="hold" grpId="1" nodeType="withEffect">
                                      <p:stCondLst>
                                        <p:cond delay="0"/>
                                      </p:stCondLst>
                                      <p:childTnLst>
                                        <p:animEffect transition="out" filter="checkerboard(across)">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5" presetClass="exit" presetSubtype="10" fill="hold" grpId="1" nodeType="withEffect">
                                      <p:stCondLst>
                                        <p:cond delay="0"/>
                                      </p:stCondLst>
                                      <p:childTnLst>
                                        <p:animEffect transition="out" filter="checkerboard(across)">
                                          <p:cBhvr>
                                            <p:cTn id="89" dur="500"/>
                                            <p:tgtEl>
                                              <p:spTgt spid="27"/>
                                            </p:tgtEl>
                                          </p:cBhvr>
                                        </p:animEffect>
                                        <p:set>
                                          <p:cBhvr>
                                            <p:cTn id="90" dur="1" fill="hold">
                                              <p:stCondLst>
                                                <p:cond delay="499"/>
                                              </p:stCondLst>
                                            </p:cTn>
                                            <p:tgtEl>
                                              <p:spTgt spid="27"/>
                                            </p:tgtEl>
                                            <p:attrNameLst>
                                              <p:attrName>style.visibility</p:attrName>
                                            </p:attrNameLst>
                                          </p:cBhvr>
                                          <p:to>
                                            <p:strVal val="hidden"/>
                                          </p:to>
                                        </p:set>
                                      </p:childTnLst>
                                    </p:cTn>
                                  </p:par>
                                  <p:par>
                                    <p:cTn id="91" presetID="5" presetClass="exit" presetSubtype="10" fill="hold" grpId="1" nodeType="withEffect">
                                      <p:stCondLst>
                                        <p:cond delay="0"/>
                                      </p:stCondLst>
                                      <p:childTnLst>
                                        <p:animEffect transition="out" filter="checkerboard(across)">
                                          <p:cBhvr>
                                            <p:cTn id="92" dur="500"/>
                                            <p:tgtEl>
                                              <p:spTgt spid="26"/>
                                            </p:tgtEl>
                                          </p:cBhvr>
                                        </p:animEffect>
                                        <p:set>
                                          <p:cBhvr>
                                            <p:cTn id="93" dur="1" fill="hold">
                                              <p:stCondLst>
                                                <p:cond delay="499"/>
                                              </p:stCondLst>
                                            </p:cTn>
                                            <p:tgtEl>
                                              <p:spTgt spid="26"/>
                                            </p:tgtEl>
                                            <p:attrNameLst>
                                              <p:attrName>style.visibility</p:attrName>
                                            </p:attrNameLst>
                                          </p:cBhvr>
                                          <p:to>
                                            <p:strVal val="hidden"/>
                                          </p:to>
                                        </p:set>
                                      </p:childTnLst>
                                    </p:cTn>
                                  </p:par>
                                  <p:par>
                                    <p:cTn id="94" presetID="22" presetClass="entr" presetSubtype="1" repeatCount="3000"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up)">
                                          <p:cBhvr>
                                            <p:cTn id="96" dur="1000"/>
                                            <p:tgtEl>
                                              <p:spTgt spid="16"/>
                                            </p:tgtEl>
                                          </p:cBhvr>
                                        </p:animEffect>
                                      </p:childTnLst>
                                      <p:subTnLst>
                                        <p:audio>
                                          <p:cMediaNode>
                                            <p:cTn display="0" masterRel="sameClick">
                                              <p:stCondLst>
                                                <p:cond evt="begin" delay="0">
                                                  <p:tn val="94"/>
                                                </p:cond>
                                              </p:stCondLst>
                                              <p:endCondLst>
                                                <p:cond evt="onStopAudio" delay="0">
                                                  <p:tgtEl>
                                                    <p:sldTgt/>
                                                  </p:tgtEl>
                                                </p:cond>
                                              </p:endCondLst>
                                            </p:cTn>
                                            <p:tgtEl>
                                              <p:sndTgt r:embed="rId2" name="push.wav"/>
                                            </p:tgtEl>
                                          </p:cMediaNode>
                                        </p:audio>
                                      </p:subTnLst>
                                    </p:cTn>
                                  </p:par>
                                  <p:par>
                                    <p:cTn id="97" presetID="22" presetClass="entr" presetSubtype="1" repeatCount="300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up)">
                                          <p:cBhvr>
                                            <p:cTn id="99" dur="1000"/>
                                            <p:tgtEl>
                                              <p:spTgt spid="15"/>
                                            </p:tgtEl>
                                          </p:cBhvr>
                                        </p:animEffect>
                                      </p:childTnLst>
                                      <p:subTnLst>
                                        <p:audio>
                                          <p:cMediaNode>
                                            <p:cTn display="0" masterRel="sameClick">
                                              <p:stCondLst>
                                                <p:cond evt="begin" delay="0">
                                                  <p:tn val="97"/>
                                                </p:cond>
                                              </p:stCondLst>
                                              <p:endCondLst>
                                                <p:cond evt="onStopAudio" delay="0">
                                                  <p:tgtEl>
                                                    <p:sldTgt/>
                                                  </p:tgtEl>
                                                </p:cond>
                                              </p:endCondLst>
                                            </p:cTn>
                                            <p:tgtEl>
                                              <p:sndTgt r:embed="rId2" name="push.wav"/>
                                            </p:tgtEl>
                                          </p:cMediaNode>
                                        </p:audio>
                                      </p:subTnLst>
                                    </p:cTn>
                                  </p:par>
                                  <p:par>
                                    <p:cTn id="100" presetID="22" presetClass="entr" presetSubtype="1" repeatCount="3000"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1000"/>
                                            <p:tgtEl>
                                              <p:spTgt spid="14"/>
                                            </p:tgtEl>
                                          </p:cBhvr>
                                        </p:animEffect>
                                      </p:childTnLst>
                                      <p:subTnLst>
                                        <p:audio>
                                          <p:cMediaNode>
                                            <p:cTn display="0" masterRel="sameClick">
                                              <p:stCondLst>
                                                <p:cond evt="begin" delay="0">
                                                  <p:tn val="100"/>
                                                </p:cond>
                                              </p:stCondLst>
                                              <p:endCondLst>
                                                <p:cond evt="onStopAudio" delay="0">
                                                  <p:tgtEl>
                                                    <p:sldTgt/>
                                                  </p:tgtEl>
                                                </p:cond>
                                              </p:endCondLst>
                                            </p:cTn>
                                            <p:tgtEl>
                                              <p:sndTgt r:embed="rId2" name="push.wav"/>
                                            </p:tgtEl>
                                          </p:cMediaNode>
                                        </p:audio>
                                      </p:subTnLst>
                                    </p:cTn>
                                  </p:par>
                                  <p:par>
                                    <p:cTn id="103" presetID="8" presetClass="entr" presetSubtype="16"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diamond(in)">
                                          <p:cBhvr>
                                            <p:cTn id="105" dur="2000"/>
                                            <p:tgtEl>
                                              <p:spTgt spid="34"/>
                                            </p:tgtEl>
                                          </p:cBhvr>
                                        </p:animEffect>
                                      </p:childTnLst>
                                    </p:cTn>
                                  </p:par>
                                  <p:par>
                                    <p:cTn id="106" presetID="22" presetClass="entr" presetSubtype="4" repeatCount="3000" fill="hold" nodeType="withEffect">
                                      <p:stCondLst>
                                        <p:cond delay="0"/>
                                      </p:stCondLst>
                                      <p:childTnLst>
                                        <p:set>
                                          <p:cBhvr>
                                            <p:cTn id="107" dur="1" fill="hold">
                                              <p:stCondLst>
                                                <p:cond delay="0"/>
                                              </p:stCondLst>
                                            </p:cTn>
                                            <p:tgtEl>
                                              <p:spTgt spid="37"/>
                                            </p:tgtEl>
                                            <p:attrNameLst>
                                              <p:attrName>style.visibility</p:attrName>
                                            </p:attrNameLst>
                                          </p:cBhvr>
                                          <p:to>
                                            <p:strVal val="visible"/>
                                          </p:to>
                                        </p:set>
                                        <p:animEffect transition="in" filter="wipe(down)">
                                          <p:cBhvr>
                                            <p:cTn id="108" dur="500"/>
                                            <p:tgtEl>
                                              <p:spTgt spid="37"/>
                                            </p:tgtEl>
                                          </p:cBhvr>
                                        </p:animEffect>
                                      </p:childTnLst>
                                    </p:cTn>
                                  </p:par>
                                  <p:par>
                                    <p:cTn id="109" presetID="22" presetClass="entr" presetSubtype="4" repeatCount="3000" fill="hold" nodeType="with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wipe(down)">
                                          <p:cBhvr>
                                            <p:cTn id="111" dur="500"/>
                                            <p:tgtEl>
                                              <p:spTgt spid="38"/>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1" fill="hold" nodeType="clickEffect" p14:presetBounceEnd="50000">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14:bounceEnd="50000">
                                          <p:cBhvr additive="base">
                                            <p:cTn id="116"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11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8" grpId="0" animBg="1"/>
          <p:bldP spid="12" grpId="0" animBg="1"/>
          <p:bldP spid="13" grpId="0" animBg="1"/>
          <p:bldP spid="14" grpId="0" animBg="1"/>
          <p:bldP spid="15" grpId="0" animBg="1"/>
          <p:bldP spid="16" grpId="0" animBg="1"/>
          <p:bldP spid="18" grpId="0" animBg="1"/>
          <p:bldP spid="21" grpId="0" animBg="1"/>
          <p:bldP spid="22" grpId="0" animBg="1"/>
          <p:bldP spid="22"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3" grpId="0" animBg="1"/>
          <p:bldP spid="34" grpId="0"/>
          <p:bldP spid="3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subTnLst>
                                        <p:audio>
                                          <p:cMediaNode>
                                            <p:cTn display="0" masterRel="sameClick">
                                              <p:stCondLst>
                                                <p:cond evt="begin" delay="0">
                                                  <p:tn val="9"/>
                                                </p:cond>
                                              </p:stCondLst>
                                              <p:endCondLst>
                                                <p:cond evt="onStopAudio" delay="0">
                                                  <p:tgtEl>
                                                    <p:sldTgt/>
                                                  </p:tgtEl>
                                                </p:cond>
                                              </p:endCondLst>
                                            </p:cTn>
                                            <p:tgtEl>
                                              <p:sndTgt r:embed="rId9" name="push.wav"/>
                                            </p:tgtEl>
                                          </p:cMediaNode>
                                        </p:audio>
                                      </p:sub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subTnLst>
                                        <p:audio>
                                          <p:cMediaNode>
                                            <p:cTn display="0" masterRel="sameClick">
                                              <p:stCondLst>
                                                <p:cond evt="begin" delay="0">
                                                  <p:tn val="17"/>
                                                </p:cond>
                                              </p:stCondLst>
                                              <p:endCondLst>
                                                <p:cond evt="onStopAudio" delay="0">
                                                  <p:tgtEl>
                                                    <p:sldTgt/>
                                                  </p:tgtEl>
                                                </p:cond>
                                              </p:endCondLst>
                                            </p:cTn>
                                            <p:tgtEl>
                                              <p:sndTgt r:embed="rId9" name="push.wav"/>
                                            </p:tgtEl>
                                          </p:cMediaNode>
                                        </p:audio>
                                      </p:sub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9" name="push.wav"/>
                                            </p:tgtEl>
                                          </p:cMediaNode>
                                        </p:audio>
                                      </p:sub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subTnLst>
                                        <p:audio>
                                          <p:cMediaNode>
                                            <p:cTn display="0" masterRel="sameClick">
                                              <p:stCondLst>
                                                <p:cond evt="begin" delay="0">
                                                  <p:tn val="33"/>
                                                </p:cond>
                                              </p:stCondLst>
                                              <p:endCondLst>
                                                <p:cond evt="onStopAudio" delay="0">
                                                  <p:tgtEl>
                                                    <p:sldTgt/>
                                                  </p:tgtEl>
                                                </p:cond>
                                              </p:endCondLst>
                                            </p:cTn>
                                            <p:tgtEl>
                                              <p:sndTgt r:embed="rId9" name="push.wav"/>
                                            </p:tgtEl>
                                          </p:cMediaNode>
                                        </p:audio>
                                      </p:subTnLst>
                                    </p:cTn>
                                  </p:par>
                                  <p:par>
                                    <p:cTn id="36" presetID="22" presetClass="entr" presetSubtype="4" fill="hold" grpId="1"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par>
                                    <p:cTn id="47" presetID="2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subTnLst>
                                        <p:audio>
                                          <p:cMediaNode>
                                            <p:cTn display="0" masterRel="sameClick">
                                              <p:stCondLst>
                                                <p:cond evt="begin" delay="0">
                                                  <p:tn val="47"/>
                                                </p:cond>
                                              </p:stCondLst>
                                              <p:endCondLst>
                                                <p:cond evt="onStopAudio" delay="0">
                                                  <p:tgtEl>
                                                    <p:sldTgt/>
                                                  </p:tgtEl>
                                                </p:cond>
                                              </p:endCondLst>
                                            </p:cTn>
                                            <p:tgtEl>
                                              <p:sndTgt r:embed="rId9" name="push.wav"/>
                                            </p:tgtEl>
                                          </p:cMediaNode>
                                        </p:audio>
                                      </p:sub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subTnLst>
                                        <p:audio>
                                          <p:cMediaNode>
                                            <p:cTn display="0" masterRel="sameClick">
                                              <p:stCondLst>
                                                <p:cond evt="begin" delay="0">
                                                  <p:tn val="51"/>
                                                </p:cond>
                                              </p:stCondLst>
                                              <p:endCondLst>
                                                <p:cond evt="onStopAudio" delay="0">
                                                  <p:tgtEl>
                                                    <p:sldTgt/>
                                                  </p:tgtEl>
                                                </p:cond>
                                              </p:endCondLst>
                                            </p:cTn>
                                            <p:tgtEl>
                                              <p:sndTgt r:embed="rId9" name="push.wav"/>
                                            </p:tgtEl>
                                          </p:cMediaNode>
                                        </p:audio>
                                      </p:subTnLst>
                                    </p:cTn>
                                  </p:par>
                                  <p:par>
                                    <p:cTn id="54" presetID="22" presetClass="entr" presetSubtype="8"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subTnLst>
                                        <p:audio>
                                          <p:cMediaNode>
                                            <p:cTn display="0" masterRel="sameClick">
                                              <p:stCondLst>
                                                <p:cond evt="begin" delay="0">
                                                  <p:tn val="54"/>
                                                </p:cond>
                                              </p:stCondLst>
                                              <p:endCondLst>
                                                <p:cond evt="onStopAudio" delay="0">
                                                  <p:tgtEl>
                                                    <p:sldTgt/>
                                                  </p:tgtEl>
                                                </p:cond>
                                              </p:endCondLst>
                                            </p:cTn>
                                            <p:tgtEl>
                                              <p:sndTgt r:embed="rId9" name="push.wav"/>
                                            </p:tgtEl>
                                          </p:cMediaNode>
                                        </p:audio>
                                      </p:subTnLst>
                                    </p:cTn>
                                  </p:par>
                                  <p:par>
                                    <p:cTn id="57" presetID="22" presetClass="entr" presetSubtype="4"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down)">
                                          <p:cBhvr>
                                            <p:cTn id="59" dur="500"/>
                                            <p:tgtEl>
                                              <p:spTgt spid="30"/>
                                            </p:tgtEl>
                                          </p:cBhvr>
                                        </p:animEffect>
                                      </p:childTnLst>
                                      <p:subTnLst>
                                        <p:audio>
                                          <p:cMediaNode>
                                            <p:cTn display="0" masterRel="sameClick">
                                              <p:stCondLst>
                                                <p:cond evt="begin" delay="0">
                                                  <p:tn val="57"/>
                                                </p:cond>
                                              </p:stCondLst>
                                              <p:endCondLst>
                                                <p:cond evt="onStopAudio" delay="0">
                                                  <p:tgtEl>
                                                    <p:sldTgt/>
                                                  </p:tgtEl>
                                                </p:cond>
                                              </p:endCondLst>
                                            </p:cTn>
                                            <p:tgtEl>
                                              <p:sndTgt r:embed="rId9" name="push.wav"/>
                                            </p:tgtEl>
                                          </p:cMediaNode>
                                        </p:audio>
                                      </p:subTnLst>
                                    </p:cTn>
                                  </p:par>
                                </p:childTnLst>
                              </p:cTn>
                            </p:par>
                            <p:par>
                              <p:cTn id="60" fill="hold">
                                <p:stCondLst>
                                  <p:cond delay="10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subTnLst>
                                        <p:audio>
                                          <p:cMediaNode>
                                            <p:cTn display="0" masterRel="sameClick">
                                              <p:stCondLst>
                                                <p:cond evt="begin" delay="0">
                                                  <p:tn val="61"/>
                                                </p:cond>
                                              </p:stCondLst>
                                              <p:endCondLst>
                                                <p:cond evt="onStopAudio" delay="0">
                                                  <p:tgtEl>
                                                    <p:sldTgt/>
                                                  </p:tgtEl>
                                                </p:cond>
                                              </p:endCondLst>
                                            </p:cTn>
                                            <p:tgtEl>
                                              <p:sndTgt r:embed="rId9" name="push.wav"/>
                                            </p:tgtEl>
                                          </p:cMediaNode>
                                        </p:audio>
                                      </p:subTnLst>
                                    </p:cTn>
                                  </p:par>
                                  <p:par>
                                    <p:cTn id="64" presetID="2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subTnLst>
                                        <p:audio>
                                          <p:cMediaNode>
                                            <p:cTn display="0" masterRel="sameClick">
                                              <p:stCondLst>
                                                <p:cond evt="begin" delay="0">
                                                  <p:tn val="64"/>
                                                </p:cond>
                                              </p:stCondLst>
                                              <p:endCondLst>
                                                <p:cond evt="onStopAudio" delay="0">
                                                  <p:tgtEl>
                                                    <p:sldTgt/>
                                                  </p:tgtEl>
                                                </p:cond>
                                              </p:endCondLst>
                                            </p:cTn>
                                            <p:tgtEl>
                                              <p:sndTgt r:embed="rId9" name="push.wav"/>
                                            </p:tgtEl>
                                          </p:cMediaNode>
                                        </p:audio>
                                      </p:subTnLst>
                                    </p:cTn>
                                  </p:par>
                                  <p:par>
                                    <p:cTn id="67" presetID="22" presetClass="entr" presetSubtype="4"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subTnLst>
                                        <p:audio>
                                          <p:cMediaNode>
                                            <p:cTn display="0" masterRel="sameClick">
                                              <p:stCondLst>
                                                <p:cond evt="begin" delay="0">
                                                  <p:tn val="67"/>
                                                </p:cond>
                                              </p:stCondLst>
                                              <p:endCondLst>
                                                <p:cond evt="onStopAudio" delay="0">
                                                  <p:tgtEl>
                                                    <p:sldTgt/>
                                                  </p:tgtEl>
                                                </p:cond>
                                              </p:endCondLst>
                                            </p:cTn>
                                            <p:tgtEl>
                                              <p:sndTgt r:embed="rId9" name="push.wav"/>
                                            </p:tgtEl>
                                          </p:cMediaNode>
                                        </p:audio>
                                      </p:subTnLst>
                                    </p:cTn>
                                  </p:par>
                                </p:childTnLst>
                              </p:cTn>
                            </p:par>
                          </p:childTnLst>
                        </p:cTn>
                      </p:par>
                      <p:par>
                        <p:cTn id="70" fill="hold">
                          <p:stCondLst>
                            <p:cond delay="indefinite"/>
                          </p:stCondLst>
                          <p:childTnLst>
                            <p:par>
                              <p:cTn id="71" fill="hold">
                                <p:stCondLst>
                                  <p:cond delay="0"/>
                                </p:stCondLst>
                                <p:childTnLst>
                                  <p:par>
                                    <p:cTn id="72" presetID="5" presetClass="exit" presetSubtype="10" fill="hold" grpId="1" nodeType="clickEffect">
                                      <p:stCondLst>
                                        <p:cond delay="0"/>
                                      </p:stCondLst>
                                      <p:childTnLst>
                                        <p:animEffect transition="out" filter="checkerboard(across)">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childTnLst>
                              </p:cTn>
                            </p:par>
                            <p:par>
                              <p:cTn id="75" fill="hold">
                                <p:stCondLst>
                                  <p:cond delay="500"/>
                                </p:stCondLst>
                                <p:childTnLst>
                                  <p:par>
                                    <p:cTn id="76" presetID="22" presetClass="entr" presetSubtype="8" repeatCount="300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2000"/>
                                            <p:tgtEl>
                                              <p:spTgt spid="18"/>
                                            </p:tgtEl>
                                          </p:cBhvr>
                                        </p:animEffect>
                                      </p:childTnLst>
                                    </p:cTn>
                                  </p:par>
                                  <p:par>
                                    <p:cTn id="79" presetID="5" presetClass="exit" presetSubtype="10" fill="hold" grpId="1" nodeType="withEffect">
                                      <p:stCondLst>
                                        <p:cond delay="0"/>
                                      </p:stCondLst>
                                      <p:childTnLst>
                                        <p:animEffect transition="out" filter="checkerboard(across)">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par>
                                    <p:cTn id="82" presetID="5" presetClass="exit" presetSubtype="10" fill="hold" grpId="1" nodeType="withEffect">
                                      <p:stCondLst>
                                        <p:cond delay="0"/>
                                      </p:stCondLst>
                                      <p:childTnLst>
                                        <p:animEffect transition="out" filter="checkerboard(across)">
                                          <p:cBhvr>
                                            <p:cTn id="83" dur="500"/>
                                            <p:tgtEl>
                                              <p:spTgt spid="28"/>
                                            </p:tgtEl>
                                          </p:cBhvr>
                                        </p:animEffect>
                                        <p:set>
                                          <p:cBhvr>
                                            <p:cTn id="84" dur="1" fill="hold">
                                              <p:stCondLst>
                                                <p:cond delay="499"/>
                                              </p:stCondLst>
                                            </p:cTn>
                                            <p:tgtEl>
                                              <p:spTgt spid="28"/>
                                            </p:tgtEl>
                                            <p:attrNameLst>
                                              <p:attrName>style.visibility</p:attrName>
                                            </p:attrNameLst>
                                          </p:cBhvr>
                                          <p:to>
                                            <p:strVal val="hidden"/>
                                          </p:to>
                                        </p:set>
                                      </p:childTnLst>
                                    </p:cTn>
                                  </p:par>
                                  <p:par>
                                    <p:cTn id="85" presetID="5" presetClass="exit" presetSubtype="10" fill="hold" grpId="1" nodeType="withEffect">
                                      <p:stCondLst>
                                        <p:cond delay="0"/>
                                      </p:stCondLst>
                                      <p:childTnLst>
                                        <p:animEffect transition="out" filter="checkerboard(across)">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5" presetClass="exit" presetSubtype="10" fill="hold" grpId="1" nodeType="withEffect">
                                      <p:stCondLst>
                                        <p:cond delay="0"/>
                                      </p:stCondLst>
                                      <p:childTnLst>
                                        <p:animEffect transition="out" filter="checkerboard(across)">
                                          <p:cBhvr>
                                            <p:cTn id="89" dur="500"/>
                                            <p:tgtEl>
                                              <p:spTgt spid="27"/>
                                            </p:tgtEl>
                                          </p:cBhvr>
                                        </p:animEffect>
                                        <p:set>
                                          <p:cBhvr>
                                            <p:cTn id="90" dur="1" fill="hold">
                                              <p:stCondLst>
                                                <p:cond delay="499"/>
                                              </p:stCondLst>
                                            </p:cTn>
                                            <p:tgtEl>
                                              <p:spTgt spid="27"/>
                                            </p:tgtEl>
                                            <p:attrNameLst>
                                              <p:attrName>style.visibility</p:attrName>
                                            </p:attrNameLst>
                                          </p:cBhvr>
                                          <p:to>
                                            <p:strVal val="hidden"/>
                                          </p:to>
                                        </p:set>
                                      </p:childTnLst>
                                    </p:cTn>
                                  </p:par>
                                  <p:par>
                                    <p:cTn id="91" presetID="5" presetClass="exit" presetSubtype="10" fill="hold" grpId="1" nodeType="withEffect">
                                      <p:stCondLst>
                                        <p:cond delay="0"/>
                                      </p:stCondLst>
                                      <p:childTnLst>
                                        <p:animEffect transition="out" filter="checkerboard(across)">
                                          <p:cBhvr>
                                            <p:cTn id="92" dur="500"/>
                                            <p:tgtEl>
                                              <p:spTgt spid="26"/>
                                            </p:tgtEl>
                                          </p:cBhvr>
                                        </p:animEffect>
                                        <p:set>
                                          <p:cBhvr>
                                            <p:cTn id="93" dur="1" fill="hold">
                                              <p:stCondLst>
                                                <p:cond delay="499"/>
                                              </p:stCondLst>
                                            </p:cTn>
                                            <p:tgtEl>
                                              <p:spTgt spid="26"/>
                                            </p:tgtEl>
                                            <p:attrNameLst>
                                              <p:attrName>style.visibility</p:attrName>
                                            </p:attrNameLst>
                                          </p:cBhvr>
                                          <p:to>
                                            <p:strVal val="hidden"/>
                                          </p:to>
                                        </p:set>
                                      </p:childTnLst>
                                    </p:cTn>
                                  </p:par>
                                  <p:par>
                                    <p:cTn id="94" presetID="22" presetClass="entr" presetSubtype="1" repeatCount="3000" fill="hold" grpId="0" nodeType="with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up)">
                                          <p:cBhvr>
                                            <p:cTn id="96" dur="1000"/>
                                            <p:tgtEl>
                                              <p:spTgt spid="16"/>
                                            </p:tgtEl>
                                          </p:cBhvr>
                                        </p:animEffect>
                                      </p:childTnLst>
                                      <p:subTnLst>
                                        <p:audio>
                                          <p:cMediaNode>
                                            <p:cTn display="0" masterRel="sameClick">
                                              <p:stCondLst>
                                                <p:cond evt="begin" delay="0">
                                                  <p:tn val="94"/>
                                                </p:cond>
                                              </p:stCondLst>
                                              <p:endCondLst>
                                                <p:cond evt="onStopAudio" delay="0">
                                                  <p:tgtEl>
                                                    <p:sldTgt/>
                                                  </p:tgtEl>
                                                </p:cond>
                                              </p:endCondLst>
                                            </p:cTn>
                                            <p:tgtEl>
                                              <p:sndTgt r:embed="rId9" name="push.wav"/>
                                            </p:tgtEl>
                                          </p:cMediaNode>
                                        </p:audio>
                                      </p:subTnLst>
                                    </p:cTn>
                                  </p:par>
                                  <p:par>
                                    <p:cTn id="97" presetID="22" presetClass="entr" presetSubtype="1" repeatCount="300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wipe(up)">
                                          <p:cBhvr>
                                            <p:cTn id="99" dur="1000"/>
                                            <p:tgtEl>
                                              <p:spTgt spid="15"/>
                                            </p:tgtEl>
                                          </p:cBhvr>
                                        </p:animEffect>
                                      </p:childTnLst>
                                      <p:subTnLst>
                                        <p:audio>
                                          <p:cMediaNode>
                                            <p:cTn display="0" masterRel="sameClick">
                                              <p:stCondLst>
                                                <p:cond evt="begin" delay="0">
                                                  <p:tn val="97"/>
                                                </p:cond>
                                              </p:stCondLst>
                                              <p:endCondLst>
                                                <p:cond evt="onStopAudio" delay="0">
                                                  <p:tgtEl>
                                                    <p:sldTgt/>
                                                  </p:tgtEl>
                                                </p:cond>
                                              </p:endCondLst>
                                            </p:cTn>
                                            <p:tgtEl>
                                              <p:sndTgt r:embed="rId9" name="push.wav"/>
                                            </p:tgtEl>
                                          </p:cMediaNode>
                                        </p:audio>
                                      </p:subTnLst>
                                    </p:cTn>
                                  </p:par>
                                  <p:par>
                                    <p:cTn id="100" presetID="22" presetClass="entr" presetSubtype="1" repeatCount="3000"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1000"/>
                                            <p:tgtEl>
                                              <p:spTgt spid="14"/>
                                            </p:tgtEl>
                                          </p:cBhvr>
                                        </p:animEffect>
                                      </p:childTnLst>
                                      <p:subTnLst>
                                        <p:audio>
                                          <p:cMediaNode>
                                            <p:cTn display="0" masterRel="sameClick">
                                              <p:stCondLst>
                                                <p:cond evt="begin" delay="0">
                                                  <p:tn val="100"/>
                                                </p:cond>
                                              </p:stCondLst>
                                              <p:endCondLst>
                                                <p:cond evt="onStopAudio" delay="0">
                                                  <p:tgtEl>
                                                    <p:sldTgt/>
                                                  </p:tgtEl>
                                                </p:cond>
                                              </p:endCondLst>
                                            </p:cTn>
                                            <p:tgtEl>
                                              <p:sndTgt r:embed="rId9" name="push.wav"/>
                                            </p:tgtEl>
                                          </p:cMediaNode>
                                        </p:audio>
                                      </p:subTnLst>
                                    </p:cTn>
                                  </p:par>
                                  <p:par>
                                    <p:cTn id="103" presetID="8" presetClass="entr" presetSubtype="16"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diamond(in)">
                                          <p:cBhvr>
                                            <p:cTn id="105" dur="2000"/>
                                            <p:tgtEl>
                                              <p:spTgt spid="34"/>
                                            </p:tgtEl>
                                          </p:cBhvr>
                                        </p:animEffect>
                                      </p:childTnLst>
                                    </p:cTn>
                                  </p:par>
                                  <p:par>
                                    <p:cTn id="106" presetID="22" presetClass="entr" presetSubtype="4" repeatCount="3000" fill="hold" nodeType="withEffect">
                                      <p:stCondLst>
                                        <p:cond delay="0"/>
                                      </p:stCondLst>
                                      <p:childTnLst>
                                        <p:set>
                                          <p:cBhvr>
                                            <p:cTn id="107" dur="1" fill="hold">
                                              <p:stCondLst>
                                                <p:cond delay="0"/>
                                              </p:stCondLst>
                                            </p:cTn>
                                            <p:tgtEl>
                                              <p:spTgt spid="37"/>
                                            </p:tgtEl>
                                            <p:attrNameLst>
                                              <p:attrName>style.visibility</p:attrName>
                                            </p:attrNameLst>
                                          </p:cBhvr>
                                          <p:to>
                                            <p:strVal val="visible"/>
                                          </p:to>
                                        </p:set>
                                        <p:animEffect transition="in" filter="wipe(down)">
                                          <p:cBhvr>
                                            <p:cTn id="108" dur="500"/>
                                            <p:tgtEl>
                                              <p:spTgt spid="37"/>
                                            </p:tgtEl>
                                          </p:cBhvr>
                                        </p:animEffect>
                                      </p:childTnLst>
                                    </p:cTn>
                                  </p:par>
                                  <p:par>
                                    <p:cTn id="109" presetID="22" presetClass="entr" presetSubtype="4" repeatCount="3000" fill="hold" nodeType="with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wipe(down)">
                                          <p:cBhvr>
                                            <p:cTn id="111" dur="500"/>
                                            <p:tgtEl>
                                              <p:spTgt spid="38"/>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1" fill="hold" nodeType="click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additive="base">
                                            <p:cTn id="116" dur="500" fill="hold"/>
                                            <p:tgtEl>
                                              <p:spTgt spid="35"/>
                                            </p:tgtEl>
                                            <p:attrNameLst>
                                              <p:attrName>ppt_x</p:attrName>
                                            </p:attrNameLst>
                                          </p:cBhvr>
                                          <p:tavLst>
                                            <p:tav tm="0">
                                              <p:val>
                                                <p:strVal val="#ppt_x"/>
                                              </p:val>
                                            </p:tav>
                                            <p:tav tm="100000">
                                              <p:val>
                                                <p:strVal val="#ppt_x"/>
                                              </p:val>
                                            </p:tav>
                                          </p:tavLst>
                                        </p:anim>
                                        <p:anim calcmode="lin" valueType="num">
                                          <p:cBhvr additive="base">
                                            <p:cTn id="117"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8" grpId="0" animBg="1"/>
          <p:bldP spid="12" grpId="0" animBg="1"/>
          <p:bldP spid="13" grpId="0" animBg="1"/>
          <p:bldP spid="14" grpId="0" animBg="1"/>
          <p:bldP spid="15" grpId="0" animBg="1"/>
          <p:bldP spid="16" grpId="0" animBg="1"/>
          <p:bldP spid="18" grpId="0" animBg="1"/>
          <p:bldP spid="21" grpId="0" animBg="1"/>
          <p:bldP spid="22" grpId="0" animBg="1"/>
          <p:bldP spid="22"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3" grpId="0" animBg="1"/>
          <p:bldP spid="34" grpId="0"/>
          <p:bldP spid="34"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sp>
        <p:nvSpPr>
          <p:cNvPr id="45" name="Rectangle 2">
            <a:extLst>
              <a:ext uri="{FF2B5EF4-FFF2-40B4-BE49-F238E27FC236}">
                <a16:creationId xmlns:a16="http://schemas.microsoft.com/office/drawing/2014/main" id="{6D7903CA-D383-6148-BC21-D73D6A9B37D5}"/>
              </a:ext>
            </a:extLst>
          </p:cNvPr>
          <p:cNvSpPr>
            <a:spLocks noChangeArrowheads="1"/>
          </p:cNvSpPr>
          <p:nvPr/>
        </p:nvSpPr>
        <p:spPr bwMode="auto">
          <a:xfrm>
            <a:off x="-6039" y="2188920"/>
            <a:ext cx="396764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  C</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huẩn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bị</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kháng</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t>
            </a:r>
            <a:endParaRPr kumimoji="0" lang="en-US" sz="2800" b="0"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6039" y="1234813"/>
            <a:ext cx="86587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kháng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chiến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giai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đoạn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năm</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1077)</a:t>
            </a:r>
            <a:endPar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00592"/>
            <a:ext cx="9361427" cy="128540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32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
        <p:nvSpPr>
          <p:cNvPr id="2" name="Rectangle 2">
            <a:extLst>
              <a:ext uri="{FF2B5EF4-FFF2-40B4-BE49-F238E27FC236}">
                <a16:creationId xmlns:a16="http://schemas.microsoft.com/office/drawing/2014/main" id="{7756A7B6-9C4F-4FC4-B7E1-3A07F216874C}"/>
              </a:ext>
            </a:extLst>
          </p:cNvPr>
          <p:cNvSpPr>
            <a:spLocks noChangeArrowheads="1"/>
          </p:cNvSpPr>
          <p:nvPr/>
        </p:nvSpPr>
        <p:spPr bwMode="auto">
          <a:xfrm>
            <a:off x="57321" y="2692971"/>
            <a:ext cx="85953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b.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Cuộc</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đấu</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trên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smtClean="0">
                <a:ln>
                  <a:noFill/>
                </a:ln>
                <a:solidFill>
                  <a:srgbClr val="462D1D"/>
                </a:solidFill>
                <a:effectLst/>
                <a:uLnTx/>
                <a:uFillTx/>
                <a:latin typeface="Times New Roman" pitchFamily="18" charset="0"/>
                <a:ea typeface="Times New Roman" pitchFamily="18" charset="0"/>
                <a:cs typeface="Times New Roman" pitchFamily="18" charset="0"/>
                <a:sym typeface="Arial"/>
              </a:rPr>
              <a:t>phòng</a:t>
            </a:r>
            <a:r>
              <a:rPr kumimoji="0" lang="en-US" sz="2800" b="1" i="0" u="sng" strike="noStrike" kern="0" cap="none" spc="0" normalizeH="0" baseline="0" noProof="0" dirty="0" smtClean="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tuyến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sông</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Như</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Nguyệt</a:t>
            </a:r>
            <a:endParaRPr kumimoji="0" lang="en-US" sz="2800" b="1"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4" name="Rectangle 3">
            <a:extLst>
              <a:ext uri="{FF2B5EF4-FFF2-40B4-BE49-F238E27FC236}">
                <a16:creationId xmlns:a16="http://schemas.microsoft.com/office/drawing/2014/main" id="{F0A3B447-3754-CE07-3B6A-75CAA24F60EB}"/>
              </a:ext>
            </a:extLst>
          </p:cNvPr>
          <p:cNvSpPr/>
          <p:nvPr/>
        </p:nvSpPr>
        <p:spPr>
          <a:xfrm>
            <a:off x="22939" y="3495659"/>
            <a:ext cx="8985605" cy="1384995"/>
          </a:xfrm>
          <a:prstGeom prst="rect">
            <a:avLst/>
          </a:prstGeom>
          <a:noFill/>
          <a:ln>
            <a:noFill/>
          </a:ln>
        </p:spPr>
        <p:txBody>
          <a:bodyPr wrap="square">
            <a:spAutoFit/>
          </a:bodyPr>
          <a:lstStyle/>
          <a:p>
            <a:pPr algn="just"/>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Năm</a:t>
            </a:r>
            <a:r>
              <a:rPr lang="en-US" sz="2800" dirty="0">
                <a:solidFill>
                  <a:schemeClr val="accent1">
                    <a:lumMod val="10000"/>
                  </a:schemeClr>
                </a:solidFill>
                <a:latin typeface="Times New Roman" panose="02020603050405020304" pitchFamily="18" charset="0"/>
                <a:cs typeface="Times New Roman" panose="02020603050405020304" pitchFamily="18" charset="0"/>
              </a:rPr>
              <a:t> 1077, </a:t>
            </a:r>
            <a:r>
              <a:rPr lang="en-US" sz="2800" dirty="0" err="1">
                <a:solidFill>
                  <a:schemeClr val="accent1">
                    <a:lumMod val="10000"/>
                  </a:schemeClr>
                </a:solidFill>
                <a:latin typeface="Times New Roman" panose="02020603050405020304" pitchFamily="18" charset="0"/>
                <a:cs typeface="Times New Roman" pitchFamily="18" charset="0"/>
              </a:rPr>
              <a:t>quân</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Tống</a:t>
            </a:r>
            <a:r>
              <a:rPr lang="en-US" sz="2800" dirty="0">
                <a:solidFill>
                  <a:schemeClr val="accent1">
                    <a:lumMod val="10000"/>
                  </a:schemeClr>
                </a:solidFill>
                <a:latin typeface="Times New Roman" panose="02020603050405020304" pitchFamily="18" charset="0"/>
                <a:cs typeface="Times New Roman" pitchFamily="18" charset="0"/>
              </a:rPr>
              <a:t> chia </a:t>
            </a:r>
            <a:r>
              <a:rPr lang="en-US" sz="2800" dirty="0" err="1">
                <a:solidFill>
                  <a:schemeClr val="accent1">
                    <a:lumMod val="10000"/>
                  </a:schemeClr>
                </a:solidFill>
                <a:latin typeface="Times New Roman" panose="02020603050405020304" pitchFamily="18" charset="0"/>
                <a:cs typeface="Times New Roman" pitchFamily="18" charset="0"/>
              </a:rPr>
              <a:t>làm</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hai</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đạo</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quân</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tiến</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vào</a:t>
            </a:r>
            <a:r>
              <a:rPr lang="en-US" sz="2800" dirty="0">
                <a:solidFill>
                  <a:schemeClr val="accent1">
                    <a:lumMod val="10000"/>
                  </a:schemeClr>
                </a:solidFill>
                <a:latin typeface="Times New Roman" panose="02020603050405020304" pitchFamily="18" charset="0"/>
                <a:cs typeface="Times New Roman" pitchFamily="18" charset="0"/>
              </a:rPr>
              <a:t> </a:t>
            </a:r>
            <a:r>
              <a:rPr lang="en-US" sz="2800" dirty="0" err="1">
                <a:solidFill>
                  <a:schemeClr val="accent1">
                    <a:lumMod val="10000"/>
                  </a:schemeClr>
                </a:solidFill>
                <a:latin typeface="Times New Roman" panose="02020603050405020304" pitchFamily="18" charset="0"/>
                <a:cs typeface="Times New Roman" pitchFamily="18" charset="0"/>
              </a:rPr>
              <a:t>xâm</a:t>
            </a:r>
            <a:r>
              <a:rPr lang="en-US" sz="2800" dirty="0">
                <a:solidFill>
                  <a:schemeClr val="accent1">
                    <a:lumMod val="10000"/>
                  </a:schemeClr>
                </a:solidFill>
                <a:latin typeface="Times New Roman" pitchFamily="18" charset="0"/>
                <a:cs typeface="Times New Roman" pitchFamily="18" charset="0"/>
              </a:rPr>
              <a:t> l</a:t>
            </a:r>
            <a:r>
              <a:rPr lang="vi-VN" sz="2800" dirty="0">
                <a:solidFill>
                  <a:schemeClr val="accent1">
                    <a:lumMod val="10000"/>
                  </a:schemeClr>
                </a:solidFill>
                <a:latin typeface="Times New Roman" panose="02020603050405020304" pitchFamily="18" charset="0"/>
                <a:cs typeface="Times New Roman" pitchFamily="18" charset="0"/>
              </a:rPr>
              <a:t>ược</a:t>
            </a:r>
            <a:r>
              <a:rPr lang="en-US" sz="2800" dirty="0">
                <a:solidFill>
                  <a:schemeClr val="accent1">
                    <a:lumMod val="10000"/>
                  </a:schemeClr>
                </a:solidFill>
                <a:latin typeface="Times New Roman" panose="02020603050405020304" pitchFamily="18" charset="0"/>
                <a:cs typeface="Times New Roman" pitchFamily="18" charset="0"/>
              </a:rPr>
              <a:t> n</a:t>
            </a:r>
            <a:r>
              <a:rPr lang="vi-VN" sz="2800" dirty="0">
                <a:solidFill>
                  <a:schemeClr val="accent1">
                    <a:lumMod val="10000"/>
                  </a:schemeClr>
                </a:solidFill>
                <a:latin typeface="Times New Roman" panose="02020603050405020304" pitchFamily="18" charset="0"/>
                <a:cs typeface="Times New Roman" pitchFamily="18" charset="0"/>
              </a:rPr>
              <a:t>ước</a:t>
            </a:r>
            <a:r>
              <a:rPr lang="en-US" sz="2800" dirty="0">
                <a:solidFill>
                  <a:schemeClr val="accent1">
                    <a:lumMod val="10000"/>
                  </a:schemeClr>
                </a:solidFill>
                <a:latin typeface="Times New Roman" panose="02020603050405020304" pitchFamily="18" charset="0"/>
                <a:cs typeface="Times New Roman" panose="02020603050405020304" pitchFamily="18" charset="0"/>
              </a:rPr>
              <a:t> ta.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Và</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bị</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quân</a:t>
            </a:r>
            <a:r>
              <a:rPr lang="en-US" sz="2800" dirty="0">
                <a:solidFill>
                  <a:schemeClr val="accent1">
                    <a:lumMod val="10000"/>
                  </a:schemeClr>
                </a:solidFill>
                <a:latin typeface="Times New Roman" panose="02020603050405020304" pitchFamily="18" charset="0"/>
                <a:cs typeface="Times New Roman" panose="02020603050405020304" pitchFamily="18" charset="0"/>
              </a:rPr>
              <a:t> ta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chặn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đứng</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trước</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phòng</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tuyến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Như</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Nguyệt</a:t>
            </a:r>
            <a:r>
              <a:rPr lang="en-US" sz="2800" dirty="0">
                <a:solidFill>
                  <a:schemeClr val="accent1">
                    <a:lumMod val="10000"/>
                  </a:schemeClr>
                </a:solidFill>
                <a:latin typeface="Times New Roman" panose="02020603050405020304" pitchFamily="18" charset="0"/>
                <a:cs typeface="Times New Roman" panose="02020603050405020304" pitchFamily="18" charset="0"/>
              </a:rPr>
              <a:t>.</a:t>
            </a:r>
            <a:endParaRPr lang="en-VN" sz="2800" dirty="0">
              <a:solidFill>
                <a:schemeClr val="accent1">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0538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ông như nguỵet">
            <a:hlinkClick r:id="" action="ppaction://media"/>
            <a:extLst>
              <a:ext uri="{FF2B5EF4-FFF2-40B4-BE49-F238E27FC236}">
                <a16:creationId xmlns:a16="http://schemas.microsoft.com/office/drawing/2014/main" id="{55D2B338-6923-2A8E-6370-C4F8D81D8AA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16949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74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iến thắng Như Nguyệt-Bài học về hậu cần">
            <a:extLst>
              <a:ext uri="{FF2B5EF4-FFF2-40B4-BE49-F238E27FC236}">
                <a16:creationId xmlns:a16="http://schemas.microsoft.com/office/drawing/2014/main" id="{0E701ECD-ACDE-3879-AA58-24C7522A75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00047"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a:extLst>
              <a:ext uri="{FF2B5EF4-FFF2-40B4-BE49-F238E27FC236}">
                <a16:creationId xmlns:a16="http://schemas.microsoft.com/office/drawing/2014/main" id="{922CBA9B-7663-84EF-C2B6-E8E72087DB0B}"/>
              </a:ext>
            </a:extLst>
          </p:cNvPr>
          <p:cNvSpPr/>
          <p:nvPr/>
        </p:nvSpPr>
        <p:spPr>
          <a:xfrm>
            <a:off x="5390866" y="27296"/>
            <a:ext cx="3521121" cy="2947916"/>
          </a:xfrm>
          <a:prstGeom prst="roundRect">
            <a:avLst>
              <a:gd name="adj" fmla="val 3098"/>
            </a:avLst>
          </a:prstGeom>
          <a:solidFill>
            <a:schemeClr val="bg1"/>
          </a:solidFill>
          <a:ln w="38100">
            <a:solidFill>
              <a:srgbClr val="C00000"/>
            </a:solidFill>
            <a:extLst>
              <a:ext uri="{C807C97D-BFC1-408E-A445-0C87EB9F89A2}">
                <ask:lineSketchStyleProps xmlns="" xmlns:ask="http://schemas.microsoft.com/office/drawing/2018/sketchyshapes" sd="1959150775">
                  <a:custGeom>
                    <a:avLst/>
                    <a:gdLst>
                      <a:gd name="connsiteX0" fmla="*/ 0 w 3521121"/>
                      <a:gd name="connsiteY0" fmla="*/ 91326 h 2947916"/>
                      <a:gd name="connsiteX1" fmla="*/ 91326 w 3521121"/>
                      <a:gd name="connsiteY1" fmla="*/ 0 h 2947916"/>
                      <a:gd name="connsiteX2" fmla="*/ 3429795 w 3521121"/>
                      <a:gd name="connsiteY2" fmla="*/ 0 h 2947916"/>
                      <a:gd name="connsiteX3" fmla="*/ 3521121 w 3521121"/>
                      <a:gd name="connsiteY3" fmla="*/ 91326 h 2947916"/>
                      <a:gd name="connsiteX4" fmla="*/ 3521121 w 3521121"/>
                      <a:gd name="connsiteY4" fmla="*/ 2856590 h 2947916"/>
                      <a:gd name="connsiteX5" fmla="*/ 3429795 w 3521121"/>
                      <a:gd name="connsiteY5" fmla="*/ 2947916 h 2947916"/>
                      <a:gd name="connsiteX6" fmla="*/ 91326 w 3521121"/>
                      <a:gd name="connsiteY6" fmla="*/ 2947916 h 2947916"/>
                      <a:gd name="connsiteX7" fmla="*/ 0 w 3521121"/>
                      <a:gd name="connsiteY7" fmla="*/ 2856590 h 2947916"/>
                      <a:gd name="connsiteX8" fmla="*/ 0 w 3521121"/>
                      <a:gd name="connsiteY8" fmla="*/ 91326 h 294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1121" h="2947916" fill="none" extrusionOk="0">
                        <a:moveTo>
                          <a:pt x="0" y="91326"/>
                        </a:moveTo>
                        <a:cubicBezTo>
                          <a:pt x="660" y="42400"/>
                          <a:pt x="50309" y="1949"/>
                          <a:pt x="91326" y="0"/>
                        </a:cubicBezTo>
                        <a:cubicBezTo>
                          <a:pt x="527987" y="-47972"/>
                          <a:pt x="2591830" y="-135018"/>
                          <a:pt x="3429795" y="0"/>
                        </a:cubicBezTo>
                        <a:cubicBezTo>
                          <a:pt x="3478789" y="-6396"/>
                          <a:pt x="3519600" y="44004"/>
                          <a:pt x="3521121" y="91326"/>
                        </a:cubicBezTo>
                        <a:cubicBezTo>
                          <a:pt x="3665412" y="472082"/>
                          <a:pt x="3663201" y="1496586"/>
                          <a:pt x="3521121" y="2856590"/>
                        </a:cubicBezTo>
                        <a:cubicBezTo>
                          <a:pt x="3520132" y="2906430"/>
                          <a:pt x="3484399" y="2943106"/>
                          <a:pt x="3429795" y="2947916"/>
                        </a:cubicBezTo>
                        <a:cubicBezTo>
                          <a:pt x="2287227" y="3028402"/>
                          <a:pt x="539553" y="2854796"/>
                          <a:pt x="91326" y="2947916"/>
                        </a:cubicBezTo>
                        <a:cubicBezTo>
                          <a:pt x="42835" y="2948416"/>
                          <a:pt x="-2554" y="2904621"/>
                          <a:pt x="0" y="2856590"/>
                        </a:cubicBezTo>
                        <a:cubicBezTo>
                          <a:pt x="76170" y="2256622"/>
                          <a:pt x="163780" y="1319869"/>
                          <a:pt x="0" y="91326"/>
                        </a:cubicBezTo>
                        <a:close/>
                      </a:path>
                      <a:path w="3521121" h="2947916" stroke="0" extrusionOk="0">
                        <a:moveTo>
                          <a:pt x="0" y="91326"/>
                        </a:moveTo>
                        <a:cubicBezTo>
                          <a:pt x="623" y="39992"/>
                          <a:pt x="40101" y="5864"/>
                          <a:pt x="91326" y="0"/>
                        </a:cubicBezTo>
                        <a:cubicBezTo>
                          <a:pt x="548966" y="-167747"/>
                          <a:pt x="2989872" y="44969"/>
                          <a:pt x="3429795" y="0"/>
                        </a:cubicBezTo>
                        <a:cubicBezTo>
                          <a:pt x="3486127" y="-147"/>
                          <a:pt x="3524946" y="35239"/>
                          <a:pt x="3521121" y="91326"/>
                        </a:cubicBezTo>
                        <a:cubicBezTo>
                          <a:pt x="3645488" y="1036368"/>
                          <a:pt x="3532841" y="1680059"/>
                          <a:pt x="3521121" y="2856590"/>
                        </a:cubicBezTo>
                        <a:cubicBezTo>
                          <a:pt x="3522469" y="2904245"/>
                          <a:pt x="3482782" y="2939374"/>
                          <a:pt x="3429795" y="2947916"/>
                        </a:cubicBezTo>
                        <a:cubicBezTo>
                          <a:pt x="2354403" y="3072013"/>
                          <a:pt x="887685" y="2900121"/>
                          <a:pt x="91326" y="2947916"/>
                        </a:cubicBezTo>
                        <a:cubicBezTo>
                          <a:pt x="34707" y="2946331"/>
                          <a:pt x="-1785" y="2905705"/>
                          <a:pt x="0" y="2856590"/>
                        </a:cubicBezTo>
                        <a:cubicBezTo>
                          <a:pt x="-2833" y="2299926"/>
                          <a:pt x="-158223" y="474672"/>
                          <a:pt x="0" y="91326"/>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a:solidFill>
                  <a:srgbClr val="0070C0"/>
                </a:solidFill>
                <a:latin typeface="Times New Roman" panose="02020603050405020304" pitchFamily="18" charset="0"/>
                <a:cs typeface="Times New Roman" panose="02020603050405020304" pitchFamily="18" charset="0"/>
              </a:rPr>
              <a:t>Em đã từng bao giờ nghe đến sông Như Nguyệt? Hãy nêu sự hiểu biết của em về con sông đó. Em có biết con sông đó gắn liền với sự kiện lịch sử nào hoặc với vị anh hùng dân tộc nào? </a:t>
            </a:r>
          </a:p>
        </p:txBody>
      </p:sp>
      <p:pic>
        <p:nvPicPr>
          <p:cNvPr id="1028" name="Picture 4">
            <a:extLst>
              <a:ext uri="{FF2B5EF4-FFF2-40B4-BE49-F238E27FC236}">
                <a16:creationId xmlns:a16="http://schemas.microsoft.com/office/drawing/2014/main" id="{B416DCC6-861C-167D-267D-9ADDC778C2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046" t="7315" r="24156" b="11111"/>
          <a:stretch/>
        </p:blipFill>
        <p:spPr bwMode="auto">
          <a:xfrm>
            <a:off x="7522954" y="2700551"/>
            <a:ext cx="1621046" cy="2442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96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1000" fill="hold"/>
                                        <p:tgtEl>
                                          <p:spTgt spid="1028"/>
                                        </p:tgtEl>
                                        <p:attrNameLst>
                                          <p:attrName>ppt_w</p:attrName>
                                        </p:attrNameLst>
                                      </p:cBhvr>
                                      <p:tavLst>
                                        <p:tav tm="0">
                                          <p:val>
                                            <p:strVal val="#ppt_w*0.70"/>
                                          </p:val>
                                        </p:tav>
                                        <p:tav tm="100000">
                                          <p:val>
                                            <p:strVal val="#ppt_w"/>
                                          </p:val>
                                        </p:tav>
                                      </p:tavLst>
                                    </p:anim>
                                    <p:anim calcmode="lin" valueType="num">
                                      <p:cBhvr>
                                        <p:cTn id="18" dur="1000" fill="hold"/>
                                        <p:tgtEl>
                                          <p:spTgt spid="1028"/>
                                        </p:tgtEl>
                                        <p:attrNameLst>
                                          <p:attrName>ppt_h</p:attrName>
                                        </p:attrNameLst>
                                      </p:cBhvr>
                                      <p:tavLst>
                                        <p:tav tm="0">
                                          <p:val>
                                            <p:strVal val="#ppt_h"/>
                                          </p:val>
                                        </p:tav>
                                        <p:tav tm="100000">
                                          <p:val>
                                            <p:strVal val="#ppt_h"/>
                                          </p:val>
                                        </p:tav>
                                      </p:tavLst>
                                    </p:anim>
                                    <p:animEffect transition="in" filter="fade">
                                      <p:cBhvr>
                                        <p:cTn id="19"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D0A1FBE4-36A2-2748-B044-9FDBD6BF87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00510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NAM QUỐC SƠN HÀ.mp3" descr="NAM QUỐC SƠN HÀ.mp3">
            <a:hlinkClick r:id="" action="ppaction://media"/>
            <a:extLst>
              <a:ext uri="{FF2B5EF4-FFF2-40B4-BE49-F238E27FC236}">
                <a16:creationId xmlns:a16="http://schemas.microsoft.com/office/drawing/2014/main" id="{CF18172B-76A8-C448-8E94-95577EA1CE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859879"/>
            <a:ext cx="812800" cy="812800"/>
          </a:xfrm>
          <a:prstGeom prst="rect">
            <a:avLst/>
          </a:prstGeom>
        </p:spPr>
      </p:pic>
    </p:spTree>
    <p:extLst>
      <p:ext uri="{BB962C8B-B14F-4D97-AF65-F5344CB8AC3E}">
        <p14:creationId xmlns:p14="http://schemas.microsoft.com/office/powerpoint/2010/main" val="2526478330"/>
      </p:ext>
    </p:extLst>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14:presetBounceEnd="50000">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14:bounceEnd="50000">
                                          <p:cBhvr additive="base">
                                            <p:cTn id="7"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07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325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325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CF1E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16D4B3-9227-B447-85E9-04680FC08FD7}"/>
              </a:ext>
            </a:extLst>
          </p:cNvPr>
          <p:cNvPicPr>
            <a:picLocks noChangeAspect="1"/>
          </p:cNvPicPr>
          <p:nvPr/>
        </p:nvPicPr>
        <p:blipFill>
          <a:blip r:embed="rId2"/>
          <a:stretch>
            <a:fillRect/>
          </a:stretch>
        </p:blipFill>
        <p:spPr>
          <a:xfrm>
            <a:off x="3009900" y="194196"/>
            <a:ext cx="6301199" cy="5161483"/>
          </a:xfrm>
          <a:prstGeom prst="rect">
            <a:avLst/>
          </a:prstGeom>
        </p:spPr>
      </p:pic>
      <p:pic>
        <p:nvPicPr>
          <p:cNvPr id="5" name="Picture 6">
            <a:extLst>
              <a:ext uri="{FF2B5EF4-FFF2-40B4-BE49-F238E27FC236}">
                <a16:creationId xmlns:a16="http://schemas.microsoft.com/office/drawing/2014/main" id="{0C979178-0B8E-384F-BA79-6629228E3F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217"/>
          <a:stretch/>
        </p:blipFill>
        <p:spPr bwMode="auto">
          <a:xfrm>
            <a:off x="-701720" y="-241300"/>
            <a:ext cx="4455153" cy="53848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1E7FBF2-6CB6-B548-8825-02197C47AC76}"/>
              </a:ext>
            </a:extLst>
          </p:cNvPr>
          <p:cNvSpPr/>
          <p:nvPr/>
        </p:nvSpPr>
        <p:spPr>
          <a:xfrm>
            <a:off x="3648365" y="50800"/>
            <a:ext cx="5184432" cy="769441"/>
          </a:xfrm>
          <a:prstGeom prst="rect">
            <a:avLst/>
          </a:prstGeom>
          <a:noFill/>
        </p:spPr>
        <p:txBody>
          <a:bodyPr wrap="none" lIns="91440" tIns="45720" rIns="91440" bIns="45720">
            <a:spAutoFit/>
          </a:bodyPr>
          <a:lstStyle/>
          <a:p>
            <a:pPr algn="ctr"/>
            <a:r>
              <a:rPr lang="en-US" sz="44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Nam </a:t>
            </a:r>
            <a:r>
              <a:rPr lang="en-US" sz="44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Quốc</a:t>
            </a:r>
            <a:r>
              <a:rPr lang="en-US" sz="44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US" sz="44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Sơn</a:t>
            </a:r>
            <a:r>
              <a:rPr lang="en-US" sz="4400" b="1" cap="none" spc="0" dirty="0">
                <a:ln w="0"/>
                <a:solidFill>
                  <a:srgbClr val="FF0000"/>
                </a:solidFill>
                <a:effectLst>
                  <a:reflection blurRad="6350" stA="53000" endA="300" endPos="35500" dir="5400000" sy="-90000" algn="bl" rotWithShape="0"/>
                </a:effectLst>
                <a:latin typeface="Snell Roundhand Black" panose="02000603080000090004" pitchFamily="2" charset="77"/>
              </a:rPr>
              <a:t> </a:t>
            </a:r>
            <a:r>
              <a:rPr lang="en-US" sz="4400" b="1" cap="none" spc="0" dirty="0" err="1">
                <a:ln w="0"/>
                <a:solidFill>
                  <a:srgbClr val="FF0000"/>
                </a:solidFill>
                <a:effectLst>
                  <a:reflection blurRad="6350" stA="53000" endA="300" endPos="35500" dir="5400000" sy="-90000" algn="bl" rotWithShape="0"/>
                </a:effectLst>
                <a:latin typeface="Snell Roundhand Black" panose="02000603080000090004" pitchFamily="2" charset="77"/>
              </a:rPr>
              <a:t>Hà</a:t>
            </a:r>
            <a:endParaRPr lang="en-US" sz="4400" b="1" cap="none" spc="0" dirty="0">
              <a:ln w="0"/>
              <a:solidFill>
                <a:srgbClr val="FF0000"/>
              </a:solidFill>
              <a:effectLst>
                <a:reflection blurRad="6350" stA="53000" endA="300" endPos="35500" dir="5400000" sy="-90000" algn="bl" rotWithShape="0"/>
              </a:effectLst>
              <a:latin typeface="Snell Roundhand Black" panose="02000603080000090004" pitchFamily="2" charset="77"/>
            </a:endParaRPr>
          </a:p>
        </p:txBody>
      </p:sp>
    </p:spTree>
    <p:extLst>
      <p:ext uri="{BB962C8B-B14F-4D97-AF65-F5344CB8AC3E}">
        <p14:creationId xmlns:p14="http://schemas.microsoft.com/office/powerpoint/2010/main" val="3815718464"/>
      </p:ext>
    </p:extLst>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2" accel="50000" fill="hold" grpId="0"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2" accel="5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0" y="7938"/>
            <a:ext cx="9144000" cy="954107"/>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ctr">
              <a:spcBef>
                <a:spcPct val="50000"/>
              </a:spcBef>
            </a:pPr>
            <a:r>
              <a:rPr lang="en-US" sz="2800" b="1" i="1" dirty="0" err="1">
                <a:solidFill>
                  <a:srgbClr val="FF0000"/>
                </a:solidFill>
                <a:latin typeface="Times New Roman" panose="02020603050405020304" pitchFamily="18" charset="0"/>
                <a:cs typeface="Times New Roman" panose="02020603050405020304" pitchFamily="18" charset="0"/>
              </a:rPr>
              <a:t>Sau</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nhiều</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lần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tấn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công</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vào</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phòng</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tuyến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Như</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Nguyệt</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bị</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thất</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bại</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tình</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thế</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quân</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giặc</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như</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thế</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nào</a:t>
            </a:r>
            <a:r>
              <a:rPr lang="en-US" sz="2800" b="1" i="1" dirty="0">
                <a:solidFill>
                  <a:srgbClr val="FF0000"/>
                </a:solidFill>
                <a:latin typeface="Times New Roman" panose="02020603050405020304" pitchFamily="18" charset="0"/>
                <a:cs typeface="Times New Roman" panose="02020603050405020304" pitchFamily="18" charset="0"/>
              </a:rPr>
              <a:t>?</a:t>
            </a:r>
          </a:p>
        </p:txBody>
      </p:sp>
      <p:sp>
        <p:nvSpPr>
          <p:cNvPr id="7" name="Text Box 5"/>
          <p:cNvSpPr txBox="1">
            <a:spLocks noChangeArrowheads="1"/>
          </p:cNvSpPr>
          <p:nvPr/>
        </p:nvSpPr>
        <p:spPr bwMode="auto">
          <a:xfrm>
            <a:off x="64407" y="1116564"/>
            <a:ext cx="9042400" cy="9541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Địch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chán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nản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mệt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mỏi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ốm</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đau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chết</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nhiều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Quách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Quỳ</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ra</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lệnh</a:t>
            </a:r>
            <a:r>
              <a:rPr lang="en-US" sz="2800" b="1" dirty="0">
                <a:solidFill>
                  <a:srgbClr val="0000FF"/>
                </a:solidFill>
                <a:latin typeface="Times New Roman" panose="02020603050405020304" pitchFamily="18" charset="0"/>
                <a:cs typeface="Times New Roman" panose="02020603050405020304" pitchFamily="18" charset="0"/>
              </a:rPr>
              <a:t>: “ Ai </a:t>
            </a:r>
            <a:r>
              <a:rPr lang="en-US" sz="2800" b="1" dirty="0" err="1">
                <a:solidFill>
                  <a:srgbClr val="0000FF"/>
                </a:solidFill>
                <a:latin typeface="Times New Roman" panose="02020603050405020304" pitchFamily="18" charset="0"/>
                <a:cs typeface="Times New Roman" panose="02020603050405020304" pitchFamily="18" charset="0"/>
              </a:rPr>
              <a:t>bàn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đánh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sẽ</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bị</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chém</a:t>
            </a:r>
            <a:r>
              <a:rPr lang="en-US" sz="2800" b="1" dirty="0">
                <a:solidFill>
                  <a:srgbClr val="0000FF"/>
                </a:solidFill>
                <a:latin typeface="Times New Roman" panose="02020603050405020304" pitchFamily="18" charset="0"/>
                <a:cs typeface="Times New Roman" panose="02020603050405020304" pitchFamily="18" charset="0"/>
              </a:rPr>
              <a:t>!”</a:t>
            </a:r>
          </a:p>
        </p:txBody>
      </p:sp>
      <p:sp>
        <p:nvSpPr>
          <p:cNvPr id="8" name="AutoShape 6"/>
          <p:cNvSpPr>
            <a:spLocks noChangeArrowheads="1"/>
          </p:cNvSpPr>
          <p:nvPr/>
        </p:nvSpPr>
        <p:spPr bwMode="auto">
          <a:xfrm>
            <a:off x="1543050" y="2225190"/>
            <a:ext cx="5829300" cy="1801746"/>
          </a:xfrm>
          <a:prstGeom prst="upArrowCallout">
            <a:avLst>
              <a:gd name="adj1" fmla="val 80208"/>
              <a:gd name="adj2" fmla="val 80208"/>
              <a:gd name="adj3" fmla="val 16667"/>
              <a:gd name="adj4" fmla="val 66667"/>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800" b="1" dirty="0" err="1">
                <a:solidFill>
                  <a:srgbClr val="FF0000"/>
                </a:solidFill>
                <a:latin typeface="Times New Roman" panose="02020603050405020304" pitchFamily="18" charset="0"/>
                <a:cs typeface="Times New Roman" panose="02020603050405020304" pitchFamily="18" charset="0"/>
              </a:rPr>
              <a:t>Nêu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xét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em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về</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lực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lượng</a:t>
            </a:r>
            <a:r>
              <a:rPr lang="en-US" sz="2800" b="1" dirty="0">
                <a:solidFill>
                  <a:srgbClr val="FF0000"/>
                </a:solidFill>
                <a:latin typeface="Times New Roman" panose="02020603050405020304" pitchFamily="18" charset="0"/>
                <a:cs typeface="Times New Roman" panose="02020603050405020304" pitchFamily="18" charset="0"/>
              </a:rPr>
              <a:t> </a:t>
            </a:r>
          </a:p>
          <a:p>
            <a:pPr algn="ct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quân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Tống</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9" name="AutoShape 7"/>
          <p:cNvSpPr>
            <a:spLocks noChangeArrowheads="1"/>
          </p:cNvSpPr>
          <p:nvPr/>
        </p:nvSpPr>
        <p:spPr bwMode="auto">
          <a:xfrm>
            <a:off x="0" y="4574231"/>
            <a:ext cx="1543050" cy="461665"/>
          </a:xfrm>
          <a:prstGeom prst="notchedRightArrow">
            <a:avLst>
              <a:gd name="adj1" fmla="val 50000"/>
              <a:gd name="adj2" fmla="val 141667"/>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800">
              <a:latin typeface="Times New Roman" panose="02020603050405020304" pitchFamily="18" charset="0"/>
              <a:cs typeface="Times New Roman" panose="02020603050405020304" pitchFamily="18" charset="0"/>
            </a:endParaRPr>
          </a:p>
        </p:txBody>
      </p:sp>
      <p:sp>
        <p:nvSpPr>
          <p:cNvPr id="10" name="Text Box 8"/>
          <p:cNvSpPr txBox="1">
            <a:spLocks noChangeArrowheads="1"/>
          </p:cNvSpPr>
          <p:nvPr/>
        </p:nvSpPr>
        <p:spPr bwMode="auto">
          <a:xfrm>
            <a:off x="1910442" y="4512676"/>
            <a:ext cx="50945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err="1">
                <a:latin typeface="Times New Roman" panose="02020603050405020304" pitchFamily="18" charset="0"/>
                <a:cs typeface="Times New Roman" panose="02020603050405020304" pitchFamily="18" charset="0"/>
              </a:rPr>
              <a:t>Quân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Tống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lúc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này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suy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yếu</a:t>
            </a:r>
            <a:r>
              <a:rPr lang="en-US" sz="2800" b="1" dirty="0">
                <a:latin typeface="Times New Roman" panose="02020603050405020304" pitchFamily="18" charset="0"/>
                <a:cs typeface="Times New Roman" panose="02020603050405020304" pitchFamily="18" charset="0"/>
              </a:rPr>
              <a:t>.</a:t>
            </a:r>
          </a:p>
        </p:txBody>
      </p:sp>
      <p:sp>
        <p:nvSpPr>
          <p:cNvPr id="2" name="Oval Callout 1">
            <a:extLst>
              <a:ext uri="{FF2B5EF4-FFF2-40B4-BE49-F238E27FC236}">
                <a16:creationId xmlns:a16="http://schemas.microsoft.com/office/drawing/2014/main" id="{EFB58844-36F0-A3B5-9D2B-CF52F69F5747}"/>
              </a:ext>
            </a:extLst>
          </p:cNvPr>
          <p:cNvSpPr/>
          <p:nvPr/>
        </p:nvSpPr>
        <p:spPr>
          <a:xfrm>
            <a:off x="3166281" y="962045"/>
            <a:ext cx="3961505" cy="3064891"/>
          </a:xfrm>
          <a:prstGeom prst="wedgeEllipseCallout">
            <a:avLst>
              <a:gd name="adj1" fmla="val 4264"/>
              <a:gd name="adj2" fmla="val 67672"/>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3200">
                <a:solidFill>
                  <a:srgbClr val="C00000"/>
                </a:solidFill>
                <a:latin typeface="Times New Roman" panose="02020603050405020304" pitchFamily="18" charset="0"/>
                <a:cs typeface="Times New Roman" panose="02020603050405020304" pitchFamily="18" charset="0"/>
              </a:rPr>
              <a:t>Trước tình hình như vậy Lý Thường Kiệt đã có những hành động gì?</a:t>
            </a:r>
          </a:p>
        </p:txBody>
      </p:sp>
    </p:spTree>
    <p:extLst>
      <p:ext uri="{BB962C8B-B14F-4D97-AF65-F5344CB8AC3E}">
        <p14:creationId xmlns:p14="http://schemas.microsoft.com/office/powerpoint/2010/main" val="1638177253"/>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2000"/>
                                        <p:tgtEl>
                                          <p:spTgt spid="10"/>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470063" y="870050"/>
            <a:ext cx="86587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kháng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chiến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Tống</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giai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đoạn</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hai</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năm</a:t>
            </a:r>
            <a:r>
              <a:rPr kumimoji="0" lang="en-US" sz="28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1077)</a:t>
            </a:r>
            <a:endPar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23991"/>
            <a:ext cx="9361427" cy="83135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
        <p:nvSpPr>
          <p:cNvPr id="2" name="Rectangle 2">
            <a:extLst>
              <a:ext uri="{FF2B5EF4-FFF2-40B4-BE49-F238E27FC236}">
                <a16:creationId xmlns:a16="http://schemas.microsoft.com/office/drawing/2014/main" id="{7756A7B6-9C4F-4FC4-B7E1-3A07F216874C}"/>
              </a:ext>
            </a:extLst>
          </p:cNvPr>
          <p:cNvSpPr>
            <a:spLocks noChangeArrowheads="1"/>
          </p:cNvSpPr>
          <p:nvPr/>
        </p:nvSpPr>
        <p:spPr bwMode="auto">
          <a:xfrm>
            <a:off x="0" y="1776043"/>
            <a:ext cx="85953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b.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Cuộc</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đấu</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trên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phong</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tuyến</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sông</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Như</a:t>
            </a:r>
            <a:r>
              <a:rPr kumimoji="0" lang="en-US" sz="28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Nguyệt</a:t>
            </a:r>
            <a:endParaRPr kumimoji="0" lang="en-US" sz="2800" b="1"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4" name="Rectangle 3">
            <a:extLst>
              <a:ext uri="{FF2B5EF4-FFF2-40B4-BE49-F238E27FC236}">
                <a16:creationId xmlns:a16="http://schemas.microsoft.com/office/drawing/2014/main" id="{F0A3B447-3754-CE07-3B6A-75CAA24F60EB}"/>
              </a:ext>
            </a:extLst>
          </p:cNvPr>
          <p:cNvSpPr/>
          <p:nvPr/>
        </p:nvSpPr>
        <p:spPr>
          <a:xfrm>
            <a:off x="-29517" y="2427463"/>
            <a:ext cx="8985605" cy="830997"/>
          </a:xfrm>
          <a:prstGeom prst="rect">
            <a:avLst/>
          </a:prstGeom>
          <a:noFill/>
          <a:ln>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Năm</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1077,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quân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Tống</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chia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làm</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hai</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đạo</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quân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tiến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vào</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itchFamily="18" charset="0"/>
                <a:sym typeface="Arial"/>
              </a:rPr>
              <a:t>xâm</a:t>
            </a:r>
            <a:r>
              <a:rPr kumimoji="0" lang="en-US" sz="2400" b="0" i="0" u="none" strike="noStrike" kern="0" cap="none" spc="0" normalizeH="0" baseline="0" noProof="0" dirty="0">
                <a:ln>
                  <a:noFill/>
                </a:ln>
                <a:solidFill>
                  <a:srgbClr val="FBF0ED">
                    <a:lumMod val="10000"/>
                  </a:srgbClr>
                </a:solidFill>
                <a:effectLst/>
                <a:uLnTx/>
                <a:uFillTx/>
                <a:latin typeface="Times New Roman" pitchFamily="18" charset="0"/>
                <a:cs typeface="Times New Roman" pitchFamily="18" charset="0"/>
                <a:sym typeface="Arial"/>
              </a:rPr>
              <a:t> l</a:t>
            </a:r>
            <a:r>
              <a:rPr kumimoji="0" lang="vi-VN"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ược</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 n</a:t>
            </a:r>
            <a:r>
              <a:rPr kumimoji="0" lang="vi-VN"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itchFamily="18" charset="0"/>
                <a:sym typeface="Arial"/>
              </a:rPr>
              <a:t>ước</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ta.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Và</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bị</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quân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ta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chặn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đứng</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trước</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phòng</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tuyến</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Như</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Nguyệt</a:t>
            </a:r>
            <a:r>
              <a:rPr kumimoji="0" lang="en-US"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rPr>
              <a:t>.</a:t>
            </a:r>
            <a:endParaRPr kumimoji="0" lang="en-VN" sz="2400" b="0" i="0" u="none" strike="noStrike" kern="0" cap="none" spc="0" normalizeH="0" baseline="0" noProof="0" dirty="0">
              <a:ln>
                <a:noFill/>
              </a:ln>
              <a:solidFill>
                <a:srgbClr val="FBF0ED">
                  <a:lumMod val="10000"/>
                </a:srgbClr>
              </a:solidFill>
              <a:effectLst/>
              <a:uLnTx/>
              <a:uFillTx/>
              <a:latin typeface="Times New Roman" panose="02020603050405020304" pitchFamily="18" charset="0"/>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EEF83CAB-B7C7-6A10-88F6-A871FAFF9581}"/>
              </a:ext>
            </a:extLst>
          </p:cNvPr>
          <p:cNvSpPr/>
          <p:nvPr/>
        </p:nvSpPr>
        <p:spPr>
          <a:xfrm>
            <a:off x="79197" y="3333863"/>
            <a:ext cx="8985605" cy="954107"/>
          </a:xfrm>
          <a:prstGeom prst="rect">
            <a:avLst/>
          </a:prstGeom>
          <a:noFill/>
          <a:ln>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Cuối</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năm</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1077,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Lý</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Thường</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Kiệt</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mở</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cuộc</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tấn</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công</a:t>
            </a:r>
            <a:r>
              <a:rPr kumimoji="0" lang="en-US" sz="2800" b="0" i="0" u="none" strike="noStrike" kern="0" cap="none" spc="0" normalizeH="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rPr>
              <a:t>lớn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quân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Tống</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thua</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và</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phải</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rút</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quân</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về</a:t>
            </a:r>
            <a:r>
              <a:rPr lang="en-US" sz="2800" dirty="0">
                <a:solidFill>
                  <a:schemeClr val="accent1">
                    <a:lumMod val="10000"/>
                  </a:schemeClr>
                </a:solidFill>
                <a:latin typeface="Times New Roman" panose="02020603050405020304" pitchFamily="18" charset="0"/>
                <a:cs typeface="Times New Roman" panose="02020603050405020304" pitchFamily="18" charset="0"/>
              </a:rPr>
              <a:t> </a:t>
            </a:r>
            <a:r>
              <a:rPr lang="en-US" sz="2800" dirty="0" err="1">
                <a:solidFill>
                  <a:schemeClr val="accent1">
                    <a:lumMod val="10000"/>
                  </a:schemeClr>
                </a:solidFill>
                <a:latin typeface="Times New Roman" panose="02020603050405020304" pitchFamily="18" charset="0"/>
                <a:cs typeface="Times New Roman" panose="02020603050405020304" pitchFamily="18" charset="0"/>
              </a:rPr>
              <a:t>nước</a:t>
            </a:r>
            <a:r>
              <a:rPr lang="en-US" sz="2800" dirty="0">
                <a:solidFill>
                  <a:schemeClr val="accent1">
                    <a:lumMod val="10000"/>
                  </a:schemeClr>
                </a:solidFill>
                <a:latin typeface="Times New Roman" panose="02020603050405020304" pitchFamily="18" charset="0"/>
                <a:cs typeface="Times New Roman" panose="02020603050405020304" pitchFamily="18" charset="0"/>
              </a:rPr>
              <a:t>.</a:t>
            </a:r>
            <a:endParaRPr kumimoji="0" lang="en-VN" sz="2800" b="0" i="0" u="none" strike="noStrike" kern="0" cap="none" spc="0" normalizeH="0" baseline="0" noProof="0" dirty="0">
              <a:ln>
                <a:noFill/>
              </a:ln>
              <a:solidFill>
                <a:schemeClr val="accent1">
                  <a:lumMod val="10000"/>
                </a:schemeClr>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422268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Rectangle 3"/>
          <p:cNvSpPr>
            <a:spLocks noChangeArrowheads="1"/>
          </p:cNvSpPr>
          <p:nvPr/>
        </p:nvSpPr>
        <p:spPr bwMode="auto">
          <a:xfrm>
            <a:off x="68342" y="57709"/>
            <a:ext cx="9236078" cy="5085791"/>
          </a:xfrm>
          <a:prstGeom prst="rect">
            <a:avLst/>
          </a:prstGeom>
          <a:solidFill>
            <a:srgbClr val="FFF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vi-VN" sz="1800"/>
          </a:p>
        </p:txBody>
      </p:sp>
      <p:sp>
        <p:nvSpPr>
          <p:cNvPr id="148484" name="Rectangle 4"/>
          <p:cNvSpPr>
            <a:spLocks noChangeArrowheads="1"/>
          </p:cNvSpPr>
          <p:nvPr/>
        </p:nvSpPr>
        <p:spPr bwMode="auto">
          <a:xfrm>
            <a:off x="68342" y="11051"/>
            <a:ext cx="9236078" cy="5085791"/>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85" name="Freeform 5"/>
          <p:cNvSpPr>
            <a:spLocks/>
          </p:cNvSpPr>
          <p:nvPr/>
        </p:nvSpPr>
        <p:spPr bwMode="auto">
          <a:xfrm>
            <a:off x="2868781" y="0"/>
            <a:ext cx="6009309" cy="2455717"/>
          </a:xfrm>
          <a:custGeom>
            <a:avLst/>
            <a:gdLst>
              <a:gd name="T0" fmla="*/ 25 w 3693"/>
              <a:gd name="T1" fmla="*/ 144 h 2000"/>
              <a:gd name="T2" fmla="*/ 8 w 3693"/>
              <a:gd name="T3" fmla="*/ 270 h 2000"/>
              <a:gd name="T4" fmla="*/ 75 w 3693"/>
              <a:gd name="T5" fmla="*/ 346 h 2000"/>
              <a:gd name="T6" fmla="*/ 118 w 3693"/>
              <a:gd name="T7" fmla="*/ 456 h 2000"/>
              <a:gd name="T8" fmla="*/ 194 w 3693"/>
              <a:gd name="T9" fmla="*/ 515 h 2000"/>
              <a:gd name="T10" fmla="*/ 261 w 3693"/>
              <a:gd name="T11" fmla="*/ 599 h 2000"/>
              <a:gd name="T12" fmla="*/ 261 w 3693"/>
              <a:gd name="T13" fmla="*/ 692 h 2000"/>
              <a:gd name="T14" fmla="*/ 438 w 3693"/>
              <a:gd name="T15" fmla="*/ 776 h 2000"/>
              <a:gd name="T16" fmla="*/ 556 w 3693"/>
              <a:gd name="T17" fmla="*/ 962 h 2000"/>
              <a:gd name="T18" fmla="*/ 573 w 3693"/>
              <a:gd name="T19" fmla="*/ 1148 h 2000"/>
              <a:gd name="T20" fmla="*/ 615 w 3693"/>
              <a:gd name="T21" fmla="*/ 1249 h 2000"/>
              <a:gd name="T22" fmla="*/ 700 w 3693"/>
              <a:gd name="T23" fmla="*/ 1291 h 2000"/>
              <a:gd name="T24" fmla="*/ 733 w 3693"/>
              <a:gd name="T25" fmla="*/ 1316 h 2000"/>
              <a:gd name="T26" fmla="*/ 775 w 3693"/>
              <a:gd name="T27" fmla="*/ 1291 h 2000"/>
              <a:gd name="T28" fmla="*/ 860 w 3693"/>
              <a:gd name="T29" fmla="*/ 1316 h 2000"/>
              <a:gd name="T30" fmla="*/ 1071 w 3693"/>
              <a:gd name="T31" fmla="*/ 1392 h 2000"/>
              <a:gd name="T32" fmla="*/ 1189 w 3693"/>
              <a:gd name="T33" fmla="*/ 1417 h 2000"/>
              <a:gd name="T34" fmla="*/ 1256 w 3693"/>
              <a:gd name="T35" fmla="*/ 1316 h 2000"/>
              <a:gd name="T36" fmla="*/ 1400 w 3693"/>
              <a:gd name="T37" fmla="*/ 1240 h 2000"/>
              <a:gd name="T38" fmla="*/ 1627 w 3693"/>
              <a:gd name="T39" fmla="*/ 1249 h 2000"/>
              <a:gd name="T40" fmla="*/ 1855 w 3693"/>
              <a:gd name="T41" fmla="*/ 1325 h 2000"/>
              <a:gd name="T42" fmla="*/ 1981 w 3693"/>
              <a:gd name="T43" fmla="*/ 1409 h 2000"/>
              <a:gd name="T44" fmla="*/ 2032 w 3693"/>
              <a:gd name="T45" fmla="*/ 1519 h 2000"/>
              <a:gd name="T46" fmla="*/ 2091 w 3693"/>
              <a:gd name="T47" fmla="*/ 1620 h 2000"/>
              <a:gd name="T48" fmla="*/ 2150 w 3693"/>
              <a:gd name="T49" fmla="*/ 1637 h 2000"/>
              <a:gd name="T50" fmla="*/ 2243 w 3693"/>
              <a:gd name="T51" fmla="*/ 1561 h 2000"/>
              <a:gd name="T52" fmla="*/ 2319 w 3693"/>
              <a:gd name="T53" fmla="*/ 1561 h 2000"/>
              <a:gd name="T54" fmla="*/ 2336 w 3693"/>
              <a:gd name="T55" fmla="*/ 1645 h 2000"/>
              <a:gd name="T56" fmla="*/ 2386 w 3693"/>
              <a:gd name="T57" fmla="*/ 1713 h 2000"/>
              <a:gd name="T58" fmla="*/ 2454 w 3693"/>
              <a:gd name="T59" fmla="*/ 1730 h 2000"/>
              <a:gd name="T60" fmla="*/ 2538 w 3693"/>
              <a:gd name="T61" fmla="*/ 1713 h 2000"/>
              <a:gd name="T62" fmla="*/ 2589 w 3693"/>
              <a:gd name="T63" fmla="*/ 1738 h 2000"/>
              <a:gd name="T64" fmla="*/ 2648 w 3693"/>
              <a:gd name="T65" fmla="*/ 1848 h 2000"/>
              <a:gd name="T66" fmla="*/ 2783 w 3693"/>
              <a:gd name="T67" fmla="*/ 1898 h 2000"/>
              <a:gd name="T68" fmla="*/ 2833 w 3693"/>
              <a:gd name="T69" fmla="*/ 1839 h 2000"/>
              <a:gd name="T70" fmla="*/ 2875 w 3693"/>
              <a:gd name="T71" fmla="*/ 1797 h 2000"/>
              <a:gd name="T72" fmla="*/ 2951 w 3693"/>
              <a:gd name="T73" fmla="*/ 1865 h 2000"/>
              <a:gd name="T74" fmla="*/ 2951 w 3693"/>
              <a:gd name="T75" fmla="*/ 1949 h 2000"/>
              <a:gd name="T76" fmla="*/ 2985 w 3693"/>
              <a:gd name="T77" fmla="*/ 1983 h 2000"/>
              <a:gd name="T78" fmla="*/ 2985 w 3693"/>
              <a:gd name="T79" fmla="*/ 1991 h 2000"/>
              <a:gd name="T80" fmla="*/ 3103 w 3693"/>
              <a:gd name="T81" fmla="*/ 2000 h 2000"/>
              <a:gd name="T82" fmla="*/ 3120 w 3693"/>
              <a:gd name="T83" fmla="*/ 1991 h 2000"/>
              <a:gd name="T84" fmla="*/ 3128 w 3693"/>
              <a:gd name="T85" fmla="*/ 1983 h 2000"/>
              <a:gd name="T86" fmla="*/ 3154 w 3693"/>
              <a:gd name="T87" fmla="*/ 1983 h 2000"/>
              <a:gd name="T88" fmla="*/ 3171 w 3693"/>
              <a:gd name="T89" fmla="*/ 1949 h 2000"/>
              <a:gd name="T90" fmla="*/ 3162 w 3693"/>
              <a:gd name="T91" fmla="*/ 1932 h 2000"/>
              <a:gd name="T92" fmla="*/ 3145 w 3693"/>
              <a:gd name="T93" fmla="*/ 1915 h 2000"/>
              <a:gd name="T94" fmla="*/ 3128 w 3693"/>
              <a:gd name="T95" fmla="*/ 1890 h 2000"/>
              <a:gd name="T96" fmla="*/ 3086 w 3693"/>
              <a:gd name="T97" fmla="*/ 1806 h 2000"/>
              <a:gd name="T98" fmla="*/ 3078 w 3693"/>
              <a:gd name="T99" fmla="*/ 1578 h 2000"/>
              <a:gd name="T100" fmla="*/ 3137 w 3693"/>
              <a:gd name="T101" fmla="*/ 1561 h 2000"/>
              <a:gd name="T102" fmla="*/ 3171 w 3693"/>
              <a:gd name="T103" fmla="*/ 1595 h 2000"/>
              <a:gd name="T104" fmla="*/ 3187 w 3693"/>
              <a:gd name="T105" fmla="*/ 1628 h 2000"/>
              <a:gd name="T106" fmla="*/ 3280 w 3693"/>
              <a:gd name="T107" fmla="*/ 1595 h 2000"/>
              <a:gd name="T108" fmla="*/ 3415 w 3693"/>
              <a:gd name="T109" fmla="*/ 1578 h 2000"/>
              <a:gd name="T110" fmla="*/ 3449 w 3693"/>
              <a:gd name="T111" fmla="*/ 1544 h 2000"/>
              <a:gd name="T112" fmla="*/ 3466 w 3693"/>
              <a:gd name="T113" fmla="*/ 1477 h 2000"/>
              <a:gd name="T114" fmla="*/ 3558 w 3693"/>
              <a:gd name="T115" fmla="*/ 1477 h 2000"/>
              <a:gd name="T116" fmla="*/ 3660 w 3693"/>
              <a:gd name="T117" fmla="*/ 1426 h 2000"/>
              <a:gd name="T118" fmla="*/ 3693 w 3693"/>
              <a:gd name="T119" fmla="*/ 1325 h 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3" h="2000">
                <a:moveTo>
                  <a:pt x="84" y="0"/>
                </a:moveTo>
                <a:lnTo>
                  <a:pt x="50" y="85"/>
                </a:lnTo>
                <a:lnTo>
                  <a:pt x="25" y="144"/>
                </a:lnTo>
                <a:lnTo>
                  <a:pt x="0" y="194"/>
                </a:lnTo>
                <a:lnTo>
                  <a:pt x="0" y="245"/>
                </a:lnTo>
                <a:lnTo>
                  <a:pt x="8" y="270"/>
                </a:lnTo>
                <a:lnTo>
                  <a:pt x="25" y="295"/>
                </a:lnTo>
                <a:lnTo>
                  <a:pt x="42" y="321"/>
                </a:lnTo>
                <a:lnTo>
                  <a:pt x="75" y="346"/>
                </a:lnTo>
                <a:lnTo>
                  <a:pt x="92" y="388"/>
                </a:lnTo>
                <a:lnTo>
                  <a:pt x="101" y="439"/>
                </a:lnTo>
                <a:lnTo>
                  <a:pt x="118" y="456"/>
                </a:lnTo>
                <a:lnTo>
                  <a:pt x="135" y="473"/>
                </a:lnTo>
                <a:lnTo>
                  <a:pt x="168" y="489"/>
                </a:lnTo>
                <a:lnTo>
                  <a:pt x="194" y="515"/>
                </a:lnTo>
                <a:lnTo>
                  <a:pt x="219" y="532"/>
                </a:lnTo>
                <a:lnTo>
                  <a:pt x="236" y="565"/>
                </a:lnTo>
                <a:lnTo>
                  <a:pt x="261" y="599"/>
                </a:lnTo>
                <a:lnTo>
                  <a:pt x="261" y="633"/>
                </a:lnTo>
                <a:lnTo>
                  <a:pt x="269" y="667"/>
                </a:lnTo>
                <a:lnTo>
                  <a:pt x="261" y="692"/>
                </a:lnTo>
                <a:lnTo>
                  <a:pt x="286" y="692"/>
                </a:lnTo>
                <a:lnTo>
                  <a:pt x="379" y="726"/>
                </a:lnTo>
                <a:lnTo>
                  <a:pt x="438" y="776"/>
                </a:lnTo>
                <a:lnTo>
                  <a:pt x="514" y="861"/>
                </a:lnTo>
                <a:lnTo>
                  <a:pt x="548" y="911"/>
                </a:lnTo>
                <a:lnTo>
                  <a:pt x="556" y="962"/>
                </a:lnTo>
                <a:lnTo>
                  <a:pt x="565" y="1021"/>
                </a:lnTo>
                <a:lnTo>
                  <a:pt x="565" y="1063"/>
                </a:lnTo>
                <a:lnTo>
                  <a:pt x="573" y="1148"/>
                </a:lnTo>
                <a:lnTo>
                  <a:pt x="581" y="1215"/>
                </a:lnTo>
                <a:lnTo>
                  <a:pt x="598" y="1240"/>
                </a:lnTo>
                <a:lnTo>
                  <a:pt x="615" y="1249"/>
                </a:lnTo>
                <a:lnTo>
                  <a:pt x="641" y="1266"/>
                </a:lnTo>
                <a:lnTo>
                  <a:pt x="666" y="1274"/>
                </a:lnTo>
                <a:lnTo>
                  <a:pt x="700" y="1291"/>
                </a:lnTo>
                <a:lnTo>
                  <a:pt x="716" y="1308"/>
                </a:lnTo>
                <a:lnTo>
                  <a:pt x="725" y="1316"/>
                </a:lnTo>
                <a:lnTo>
                  <a:pt x="733" y="1316"/>
                </a:lnTo>
                <a:lnTo>
                  <a:pt x="742" y="1316"/>
                </a:lnTo>
                <a:lnTo>
                  <a:pt x="750" y="1308"/>
                </a:lnTo>
                <a:lnTo>
                  <a:pt x="775" y="1291"/>
                </a:lnTo>
                <a:lnTo>
                  <a:pt x="801" y="1291"/>
                </a:lnTo>
                <a:lnTo>
                  <a:pt x="826" y="1299"/>
                </a:lnTo>
                <a:lnTo>
                  <a:pt x="860" y="1316"/>
                </a:lnTo>
                <a:lnTo>
                  <a:pt x="927" y="1350"/>
                </a:lnTo>
                <a:lnTo>
                  <a:pt x="1003" y="1375"/>
                </a:lnTo>
                <a:lnTo>
                  <a:pt x="1071" y="1392"/>
                </a:lnTo>
                <a:lnTo>
                  <a:pt x="1155" y="1417"/>
                </a:lnTo>
                <a:lnTo>
                  <a:pt x="1172" y="1426"/>
                </a:lnTo>
                <a:lnTo>
                  <a:pt x="1189" y="1417"/>
                </a:lnTo>
                <a:lnTo>
                  <a:pt x="1197" y="1401"/>
                </a:lnTo>
                <a:lnTo>
                  <a:pt x="1206" y="1392"/>
                </a:lnTo>
                <a:lnTo>
                  <a:pt x="1256" y="1316"/>
                </a:lnTo>
                <a:lnTo>
                  <a:pt x="1315" y="1257"/>
                </a:lnTo>
                <a:lnTo>
                  <a:pt x="1357" y="1249"/>
                </a:lnTo>
                <a:lnTo>
                  <a:pt x="1400" y="1240"/>
                </a:lnTo>
                <a:lnTo>
                  <a:pt x="1450" y="1232"/>
                </a:lnTo>
                <a:lnTo>
                  <a:pt x="1509" y="1232"/>
                </a:lnTo>
                <a:lnTo>
                  <a:pt x="1627" y="1249"/>
                </a:lnTo>
                <a:lnTo>
                  <a:pt x="1745" y="1274"/>
                </a:lnTo>
                <a:lnTo>
                  <a:pt x="1804" y="1299"/>
                </a:lnTo>
                <a:lnTo>
                  <a:pt x="1855" y="1325"/>
                </a:lnTo>
                <a:lnTo>
                  <a:pt x="1906" y="1350"/>
                </a:lnTo>
                <a:lnTo>
                  <a:pt x="1948" y="1375"/>
                </a:lnTo>
                <a:lnTo>
                  <a:pt x="1981" y="1409"/>
                </a:lnTo>
                <a:lnTo>
                  <a:pt x="2007" y="1443"/>
                </a:lnTo>
                <a:lnTo>
                  <a:pt x="2024" y="1485"/>
                </a:lnTo>
                <a:lnTo>
                  <a:pt x="2032" y="1519"/>
                </a:lnTo>
                <a:lnTo>
                  <a:pt x="2057" y="1561"/>
                </a:lnTo>
                <a:lnTo>
                  <a:pt x="2074" y="1603"/>
                </a:lnTo>
                <a:lnTo>
                  <a:pt x="2091" y="1620"/>
                </a:lnTo>
                <a:lnTo>
                  <a:pt x="2108" y="1637"/>
                </a:lnTo>
                <a:lnTo>
                  <a:pt x="2133" y="1637"/>
                </a:lnTo>
                <a:lnTo>
                  <a:pt x="2150" y="1637"/>
                </a:lnTo>
                <a:lnTo>
                  <a:pt x="2192" y="1612"/>
                </a:lnTo>
                <a:lnTo>
                  <a:pt x="2226" y="1578"/>
                </a:lnTo>
                <a:lnTo>
                  <a:pt x="2243" y="1561"/>
                </a:lnTo>
                <a:lnTo>
                  <a:pt x="2268" y="1552"/>
                </a:lnTo>
                <a:lnTo>
                  <a:pt x="2293" y="1552"/>
                </a:lnTo>
                <a:lnTo>
                  <a:pt x="2319" y="1561"/>
                </a:lnTo>
                <a:lnTo>
                  <a:pt x="2327" y="1578"/>
                </a:lnTo>
                <a:lnTo>
                  <a:pt x="2336" y="1603"/>
                </a:lnTo>
                <a:lnTo>
                  <a:pt x="2336" y="1645"/>
                </a:lnTo>
                <a:lnTo>
                  <a:pt x="2352" y="1687"/>
                </a:lnTo>
                <a:lnTo>
                  <a:pt x="2369" y="1704"/>
                </a:lnTo>
                <a:lnTo>
                  <a:pt x="2386" y="1713"/>
                </a:lnTo>
                <a:lnTo>
                  <a:pt x="2403" y="1730"/>
                </a:lnTo>
                <a:lnTo>
                  <a:pt x="2420" y="1730"/>
                </a:lnTo>
                <a:lnTo>
                  <a:pt x="2454" y="1730"/>
                </a:lnTo>
                <a:lnTo>
                  <a:pt x="2504" y="1730"/>
                </a:lnTo>
                <a:lnTo>
                  <a:pt x="2521" y="1721"/>
                </a:lnTo>
                <a:lnTo>
                  <a:pt x="2538" y="1713"/>
                </a:lnTo>
                <a:lnTo>
                  <a:pt x="2546" y="1704"/>
                </a:lnTo>
                <a:lnTo>
                  <a:pt x="2555" y="1696"/>
                </a:lnTo>
                <a:lnTo>
                  <a:pt x="2589" y="1738"/>
                </a:lnTo>
                <a:lnTo>
                  <a:pt x="2605" y="1780"/>
                </a:lnTo>
                <a:lnTo>
                  <a:pt x="2631" y="1822"/>
                </a:lnTo>
                <a:lnTo>
                  <a:pt x="2648" y="1848"/>
                </a:lnTo>
                <a:lnTo>
                  <a:pt x="2681" y="1865"/>
                </a:lnTo>
                <a:lnTo>
                  <a:pt x="2732" y="1881"/>
                </a:lnTo>
                <a:lnTo>
                  <a:pt x="2783" y="1898"/>
                </a:lnTo>
                <a:lnTo>
                  <a:pt x="2850" y="1907"/>
                </a:lnTo>
                <a:lnTo>
                  <a:pt x="2842" y="1890"/>
                </a:lnTo>
                <a:lnTo>
                  <a:pt x="2833" y="1839"/>
                </a:lnTo>
                <a:lnTo>
                  <a:pt x="2833" y="1822"/>
                </a:lnTo>
                <a:lnTo>
                  <a:pt x="2850" y="1806"/>
                </a:lnTo>
                <a:lnTo>
                  <a:pt x="2875" y="1797"/>
                </a:lnTo>
                <a:lnTo>
                  <a:pt x="2926" y="1806"/>
                </a:lnTo>
                <a:lnTo>
                  <a:pt x="2943" y="1822"/>
                </a:lnTo>
                <a:lnTo>
                  <a:pt x="2951" y="1865"/>
                </a:lnTo>
                <a:lnTo>
                  <a:pt x="2951" y="1898"/>
                </a:lnTo>
                <a:lnTo>
                  <a:pt x="2951" y="1924"/>
                </a:lnTo>
                <a:lnTo>
                  <a:pt x="2951" y="1949"/>
                </a:lnTo>
                <a:lnTo>
                  <a:pt x="2951" y="1966"/>
                </a:lnTo>
                <a:lnTo>
                  <a:pt x="2968" y="1974"/>
                </a:lnTo>
                <a:lnTo>
                  <a:pt x="2985" y="1983"/>
                </a:lnTo>
                <a:lnTo>
                  <a:pt x="2985" y="1991"/>
                </a:lnTo>
                <a:lnTo>
                  <a:pt x="2985" y="1991"/>
                </a:lnTo>
                <a:lnTo>
                  <a:pt x="2985" y="1991"/>
                </a:lnTo>
                <a:lnTo>
                  <a:pt x="2993" y="1991"/>
                </a:lnTo>
                <a:lnTo>
                  <a:pt x="3052" y="1991"/>
                </a:lnTo>
                <a:lnTo>
                  <a:pt x="3103" y="2000"/>
                </a:lnTo>
                <a:lnTo>
                  <a:pt x="3111" y="2000"/>
                </a:lnTo>
                <a:lnTo>
                  <a:pt x="3120" y="1991"/>
                </a:lnTo>
                <a:lnTo>
                  <a:pt x="3120" y="1991"/>
                </a:lnTo>
                <a:lnTo>
                  <a:pt x="3128" y="1991"/>
                </a:lnTo>
                <a:lnTo>
                  <a:pt x="3128" y="1991"/>
                </a:lnTo>
                <a:lnTo>
                  <a:pt x="3128" y="1983"/>
                </a:lnTo>
                <a:lnTo>
                  <a:pt x="3137" y="1983"/>
                </a:lnTo>
                <a:lnTo>
                  <a:pt x="3145" y="1983"/>
                </a:lnTo>
                <a:lnTo>
                  <a:pt x="3154" y="1983"/>
                </a:lnTo>
                <a:lnTo>
                  <a:pt x="3162" y="1974"/>
                </a:lnTo>
                <a:lnTo>
                  <a:pt x="3179" y="1957"/>
                </a:lnTo>
                <a:lnTo>
                  <a:pt x="3171" y="1949"/>
                </a:lnTo>
                <a:lnTo>
                  <a:pt x="3171" y="1941"/>
                </a:lnTo>
                <a:lnTo>
                  <a:pt x="3171" y="1941"/>
                </a:lnTo>
                <a:lnTo>
                  <a:pt x="3162" y="1932"/>
                </a:lnTo>
                <a:lnTo>
                  <a:pt x="3162" y="1924"/>
                </a:lnTo>
                <a:lnTo>
                  <a:pt x="3154" y="1915"/>
                </a:lnTo>
                <a:lnTo>
                  <a:pt x="3145" y="1915"/>
                </a:lnTo>
                <a:lnTo>
                  <a:pt x="3145" y="1907"/>
                </a:lnTo>
                <a:lnTo>
                  <a:pt x="3137" y="1898"/>
                </a:lnTo>
                <a:lnTo>
                  <a:pt x="3128" y="1890"/>
                </a:lnTo>
                <a:lnTo>
                  <a:pt x="3120" y="1881"/>
                </a:lnTo>
                <a:lnTo>
                  <a:pt x="3103" y="1848"/>
                </a:lnTo>
                <a:lnTo>
                  <a:pt x="3086" y="1806"/>
                </a:lnTo>
                <a:lnTo>
                  <a:pt x="3086" y="1696"/>
                </a:lnTo>
                <a:lnTo>
                  <a:pt x="3078" y="1586"/>
                </a:lnTo>
                <a:lnTo>
                  <a:pt x="3078" y="1578"/>
                </a:lnTo>
                <a:lnTo>
                  <a:pt x="3078" y="1569"/>
                </a:lnTo>
                <a:lnTo>
                  <a:pt x="3103" y="1561"/>
                </a:lnTo>
                <a:lnTo>
                  <a:pt x="3137" y="1561"/>
                </a:lnTo>
                <a:lnTo>
                  <a:pt x="3154" y="1569"/>
                </a:lnTo>
                <a:lnTo>
                  <a:pt x="3162" y="1578"/>
                </a:lnTo>
                <a:lnTo>
                  <a:pt x="3171" y="1595"/>
                </a:lnTo>
                <a:lnTo>
                  <a:pt x="3171" y="1603"/>
                </a:lnTo>
                <a:lnTo>
                  <a:pt x="3179" y="1620"/>
                </a:lnTo>
                <a:lnTo>
                  <a:pt x="3187" y="1628"/>
                </a:lnTo>
                <a:lnTo>
                  <a:pt x="3204" y="1637"/>
                </a:lnTo>
                <a:lnTo>
                  <a:pt x="3221" y="1637"/>
                </a:lnTo>
                <a:lnTo>
                  <a:pt x="3280" y="1595"/>
                </a:lnTo>
                <a:lnTo>
                  <a:pt x="3331" y="1569"/>
                </a:lnTo>
                <a:lnTo>
                  <a:pt x="3373" y="1578"/>
                </a:lnTo>
                <a:lnTo>
                  <a:pt x="3415" y="1578"/>
                </a:lnTo>
                <a:lnTo>
                  <a:pt x="3432" y="1569"/>
                </a:lnTo>
                <a:lnTo>
                  <a:pt x="3440" y="1561"/>
                </a:lnTo>
                <a:lnTo>
                  <a:pt x="3449" y="1544"/>
                </a:lnTo>
                <a:lnTo>
                  <a:pt x="3449" y="1510"/>
                </a:lnTo>
                <a:lnTo>
                  <a:pt x="3449" y="1493"/>
                </a:lnTo>
                <a:lnTo>
                  <a:pt x="3466" y="1477"/>
                </a:lnTo>
                <a:lnTo>
                  <a:pt x="3483" y="1477"/>
                </a:lnTo>
                <a:lnTo>
                  <a:pt x="3508" y="1477"/>
                </a:lnTo>
                <a:lnTo>
                  <a:pt x="3558" y="1477"/>
                </a:lnTo>
                <a:lnTo>
                  <a:pt x="3601" y="1468"/>
                </a:lnTo>
                <a:lnTo>
                  <a:pt x="3634" y="1451"/>
                </a:lnTo>
                <a:lnTo>
                  <a:pt x="3660" y="1426"/>
                </a:lnTo>
                <a:lnTo>
                  <a:pt x="3677" y="1401"/>
                </a:lnTo>
                <a:lnTo>
                  <a:pt x="3693" y="1367"/>
                </a:lnTo>
                <a:lnTo>
                  <a:pt x="3693" y="1325"/>
                </a:lnTo>
                <a:lnTo>
                  <a:pt x="3693" y="1282"/>
                </a:lnTo>
              </a:path>
            </a:pathLst>
          </a:custGeom>
          <a:noFill/>
          <a:ln w="12700">
            <a:solidFill>
              <a:srgbClr val="0093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86" name="Freeform 6"/>
          <p:cNvSpPr>
            <a:spLocks noEditPoints="1"/>
          </p:cNvSpPr>
          <p:nvPr/>
        </p:nvSpPr>
        <p:spPr bwMode="auto">
          <a:xfrm>
            <a:off x="7493329" y="2402919"/>
            <a:ext cx="356360" cy="1523773"/>
          </a:xfrm>
          <a:custGeom>
            <a:avLst/>
            <a:gdLst>
              <a:gd name="T0" fmla="*/ 101 w 219"/>
              <a:gd name="T1" fmla="*/ 68 h 1241"/>
              <a:gd name="T2" fmla="*/ 118 w 219"/>
              <a:gd name="T3" fmla="*/ 169 h 1241"/>
              <a:gd name="T4" fmla="*/ 76 w 219"/>
              <a:gd name="T5" fmla="*/ 178 h 1241"/>
              <a:gd name="T6" fmla="*/ 67 w 219"/>
              <a:gd name="T7" fmla="*/ 59 h 1241"/>
              <a:gd name="T8" fmla="*/ 143 w 219"/>
              <a:gd name="T9" fmla="*/ 26 h 1241"/>
              <a:gd name="T10" fmla="*/ 126 w 219"/>
              <a:gd name="T11" fmla="*/ 220 h 1241"/>
              <a:gd name="T12" fmla="*/ 168 w 219"/>
              <a:gd name="T13" fmla="*/ 253 h 1241"/>
              <a:gd name="T14" fmla="*/ 135 w 219"/>
              <a:gd name="T15" fmla="*/ 270 h 1241"/>
              <a:gd name="T16" fmla="*/ 151 w 219"/>
              <a:gd name="T17" fmla="*/ 304 h 1241"/>
              <a:gd name="T18" fmla="*/ 151 w 219"/>
              <a:gd name="T19" fmla="*/ 304 h 1241"/>
              <a:gd name="T20" fmla="*/ 185 w 219"/>
              <a:gd name="T21" fmla="*/ 304 h 1241"/>
              <a:gd name="T22" fmla="*/ 151 w 219"/>
              <a:gd name="T23" fmla="*/ 304 h 1241"/>
              <a:gd name="T24" fmla="*/ 185 w 219"/>
              <a:gd name="T25" fmla="*/ 304 h 1241"/>
              <a:gd name="T26" fmla="*/ 185 w 219"/>
              <a:gd name="T27" fmla="*/ 304 h 1241"/>
              <a:gd name="T28" fmla="*/ 219 w 219"/>
              <a:gd name="T29" fmla="*/ 481 h 1241"/>
              <a:gd name="T30" fmla="*/ 185 w 219"/>
              <a:gd name="T31" fmla="*/ 582 h 1241"/>
              <a:gd name="T32" fmla="*/ 185 w 219"/>
              <a:gd name="T33" fmla="*/ 507 h 1241"/>
              <a:gd name="T34" fmla="*/ 168 w 219"/>
              <a:gd name="T35" fmla="*/ 372 h 1241"/>
              <a:gd name="T36" fmla="*/ 185 w 219"/>
              <a:gd name="T37" fmla="*/ 582 h 1241"/>
              <a:gd name="T38" fmla="*/ 92 w 219"/>
              <a:gd name="T39" fmla="*/ 608 h 1241"/>
              <a:gd name="T40" fmla="*/ 185 w 219"/>
              <a:gd name="T41" fmla="*/ 582 h 1241"/>
              <a:gd name="T42" fmla="*/ 50 w 219"/>
              <a:gd name="T43" fmla="*/ 684 h 1241"/>
              <a:gd name="T44" fmla="*/ 92 w 219"/>
              <a:gd name="T45" fmla="*/ 608 h 1241"/>
              <a:gd name="T46" fmla="*/ 50 w 219"/>
              <a:gd name="T47" fmla="*/ 684 h 1241"/>
              <a:gd name="T48" fmla="*/ 25 w 219"/>
              <a:gd name="T49" fmla="*/ 658 h 1241"/>
              <a:gd name="T50" fmla="*/ 50 w 219"/>
              <a:gd name="T51" fmla="*/ 684 h 1241"/>
              <a:gd name="T52" fmla="*/ 50 w 219"/>
              <a:gd name="T53" fmla="*/ 684 h 1241"/>
              <a:gd name="T54" fmla="*/ 42 w 219"/>
              <a:gd name="T55" fmla="*/ 692 h 1241"/>
              <a:gd name="T56" fmla="*/ 16 w 219"/>
              <a:gd name="T57" fmla="*/ 658 h 1241"/>
              <a:gd name="T58" fmla="*/ 42 w 219"/>
              <a:gd name="T59" fmla="*/ 709 h 1241"/>
              <a:gd name="T60" fmla="*/ 8 w 219"/>
              <a:gd name="T61" fmla="*/ 709 h 1241"/>
              <a:gd name="T62" fmla="*/ 42 w 219"/>
              <a:gd name="T63" fmla="*/ 734 h 1241"/>
              <a:gd name="T64" fmla="*/ 8 w 219"/>
              <a:gd name="T65" fmla="*/ 962 h 1241"/>
              <a:gd name="T66" fmla="*/ 42 w 219"/>
              <a:gd name="T67" fmla="*/ 734 h 1241"/>
              <a:gd name="T68" fmla="*/ 25 w 219"/>
              <a:gd name="T69" fmla="*/ 954 h 1241"/>
              <a:gd name="T70" fmla="*/ 42 w 219"/>
              <a:gd name="T71" fmla="*/ 954 h 1241"/>
              <a:gd name="T72" fmla="*/ 42 w 219"/>
              <a:gd name="T73" fmla="*/ 954 h 1241"/>
              <a:gd name="T74" fmla="*/ 25 w 219"/>
              <a:gd name="T75" fmla="*/ 954 h 1241"/>
              <a:gd name="T76" fmla="*/ 67 w 219"/>
              <a:gd name="T77" fmla="*/ 1004 h 1241"/>
              <a:gd name="T78" fmla="*/ 33 w 219"/>
              <a:gd name="T79" fmla="*/ 1021 h 1241"/>
              <a:gd name="T80" fmla="*/ 109 w 219"/>
              <a:gd name="T81" fmla="*/ 1089 h 1241"/>
              <a:gd name="T82" fmla="*/ 160 w 219"/>
              <a:gd name="T83" fmla="*/ 1215 h 1241"/>
              <a:gd name="T84" fmla="*/ 118 w 219"/>
              <a:gd name="T85" fmla="*/ 1181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9" h="1241">
                <a:moveTo>
                  <a:pt x="143" y="26"/>
                </a:moveTo>
                <a:lnTo>
                  <a:pt x="118" y="51"/>
                </a:lnTo>
                <a:lnTo>
                  <a:pt x="101" y="68"/>
                </a:lnTo>
                <a:lnTo>
                  <a:pt x="101" y="93"/>
                </a:lnTo>
                <a:lnTo>
                  <a:pt x="101" y="119"/>
                </a:lnTo>
                <a:lnTo>
                  <a:pt x="118" y="169"/>
                </a:lnTo>
                <a:lnTo>
                  <a:pt x="143" y="211"/>
                </a:lnTo>
                <a:lnTo>
                  <a:pt x="109" y="237"/>
                </a:lnTo>
                <a:lnTo>
                  <a:pt x="76" y="178"/>
                </a:lnTo>
                <a:lnTo>
                  <a:pt x="59" y="119"/>
                </a:lnTo>
                <a:lnTo>
                  <a:pt x="59" y="85"/>
                </a:lnTo>
                <a:lnTo>
                  <a:pt x="67" y="59"/>
                </a:lnTo>
                <a:lnTo>
                  <a:pt x="84" y="26"/>
                </a:lnTo>
                <a:lnTo>
                  <a:pt x="118" y="0"/>
                </a:lnTo>
                <a:lnTo>
                  <a:pt x="143" y="26"/>
                </a:lnTo>
                <a:close/>
                <a:moveTo>
                  <a:pt x="109" y="237"/>
                </a:moveTo>
                <a:lnTo>
                  <a:pt x="109" y="237"/>
                </a:lnTo>
                <a:lnTo>
                  <a:pt x="126" y="220"/>
                </a:lnTo>
                <a:lnTo>
                  <a:pt x="109" y="237"/>
                </a:lnTo>
                <a:close/>
                <a:moveTo>
                  <a:pt x="143" y="211"/>
                </a:moveTo>
                <a:lnTo>
                  <a:pt x="168" y="253"/>
                </a:lnTo>
                <a:lnTo>
                  <a:pt x="185" y="296"/>
                </a:lnTo>
                <a:lnTo>
                  <a:pt x="151" y="304"/>
                </a:lnTo>
                <a:lnTo>
                  <a:pt x="135" y="270"/>
                </a:lnTo>
                <a:lnTo>
                  <a:pt x="109" y="237"/>
                </a:lnTo>
                <a:lnTo>
                  <a:pt x="143" y="211"/>
                </a:lnTo>
                <a:close/>
                <a:moveTo>
                  <a:pt x="151" y="304"/>
                </a:moveTo>
                <a:lnTo>
                  <a:pt x="151" y="304"/>
                </a:lnTo>
                <a:lnTo>
                  <a:pt x="168" y="296"/>
                </a:lnTo>
                <a:lnTo>
                  <a:pt x="151" y="304"/>
                </a:lnTo>
                <a:close/>
                <a:moveTo>
                  <a:pt x="185" y="296"/>
                </a:moveTo>
                <a:lnTo>
                  <a:pt x="185" y="296"/>
                </a:lnTo>
                <a:lnTo>
                  <a:pt x="185" y="304"/>
                </a:lnTo>
                <a:lnTo>
                  <a:pt x="151" y="313"/>
                </a:lnTo>
                <a:lnTo>
                  <a:pt x="151" y="304"/>
                </a:lnTo>
                <a:lnTo>
                  <a:pt x="151" y="304"/>
                </a:lnTo>
                <a:lnTo>
                  <a:pt x="185" y="296"/>
                </a:lnTo>
                <a:close/>
                <a:moveTo>
                  <a:pt x="185" y="304"/>
                </a:moveTo>
                <a:lnTo>
                  <a:pt x="185" y="304"/>
                </a:lnTo>
                <a:lnTo>
                  <a:pt x="168" y="304"/>
                </a:lnTo>
                <a:lnTo>
                  <a:pt x="185" y="304"/>
                </a:lnTo>
                <a:close/>
                <a:moveTo>
                  <a:pt x="185" y="304"/>
                </a:moveTo>
                <a:lnTo>
                  <a:pt x="202" y="363"/>
                </a:lnTo>
                <a:lnTo>
                  <a:pt x="219" y="448"/>
                </a:lnTo>
                <a:lnTo>
                  <a:pt x="219" y="481"/>
                </a:lnTo>
                <a:lnTo>
                  <a:pt x="219" y="523"/>
                </a:lnTo>
                <a:lnTo>
                  <a:pt x="202" y="557"/>
                </a:lnTo>
                <a:lnTo>
                  <a:pt x="185" y="582"/>
                </a:lnTo>
                <a:lnTo>
                  <a:pt x="160" y="557"/>
                </a:lnTo>
                <a:lnTo>
                  <a:pt x="177" y="532"/>
                </a:lnTo>
                <a:lnTo>
                  <a:pt x="185" y="507"/>
                </a:lnTo>
                <a:lnTo>
                  <a:pt x="185" y="473"/>
                </a:lnTo>
                <a:lnTo>
                  <a:pt x="185" y="439"/>
                </a:lnTo>
                <a:lnTo>
                  <a:pt x="168" y="372"/>
                </a:lnTo>
                <a:lnTo>
                  <a:pt x="151" y="313"/>
                </a:lnTo>
                <a:lnTo>
                  <a:pt x="185" y="304"/>
                </a:lnTo>
                <a:close/>
                <a:moveTo>
                  <a:pt x="185" y="582"/>
                </a:moveTo>
                <a:lnTo>
                  <a:pt x="151" y="608"/>
                </a:lnTo>
                <a:lnTo>
                  <a:pt x="109" y="633"/>
                </a:lnTo>
                <a:lnTo>
                  <a:pt x="92" y="608"/>
                </a:lnTo>
                <a:lnTo>
                  <a:pt x="126" y="582"/>
                </a:lnTo>
                <a:lnTo>
                  <a:pt x="160" y="557"/>
                </a:lnTo>
                <a:lnTo>
                  <a:pt x="185" y="582"/>
                </a:lnTo>
                <a:close/>
                <a:moveTo>
                  <a:pt x="109" y="633"/>
                </a:moveTo>
                <a:lnTo>
                  <a:pt x="76" y="658"/>
                </a:lnTo>
                <a:lnTo>
                  <a:pt x="50" y="684"/>
                </a:lnTo>
                <a:lnTo>
                  <a:pt x="25" y="658"/>
                </a:lnTo>
                <a:lnTo>
                  <a:pt x="59" y="633"/>
                </a:lnTo>
                <a:lnTo>
                  <a:pt x="92" y="608"/>
                </a:lnTo>
                <a:lnTo>
                  <a:pt x="109" y="633"/>
                </a:lnTo>
                <a:close/>
                <a:moveTo>
                  <a:pt x="50" y="684"/>
                </a:moveTo>
                <a:lnTo>
                  <a:pt x="50" y="684"/>
                </a:lnTo>
                <a:lnTo>
                  <a:pt x="50" y="684"/>
                </a:lnTo>
                <a:lnTo>
                  <a:pt x="16" y="658"/>
                </a:lnTo>
                <a:lnTo>
                  <a:pt x="25" y="658"/>
                </a:lnTo>
                <a:lnTo>
                  <a:pt x="25" y="658"/>
                </a:lnTo>
                <a:lnTo>
                  <a:pt x="50" y="684"/>
                </a:lnTo>
                <a:close/>
                <a:moveTo>
                  <a:pt x="50" y="684"/>
                </a:moveTo>
                <a:lnTo>
                  <a:pt x="50" y="684"/>
                </a:lnTo>
                <a:lnTo>
                  <a:pt x="33" y="675"/>
                </a:lnTo>
                <a:lnTo>
                  <a:pt x="50" y="684"/>
                </a:lnTo>
                <a:close/>
                <a:moveTo>
                  <a:pt x="50" y="684"/>
                </a:moveTo>
                <a:lnTo>
                  <a:pt x="50" y="684"/>
                </a:lnTo>
                <a:lnTo>
                  <a:pt x="42" y="692"/>
                </a:lnTo>
                <a:lnTo>
                  <a:pt x="8" y="692"/>
                </a:lnTo>
                <a:lnTo>
                  <a:pt x="16" y="675"/>
                </a:lnTo>
                <a:lnTo>
                  <a:pt x="16" y="658"/>
                </a:lnTo>
                <a:lnTo>
                  <a:pt x="50" y="684"/>
                </a:lnTo>
                <a:close/>
                <a:moveTo>
                  <a:pt x="42" y="692"/>
                </a:moveTo>
                <a:lnTo>
                  <a:pt x="42" y="709"/>
                </a:lnTo>
                <a:lnTo>
                  <a:pt x="42" y="734"/>
                </a:lnTo>
                <a:lnTo>
                  <a:pt x="8" y="726"/>
                </a:lnTo>
                <a:lnTo>
                  <a:pt x="8" y="709"/>
                </a:lnTo>
                <a:lnTo>
                  <a:pt x="8" y="692"/>
                </a:lnTo>
                <a:lnTo>
                  <a:pt x="42" y="692"/>
                </a:lnTo>
                <a:close/>
                <a:moveTo>
                  <a:pt x="42" y="734"/>
                </a:moveTo>
                <a:lnTo>
                  <a:pt x="33" y="861"/>
                </a:lnTo>
                <a:lnTo>
                  <a:pt x="42" y="954"/>
                </a:lnTo>
                <a:lnTo>
                  <a:pt x="8" y="962"/>
                </a:lnTo>
                <a:lnTo>
                  <a:pt x="0" y="869"/>
                </a:lnTo>
                <a:lnTo>
                  <a:pt x="8" y="726"/>
                </a:lnTo>
                <a:lnTo>
                  <a:pt x="42" y="734"/>
                </a:lnTo>
                <a:close/>
                <a:moveTo>
                  <a:pt x="42" y="954"/>
                </a:moveTo>
                <a:lnTo>
                  <a:pt x="42" y="954"/>
                </a:lnTo>
                <a:lnTo>
                  <a:pt x="25" y="954"/>
                </a:lnTo>
                <a:lnTo>
                  <a:pt x="42" y="954"/>
                </a:lnTo>
                <a:close/>
                <a:moveTo>
                  <a:pt x="42" y="954"/>
                </a:moveTo>
                <a:lnTo>
                  <a:pt x="42" y="954"/>
                </a:lnTo>
                <a:lnTo>
                  <a:pt x="8" y="962"/>
                </a:lnTo>
                <a:lnTo>
                  <a:pt x="8" y="962"/>
                </a:lnTo>
                <a:lnTo>
                  <a:pt x="42" y="954"/>
                </a:lnTo>
                <a:close/>
                <a:moveTo>
                  <a:pt x="8" y="962"/>
                </a:moveTo>
                <a:lnTo>
                  <a:pt x="8" y="962"/>
                </a:lnTo>
                <a:lnTo>
                  <a:pt x="25" y="954"/>
                </a:lnTo>
                <a:lnTo>
                  <a:pt x="8" y="962"/>
                </a:lnTo>
                <a:close/>
                <a:moveTo>
                  <a:pt x="42" y="954"/>
                </a:moveTo>
                <a:lnTo>
                  <a:pt x="67" y="1004"/>
                </a:lnTo>
                <a:lnTo>
                  <a:pt x="109" y="1089"/>
                </a:lnTo>
                <a:lnTo>
                  <a:pt x="76" y="1106"/>
                </a:lnTo>
                <a:lnTo>
                  <a:pt x="33" y="1021"/>
                </a:lnTo>
                <a:lnTo>
                  <a:pt x="8" y="962"/>
                </a:lnTo>
                <a:lnTo>
                  <a:pt x="42" y="954"/>
                </a:lnTo>
                <a:close/>
                <a:moveTo>
                  <a:pt x="109" y="1089"/>
                </a:moveTo>
                <a:lnTo>
                  <a:pt x="135" y="1139"/>
                </a:lnTo>
                <a:lnTo>
                  <a:pt x="151" y="1181"/>
                </a:lnTo>
                <a:lnTo>
                  <a:pt x="160" y="1215"/>
                </a:lnTo>
                <a:lnTo>
                  <a:pt x="160" y="1241"/>
                </a:lnTo>
                <a:lnTo>
                  <a:pt x="135" y="1215"/>
                </a:lnTo>
                <a:lnTo>
                  <a:pt x="118" y="1181"/>
                </a:lnTo>
                <a:lnTo>
                  <a:pt x="76" y="1106"/>
                </a:lnTo>
                <a:lnTo>
                  <a:pt x="109" y="1089"/>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487" name="Freeform 7"/>
          <p:cNvSpPr>
            <a:spLocks/>
          </p:cNvSpPr>
          <p:nvPr/>
        </p:nvSpPr>
        <p:spPr bwMode="auto">
          <a:xfrm>
            <a:off x="7534009" y="2423793"/>
            <a:ext cx="301035" cy="1491848"/>
          </a:xfrm>
          <a:custGeom>
            <a:avLst/>
            <a:gdLst>
              <a:gd name="T0" fmla="*/ 110 w 185"/>
              <a:gd name="T1" fmla="*/ 0 h 1215"/>
              <a:gd name="T2" fmla="*/ 76 w 185"/>
              <a:gd name="T3" fmla="*/ 34 h 1215"/>
              <a:gd name="T4" fmla="*/ 59 w 185"/>
              <a:gd name="T5" fmla="*/ 76 h 1215"/>
              <a:gd name="T6" fmla="*/ 59 w 185"/>
              <a:gd name="T7" fmla="*/ 110 h 1215"/>
              <a:gd name="T8" fmla="*/ 67 w 185"/>
              <a:gd name="T9" fmla="*/ 152 h 1215"/>
              <a:gd name="T10" fmla="*/ 110 w 185"/>
              <a:gd name="T11" fmla="*/ 220 h 1215"/>
              <a:gd name="T12" fmla="*/ 143 w 185"/>
              <a:gd name="T13" fmla="*/ 287 h 1215"/>
              <a:gd name="T14" fmla="*/ 169 w 185"/>
              <a:gd name="T15" fmla="*/ 346 h 1215"/>
              <a:gd name="T16" fmla="*/ 185 w 185"/>
              <a:gd name="T17" fmla="*/ 422 h 1215"/>
              <a:gd name="T18" fmla="*/ 185 w 185"/>
              <a:gd name="T19" fmla="*/ 464 h 1215"/>
              <a:gd name="T20" fmla="*/ 185 w 185"/>
              <a:gd name="T21" fmla="*/ 498 h 1215"/>
              <a:gd name="T22" fmla="*/ 169 w 185"/>
              <a:gd name="T23" fmla="*/ 532 h 1215"/>
              <a:gd name="T24" fmla="*/ 152 w 185"/>
              <a:gd name="T25" fmla="*/ 565 h 1215"/>
              <a:gd name="T26" fmla="*/ 84 w 185"/>
              <a:gd name="T27" fmla="*/ 608 h 1215"/>
              <a:gd name="T28" fmla="*/ 17 w 185"/>
              <a:gd name="T29" fmla="*/ 658 h 1215"/>
              <a:gd name="T30" fmla="*/ 8 w 185"/>
              <a:gd name="T31" fmla="*/ 709 h 1215"/>
              <a:gd name="T32" fmla="*/ 0 w 185"/>
              <a:gd name="T33" fmla="*/ 802 h 1215"/>
              <a:gd name="T34" fmla="*/ 0 w 185"/>
              <a:gd name="T35" fmla="*/ 895 h 1215"/>
              <a:gd name="T36" fmla="*/ 8 w 185"/>
              <a:gd name="T37" fmla="*/ 945 h 1215"/>
              <a:gd name="T38" fmla="*/ 34 w 185"/>
              <a:gd name="T39" fmla="*/ 1004 h 1215"/>
              <a:gd name="T40" fmla="*/ 76 w 185"/>
              <a:gd name="T41" fmla="*/ 1097 h 1215"/>
              <a:gd name="T42" fmla="*/ 118 w 185"/>
              <a:gd name="T43" fmla="*/ 1173 h 1215"/>
              <a:gd name="T44" fmla="*/ 126 w 185"/>
              <a:gd name="T45"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5" h="1215">
                <a:moveTo>
                  <a:pt x="110" y="0"/>
                </a:moveTo>
                <a:lnTo>
                  <a:pt x="76" y="34"/>
                </a:lnTo>
                <a:lnTo>
                  <a:pt x="59" y="76"/>
                </a:lnTo>
                <a:lnTo>
                  <a:pt x="59" y="110"/>
                </a:lnTo>
                <a:lnTo>
                  <a:pt x="67" y="152"/>
                </a:lnTo>
                <a:lnTo>
                  <a:pt x="110" y="220"/>
                </a:lnTo>
                <a:lnTo>
                  <a:pt x="143" y="287"/>
                </a:lnTo>
                <a:lnTo>
                  <a:pt x="169" y="346"/>
                </a:lnTo>
                <a:lnTo>
                  <a:pt x="185" y="422"/>
                </a:lnTo>
                <a:lnTo>
                  <a:pt x="185" y="464"/>
                </a:lnTo>
                <a:lnTo>
                  <a:pt x="185" y="498"/>
                </a:lnTo>
                <a:lnTo>
                  <a:pt x="169" y="532"/>
                </a:lnTo>
                <a:lnTo>
                  <a:pt x="152" y="565"/>
                </a:lnTo>
                <a:lnTo>
                  <a:pt x="84" y="608"/>
                </a:lnTo>
                <a:lnTo>
                  <a:pt x="17" y="658"/>
                </a:lnTo>
                <a:lnTo>
                  <a:pt x="8" y="709"/>
                </a:lnTo>
                <a:lnTo>
                  <a:pt x="0" y="802"/>
                </a:lnTo>
                <a:lnTo>
                  <a:pt x="0" y="895"/>
                </a:lnTo>
                <a:lnTo>
                  <a:pt x="8" y="945"/>
                </a:lnTo>
                <a:lnTo>
                  <a:pt x="34" y="1004"/>
                </a:lnTo>
                <a:lnTo>
                  <a:pt x="76" y="1097"/>
                </a:lnTo>
                <a:lnTo>
                  <a:pt x="118" y="1173"/>
                </a:lnTo>
                <a:lnTo>
                  <a:pt x="126" y="1215"/>
                </a:lnTo>
              </a:path>
            </a:pathLst>
          </a:custGeom>
          <a:noFill/>
          <a:ln w="26988">
            <a:solidFill>
              <a:srgbClr val="1D496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88" name="Freeform 8"/>
          <p:cNvSpPr>
            <a:spLocks/>
          </p:cNvSpPr>
          <p:nvPr/>
        </p:nvSpPr>
        <p:spPr bwMode="auto">
          <a:xfrm>
            <a:off x="136685" y="3345915"/>
            <a:ext cx="9099392" cy="1699356"/>
          </a:xfrm>
          <a:custGeom>
            <a:avLst/>
            <a:gdLst>
              <a:gd name="T0" fmla="*/ 608 w 5592"/>
              <a:gd name="T1" fmla="*/ 397 h 1384"/>
              <a:gd name="T2" fmla="*/ 1139 w 5592"/>
              <a:gd name="T3" fmla="*/ 422 h 1384"/>
              <a:gd name="T4" fmla="*/ 1620 w 5592"/>
              <a:gd name="T5" fmla="*/ 742 h 1384"/>
              <a:gd name="T6" fmla="*/ 1754 w 5592"/>
              <a:gd name="T7" fmla="*/ 700 h 1384"/>
              <a:gd name="T8" fmla="*/ 1822 w 5592"/>
              <a:gd name="T9" fmla="*/ 751 h 1384"/>
              <a:gd name="T10" fmla="*/ 1932 w 5592"/>
              <a:gd name="T11" fmla="*/ 532 h 1384"/>
              <a:gd name="T12" fmla="*/ 2370 w 5592"/>
              <a:gd name="T13" fmla="*/ 405 h 1384"/>
              <a:gd name="T14" fmla="*/ 2809 w 5592"/>
              <a:gd name="T15" fmla="*/ 430 h 1384"/>
              <a:gd name="T16" fmla="*/ 3180 w 5592"/>
              <a:gd name="T17" fmla="*/ 329 h 1384"/>
              <a:gd name="T18" fmla="*/ 3509 w 5592"/>
              <a:gd name="T19" fmla="*/ 127 h 1384"/>
              <a:gd name="T20" fmla="*/ 3795 w 5592"/>
              <a:gd name="T21" fmla="*/ 101 h 1384"/>
              <a:gd name="T22" fmla="*/ 4453 w 5592"/>
              <a:gd name="T23" fmla="*/ 110 h 1384"/>
              <a:gd name="T24" fmla="*/ 4740 w 5592"/>
              <a:gd name="T25" fmla="*/ 447 h 1384"/>
              <a:gd name="T26" fmla="*/ 5001 w 5592"/>
              <a:gd name="T27" fmla="*/ 287 h 1384"/>
              <a:gd name="T28" fmla="*/ 5524 w 5592"/>
              <a:gd name="T29" fmla="*/ 810 h 1384"/>
              <a:gd name="T30" fmla="*/ 5575 w 5592"/>
              <a:gd name="T31" fmla="*/ 565 h 1384"/>
              <a:gd name="T32" fmla="*/ 5549 w 5592"/>
              <a:gd name="T33" fmla="*/ 852 h 1384"/>
              <a:gd name="T34" fmla="*/ 5533 w 5592"/>
              <a:gd name="T35" fmla="*/ 953 h 1384"/>
              <a:gd name="T36" fmla="*/ 5558 w 5592"/>
              <a:gd name="T37" fmla="*/ 996 h 1384"/>
              <a:gd name="T38" fmla="*/ 5541 w 5592"/>
              <a:gd name="T39" fmla="*/ 1055 h 1384"/>
              <a:gd name="T40" fmla="*/ 5516 w 5592"/>
              <a:gd name="T41" fmla="*/ 903 h 1384"/>
              <a:gd name="T42" fmla="*/ 5128 w 5592"/>
              <a:gd name="T43" fmla="*/ 717 h 1384"/>
              <a:gd name="T44" fmla="*/ 5018 w 5592"/>
              <a:gd name="T45" fmla="*/ 346 h 1384"/>
              <a:gd name="T46" fmla="*/ 4782 w 5592"/>
              <a:gd name="T47" fmla="*/ 278 h 1384"/>
              <a:gd name="T48" fmla="*/ 4597 w 5592"/>
              <a:gd name="T49" fmla="*/ 624 h 1384"/>
              <a:gd name="T50" fmla="*/ 4394 w 5592"/>
              <a:gd name="T51" fmla="*/ 1046 h 1384"/>
              <a:gd name="T52" fmla="*/ 4529 w 5592"/>
              <a:gd name="T53" fmla="*/ 1249 h 1384"/>
              <a:gd name="T54" fmla="*/ 4369 w 5592"/>
              <a:gd name="T55" fmla="*/ 1190 h 1384"/>
              <a:gd name="T56" fmla="*/ 4537 w 5592"/>
              <a:gd name="T57" fmla="*/ 692 h 1384"/>
              <a:gd name="T58" fmla="*/ 4495 w 5592"/>
              <a:gd name="T59" fmla="*/ 262 h 1384"/>
              <a:gd name="T60" fmla="*/ 4369 w 5592"/>
              <a:gd name="T61" fmla="*/ 93 h 1384"/>
              <a:gd name="T62" fmla="*/ 4284 w 5592"/>
              <a:gd name="T63" fmla="*/ 59 h 1384"/>
              <a:gd name="T64" fmla="*/ 4166 w 5592"/>
              <a:gd name="T65" fmla="*/ 34 h 1384"/>
              <a:gd name="T66" fmla="*/ 3922 w 5592"/>
              <a:gd name="T67" fmla="*/ 59 h 1384"/>
              <a:gd name="T68" fmla="*/ 3753 w 5592"/>
              <a:gd name="T69" fmla="*/ 160 h 1384"/>
              <a:gd name="T70" fmla="*/ 3660 w 5592"/>
              <a:gd name="T71" fmla="*/ 203 h 1384"/>
              <a:gd name="T72" fmla="*/ 3568 w 5592"/>
              <a:gd name="T73" fmla="*/ 211 h 1384"/>
              <a:gd name="T74" fmla="*/ 3492 w 5592"/>
              <a:gd name="T75" fmla="*/ 160 h 1384"/>
              <a:gd name="T76" fmla="*/ 3289 w 5592"/>
              <a:gd name="T77" fmla="*/ 135 h 1384"/>
              <a:gd name="T78" fmla="*/ 3222 w 5592"/>
              <a:gd name="T79" fmla="*/ 228 h 1384"/>
              <a:gd name="T80" fmla="*/ 3197 w 5592"/>
              <a:gd name="T81" fmla="*/ 329 h 1384"/>
              <a:gd name="T82" fmla="*/ 3171 w 5592"/>
              <a:gd name="T83" fmla="*/ 371 h 1384"/>
              <a:gd name="T84" fmla="*/ 3087 w 5592"/>
              <a:gd name="T85" fmla="*/ 397 h 1384"/>
              <a:gd name="T86" fmla="*/ 3011 w 5592"/>
              <a:gd name="T87" fmla="*/ 321 h 1384"/>
              <a:gd name="T88" fmla="*/ 2969 w 5592"/>
              <a:gd name="T89" fmla="*/ 278 h 1384"/>
              <a:gd name="T90" fmla="*/ 2918 w 5592"/>
              <a:gd name="T91" fmla="*/ 287 h 1384"/>
              <a:gd name="T92" fmla="*/ 2868 w 5592"/>
              <a:gd name="T93" fmla="*/ 380 h 1384"/>
              <a:gd name="T94" fmla="*/ 2842 w 5592"/>
              <a:gd name="T95" fmla="*/ 413 h 1384"/>
              <a:gd name="T96" fmla="*/ 2775 w 5592"/>
              <a:gd name="T97" fmla="*/ 464 h 1384"/>
              <a:gd name="T98" fmla="*/ 2412 w 5592"/>
              <a:gd name="T99" fmla="*/ 405 h 1384"/>
              <a:gd name="T100" fmla="*/ 1974 w 5592"/>
              <a:gd name="T101" fmla="*/ 523 h 1384"/>
              <a:gd name="T102" fmla="*/ 1797 w 5592"/>
              <a:gd name="T103" fmla="*/ 768 h 1384"/>
              <a:gd name="T104" fmla="*/ 1636 w 5592"/>
              <a:gd name="T105" fmla="*/ 751 h 1384"/>
              <a:gd name="T106" fmla="*/ 1392 w 5592"/>
              <a:gd name="T107" fmla="*/ 709 h 1384"/>
              <a:gd name="T108" fmla="*/ 1282 w 5592"/>
              <a:gd name="T109" fmla="*/ 506 h 1384"/>
              <a:gd name="T110" fmla="*/ 920 w 5592"/>
              <a:gd name="T111" fmla="*/ 532 h 1384"/>
              <a:gd name="T112" fmla="*/ 886 w 5592"/>
              <a:gd name="T113" fmla="*/ 987 h 1384"/>
              <a:gd name="T114" fmla="*/ 1223 w 5592"/>
              <a:gd name="T115" fmla="*/ 1291 h 1384"/>
              <a:gd name="T116" fmla="*/ 1215 w 5592"/>
              <a:gd name="T117" fmla="*/ 1358 h 1384"/>
              <a:gd name="T118" fmla="*/ 861 w 5592"/>
              <a:gd name="T119" fmla="*/ 1105 h 1384"/>
              <a:gd name="T120" fmla="*/ 759 w 5592"/>
              <a:gd name="T121" fmla="*/ 802 h 1384"/>
              <a:gd name="T122" fmla="*/ 321 w 5592"/>
              <a:gd name="T123" fmla="*/ 363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92" h="1384">
                <a:moveTo>
                  <a:pt x="9" y="245"/>
                </a:moveTo>
                <a:lnTo>
                  <a:pt x="102" y="253"/>
                </a:lnTo>
                <a:lnTo>
                  <a:pt x="194" y="253"/>
                </a:lnTo>
                <a:lnTo>
                  <a:pt x="228" y="253"/>
                </a:lnTo>
                <a:lnTo>
                  <a:pt x="262" y="262"/>
                </a:lnTo>
                <a:lnTo>
                  <a:pt x="287" y="270"/>
                </a:lnTo>
                <a:lnTo>
                  <a:pt x="304" y="287"/>
                </a:lnTo>
                <a:lnTo>
                  <a:pt x="346" y="304"/>
                </a:lnTo>
                <a:lnTo>
                  <a:pt x="397" y="329"/>
                </a:lnTo>
                <a:lnTo>
                  <a:pt x="439" y="346"/>
                </a:lnTo>
                <a:lnTo>
                  <a:pt x="489" y="354"/>
                </a:lnTo>
                <a:lnTo>
                  <a:pt x="532" y="371"/>
                </a:lnTo>
                <a:lnTo>
                  <a:pt x="582" y="388"/>
                </a:lnTo>
                <a:lnTo>
                  <a:pt x="608" y="397"/>
                </a:lnTo>
                <a:lnTo>
                  <a:pt x="633" y="405"/>
                </a:lnTo>
                <a:lnTo>
                  <a:pt x="650" y="422"/>
                </a:lnTo>
                <a:lnTo>
                  <a:pt x="658" y="447"/>
                </a:lnTo>
                <a:lnTo>
                  <a:pt x="709" y="481"/>
                </a:lnTo>
                <a:lnTo>
                  <a:pt x="759" y="506"/>
                </a:lnTo>
                <a:lnTo>
                  <a:pt x="785" y="515"/>
                </a:lnTo>
                <a:lnTo>
                  <a:pt x="810" y="523"/>
                </a:lnTo>
                <a:lnTo>
                  <a:pt x="844" y="523"/>
                </a:lnTo>
                <a:lnTo>
                  <a:pt x="877" y="515"/>
                </a:lnTo>
                <a:lnTo>
                  <a:pt x="953" y="473"/>
                </a:lnTo>
                <a:lnTo>
                  <a:pt x="1029" y="430"/>
                </a:lnTo>
                <a:lnTo>
                  <a:pt x="1055" y="422"/>
                </a:lnTo>
                <a:lnTo>
                  <a:pt x="1097" y="422"/>
                </a:lnTo>
                <a:lnTo>
                  <a:pt x="1139" y="422"/>
                </a:lnTo>
                <a:lnTo>
                  <a:pt x="1181" y="439"/>
                </a:lnTo>
                <a:lnTo>
                  <a:pt x="1257" y="464"/>
                </a:lnTo>
                <a:lnTo>
                  <a:pt x="1308" y="489"/>
                </a:lnTo>
                <a:lnTo>
                  <a:pt x="1341" y="523"/>
                </a:lnTo>
                <a:lnTo>
                  <a:pt x="1383" y="591"/>
                </a:lnTo>
                <a:lnTo>
                  <a:pt x="1426" y="667"/>
                </a:lnTo>
                <a:lnTo>
                  <a:pt x="1434" y="717"/>
                </a:lnTo>
                <a:lnTo>
                  <a:pt x="1451" y="742"/>
                </a:lnTo>
                <a:lnTo>
                  <a:pt x="1468" y="751"/>
                </a:lnTo>
                <a:lnTo>
                  <a:pt x="1476" y="759"/>
                </a:lnTo>
                <a:lnTo>
                  <a:pt x="1493" y="759"/>
                </a:lnTo>
                <a:lnTo>
                  <a:pt x="1561" y="759"/>
                </a:lnTo>
                <a:lnTo>
                  <a:pt x="1620" y="751"/>
                </a:lnTo>
                <a:lnTo>
                  <a:pt x="1620" y="742"/>
                </a:lnTo>
                <a:lnTo>
                  <a:pt x="1628" y="734"/>
                </a:lnTo>
                <a:lnTo>
                  <a:pt x="1653" y="700"/>
                </a:lnTo>
                <a:lnTo>
                  <a:pt x="1687" y="683"/>
                </a:lnTo>
                <a:lnTo>
                  <a:pt x="1712" y="675"/>
                </a:lnTo>
                <a:lnTo>
                  <a:pt x="1712" y="675"/>
                </a:lnTo>
                <a:lnTo>
                  <a:pt x="1721" y="675"/>
                </a:lnTo>
                <a:lnTo>
                  <a:pt x="1729" y="675"/>
                </a:lnTo>
                <a:lnTo>
                  <a:pt x="1738" y="683"/>
                </a:lnTo>
                <a:lnTo>
                  <a:pt x="1738" y="683"/>
                </a:lnTo>
                <a:lnTo>
                  <a:pt x="1746" y="683"/>
                </a:lnTo>
                <a:lnTo>
                  <a:pt x="1746" y="683"/>
                </a:lnTo>
                <a:lnTo>
                  <a:pt x="1754" y="692"/>
                </a:lnTo>
                <a:lnTo>
                  <a:pt x="1754" y="692"/>
                </a:lnTo>
                <a:lnTo>
                  <a:pt x="1754" y="700"/>
                </a:lnTo>
                <a:lnTo>
                  <a:pt x="1754" y="700"/>
                </a:lnTo>
                <a:lnTo>
                  <a:pt x="1763" y="700"/>
                </a:lnTo>
                <a:lnTo>
                  <a:pt x="1763" y="700"/>
                </a:lnTo>
                <a:lnTo>
                  <a:pt x="1763" y="709"/>
                </a:lnTo>
                <a:lnTo>
                  <a:pt x="1771" y="717"/>
                </a:lnTo>
                <a:lnTo>
                  <a:pt x="1780" y="717"/>
                </a:lnTo>
                <a:lnTo>
                  <a:pt x="1797" y="734"/>
                </a:lnTo>
                <a:lnTo>
                  <a:pt x="1797" y="734"/>
                </a:lnTo>
                <a:lnTo>
                  <a:pt x="1797" y="734"/>
                </a:lnTo>
                <a:lnTo>
                  <a:pt x="1805" y="742"/>
                </a:lnTo>
                <a:lnTo>
                  <a:pt x="1805" y="742"/>
                </a:lnTo>
                <a:lnTo>
                  <a:pt x="1814" y="742"/>
                </a:lnTo>
                <a:lnTo>
                  <a:pt x="1814" y="742"/>
                </a:lnTo>
                <a:lnTo>
                  <a:pt x="1822" y="751"/>
                </a:lnTo>
                <a:lnTo>
                  <a:pt x="1830" y="751"/>
                </a:lnTo>
                <a:lnTo>
                  <a:pt x="1839" y="751"/>
                </a:lnTo>
                <a:lnTo>
                  <a:pt x="1847" y="751"/>
                </a:lnTo>
                <a:lnTo>
                  <a:pt x="1856" y="751"/>
                </a:lnTo>
                <a:lnTo>
                  <a:pt x="1856" y="751"/>
                </a:lnTo>
                <a:lnTo>
                  <a:pt x="1864" y="751"/>
                </a:lnTo>
                <a:lnTo>
                  <a:pt x="1864" y="751"/>
                </a:lnTo>
                <a:lnTo>
                  <a:pt x="1873" y="751"/>
                </a:lnTo>
                <a:lnTo>
                  <a:pt x="1873" y="751"/>
                </a:lnTo>
                <a:lnTo>
                  <a:pt x="1873" y="751"/>
                </a:lnTo>
                <a:lnTo>
                  <a:pt x="1881" y="751"/>
                </a:lnTo>
                <a:lnTo>
                  <a:pt x="1889" y="742"/>
                </a:lnTo>
                <a:lnTo>
                  <a:pt x="1906" y="624"/>
                </a:lnTo>
                <a:lnTo>
                  <a:pt x="1932" y="532"/>
                </a:lnTo>
                <a:lnTo>
                  <a:pt x="1957" y="515"/>
                </a:lnTo>
                <a:lnTo>
                  <a:pt x="1982" y="489"/>
                </a:lnTo>
                <a:lnTo>
                  <a:pt x="2016" y="481"/>
                </a:lnTo>
                <a:lnTo>
                  <a:pt x="2041" y="473"/>
                </a:lnTo>
                <a:lnTo>
                  <a:pt x="2117" y="464"/>
                </a:lnTo>
                <a:lnTo>
                  <a:pt x="2185" y="481"/>
                </a:lnTo>
                <a:lnTo>
                  <a:pt x="2210" y="489"/>
                </a:lnTo>
                <a:lnTo>
                  <a:pt x="2235" y="498"/>
                </a:lnTo>
                <a:lnTo>
                  <a:pt x="2244" y="498"/>
                </a:lnTo>
                <a:lnTo>
                  <a:pt x="2260" y="489"/>
                </a:lnTo>
                <a:lnTo>
                  <a:pt x="2277" y="473"/>
                </a:lnTo>
                <a:lnTo>
                  <a:pt x="2311" y="456"/>
                </a:lnTo>
                <a:lnTo>
                  <a:pt x="2336" y="430"/>
                </a:lnTo>
                <a:lnTo>
                  <a:pt x="2370" y="405"/>
                </a:lnTo>
                <a:lnTo>
                  <a:pt x="2395" y="388"/>
                </a:lnTo>
                <a:lnTo>
                  <a:pt x="2421" y="371"/>
                </a:lnTo>
                <a:lnTo>
                  <a:pt x="2454" y="363"/>
                </a:lnTo>
                <a:lnTo>
                  <a:pt x="2513" y="346"/>
                </a:lnTo>
                <a:lnTo>
                  <a:pt x="2564" y="338"/>
                </a:lnTo>
                <a:lnTo>
                  <a:pt x="2589" y="346"/>
                </a:lnTo>
                <a:lnTo>
                  <a:pt x="2640" y="371"/>
                </a:lnTo>
                <a:lnTo>
                  <a:pt x="2682" y="405"/>
                </a:lnTo>
                <a:lnTo>
                  <a:pt x="2691" y="413"/>
                </a:lnTo>
                <a:lnTo>
                  <a:pt x="2699" y="430"/>
                </a:lnTo>
                <a:lnTo>
                  <a:pt x="2724" y="439"/>
                </a:lnTo>
                <a:lnTo>
                  <a:pt x="2750" y="439"/>
                </a:lnTo>
                <a:lnTo>
                  <a:pt x="2783" y="439"/>
                </a:lnTo>
                <a:lnTo>
                  <a:pt x="2809" y="430"/>
                </a:lnTo>
                <a:lnTo>
                  <a:pt x="2834" y="413"/>
                </a:lnTo>
                <a:lnTo>
                  <a:pt x="2851" y="388"/>
                </a:lnTo>
                <a:lnTo>
                  <a:pt x="2859" y="371"/>
                </a:lnTo>
                <a:lnTo>
                  <a:pt x="2868" y="346"/>
                </a:lnTo>
                <a:lnTo>
                  <a:pt x="2868" y="312"/>
                </a:lnTo>
                <a:lnTo>
                  <a:pt x="2868" y="287"/>
                </a:lnTo>
                <a:lnTo>
                  <a:pt x="2876" y="270"/>
                </a:lnTo>
                <a:lnTo>
                  <a:pt x="2885" y="262"/>
                </a:lnTo>
                <a:lnTo>
                  <a:pt x="2893" y="253"/>
                </a:lnTo>
                <a:lnTo>
                  <a:pt x="2910" y="253"/>
                </a:lnTo>
                <a:lnTo>
                  <a:pt x="3011" y="304"/>
                </a:lnTo>
                <a:lnTo>
                  <a:pt x="3087" y="354"/>
                </a:lnTo>
                <a:lnTo>
                  <a:pt x="3146" y="346"/>
                </a:lnTo>
                <a:lnTo>
                  <a:pt x="3180" y="329"/>
                </a:lnTo>
                <a:lnTo>
                  <a:pt x="3197" y="304"/>
                </a:lnTo>
                <a:lnTo>
                  <a:pt x="3197" y="270"/>
                </a:lnTo>
                <a:lnTo>
                  <a:pt x="3197" y="236"/>
                </a:lnTo>
                <a:lnTo>
                  <a:pt x="3197" y="203"/>
                </a:lnTo>
                <a:lnTo>
                  <a:pt x="3205" y="169"/>
                </a:lnTo>
                <a:lnTo>
                  <a:pt x="3222" y="144"/>
                </a:lnTo>
                <a:lnTo>
                  <a:pt x="3256" y="101"/>
                </a:lnTo>
                <a:lnTo>
                  <a:pt x="3298" y="76"/>
                </a:lnTo>
                <a:lnTo>
                  <a:pt x="3340" y="68"/>
                </a:lnTo>
                <a:lnTo>
                  <a:pt x="3382" y="68"/>
                </a:lnTo>
                <a:lnTo>
                  <a:pt x="3407" y="76"/>
                </a:lnTo>
                <a:lnTo>
                  <a:pt x="3441" y="84"/>
                </a:lnTo>
                <a:lnTo>
                  <a:pt x="3475" y="110"/>
                </a:lnTo>
                <a:lnTo>
                  <a:pt x="3509" y="127"/>
                </a:lnTo>
                <a:lnTo>
                  <a:pt x="3525" y="135"/>
                </a:lnTo>
                <a:lnTo>
                  <a:pt x="3534" y="144"/>
                </a:lnTo>
                <a:lnTo>
                  <a:pt x="3542" y="152"/>
                </a:lnTo>
                <a:lnTo>
                  <a:pt x="3542" y="152"/>
                </a:lnTo>
                <a:lnTo>
                  <a:pt x="3568" y="160"/>
                </a:lnTo>
                <a:lnTo>
                  <a:pt x="3593" y="169"/>
                </a:lnTo>
                <a:lnTo>
                  <a:pt x="3627" y="169"/>
                </a:lnTo>
                <a:lnTo>
                  <a:pt x="3652" y="177"/>
                </a:lnTo>
                <a:lnTo>
                  <a:pt x="3669" y="169"/>
                </a:lnTo>
                <a:lnTo>
                  <a:pt x="3677" y="160"/>
                </a:lnTo>
                <a:lnTo>
                  <a:pt x="3711" y="144"/>
                </a:lnTo>
                <a:lnTo>
                  <a:pt x="3745" y="127"/>
                </a:lnTo>
                <a:lnTo>
                  <a:pt x="3770" y="118"/>
                </a:lnTo>
                <a:lnTo>
                  <a:pt x="3795" y="101"/>
                </a:lnTo>
                <a:lnTo>
                  <a:pt x="3812" y="84"/>
                </a:lnTo>
                <a:lnTo>
                  <a:pt x="3829" y="68"/>
                </a:lnTo>
                <a:lnTo>
                  <a:pt x="3854" y="51"/>
                </a:lnTo>
                <a:lnTo>
                  <a:pt x="3888" y="42"/>
                </a:lnTo>
                <a:lnTo>
                  <a:pt x="3972" y="17"/>
                </a:lnTo>
                <a:lnTo>
                  <a:pt x="4057" y="9"/>
                </a:lnTo>
                <a:lnTo>
                  <a:pt x="4150" y="0"/>
                </a:lnTo>
                <a:lnTo>
                  <a:pt x="4234" y="9"/>
                </a:lnTo>
                <a:lnTo>
                  <a:pt x="4268" y="9"/>
                </a:lnTo>
                <a:lnTo>
                  <a:pt x="4301" y="17"/>
                </a:lnTo>
                <a:lnTo>
                  <a:pt x="4327" y="34"/>
                </a:lnTo>
                <a:lnTo>
                  <a:pt x="4352" y="42"/>
                </a:lnTo>
                <a:lnTo>
                  <a:pt x="4403" y="84"/>
                </a:lnTo>
                <a:lnTo>
                  <a:pt x="4453" y="110"/>
                </a:lnTo>
                <a:lnTo>
                  <a:pt x="4478" y="127"/>
                </a:lnTo>
                <a:lnTo>
                  <a:pt x="4504" y="152"/>
                </a:lnTo>
                <a:lnTo>
                  <a:pt x="4512" y="186"/>
                </a:lnTo>
                <a:lnTo>
                  <a:pt x="4521" y="219"/>
                </a:lnTo>
                <a:lnTo>
                  <a:pt x="4529" y="287"/>
                </a:lnTo>
                <a:lnTo>
                  <a:pt x="4537" y="329"/>
                </a:lnTo>
                <a:lnTo>
                  <a:pt x="4588" y="354"/>
                </a:lnTo>
                <a:lnTo>
                  <a:pt x="4639" y="397"/>
                </a:lnTo>
                <a:lnTo>
                  <a:pt x="4647" y="413"/>
                </a:lnTo>
                <a:lnTo>
                  <a:pt x="4664" y="430"/>
                </a:lnTo>
                <a:lnTo>
                  <a:pt x="4681" y="439"/>
                </a:lnTo>
                <a:lnTo>
                  <a:pt x="4698" y="447"/>
                </a:lnTo>
                <a:lnTo>
                  <a:pt x="4723" y="456"/>
                </a:lnTo>
                <a:lnTo>
                  <a:pt x="4740" y="447"/>
                </a:lnTo>
                <a:lnTo>
                  <a:pt x="4748" y="430"/>
                </a:lnTo>
                <a:lnTo>
                  <a:pt x="4757" y="405"/>
                </a:lnTo>
                <a:lnTo>
                  <a:pt x="4757" y="363"/>
                </a:lnTo>
                <a:lnTo>
                  <a:pt x="4757" y="321"/>
                </a:lnTo>
                <a:lnTo>
                  <a:pt x="4765" y="287"/>
                </a:lnTo>
                <a:lnTo>
                  <a:pt x="4774" y="262"/>
                </a:lnTo>
                <a:lnTo>
                  <a:pt x="4799" y="245"/>
                </a:lnTo>
                <a:lnTo>
                  <a:pt x="4824" y="236"/>
                </a:lnTo>
                <a:lnTo>
                  <a:pt x="4858" y="228"/>
                </a:lnTo>
                <a:lnTo>
                  <a:pt x="4909" y="219"/>
                </a:lnTo>
                <a:lnTo>
                  <a:pt x="4925" y="228"/>
                </a:lnTo>
                <a:lnTo>
                  <a:pt x="4951" y="245"/>
                </a:lnTo>
                <a:lnTo>
                  <a:pt x="4976" y="262"/>
                </a:lnTo>
                <a:lnTo>
                  <a:pt x="5001" y="287"/>
                </a:lnTo>
                <a:lnTo>
                  <a:pt x="5052" y="329"/>
                </a:lnTo>
                <a:lnTo>
                  <a:pt x="5094" y="363"/>
                </a:lnTo>
                <a:lnTo>
                  <a:pt x="5119" y="405"/>
                </a:lnTo>
                <a:lnTo>
                  <a:pt x="5153" y="489"/>
                </a:lnTo>
                <a:lnTo>
                  <a:pt x="5187" y="582"/>
                </a:lnTo>
                <a:lnTo>
                  <a:pt x="5204" y="650"/>
                </a:lnTo>
                <a:lnTo>
                  <a:pt x="5229" y="683"/>
                </a:lnTo>
                <a:lnTo>
                  <a:pt x="5263" y="709"/>
                </a:lnTo>
                <a:lnTo>
                  <a:pt x="5296" y="734"/>
                </a:lnTo>
                <a:lnTo>
                  <a:pt x="5339" y="759"/>
                </a:lnTo>
                <a:lnTo>
                  <a:pt x="5389" y="776"/>
                </a:lnTo>
                <a:lnTo>
                  <a:pt x="5440" y="793"/>
                </a:lnTo>
                <a:lnTo>
                  <a:pt x="5482" y="802"/>
                </a:lnTo>
                <a:lnTo>
                  <a:pt x="5524" y="810"/>
                </a:lnTo>
                <a:lnTo>
                  <a:pt x="5499" y="793"/>
                </a:lnTo>
                <a:lnTo>
                  <a:pt x="5482" y="768"/>
                </a:lnTo>
                <a:lnTo>
                  <a:pt x="5482" y="751"/>
                </a:lnTo>
                <a:lnTo>
                  <a:pt x="5474" y="717"/>
                </a:lnTo>
                <a:lnTo>
                  <a:pt x="5474" y="692"/>
                </a:lnTo>
                <a:lnTo>
                  <a:pt x="5482" y="675"/>
                </a:lnTo>
                <a:lnTo>
                  <a:pt x="5490" y="675"/>
                </a:lnTo>
                <a:lnTo>
                  <a:pt x="5490" y="667"/>
                </a:lnTo>
                <a:lnTo>
                  <a:pt x="5490" y="650"/>
                </a:lnTo>
                <a:lnTo>
                  <a:pt x="5516" y="624"/>
                </a:lnTo>
                <a:lnTo>
                  <a:pt x="5533" y="591"/>
                </a:lnTo>
                <a:lnTo>
                  <a:pt x="5549" y="574"/>
                </a:lnTo>
                <a:lnTo>
                  <a:pt x="5566" y="548"/>
                </a:lnTo>
                <a:lnTo>
                  <a:pt x="5575" y="565"/>
                </a:lnTo>
                <a:lnTo>
                  <a:pt x="5575" y="582"/>
                </a:lnTo>
                <a:lnTo>
                  <a:pt x="5558" y="608"/>
                </a:lnTo>
                <a:lnTo>
                  <a:pt x="5549" y="608"/>
                </a:lnTo>
                <a:lnTo>
                  <a:pt x="5533" y="624"/>
                </a:lnTo>
                <a:lnTo>
                  <a:pt x="5516" y="658"/>
                </a:lnTo>
                <a:lnTo>
                  <a:pt x="5507" y="700"/>
                </a:lnTo>
                <a:lnTo>
                  <a:pt x="5507" y="742"/>
                </a:lnTo>
                <a:lnTo>
                  <a:pt x="5516" y="768"/>
                </a:lnTo>
                <a:lnTo>
                  <a:pt x="5524" y="793"/>
                </a:lnTo>
                <a:lnTo>
                  <a:pt x="5541" y="802"/>
                </a:lnTo>
                <a:lnTo>
                  <a:pt x="5541" y="818"/>
                </a:lnTo>
                <a:lnTo>
                  <a:pt x="5541" y="827"/>
                </a:lnTo>
                <a:lnTo>
                  <a:pt x="5549" y="844"/>
                </a:lnTo>
                <a:lnTo>
                  <a:pt x="5549" y="852"/>
                </a:lnTo>
                <a:lnTo>
                  <a:pt x="5558" y="869"/>
                </a:lnTo>
                <a:lnTo>
                  <a:pt x="5549" y="886"/>
                </a:lnTo>
                <a:lnTo>
                  <a:pt x="5541" y="903"/>
                </a:lnTo>
                <a:lnTo>
                  <a:pt x="5533" y="920"/>
                </a:lnTo>
                <a:lnTo>
                  <a:pt x="5533" y="920"/>
                </a:lnTo>
                <a:lnTo>
                  <a:pt x="5533" y="920"/>
                </a:lnTo>
                <a:lnTo>
                  <a:pt x="5533" y="928"/>
                </a:lnTo>
                <a:lnTo>
                  <a:pt x="5533" y="937"/>
                </a:lnTo>
                <a:lnTo>
                  <a:pt x="5533" y="937"/>
                </a:lnTo>
                <a:lnTo>
                  <a:pt x="5533" y="937"/>
                </a:lnTo>
                <a:lnTo>
                  <a:pt x="5533" y="945"/>
                </a:lnTo>
                <a:lnTo>
                  <a:pt x="5533" y="945"/>
                </a:lnTo>
                <a:lnTo>
                  <a:pt x="5533" y="953"/>
                </a:lnTo>
                <a:lnTo>
                  <a:pt x="5533" y="953"/>
                </a:lnTo>
                <a:lnTo>
                  <a:pt x="5533" y="953"/>
                </a:lnTo>
                <a:lnTo>
                  <a:pt x="5533" y="962"/>
                </a:lnTo>
                <a:lnTo>
                  <a:pt x="5533" y="962"/>
                </a:lnTo>
                <a:lnTo>
                  <a:pt x="5533" y="962"/>
                </a:lnTo>
                <a:lnTo>
                  <a:pt x="5533" y="970"/>
                </a:lnTo>
                <a:lnTo>
                  <a:pt x="5533" y="979"/>
                </a:lnTo>
                <a:lnTo>
                  <a:pt x="5533" y="987"/>
                </a:lnTo>
                <a:lnTo>
                  <a:pt x="5541" y="987"/>
                </a:lnTo>
                <a:lnTo>
                  <a:pt x="5541" y="987"/>
                </a:lnTo>
                <a:lnTo>
                  <a:pt x="5549" y="987"/>
                </a:lnTo>
                <a:lnTo>
                  <a:pt x="5549" y="996"/>
                </a:lnTo>
                <a:lnTo>
                  <a:pt x="5558" y="996"/>
                </a:lnTo>
                <a:lnTo>
                  <a:pt x="5558" y="996"/>
                </a:lnTo>
                <a:lnTo>
                  <a:pt x="5558" y="996"/>
                </a:lnTo>
                <a:lnTo>
                  <a:pt x="5566" y="996"/>
                </a:lnTo>
                <a:lnTo>
                  <a:pt x="5566" y="996"/>
                </a:lnTo>
                <a:lnTo>
                  <a:pt x="5583" y="996"/>
                </a:lnTo>
                <a:lnTo>
                  <a:pt x="5592" y="996"/>
                </a:lnTo>
                <a:lnTo>
                  <a:pt x="5592" y="1021"/>
                </a:lnTo>
                <a:lnTo>
                  <a:pt x="5583" y="1021"/>
                </a:lnTo>
                <a:lnTo>
                  <a:pt x="5566" y="1029"/>
                </a:lnTo>
                <a:lnTo>
                  <a:pt x="5558" y="1029"/>
                </a:lnTo>
                <a:lnTo>
                  <a:pt x="5558" y="1029"/>
                </a:lnTo>
                <a:lnTo>
                  <a:pt x="5549" y="1038"/>
                </a:lnTo>
                <a:lnTo>
                  <a:pt x="5541" y="1046"/>
                </a:lnTo>
                <a:lnTo>
                  <a:pt x="5541" y="1046"/>
                </a:lnTo>
                <a:lnTo>
                  <a:pt x="5541" y="1046"/>
                </a:lnTo>
                <a:lnTo>
                  <a:pt x="5541" y="1055"/>
                </a:lnTo>
                <a:lnTo>
                  <a:pt x="5533" y="1055"/>
                </a:lnTo>
                <a:lnTo>
                  <a:pt x="5533" y="1055"/>
                </a:lnTo>
                <a:lnTo>
                  <a:pt x="5533" y="1063"/>
                </a:lnTo>
                <a:lnTo>
                  <a:pt x="5524" y="1063"/>
                </a:lnTo>
                <a:lnTo>
                  <a:pt x="5516" y="1063"/>
                </a:lnTo>
                <a:lnTo>
                  <a:pt x="5499" y="1046"/>
                </a:lnTo>
                <a:lnTo>
                  <a:pt x="5482" y="1021"/>
                </a:lnTo>
                <a:lnTo>
                  <a:pt x="5482" y="1012"/>
                </a:lnTo>
                <a:lnTo>
                  <a:pt x="5482" y="1004"/>
                </a:lnTo>
                <a:lnTo>
                  <a:pt x="5490" y="970"/>
                </a:lnTo>
                <a:lnTo>
                  <a:pt x="5499" y="945"/>
                </a:lnTo>
                <a:lnTo>
                  <a:pt x="5507" y="937"/>
                </a:lnTo>
                <a:lnTo>
                  <a:pt x="5507" y="928"/>
                </a:lnTo>
                <a:lnTo>
                  <a:pt x="5516" y="903"/>
                </a:lnTo>
                <a:lnTo>
                  <a:pt x="5516" y="886"/>
                </a:lnTo>
                <a:lnTo>
                  <a:pt x="5516" y="869"/>
                </a:lnTo>
                <a:lnTo>
                  <a:pt x="5507" y="861"/>
                </a:lnTo>
                <a:lnTo>
                  <a:pt x="5490" y="844"/>
                </a:lnTo>
                <a:lnTo>
                  <a:pt x="5474" y="827"/>
                </a:lnTo>
                <a:lnTo>
                  <a:pt x="5423" y="818"/>
                </a:lnTo>
                <a:lnTo>
                  <a:pt x="5364" y="818"/>
                </a:lnTo>
                <a:lnTo>
                  <a:pt x="5305" y="818"/>
                </a:lnTo>
                <a:lnTo>
                  <a:pt x="5254" y="810"/>
                </a:lnTo>
                <a:lnTo>
                  <a:pt x="5229" y="802"/>
                </a:lnTo>
                <a:lnTo>
                  <a:pt x="5187" y="785"/>
                </a:lnTo>
                <a:lnTo>
                  <a:pt x="5153" y="759"/>
                </a:lnTo>
                <a:lnTo>
                  <a:pt x="5136" y="734"/>
                </a:lnTo>
                <a:lnTo>
                  <a:pt x="5128" y="717"/>
                </a:lnTo>
                <a:lnTo>
                  <a:pt x="5128" y="692"/>
                </a:lnTo>
                <a:lnTo>
                  <a:pt x="5128" y="650"/>
                </a:lnTo>
                <a:lnTo>
                  <a:pt x="5128" y="616"/>
                </a:lnTo>
                <a:lnTo>
                  <a:pt x="5136" y="591"/>
                </a:lnTo>
                <a:lnTo>
                  <a:pt x="5145" y="565"/>
                </a:lnTo>
                <a:lnTo>
                  <a:pt x="5145" y="532"/>
                </a:lnTo>
                <a:lnTo>
                  <a:pt x="5136" y="498"/>
                </a:lnTo>
                <a:lnTo>
                  <a:pt x="5103" y="430"/>
                </a:lnTo>
                <a:lnTo>
                  <a:pt x="5069" y="397"/>
                </a:lnTo>
                <a:lnTo>
                  <a:pt x="5052" y="371"/>
                </a:lnTo>
                <a:lnTo>
                  <a:pt x="5035" y="363"/>
                </a:lnTo>
                <a:lnTo>
                  <a:pt x="5035" y="354"/>
                </a:lnTo>
                <a:lnTo>
                  <a:pt x="5035" y="354"/>
                </a:lnTo>
                <a:lnTo>
                  <a:pt x="5018" y="346"/>
                </a:lnTo>
                <a:lnTo>
                  <a:pt x="5010" y="338"/>
                </a:lnTo>
                <a:lnTo>
                  <a:pt x="5001" y="329"/>
                </a:lnTo>
                <a:lnTo>
                  <a:pt x="4984" y="321"/>
                </a:lnTo>
                <a:lnTo>
                  <a:pt x="4959" y="312"/>
                </a:lnTo>
                <a:lnTo>
                  <a:pt x="4934" y="295"/>
                </a:lnTo>
                <a:lnTo>
                  <a:pt x="4934" y="287"/>
                </a:lnTo>
                <a:lnTo>
                  <a:pt x="4925" y="287"/>
                </a:lnTo>
                <a:lnTo>
                  <a:pt x="4909" y="270"/>
                </a:lnTo>
                <a:lnTo>
                  <a:pt x="4892" y="262"/>
                </a:lnTo>
                <a:lnTo>
                  <a:pt x="4850" y="262"/>
                </a:lnTo>
                <a:lnTo>
                  <a:pt x="4816" y="262"/>
                </a:lnTo>
                <a:lnTo>
                  <a:pt x="4799" y="262"/>
                </a:lnTo>
                <a:lnTo>
                  <a:pt x="4790" y="262"/>
                </a:lnTo>
                <a:lnTo>
                  <a:pt x="4782" y="278"/>
                </a:lnTo>
                <a:lnTo>
                  <a:pt x="4774" y="304"/>
                </a:lnTo>
                <a:lnTo>
                  <a:pt x="4774" y="338"/>
                </a:lnTo>
                <a:lnTo>
                  <a:pt x="4774" y="363"/>
                </a:lnTo>
                <a:lnTo>
                  <a:pt x="4774" y="380"/>
                </a:lnTo>
                <a:lnTo>
                  <a:pt x="4774" y="397"/>
                </a:lnTo>
                <a:lnTo>
                  <a:pt x="4765" y="405"/>
                </a:lnTo>
                <a:lnTo>
                  <a:pt x="4757" y="430"/>
                </a:lnTo>
                <a:lnTo>
                  <a:pt x="4757" y="447"/>
                </a:lnTo>
                <a:lnTo>
                  <a:pt x="4740" y="456"/>
                </a:lnTo>
                <a:lnTo>
                  <a:pt x="4731" y="498"/>
                </a:lnTo>
                <a:lnTo>
                  <a:pt x="4715" y="515"/>
                </a:lnTo>
                <a:lnTo>
                  <a:pt x="4656" y="557"/>
                </a:lnTo>
                <a:lnTo>
                  <a:pt x="4613" y="599"/>
                </a:lnTo>
                <a:lnTo>
                  <a:pt x="4597" y="624"/>
                </a:lnTo>
                <a:lnTo>
                  <a:pt x="4580" y="641"/>
                </a:lnTo>
                <a:lnTo>
                  <a:pt x="4571" y="683"/>
                </a:lnTo>
                <a:lnTo>
                  <a:pt x="4563" y="726"/>
                </a:lnTo>
                <a:lnTo>
                  <a:pt x="4554" y="793"/>
                </a:lnTo>
                <a:lnTo>
                  <a:pt x="4529" y="852"/>
                </a:lnTo>
                <a:lnTo>
                  <a:pt x="4504" y="903"/>
                </a:lnTo>
                <a:lnTo>
                  <a:pt x="4462" y="945"/>
                </a:lnTo>
                <a:lnTo>
                  <a:pt x="4453" y="953"/>
                </a:lnTo>
                <a:lnTo>
                  <a:pt x="4453" y="970"/>
                </a:lnTo>
                <a:lnTo>
                  <a:pt x="4428" y="987"/>
                </a:lnTo>
                <a:lnTo>
                  <a:pt x="4411" y="996"/>
                </a:lnTo>
                <a:lnTo>
                  <a:pt x="4411" y="1004"/>
                </a:lnTo>
                <a:lnTo>
                  <a:pt x="4403" y="1012"/>
                </a:lnTo>
                <a:lnTo>
                  <a:pt x="4394" y="1046"/>
                </a:lnTo>
                <a:lnTo>
                  <a:pt x="4386" y="1088"/>
                </a:lnTo>
                <a:lnTo>
                  <a:pt x="4386" y="1105"/>
                </a:lnTo>
                <a:lnTo>
                  <a:pt x="4386" y="1122"/>
                </a:lnTo>
                <a:lnTo>
                  <a:pt x="4403" y="1147"/>
                </a:lnTo>
                <a:lnTo>
                  <a:pt x="4428" y="1173"/>
                </a:lnTo>
                <a:lnTo>
                  <a:pt x="4445" y="1190"/>
                </a:lnTo>
                <a:lnTo>
                  <a:pt x="4470" y="1198"/>
                </a:lnTo>
                <a:lnTo>
                  <a:pt x="4495" y="1206"/>
                </a:lnTo>
                <a:lnTo>
                  <a:pt x="4512" y="1215"/>
                </a:lnTo>
                <a:lnTo>
                  <a:pt x="4521" y="1215"/>
                </a:lnTo>
                <a:lnTo>
                  <a:pt x="4521" y="1223"/>
                </a:lnTo>
                <a:lnTo>
                  <a:pt x="4529" y="1232"/>
                </a:lnTo>
                <a:lnTo>
                  <a:pt x="4529" y="1232"/>
                </a:lnTo>
                <a:lnTo>
                  <a:pt x="4529" y="1249"/>
                </a:lnTo>
                <a:lnTo>
                  <a:pt x="4529" y="1266"/>
                </a:lnTo>
                <a:lnTo>
                  <a:pt x="4521" y="1282"/>
                </a:lnTo>
                <a:lnTo>
                  <a:pt x="4521" y="1291"/>
                </a:lnTo>
                <a:lnTo>
                  <a:pt x="4487" y="1308"/>
                </a:lnTo>
                <a:lnTo>
                  <a:pt x="4495" y="1282"/>
                </a:lnTo>
                <a:lnTo>
                  <a:pt x="4504" y="1266"/>
                </a:lnTo>
                <a:lnTo>
                  <a:pt x="4504" y="1257"/>
                </a:lnTo>
                <a:lnTo>
                  <a:pt x="4504" y="1249"/>
                </a:lnTo>
                <a:lnTo>
                  <a:pt x="4487" y="1232"/>
                </a:lnTo>
                <a:lnTo>
                  <a:pt x="4462" y="1215"/>
                </a:lnTo>
                <a:lnTo>
                  <a:pt x="4428" y="1215"/>
                </a:lnTo>
                <a:lnTo>
                  <a:pt x="4403" y="1215"/>
                </a:lnTo>
                <a:lnTo>
                  <a:pt x="4377" y="1206"/>
                </a:lnTo>
                <a:lnTo>
                  <a:pt x="4369" y="1190"/>
                </a:lnTo>
                <a:lnTo>
                  <a:pt x="4360" y="1173"/>
                </a:lnTo>
                <a:lnTo>
                  <a:pt x="4360" y="1164"/>
                </a:lnTo>
                <a:lnTo>
                  <a:pt x="4360" y="1114"/>
                </a:lnTo>
                <a:lnTo>
                  <a:pt x="4352" y="1046"/>
                </a:lnTo>
                <a:lnTo>
                  <a:pt x="4369" y="1012"/>
                </a:lnTo>
                <a:lnTo>
                  <a:pt x="4394" y="979"/>
                </a:lnTo>
                <a:lnTo>
                  <a:pt x="4411" y="953"/>
                </a:lnTo>
                <a:lnTo>
                  <a:pt x="4445" y="928"/>
                </a:lnTo>
                <a:lnTo>
                  <a:pt x="4495" y="894"/>
                </a:lnTo>
                <a:lnTo>
                  <a:pt x="4537" y="844"/>
                </a:lnTo>
                <a:lnTo>
                  <a:pt x="4546" y="793"/>
                </a:lnTo>
                <a:lnTo>
                  <a:pt x="4537" y="742"/>
                </a:lnTo>
                <a:lnTo>
                  <a:pt x="4537" y="717"/>
                </a:lnTo>
                <a:lnTo>
                  <a:pt x="4537" y="692"/>
                </a:lnTo>
                <a:lnTo>
                  <a:pt x="4546" y="667"/>
                </a:lnTo>
                <a:lnTo>
                  <a:pt x="4563" y="641"/>
                </a:lnTo>
                <a:lnTo>
                  <a:pt x="4571" y="624"/>
                </a:lnTo>
                <a:lnTo>
                  <a:pt x="4588" y="591"/>
                </a:lnTo>
                <a:lnTo>
                  <a:pt x="4605" y="548"/>
                </a:lnTo>
                <a:lnTo>
                  <a:pt x="4622" y="506"/>
                </a:lnTo>
                <a:lnTo>
                  <a:pt x="4622" y="464"/>
                </a:lnTo>
                <a:lnTo>
                  <a:pt x="4622" y="422"/>
                </a:lnTo>
                <a:lnTo>
                  <a:pt x="4613" y="397"/>
                </a:lnTo>
                <a:lnTo>
                  <a:pt x="4588" y="371"/>
                </a:lnTo>
                <a:lnTo>
                  <a:pt x="4563" y="354"/>
                </a:lnTo>
                <a:lnTo>
                  <a:pt x="4529" y="329"/>
                </a:lnTo>
                <a:lnTo>
                  <a:pt x="4504" y="304"/>
                </a:lnTo>
                <a:lnTo>
                  <a:pt x="4495" y="262"/>
                </a:lnTo>
                <a:lnTo>
                  <a:pt x="4487" y="228"/>
                </a:lnTo>
                <a:lnTo>
                  <a:pt x="4462" y="177"/>
                </a:lnTo>
                <a:lnTo>
                  <a:pt x="4436" y="127"/>
                </a:lnTo>
                <a:lnTo>
                  <a:pt x="4419" y="110"/>
                </a:lnTo>
                <a:lnTo>
                  <a:pt x="4403" y="101"/>
                </a:lnTo>
                <a:lnTo>
                  <a:pt x="4394" y="101"/>
                </a:lnTo>
                <a:lnTo>
                  <a:pt x="4394" y="101"/>
                </a:lnTo>
                <a:lnTo>
                  <a:pt x="4394" y="101"/>
                </a:lnTo>
                <a:lnTo>
                  <a:pt x="4386" y="101"/>
                </a:lnTo>
                <a:lnTo>
                  <a:pt x="4386" y="101"/>
                </a:lnTo>
                <a:lnTo>
                  <a:pt x="4377" y="101"/>
                </a:lnTo>
                <a:lnTo>
                  <a:pt x="4377" y="101"/>
                </a:lnTo>
                <a:lnTo>
                  <a:pt x="4369" y="101"/>
                </a:lnTo>
                <a:lnTo>
                  <a:pt x="4369" y="93"/>
                </a:lnTo>
                <a:lnTo>
                  <a:pt x="4369" y="93"/>
                </a:lnTo>
                <a:lnTo>
                  <a:pt x="4360" y="93"/>
                </a:lnTo>
                <a:lnTo>
                  <a:pt x="4344" y="93"/>
                </a:lnTo>
                <a:lnTo>
                  <a:pt x="4344" y="93"/>
                </a:lnTo>
                <a:lnTo>
                  <a:pt x="4344" y="93"/>
                </a:lnTo>
                <a:lnTo>
                  <a:pt x="4335" y="84"/>
                </a:lnTo>
                <a:lnTo>
                  <a:pt x="4318" y="76"/>
                </a:lnTo>
                <a:lnTo>
                  <a:pt x="4310" y="76"/>
                </a:lnTo>
                <a:lnTo>
                  <a:pt x="4310" y="76"/>
                </a:lnTo>
                <a:lnTo>
                  <a:pt x="4301" y="68"/>
                </a:lnTo>
                <a:lnTo>
                  <a:pt x="4293" y="68"/>
                </a:lnTo>
                <a:lnTo>
                  <a:pt x="4293" y="59"/>
                </a:lnTo>
                <a:lnTo>
                  <a:pt x="4284" y="59"/>
                </a:lnTo>
                <a:lnTo>
                  <a:pt x="4284" y="59"/>
                </a:lnTo>
                <a:lnTo>
                  <a:pt x="4284" y="59"/>
                </a:lnTo>
                <a:lnTo>
                  <a:pt x="4284" y="51"/>
                </a:lnTo>
                <a:lnTo>
                  <a:pt x="4284" y="51"/>
                </a:lnTo>
                <a:lnTo>
                  <a:pt x="4268" y="51"/>
                </a:lnTo>
                <a:lnTo>
                  <a:pt x="4259" y="51"/>
                </a:lnTo>
                <a:lnTo>
                  <a:pt x="4242" y="42"/>
                </a:lnTo>
                <a:lnTo>
                  <a:pt x="4234" y="42"/>
                </a:lnTo>
                <a:lnTo>
                  <a:pt x="4234" y="42"/>
                </a:lnTo>
                <a:lnTo>
                  <a:pt x="4225" y="34"/>
                </a:lnTo>
                <a:lnTo>
                  <a:pt x="4217" y="34"/>
                </a:lnTo>
                <a:lnTo>
                  <a:pt x="4200" y="34"/>
                </a:lnTo>
                <a:lnTo>
                  <a:pt x="4192" y="34"/>
                </a:lnTo>
                <a:lnTo>
                  <a:pt x="4175" y="34"/>
                </a:lnTo>
                <a:lnTo>
                  <a:pt x="4166" y="34"/>
                </a:lnTo>
                <a:lnTo>
                  <a:pt x="4166" y="25"/>
                </a:lnTo>
                <a:lnTo>
                  <a:pt x="4150" y="25"/>
                </a:lnTo>
                <a:lnTo>
                  <a:pt x="4141" y="25"/>
                </a:lnTo>
                <a:lnTo>
                  <a:pt x="4141" y="25"/>
                </a:lnTo>
                <a:lnTo>
                  <a:pt x="4141" y="25"/>
                </a:lnTo>
                <a:lnTo>
                  <a:pt x="4133" y="25"/>
                </a:lnTo>
                <a:lnTo>
                  <a:pt x="4133" y="25"/>
                </a:lnTo>
                <a:lnTo>
                  <a:pt x="4107" y="25"/>
                </a:lnTo>
                <a:lnTo>
                  <a:pt x="4082" y="25"/>
                </a:lnTo>
                <a:lnTo>
                  <a:pt x="4023" y="25"/>
                </a:lnTo>
                <a:lnTo>
                  <a:pt x="3972" y="34"/>
                </a:lnTo>
                <a:lnTo>
                  <a:pt x="3956" y="42"/>
                </a:lnTo>
                <a:lnTo>
                  <a:pt x="3947" y="42"/>
                </a:lnTo>
                <a:lnTo>
                  <a:pt x="3922" y="59"/>
                </a:lnTo>
                <a:lnTo>
                  <a:pt x="3905" y="76"/>
                </a:lnTo>
                <a:lnTo>
                  <a:pt x="3897" y="76"/>
                </a:lnTo>
                <a:lnTo>
                  <a:pt x="3888" y="84"/>
                </a:lnTo>
                <a:lnTo>
                  <a:pt x="3854" y="101"/>
                </a:lnTo>
                <a:lnTo>
                  <a:pt x="3812" y="127"/>
                </a:lnTo>
                <a:lnTo>
                  <a:pt x="3804" y="135"/>
                </a:lnTo>
                <a:lnTo>
                  <a:pt x="3795" y="144"/>
                </a:lnTo>
                <a:lnTo>
                  <a:pt x="3787" y="144"/>
                </a:lnTo>
                <a:lnTo>
                  <a:pt x="3787" y="152"/>
                </a:lnTo>
                <a:lnTo>
                  <a:pt x="3787" y="160"/>
                </a:lnTo>
                <a:lnTo>
                  <a:pt x="3787" y="160"/>
                </a:lnTo>
                <a:lnTo>
                  <a:pt x="3762" y="160"/>
                </a:lnTo>
                <a:lnTo>
                  <a:pt x="3762" y="160"/>
                </a:lnTo>
                <a:lnTo>
                  <a:pt x="3753" y="160"/>
                </a:lnTo>
                <a:lnTo>
                  <a:pt x="3753" y="160"/>
                </a:lnTo>
                <a:lnTo>
                  <a:pt x="3745" y="169"/>
                </a:lnTo>
                <a:lnTo>
                  <a:pt x="3745" y="169"/>
                </a:lnTo>
                <a:lnTo>
                  <a:pt x="3745" y="177"/>
                </a:lnTo>
                <a:lnTo>
                  <a:pt x="3736" y="177"/>
                </a:lnTo>
                <a:lnTo>
                  <a:pt x="3736" y="177"/>
                </a:lnTo>
                <a:lnTo>
                  <a:pt x="3711" y="186"/>
                </a:lnTo>
                <a:lnTo>
                  <a:pt x="3711" y="186"/>
                </a:lnTo>
                <a:lnTo>
                  <a:pt x="3703" y="186"/>
                </a:lnTo>
                <a:lnTo>
                  <a:pt x="3686" y="194"/>
                </a:lnTo>
                <a:lnTo>
                  <a:pt x="3677" y="194"/>
                </a:lnTo>
                <a:lnTo>
                  <a:pt x="3669" y="203"/>
                </a:lnTo>
                <a:lnTo>
                  <a:pt x="3669" y="203"/>
                </a:lnTo>
                <a:lnTo>
                  <a:pt x="3660" y="203"/>
                </a:lnTo>
                <a:lnTo>
                  <a:pt x="3652" y="203"/>
                </a:lnTo>
                <a:lnTo>
                  <a:pt x="3644" y="203"/>
                </a:lnTo>
                <a:lnTo>
                  <a:pt x="3644" y="203"/>
                </a:lnTo>
                <a:lnTo>
                  <a:pt x="3635" y="203"/>
                </a:lnTo>
                <a:lnTo>
                  <a:pt x="3635" y="211"/>
                </a:lnTo>
                <a:lnTo>
                  <a:pt x="3635" y="211"/>
                </a:lnTo>
                <a:lnTo>
                  <a:pt x="3627" y="211"/>
                </a:lnTo>
                <a:lnTo>
                  <a:pt x="3610" y="211"/>
                </a:lnTo>
                <a:lnTo>
                  <a:pt x="3601" y="211"/>
                </a:lnTo>
                <a:lnTo>
                  <a:pt x="3585" y="211"/>
                </a:lnTo>
                <a:lnTo>
                  <a:pt x="3585" y="211"/>
                </a:lnTo>
                <a:lnTo>
                  <a:pt x="3576" y="211"/>
                </a:lnTo>
                <a:lnTo>
                  <a:pt x="3576" y="211"/>
                </a:lnTo>
                <a:lnTo>
                  <a:pt x="3568" y="211"/>
                </a:lnTo>
                <a:lnTo>
                  <a:pt x="3559" y="211"/>
                </a:lnTo>
                <a:lnTo>
                  <a:pt x="3559" y="203"/>
                </a:lnTo>
                <a:lnTo>
                  <a:pt x="3551" y="211"/>
                </a:lnTo>
                <a:lnTo>
                  <a:pt x="3534" y="194"/>
                </a:lnTo>
                <a:lnTo>
                  <a:pt x="3534" y="194"/>
                </a:lnTo>
                <a:lnTo>
                  <a:pt x="3525" y="186"/>
                </a:lnTo>
                <a:lnTo>
                  <a:pt x="3517" y="186"/>
                </a:lnTo>
                <a:lnTo>
                  <a:pt x="3509" y="177"/>
                </a:lnTo>
                <a:lnTo>
                  <a:pt x="3509" y="177"/>
                </a:lnTo>
                <a:lnTo>
                  <a:pt x="3509" y="169"/>
                </a:lnTo>
                <a:lnTo>
                  <a:pt x="3500" y="169"/>
                </a:lnTo>
                <a:lnTo>
                  <a:pt x="3500" y="160"/>
                </a:lnTo>
                <a:lnTo>
                  <a:pt x="3500" y="160"/>
                </a:lnTo>
                <a:lnTo>
                  <a:pt x="3492" y="160"/>
                </a:lnTo>
                <a:lnTo>
                  <a:pt x="3483" y="152"/>
                </a:lnTo>
                <a:lnTo>
                  <a:pt x="3475" y="152"/>
                </a:lnTo>
                <a:lnTo>
                  <a:pt x="3458" y="135"/>
                </a:lnTo>
                <a:lnTo>
                  <a:pt x="3450" y="127"/>
                </a:lnTo>
                <a:lnTo>
                  <a:pt x="3424" y="118"/>
                </a:lnTo>
                <a:lnTo>
                  <a:pt x="3407" y="101"/>
                </a:lnTo>
                <a:lnTo>
                  <a:pt x="3391" y="93"/>
                </a:lnTo>
                <a:lnTo>
                  <a:pt x="3365" y="93"/>
                </a:lnTo>
                <a:lnTo>
                  <a:pt x="3340" y="93"/>
                </a:lnTo>
                <a:lnTo>
                  <a:pt x="3323" y="101"/>
                </a:lnTo>
                <a:lnTo>
                  <a:pt x="3323" y="110"/>
                </a:lnTo>
                <a:lnTo>
                  <a:pt x="3315" y="118"/>
                </a:lnTo>
                <a:lnTo>
                  <a:pt x="3306" y="127"/>
                </a:lnTo>
                <a:lnTo>
                  <a:pt x="3289" y="135"/>
                </a:lnTo>
                <a:lnTo>
                  <a:pt x="3272" y="144"/>
                </a:lnTo>
                <a:lnTo>
                  <a:pt x="3264" y="152"/>
                </a:lnTo>
                <a:lnTo>
                  <a:pt x="3247" y="177"/>
                </a:lnTo>
                <a:lnTo>
                  <a:pt x="3247" y="177"/>
                </a:lnTo>
                <a:lnTo>
                  <a:pt x="3247" y="177"/>
                </a:lnTo>
                <a:lnTo>
                  <a:pt x="3239" y="186"/>
                </a:lnTo>
                <a:lnTo>
                  <a:pt x="3239" y="186"/>
                </a:lnTo>
                <a:lnTo>
                  <a:pt x="3239" y="194"/>
                </a:lnTo>
                <a:lnTo>
                  <a:pt x="3239" y="194"/>
                </a:lnTo>
                <a:lnTo>
                  <a:pt x="3239" y="203"/>
                </a:lnTo>
                <a:lnTo>
                  <a:pt x="3239" y="203"/>
                </a:lnTo>
                <a:lnTo>
                  <a:pt x="3230" y="203"/>
                </a:lnTo>
                <a:lnTo>
                  <a:pt x="3230" y="219"/>
                </a:lnTo>
                <a:lnTo>
                  <a:pt x="3222" y="228"/>
                </a:lnTo>
                <a:lnTo>
                  <a:pt x="3222" y="236"/>
                </a:lnTo>
                <a:lnTo>
                  <a:pt x="3222" y="253"/>
                </a:lnTo>
                <a:lnTo>
                  <a:pt x="3222" y="262"/>
                </a:lnTo>
                <a:lnTo>
                  <a:pt x="3222" y="262"/>
                </a:lnTo>
                <a:lnTo>
                  <a:pt x="3213" y="270"/>
                </a:lnTo>
                <a:lnTo>
                  <a:pt x="3213" y="270"/>
                </a:lnTo>
                <a:lnTo>
                  <a:pt x="3213" y="270"/>
                </a:lnTo>
                <a:lnTo>
                  <a:pt x="3213" y="278"/>
                </a:lnTo>
                <a:lnTo>
                  <a:pt x="3213" y="278"/>
                </a:lnTo>
                <a:lnTo>
                  <a:pt x="3213" y="287"/>
                </a:lnTo>
                <a:lnTo>
                  <a:pt x="3205" y="295"/>
                </a:lnTo>
                <a:lnTo>
                  <a:pt x="3197" y="304"/>
                </a:lnTo>
                <a:lnTo>
                  <a:pt x="3197" y="312"/>
                </a:lnTo>
                <a:lnTo>
                  <a:pt x="3197" y="329"/>
                </a:lnTo>
                <a:lnTo>
                  <a:pt x="3197" y="338"/>
                </a:lnTo>
                <a:lnTo>
                  <a:pt x="3188" y="346"/>
                </a:lnTo>
                <a:lnTo>
                  <a:pt x="3188" y="346"/>
                </a:lnTo>
                <a:lnTo>
                  <a:pt x="3188" y="346"/>
                </a:lnTo>
                <a:lnTo>
                  <a:pt x="3188" y="354"/>
                </a:lnTo>
                <a:lnTo>
                  <a:pt x="3180" y="354"/>
                </a:lnTo>
                <a:lnTo>
                  <a:pt x="3180" y="354"/>
                </a:lnTo>
                <a:lnTo>
                  <a:pt x="3180" y="363"/>
                </a:lnTo>
                <a:lnTo>
                  <a:pt x="3180" y="363"/>
                </a:lnTo>
                <a:lnTo>
                  <a:pt x="3180" y="363"/>
                </a:lnTo>
                <a:lnTo>
                  <a:pt x="3171" y="363"/>
                </a:lnTo>
                <a:lnTo>
                  <a:pt x="3171" y="371"/>
                </a:lnTo>
                <a:lnTo>
                  <a:pt x="3171" y="371"/>
                </a:lnTo>
                <a:lnTo>
                  <a:pt x="3171" y="371"/>
                </a:lnTo>
                <a:lnTo>
                  <a:pt x="3163" y="371"/>
                </a:lnTo>
                <a:lnTo>
                  <a:pt x="3154" y="371"/>
                </a:lnTo>
                <a:lnTo>
                  <a:pt x="3154" y="380"/>
                </a:lnTo>
                <a:lnTo>
                  <a:pt x="3154" y="380"/>
                </a:lnTo>
                <a:lnTo>
                  <a:pt x="3154" y="380"/>
                </a:lnTo>
                <a:lnTo>
                  <a:pt x="3146" y="380"/>
                </a:lnTo>
                <a:lnTo>
                  <a:pt x="3146" y="388"/>
                </a:lnTo>
                <a:lnTo>
                  <a:pt x="3138" y="397"/>
                </a:lnTo>
                <a:lnTo>
                  <a:pt x="3129" y="397"/>
                </a:lnTo>
                <a:lnTo>
                  <a:pt x="3121" y="405"/>
                </a:lnTo>
                <a:lnTo>
                  <a:pt x="3112" y="405"/>
                </a:lnTo>
                <a:lnTo>
                  <a:pt x="3095" y="405"/>
                </a:lnTo>
                <a:lnTo>
                  <a:pt x="3087" y="397"/>
                </a:lnTo>
                <a:lnTo>
                  <a:pt x="3087" y="397"/>
                </a:lnTo>
                <a:lnTo>
                  <a:pt x="3087" y="397"/>
                </a:lnTo>
                <a:lnTo>
                  <a:pt x="3087" y="397"/>
                </a:lnTo>
                <a:lnTo>
                  <a:pt x="3079" y="397"/>
                </a:lnTo>
                <a:lnTo>
                  <a:pt x="3070" y="380"/>
                </a:lnTo>
                <a:lnTo>
                  <a:pt x="3053" y="380"/>
                </a:lnTo>
                <a:lnTo>
                  <a:pt x="3045" y="371"/>
                </a:lnTo>
                <a:lnTo>
                  <a:pt x="3036" y="354"/>
                </a:lnTo>
                <a:lnTo>
                  <a:pt x="3019" y="338"/>
                </a:lnTo>
                <a:lnTo>
                  <a:pt x="3019" y="338"/>
                </a:lnTo>
                <a:lnTo>
                  <a:pt x="3019" y="329"/>
                </a:lnTo>
                <a:lnTo>
                  <a:pt x="3011" y="329"/>
                </a:lnTo>
                <a:lnTo>
                  <a:pt x="3011" y="329"/>
                </a:lnTo>
                <a:lnTo>
                  <a:pt x="3011" y="321"/>
                </a:lnTo>
                <a:lnTo>
                  <a:pt x="3011" y="321"/>
                </a:lnTo>
                <a:lnTo>
                  <a:pt x="3003" y="321"/>
                </a:lnTo>
                <a:lnTo>
                  <a:pt x="3003" y="312"/>
                </a:lnTo>
                <a:lnTo>
                  <a:pt x="2994" y="312"/>
                </a:lnTo>
                <a:lnTo>
                  <a:pt x="2994" y="312"/>
                </a:lnTo>
                <a:lnTo>
                  <a:pt x="2994" y="304"/>
                </a:lnTo>
                <a:lnTo>
                  <a:pt x="2986" y="304"/>
                </a:lnTo>
                <a:lnTo>
                  <a:pt x="2986" y="295"/>
                </a:lnTo>
                <a:lnTo>
                  <a:pt x="2977" y="295"/>
                </a:lnTo>
                <a:lnTo>
                  <a:pt x="2977" y="287"/>
                </a:lnTo>
                <a:lnTo>
                  <a:pt x="2977" y="287"/>
                </a:lnTo>
                <a:lnTo>
                  <a:pt x="2969" y="287"/>
                </a:lnTo>
                <a:lnTo>
                  <a:pt x="2969" y="278"/>
                </a:lnTo>
                <a:lnTo>
                  <a:pt x="2969" y="278"/>
                </a:lnTo>
                <a:lnTo>
                  <a:pt x="2969" y="278"/>
                </a:lnTo>
                <a:lnTo>
                  <a:pt x="2960" y="278"/>
                </a:lnTo>
                <a:lnTo>
                  <a:pt x="2960" y="278"/>
                </a:lnTo>
                <a:lnTo>
                  <a:pt x="2960" y="270"/>
                </a:lnTo>
                <a:lnTo>
                  <a:pt x="2960" y="270"/>
                </a:lnTo>
                <a:lnTo>
                  <a:pt x="2960" y="270"/>
                </a:lnTo>
                <a:lnTo>
                  <a:pt x="2952" y="270"/>
                </a:lnTo>
                <a:lnTo>
                  <a:pt x="2952" y="270"/>
                </a:lnTo>
                <a:lnTo>
                  <a:pt x="2952" y="270"/>
                </a:lnTo>
                <a:lnTo>
                  <a:pt x="2944" y="270"/>
                </a:lnTo>
                <a:lnTo>
                  <a:pt x="2935" y="270"/>
                </a:lnTo>
                <a:lnTo>
                  <a:pt x="2935" y="270"/>
                </a:lnTo>
                <a:lnTo>
                  <a:pt x="2927" y="270"/>
                </a:lnTo>
                <a:lnTo>
                  <a:pt x="2927" y="278"/>
                </a:lnTo>
                <a:lnTo>
                  <a:pt x="2918" y="287"/>
                </a:lnTo>
                <a:lnTo>
                  <a:pt x="2918" y="295"/>
                </a:lnTo>
                <a:lnTo>
                  <a:pt x="2910" y="295"/>
                </a:lnTo>
                <a:lnTo>
                  <a:pt x="2910" y="304"/>
                </a:lnTo>
                <a:lnTo>
                  <a:pt x="2910" y="312"/>
                </a:lnTo>
                <a:lnTo>
                  <a:pt x="2901" y="312"/>
                </a:lnTo>
                <a:lnTo>
                  <a:pt x="2901" y="321"/>
                </a:lnTo>
                <a:lnTo>
                  <a:pt x="2901" y="321"/>
                </a:lnTo>
                <a:lnTo>
                  <a:pt x="2901" y="329"/>
                </a:lnTo>
                <a:lnTo>
                  <a:pt x="2901" y="329"/>
                </a:lnTo>
                <a:lnTo>
                  <a:pt x="2901" y="329"/>
                </a:lnTo>
                <a:lnTo>
                  <a:pt x="2893" y="346"/>
                </a:lnTo>
                <a:lnTo>
                  <a:pt x="2893" y="354"/>
                </a:lnTo>
                <a:lnTo>
                  <a:pt x="2876" y="363"/>
                </a:lnTo>
                <a:lnTo>
                  <a:pt x="2868" y="380"/>
                </a:lnTo>
                <a:lnTo>
                  <a:pt x="2876" y="388"/>
                </a:lnTo>
                <a:lnTo>
                  <a:pt x="2876" y="388"/>
                </a:lnTo>
                <a:lnTo>
                  <a:pt x="2876" y="397"/>
                </a:lnTo>
                <a:lnTo>
                  <a:pt x="2876" y="397"/>
                </a:lnTo>
                <a:lnTo>
                  <a:pt x="2876" y="397"/>
                </a:lnTo>
                <a:lnTo>
                  <a:pt x="2868" y="397"/>
                </a:lnTo>
                <a:lnTo>
                  <a:pt x="2859" y="405"/>
                </a:lnTo>
                <a:lnTo>
                  <a:pt x="2859" y="405"/>
                </a:lnTo>
                <a:lnTo>
                  <a:pt x="2859" y="405"/>
                </a:lnTo>
                <a:lnTo>
                  <a:pt x="2859" y="405"/>
                </a:lnTo>
                <a:lnTo>
                  <a:pt x="2851" y="405"/>
                </a:lnTo>
                <a:lnTo>
                  <a:pt x="2851" y="405"/>
                </a:lnTo>
                <a:lnTo>
                  <a:pt x="2851" y="413"/>
                </a:lnTo>
                <a:lnTo>
                  <a:pt x="2842" y="413"/>
                </a:lnTo>
                <a:lnTo>
                  <a:pt x="2842" y="413"/>
                </a:lnTo>
                <a:lnTo>
                  <a:pt x="2834" y="422"/>
                </a:lnTo>
                <a:lnTo>
                  <a:pt x="2817" y="430"/>
                </a:lnTo>
                <a:lnTo>
                  <a:pt x="2817" y="430"/>
                </a:lnTo>
                <a:lnTo>
                  <a:pt x="2817" y="439"/>
                </a:lnTo>
                <a:lnTo>
                  <a:pt x="2809" y="439"/>
                </a:lnTo>
                <a:lnTo>
                  <a:pt x="2800" y="447"/>
                </a:lnTo>
                <a:lnTo>
                  <a:pt x="2800" y="447"/>
                </a:lnTo>
                <a:lnTo>
                  <a:pt x="2800" y="456"/>
                </a:lnTo>
                <a:lnTo>
                  <a:pt x="2792" y="456"/>
                </a:lnTo>
                <a:lnTo>
                  <a:pt x="2792" y="456"/>
                </a:lnTo>
                <a:lnTo>
                  <a:pt x="2792" y="464"/>
                </a:lnTo>
                <a:lnTo>
                  <a:pt x="2783" y="464"/>
                </a:lnTo>
                <a:lnTo>
                  <a:pt x="2775" y="464"/>
                </a:lnTo>
                <a:lnTo>
                  <a:pt x="2766" y="473"/>
                </a:lnTo>
                <a:lnTo>
                  <a:pt x="2733" y="473"/>
                </a:lnTo>
                <a:lnTo>
                  <a:pt x="2691" y="473"/>
                </a:lnTo>
                <a:lnTo>
                  <a:pt x="2657" y="464"/>
                </a:lnTo>
                <a:lnTo>
                  <a:pt x="2632" y="439"/>
                </a:lnTo>
                <a:lnTo>
                  <a:pt x="2632" y="422"/>
                </a:lnTo>
                <a:lnTo>
                  <a:pt x="2623" y="397"/>
                </a:lnTo>
                <a:lnTo>
                  <a:pt x="2606" y="380"/>
                </a:lnTo>
                <a:lnTo>
                  <a:pt x="2573" y="371"/>
                </a:lnTo>
                <a:lnTo>
                  <a:pt x="2539" y="371"/>
                </a:lnTo>
                <a:lnTo>
                  <a:pt x="2497" y="371"/>
                </a:lnTo>
                <a:lnTo>
                  <a:pt x="2463" y="371"/>
                </a:lnTo>
                <a:lnTo>
                  <a:pt x="2438" y="397"/>
                </a:lnTo>
                <a:lnTo>
                  <a:pt x="2412" y="405"/>
                </a:lnTo>
                <a:lnTo>
                  <a:pt x="2379" y="422"/>
                </a:lnTo>
                <a:lnTo>
                  <a:pt x="2353" y="447"/>
                </a:lnTo>
                <a:lnTo>
                  <a:pt x="2328" y="473"/>
                </a:lnTo>
                <a:lnTo>
                  <a:pt x="2286" y="523"/>
                </a:lnTo>
                <a:lnTo>
                  <a:pt x="2235" y="557"/>
                </a:lnTo>
                <a:lnTo>
                  <a:pt x="2193" y="557"/>
                </a:lnTo>
                <a:lnTo>
                  <a:pt x="2151" y="557"/>
                </a:lnTo>
                <a:lnTo>
                  <a:pt x="2126" y="540"/>
                </a:lnTo>
                <a:lnTo>
                  <a:pt x="2109" y="523"/>
                </a:lnTo>
                <a:lnTo>
                  <a:pt x="2083" y="506"/>
                </a:lnTo>
                <a:lnTo>
                  <a:pt x="2058" y="498"/>
                </a:lnTo>
                <a:lnTo>
                  <a:pt x="2024" y="498"/>
                </a:lnTo>
                <a:lnTo>
                  <a:pt x="1991" y="506"/>
                </a:lnTo>
                <a:lnTo>
                  <a:pt x="1974" y="523"/>
                </a:lnTo>
                <a:lnTo>
                  <a:pt x="1957" y="540"/>
                </a:lnTo>
                <a:lnTo>
                  <a:pt x="1932" y="574"/>
                </a:lnTo>
                <a:lnTo>
                  <a:pt x="1915" y="616"/>
                </a:lnTo>
                <a:lnTo>
                  <a:pt x="1915" y="667"/>
                </a:lnTo>
                <a:lnTo>
                  <a:pt x="1915" y="709"/>
                </a:lnTo>
                <a:lnTo>
                  <a:pt x="1915" y="734"/>
                </a:lnTo>
                <a:lnTo>
                  <a:pt x="1915" y="751"/>
                </a:lnTo>
                <a:lnTo>
                  <a:pt x="1906" y="776"/>
                </a:lnTo>
                <a:lnTo>
                  <a:pt x="1906" y="793"/>
                </a:lnTo>
                <a:lnTo>
                  <a:pt x="1881" y="810"/>
                </a:lnTo>
                <a:lnTo>
                  <a:pt x="1856" y="810"/>
                </a:lnTo>
                <a:lnTo>
                  <a:pt x="1830" y="793"/>
                </a:lnTo>
                <a:lnTo>
                  <a:pt x="1805" y="776"/>
                </a:lnTo>
                <a:lnTo>
                  <a:pt x="1797" y="768"/>
                </a:lnTo>
                <a:lnTo>
                  <a:pt x="1788" y="768"/>
                </a:lnTo>
                <a:lnTo>
                  <a:pt x="1780" y="759"/>
                </a:lnTo>
                <a:lnTo>
                  <a:pt x="1780" y="759"/>
                </a:lnTo>
                <a:lnTo>
                  <a:pt x="1763" y="742"/>
                </a:lnTo>
                <a:lnTo>
                  <a:pt x="1746" y="726"/>
                </a:lnTo>
                <a:lnTo>
                  <a:pt x="1729" y="709"/>
                </a:lnTo>
                <a:lnTo>
                  <a:pt x="1704" y="700"/>
                </a:lnTo>
                <a:lnTo>
                  <a:pt x="1695" y="700"/>
                </a:lnTo>
                <a:lnTo>
                  <a:pt x="1687" y="700"/>
                </a:lnTo>
                <a:lnTo>
                  <a:pt x="1679" y="709"/>
                </a:lnTo>
                <a:lnTo>
                  <a:pt x="1670" y="717"/>
                </a:lnTo>
                <a:lnTo>
                  <a:pt x="1662" y="734"/>
                </a:lnTo>
                <a:lnTo>
                  <a:pt x="1653" y="742"/>
                </a:lnTo>
                <a:lnTo>
                  <a:pt x="1636" y="751"/>
                </a:lnTo>
                <a:lnTo>
                  <a:pt x="1620" y="759"/>
                </a:lnTo>
                <a:lnTo>
                  <a:pt x="1603" y="776"/>
                </a:lnTo>
                <a:lnTo>
                  <a:pt x="1586" y="785"/>
                </a:lnTo>
                <a:lnTo>
                  <a:pt x="1552" y="802"/>
                </a:lnTo>
                <a:lnTo>
                  <a:pt x="1518" y="818"/>
                </a:lnTo>
                <a:lnTo>
                  <a:pt x="1501" y="818"/>
                </a:lnTo>
                <a:lnTo>
                  <a:pt x="1485" y="818"/>
                </a:lnTo>
                <a:lnTo>
                  <a:pt x="1459" y="802"/>
                </a:lnTo>
                <a:lnTo>
                  <a:pt x="1442" y="793"/>
                </a:lnTo>
                <a:lnTo>
                  <a:pt x="1434" y="793"/>
                </a:lnTo>
                <a:lnTo>
                  <a:pt x="1434" y="785"/>
                </a:lnTo>
                <a:lnTo>
                  <a:pt x="1417" y="759"/>
                </a:lnTo>
                <a:lnTo>
                  <a:pt x="1392" y="717"/>
                </a:lnTo>
                <a:lnTo>
                  <a:pt x="1392" y="709"/>
                </a:lnTo>
                <a:lnTo>
                  <a:pt x="1383" y="683"/>
                </a:lnTo>
                <a:lnTo>
                  <a:pt x="1383" y="658"/>
                </a:lnTo>
                <a:lnTo>
                  <a:pt x="1375" y="633"/>
                </a:lnTo>
                <a:lnTo>
                  <a:pt x="1358" y="608"/>
                </a:lnTo>
                <a:lnTo>
                  <a:pt x="1333" y="582"/>
                </a:lnTo>
                <a:lnTo>
                  <a:pt x="1316" y="574"/>
                </a:lnTo>
                <a:lnTo>
                  <a:pt x="1308" y="548"/>
                </a:lnTo>
                <a:lnTo>
                  <a:pt x="1308" y="548"/>
                </a:lnTo>
                <a:lnTo>
                  <a:pt x="1299" y="548"/>
                </a:lnTo>
                <a:lnTo>
                  <a:pt x="1299" y="540"/>
                </a:lnTo>
                <a:lnTo>
                  <a:pt x="1299" y="532"/>
                </a:lnTo>
                <a:lnTo>
                  <a:pt x="1291" y="523"/>
                </a:lnTo>
                <a:lnTo>
                  <a:pt x="1282" y="515"/>
                </a:lnTo>
                <a:lnTo>
                  <a:pt x="1282" y="506"/>
                </a:lnTo>
                <a:lnTo>
                  <a:pt x="1274" y="506"/>
                </a:lnTo>
                <a:lnTo>
                  <a:pt x="1265" y="498"/>
                </a:lnTo>
                <a:lnTo>
                  <a:pt x="1257" y="489"/>
                </a:lnTo>
                <a:lnTo>
                  <a:pt x="1240" y="481"/>
                </a:lnTo>
                <a:lnTo>
                  <a:pt x="1232" y="473"/>
                </a:lnTo>
                <a:lnTo>
                  <a:pt x="1181" y="464"/>
                </a:lnTo>
                <a:lnTo>
                  <a:pt x="1130" y="456"/>
                </a:lnTo>
                <a:lnTo>
                  <a:pt x="1105" y="456"/>
                </a:lnTo>
                <a:lnTo>
                  <a:pt x="1071" y="456"/>
                </a:lnTo>
                <a:lnTo>
                  <a:pt x="1021" y="473"/>
                </a:lnTo>
                <a:lnTo>
                  <a:pt x="970" y="498"/>
                </a:lnTo>
                <a:lnTo>
                  <a:pt x="953" y="515"/>
                </a:lnTo>
                <a:lnTo>
                  <a:pt x="936" y="523"/>
                </a:lnTo>
                <a:lnTo>
                  <a:pt x="920" y="532"/>
                </a:lnTo>
                <a:lnTo>
                  <a:pt x="894" y="540"/>
                </a:lnTo>
                <a:lnTo>
                  <a:pt x="835" y="548"/>
                </a:lnTo>
                <a:lnTo>
                  <a:pt x="785" y="548"/>
                </a:lnTo>
                <a:lnTo>
                  <a:pt x="709" y="515"/>
                </a:lnTo>
                <a:lnTo>
                  <a:pt x="650" y="473"/>
                </a:lnTo>
                <a:lnTo>
                  <a:pt x="683" y="532"/>
                </a:lnTo>
                <a:lnTo>
                  <a:pt x="726" y="591"/>
                </a:lnTo>
                <a:lnTo>
                  <a:pt x="751" y="624"/>
                </a:lnTo>
                <a:lnTo>
                  <a:pt x="768" y="650"/>
                </a:lnTo>
                <a:lnTo>
                  <a:pt x="785" y="683"/>
                </a:lnTo>
                <a:lnTo>
                  <a:pt x="785" y="717"/>
                </a:lnTo>
                <a:lnTo>
                  <a:pt x="810" y="793"/>
                </a:lnTo>
                <a:lnTo>
                  <a:pt x="827" y="861"/>
                </a:lnTo>
                <a:lnTo>
                  <a:pt x="886" y="987"/>
                </a:lnTo>
                <a:lnTo>
                  <a:pt x="962" y="1097"/>
                </a:lnTo>
                <a:lnTo>
                  <a:pt x="1021" y="1131"/>
                </a:lnTo>
                <a:lnTo>
                  <a:pt x="1097" y="1164"/>
                </a:lnTo>
                <a:lnTo>
                  <a:pt x="1156" y="1206"/>
                </a:lnTo>
                <a:lnTo>
                  <a:pt x="1215" y="1240"/>
                </a:lnTo>
                <a:lnTo>
                  <a:pt x="1215" y="1257"/>
                </a:lnTo>
                <a:lnTo>
                  <a:pt x="1215" y="1266"/>
                </a:lnTo>
                <a:lnTo>
                  <a:pt x="1215" y="1266"/>
                </a:lnTo>
                <a:lnTo>
                  <a:pt x="1215" y="1266"/>
                </a:lnTo>
                <a:lnTo>
                  <a:pt x="1215" y="1274"/>
                </a:lnTo>
                <a:lnTo>
                  <a:pt x="1215" y="1274"/>
                </a:lnTo>
                <a:lnTo>
                  <a:pt x="1223" y="1274"/>
                </a:lnTo>
                <a:lnTo>
                  <a:pt x="1223" y="1282"/>
                </a:lnTo>
                <a:lnTo>
                  <a:pt x="1223" y="1291"/>
                </a:lnTo>
                <a:lnTo>
                  <a:pt x="1223" y="1291"/>
                </a:lnTo>
                <a:lnTo>
                  <a:pt x="1223" y="1291"/>
                </a:lnTo>
                <a:lnTo>
                  <a:pt x="1223" y="1299"/>
                </a:lnTo>
                <a:lnTo>
                  <a:pt x="1223" y="1308"/>
                </a:lnTo>
                <a:lnTo>
                  <a:pt x="1232" y="1316"/>
                </a:lnTo>
                <a:lnTo>
                  <a:pt x="1232" y="1325"/>
                </a:lnTo>
                <a:lnTo>
                  <a:pt x="1232" y="1325"/>
                </a:lnTo>
                <a:lnTo>
                  <a:pt x="1232" y="1333"/>
                </a:lnTo>
                <a:lnTo>
                  <a:pt x="1232" y="1341"/>
                </a:lnTo>
                <a:lnTo>
                  <a:pt x="1223" y="1341"/>
                </a:lnTo>
                <a:lnTo>
                  <a:pt x="1223" y="1350"/>
                </a:lnTo>
                <a:lnTo>
                  <a:pt x="1215" y="1350"/>
                </a:lnTo>
                <a:lnTo>
                  <a:pt x="1215" y="1350"/>
                </a:lnTo>
                <a:lnTo>
                  <a:pt x="1215" y="1358"/>
                </a:lnTo>
                <a:lnTo>
                  <a:pt x="1206" y="1358"/>
                </a:lnTo>
                <a:lnTo>
                  <a:pt x="1206" y="1367"/>
                </a:lnTo>
                <a:lnTo>
                  <a:pt x="1206" y="1384"/>
                </a:lnTo>
                <a:lnTo>
                  <a:pt x="1156" y="1384"/>
                </a:lnTo>
                <a:lnTo>
                  <a:pt x="1139" y="1333"/>
                </a:lnTo>
                <a:lnTo>
                  <a:pt x="1122" y="1274"/>
                </a:lnTo>
                <a:lnTo>
                  <a:pt x="1105" y="1249"/>
                </a:lnTo>
                <a:lnTo>
                  <a:pt x="1088" y="1223"/>
                </a:lnTo>
                <a:lnTo>
                  <a:pt x="1063" y="1198"/>
                </a:lnTo>
                <a:lnTo>
                  <a:pt x="1038" y="1190"/>
                </a:lnTo>
                <a:lnTo>
                  <a:pt x="979" y="1164"/>
                </a:lnTo>
                <a:lnTo>
                  <a:pt x="920" y="1139"/>
                </a:lnTo>
                <a:lnTo>
                  <a:pt x="886" y="1122"/>
                </a:lnTo>
                <a:lnTo>
                  <a:pt x="861" y="1105"/>
                </a:lnTo>
                <a:lnTo>
                  <a:pt x="852" y="1088"/>
                </a:lnTo>
                <a:lnTo>
                  <a:pt x="852" y="1080"/>
                </a:lnTo>
                <a:lnTo>
                  <a:pt x="844" y="1071"/>
                </a:lnTo>
                <a:lnTo>
                  <a:pt x="835" y="1055"/>
                </a:lnTo>
                <a:lnTo>
                  <a:pt x="827" y="1029"/>
                </a:lnTo>
                <a:lnTo>
                  <a:pt x="810" y="1012"/>
                </a:lnTo>
                <a:lnTo>
                  <a:pt x="810" y="1004"/>
                </a:lnTo>
                <a:lnTo>
                  <a:pt x="802" y="987"/>
                </a:lnTo>
                <a:lnTo>
                  <a:pt x="802" y="953"/>
                </a:lnTo>
                <a:lnTo>
                  <a:pt x="793" y="920"/>
                </a:lnTo>
                <a:lnTo>
                  <a:pt x="785" y="886"/>
                </a:lnTo>
                <a:lnTo>
                  <a:pt x="776" y="844"/>
                </a:lnTo>
                <a:lnTo>
                  <a:pt x="768" y="818"/>
                </a:lnTo>
                <a:lnTo>
                  <a:pt x="759" y="802"/>
                </a:lnTo>
                <a:lnTo>
                  <a:pt x="759" y="802"/>
                </a:lnTo>
                <a:lnTo>
                  <a:pt x="751" y="793"/>
                </a:lnTo>
                <a:lnTo>
                  <a:pt x="742" y="785"/>
                </a:lnTo>
                <a:lnTo>
                  <a:pt x="734" y="768"/>
                </a:lnTo>
                <a:lnTo>
                  <a:pt x="726" y="751"/>
                </a:lnTo>
                <a:lnTo>
                  <a:pt x="717" y="734"/>
                </a:lnTo>
                <a:lnTo>
                  <a:pt x="717" y="700"/>
                </a:lnTo>
                <a:lnTo>
                  <a:pt x="709" y="675"/>
                </a:lnTo>
                <a:lnTo>
                  <a:pt x="624" y="591"/>
                </a:lnTo>
                <a:lnTo>
                  <a:pt x="557" y="515"/>
                </a:lnTo>
                <a:lnTo>
                  <a:pt x="523" y="481"/>
                </a:lnTo>
                <a:lnTo>
                  <a:pt x="447" y="430"/>
                </a:lnTo>
                <a:lnTo>
                  <a:pt x="371" y="380"/>
                </a:lnTo>
                <a:lnTo>
                  <a:pt x="321" y="363"/>
                </a:lnTo>
                <a:lnTo>
                  <a:pt x="245" y="354"/>
                </a:lnTo>
                <a:lnTo>
                  <a:pt x="161" y="354"/>
                </a:lnTo>
                <a:lnTo>
                  <a:pt x="85" y="346"/>
                </a:lnTo>
                <a:lnTo>
                  <a:pt x="0" y="346"/>
                </a:lnTo>
                <a:lnTo>
                  <a:pt x="9" y="245"/>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489" name="Freeform 9"/>
          <p:cNvSpPr>
            <a:spLocks/>
          </p:cNvSpPr>
          <p:nvPr/>
        </p:nvSpPr>
        <p:spPr bwMode="auto">
          <a:xfrm>
            <a:off x="136685" y="3345915"/>
            <a:ext cx="9099392" cy="1699356"/>
          </a:xfrm>
          <a:custGeom>
            <a:avLst/>
            <a:gdLst>
              <a:gd name="T0" fmla="*/ 608 w 5592"/>
              <a:gd name="T1" fmla="*/ 397 h 1384"/>
              <a:gd name="T2" fmla="*/ 1139 w 5592"/>
              <a:gd name="T3" fmla="*/ 422 h 1384"/>
              <a:gd name="T4" fmla="*/ 1620 w 5592"/>
              <a:gd name="T5" fmla="*/ 742 h 1384"/>
              <a:gd name="T6" fmla="*/ 1754 w 5592"/>
              <a:gd name="T7" fmla="*/ 700 h 1384"/>
              <a:gd name="T8" fmla="*/ 1822 w 5592"/>
              <a:gd name="T9" fmla="*/ 751 h 1384"/>
              <a:gd name="T10" fmla="*/ 1932 w 5592"/>
              <a:gd name="T11" fmla="*/ 532 h 1384"/>
              <a:gd name="T12" fmla="*/ 2370 w 5592"/>
              <a:gd name="T13" fmla="*/ 405 h 1384"/>
              <a:gd name="T14" fmla="*/ 2809 w 5592"/>
              <a:gd name="T15" fmla="*/ 430 h 1384"/>
              <a:gd name="T16" fmla="*/ 3180 w 5592"/>
              <a:gd name="T17" fmla="*/ 329 h 1384"/>
              <a:gd name="T18" fmla="*/ 3509 w 5592"/>
              <a:gd name="T19" fmla="*/ 127 h 1384"/>
              <a:gd name="T20" fmla="*/ 3795 w 5592"/>
              <a:gd name="T21" fmla="*/ 101 h 1384"/>
              <a:gd name="T22" fmla="*/ 4453 w 5592"/>
              <a:gd name="T23" fmla="*/ 110 h 1384"/>
              <a:gd name="T24" fmla="*/ 4740 w 5592"/>
              <a:gd name="T25" fmla="*/ 447 h 1384"/>
              <a:gd name="T26" fmla="*/ 5001 w 5592"/>
              <a:gd name="T27" fmla="*/ 287 h 1384"/>
              <a:gd name="T28" fmla="*/ 5524 w 5592"/>
              <a:gd name="T29" fmla="*/ 810 h 1384"/>
              <a:gd name="T30" fmla="*/ 5575 w 5592"/>
              <a:gd name="T31" fmla="*/ 565 h 1384"/>
              <a:gd name="T32" fmla="*/ 5549 w 5592"/>
              <a:gd name="T33" fmla="*/ 852 h 1384"/>
              <a:gd name="T34" fmla="*/ 5533 w 5592"/>
              <a:gd name="T35" fmla="*/ 953 h 1384"/>
              <a:gd name="T36" fmla="*/ 5558 w 5592"/>
              <a:gd name="T37" fmla="*/ 996 h 1384"/>
              <a:gd name="T38" fmla="*/ 5541 w 5592"/>
              <a:gd name="T39" fmla="*/ 1055 h 1384"/>
              <a:gd name="T40" fmla="*/ 5516 w 5592"/>
              <a:gd name="T41" fmla="*/ 903 h 1384"/>
              <a:gd name="T42" fmla="*/ 5128 w 5592"/>
              <a:gd name="T43" fmla="*/ 717 h 1384"/>
              <a:gd name="T44" fmla="*/ 5018 w 5592"/>
              <a:gd name="T45" fmla="*/ 346 h 1384"/>
              <a:gd name="T46" fmla="*/ 4782 w 5592"/>
              <a:gd name="T47" fmla="*/ 278 h 1384"/>
              <a:gd name="T48" fmla="*/ 4597 w 5592"/>
              <a:gd name="T49" fmla="*/ 624 h 1384"/>
              <a:gd name="T50" fmla="*/ 4394 w 5592"/>
              <a:gd name="T51" fmla="*/ 1046 h 1384"/>
              <a:gd name="T52" fmla="*/ 4529 w 5592"/>
              <a:gd name="T53" fmla="*/ 1249 h 1384"/>
              <a:gd name="T54" fmla="*/ 4369 w 5592"/>
              <a:gd name="T55" fmla="*/ 1190 h 1384"/>
              <a:gd name="T56" fmla="*/ 4537 w 5592"/>
              <a:gd name="T57" fmla="*/ 692 h 1384"/>
              <a:gd name="T58" fmla="*/ 4495 w 5592"/>
              <a:gd name="T59" fmla="*/ 262 h 1384"/>
              <a:gd name="T60" fmla="*/ 4369 w 5592"/>
              <a:gd name="T61" fmla="*/ 93 h 1384"/>
              <a:gd name="T62" fmla="*/ 4284 w 5592"/>
              <a:gd name="T63" fmla="*/ 59 h 1384"/>
              <a:gd name="T64" fmla="*/ 4166 w 5592"/>
              <a:gd name="T65" fmla="*/ 34 h 1384"/>
              <a:gd name="T66" fmla="*/ 3922 w 5592"/>
              <a:gd name="T67" fmla="*/ 59 h 1384"/>
              <a:gd name="T68" fmla="*/ 3753 w 5592"/>
              <a:gd name="T69" fmla="*/ 160 h 1384"/>
              <a:gd name="T70" fmla="*/ 3660 w 5592"/>
              <a:gd name="T71" fmla="*/ 203 h 1384"/>
              <a:gd name="T72" fmla="*/ 3568 w 5592"/>
              <a:gd name="T73" fmla="*/ 211 h 1384"/>
              <a:gd name="T74" fmla="*/ 3492 w 5592"/>
              <a:gd name="T75" fmla="*/ 160 h 1384"/>
              <a:gd name="T76" fmla="*/ 3289 w 5592"/>
              <a:gd name="T77" fmla="*/ 135 h 1384"/>
              <a:gd name="T78" fmla="*/ 3222 w 5592"/>
              <a:gd name="T79" fmla="*/ 228 h 1384"/>
              <a:gd name="T80" fmla="*/ 3197 w 5592"/>
              <a:gd name="T81" fmla="*/ 329 h 1384"/>
              <a:gd name="T82" fmla="*/ 3171 w 5592"/>
              <a:gd name="T83" fmla="*/ 371 h 1384"/>
              <a:gd name="T84" fmla="*/ 3087 w 5592"/>
              <a:gd name="T85" fmla="*/ 397 h 1384"/>
              <a:gd name="T86" fmla="*/ 3011 w 5592"/>
              <a:gd name="T87" fmla="*/ 321 h 1384"/>
              <a:gd name="T88" fmla="*/ 2969 w 5592"/>
              <a:gd name="T89" fmla="*/ 278 h 1384"/>
              <a:gd name="T90" fmla="*/ 2918 w 5592"/>
              <a:gd name="T91" fmla="*/ 287 h 1384"/>
              <a:gd name="T92" fmla="*/ 2868 w 5592"/>
              <a:gd name="T93" fmla="*/ 380 h 1384"/>
              <a:gd name="T94" fmla="*/ 2842 w 5592"/>
              <a:gd name="T95" fmla="*/ 413 h 1384"/>
              <a:gd name="T96" fmla="*/ 2775 w 5592"/>
              <a:gd name="T97" fmla="*/ 464 h 1384"/>
              <a:gd name="T98" fmla="*/ 2412 w 5592"/>
              <a:gd name="T99" fmla="*/ 405 h 1384"/>
              <a:gd name="T100" fmla="*/ 1974 w 5592"/>
              <a:gd name="T101" fmla="*/ 523 h 1384"/>
              <a:gd name="T102" fmla="*/ 1797 w 5592"/>
              <a:gd name="T103" fmla="*/ 768 h 1384"/>
              <a:gd name="T104" fmla="*/ 1636 w 5592"/>
              <a:gd name="T105" fmla="*/ 751 h 1384"/>
              <a:gd name="T106" fmla="*/ 1392 w 5592"/>
              <a:gd name="T107" fmla="*/ 709 h 1384"/>
              <a:gd name="T108" fmla="*/ 1282 w 5592"/>
              <a:gd name="T109" fmla="*/ 506 h 1384"/>
              <a:gd name="T110" fmla="*/ 920 w 5592"/>
              <a:gd name="T111" fmla="*/ 532 h 1384"/>
              <a:gd name="T112" fmla="*/ 886 w 5592"/>
              <a:gd name="T113" fmla="*/ 987 h 1384"/>
              <a:gd name="T114" fmla="*/ 1223 w 5592"/>
              <a:gd name="T115" fmla="*/ 1291 h 1384"/>
              <a:gd name="T116" fmla="*/ 1215 w 5592"/>
              <a:gd name="T117" fmla="*/ 1358 h 1384"/>
              <a:gd name="T118" fmla="*/ 861 w 5592"/>
              <a:gd name="T119" fmla="*/ 1105 h 1384"/>
              <a:gd name="T120" fmla="*/ 759 w 5592"/>
              <a:gd name="T121" fmla="*/ 802 h 1384"/>
              <a:gd name="T122" fmla="*/ 321 w 5592"/>
              <a:gd name="T123" fmla="*/ 363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92" h="1384">
                <a:moveTo>
                  <a:pt x="9" y="245"/>
                </a:moveTo>
                <a:lnTo>
                  <a:pt x="102" y="253"/>
                </a:lnTo>
                <a:lnTo>
                  <a:pt x="194" y="253"/>
                </a:lnTo>
                <a:lnTo>
                  <a:pt x="228" y="253"/>
                </a:lnTo>
                <a:lnTo>
                  <a:pt x="262" y="262"/>
                </a:lnTo>
                <a:lnTo>
                  <a:pt x="287" y="270"/>
                </a:lnTo>
                <a:lnTo>
                  <a:pt x="304" y="287"/>
                </a:lnTo>
                <a:lnTo>
                  <a:pt x="346" y="304"/>
                </a:lnTo>
                <a:lnTo>
                  <a:pt x="397" y="329"/>
                </a:lnTo>
                <a:lnTo>
                  <a:pt x="439" y="346"/>
                </a:lnTo>
                <a:lnTo>
                  <a:pt x="489" y="354"/>
                </a:lnTo>
                <a:lnTo>
                  <a:pt x="532" y="371"/>
                </a:lnTo>
                <a:lnTo>
                  <a:pt x="582" y="388"/>
                </a:lnTo>
                <a:lnTo>
                  <a:pt x="608" y="397"/>
                </a:lnTo>
                <a:lnTo>
                  <a:pt x="633" y="405"/>
                </a:lnTo>
                <a:lnTo>
                  <a:pt x="650" y="422"/>
                </a:lnTo>
                <a:lnTo>
                  <a:pt x="658" y="447"/>
                </a:lnTo>
                <a:lnTo>
                  <a:pt x="709" y="481"/>
                </a:lnTo>
                <a:lnTo>
                  <a:pt x="759" y="506"/>
                </a:lnTo>
                <a:lnTo>
                  <a:pt x="785" y="515"/>
                </a:lnTo>
                <a:lnTo>
                  <a:pt x="810" y="523"/>
                </a:lnTo>
                <a:lnTo>
                  <a:pt x="844" y="523"/>
                </a:lnTo>
                <a:lnTo>
                  <a:pt x="877" y="515"/>
                </a:lnTo>
                <a:lnTo>
                  <a:pt x="953" y="473"/>
                </a:lnTo>
                <a:lnTo>
                  <a:pt x="1029" y="430"/>
                </a:lnTo>
                <a:lnTo>
                  <a:pt x="1055" y="422"/>
                </a:lnTo>
                <a:lnTo>
                  <a:pt x="1097" y="422"/>
                </a:lnTo>
                <a:lnTo>
                  <a:pt x="1139" y="422"/>
                </a:lnTo>
                <a:lnTo>
                  <a:pt x="1181" y="439"/>
                </a:lnTo>
                <a:lnTo>
                  <a:pt x="1257" y="464"/>
                </a:lnTo>
                <a:lnTo>
                  <a:pt x="1308" y="489"/>
                </a:lnTo>
                <a:lnTo>
                  <a:pt x="1341" y="523"/>
                </a:lnTo>
                <a:lnTo>
                  <a:pt x="1383" y="591"/>
                </a:lnTo>
                <a:lnTo>
                  <a:pt x="1426" y="667"/>
                </a:lnTo>
                <a:lnTo>
                  <a:pt x="1434" y="717"/>
                </a:lnTo>
                <a:lnTo>
                  <a:pt x="1451" y="742"/>
                </a:lnTo>
                <a:lnTo>
                  <a:pt x="1468" y="751"/>
                </a:lnTo>
                <a:lnTo>
                  <a:pt x="1476" y="759"/>
                </a:lnTo>
                <a:lnTo>
                  <a:pt x="1493" y="759"/>
                </a:lnTo>
                <a:lnTo>
                  <a:pt x="1561" y="759"/>
                </a:lnTo>
                <a:lnTo>
                  <a:pt x="1620" y="751"/>
                </a:lnTo>
                <a:lnTo>
                  <a:pt x="1620" y="742"/>
                </a:lnTo>
                <a:lnTo>
                  <a:pt x="1628" y="734"/>
                </a:lnTo>
                <a:lnTo>
                  <a:pt x="1653" y="700"/>
                </a:lnTo>
                <a:lnTo>
                  <a:pt x="1687" y="683"/>
                </a:lnTo>
                <a:lnTo>
                  <a:pt x="1712" y="675"/>
                </a:lnTo>
                <a:lnTo>
                  <a:pt x="1712" y="675"/>
                </a:lnTo>
                <a:lnTo>
                  <a:pt x="1721" y="675"/>
                </a:lnTo>
                <a:lnTo>
                  <a:pt x="1729" y="675"/>
                </a:lnTo>
                <a:lnTo>
                  <a:pt x="1738" y="683"/>
                </a:lnTo>
                <a:lnTo>
                  <a:pt x="1738" y="683"/>
                </a:lnTo>
                <a:lnTo>
                  <a:pt x="1746" y="683"/>
                </a:lnTo>
                <a:lnTo>
                  <a:pt x="1746" y="683"/>
                </a:lnTo>
                <a:lnTo>
                  <a:pt x="1754" y="692"/>
                </a:lnTo>
                <a:lnTo>
                  <a:pt x="1754" y="692"/>
                </a:lnTo>
                <a:lnTo>
                  <a:pt x="1754" y="700"/>
                </a:lnTo>
                <a:lnTo>
                  <a:pt x="1754" y="700"/>
                </a:lnTo>
                <a:lnTo>
                  <a:pt x="1763" y="700"/>
                </a:lnTo>
                <a:lnTo>
                  <a:pt x="1763" y="700"/>
                </a:lnTo>
                <a:lnTo>
                  <a:pt x="1763" y="709"/>
                </a:lnTo>
                <a:lnTo>
                  <a:pt x="1771" y="717"/>
                </a:lnTo>
                <a:lnTo>
                  <a:pt x="1780" y="717"/>
                </a:lnTo>
                <a:lnTo>
                  <a:pt x="1797" y="734"/>
                </a:lnTo>
                <a:lnTo>
                  <a:pt x="1797" y="734"/>
                </a:lnTo>
                <a:lnTo>
                  <a:pt x="1797" y="734"/>
                </a:lnTo>
                <a:lnTo>
                  <a:pt x="1805" y="742"/>
                </a:lnTo>
                <a:lnTo>
                  <a:pt x="1805" y="742"/>
                </a:lnTo>
                <a:lnTo>
                  <a:pt x="1814" y="742"/>
                </a:lnTo>
                <a:lnTo>
                  <a:pt x="1814" y="742"/>
                </a:lnTo>
                <a:lnTo>
                  <a:pt x="1822" y="751"/>
                </a:lnTo>
                <a:lnTo>
                  <a:pt x="1830" y="751"/>
                </a:lnTo>
                <a:lnTo>
                  <a:pt x="1839" y="751"/>
                </a:lnTo>
                <a:lnTo>
                  <a:pt x="1847" y="751"/>
                </a:lnTo>
                <a:lnTo>
                  <a:pt x="1856" y="751"/>
                </a:lnTo>
                <a:lnTo>
                  <a:pt x="1856" y="751"/>
                </a:lnTo>
                <a:lnTo>
                  <a:pt x="1864" y="751"/>
                </a:lnTo>
                <a:lnTo>
                  <a:pt x="1864" y="751"/>
                </a:lnTo>
                <a:lnTo>
                  <a:pt x="1873" y="751"/>
                </a:lnTo>
                <a:lnTo>
                  <a:pt x="1873" y="751"/>
                </a:lnTo>
                <a:lnTo>
                  <a:pt x="1873" y="751"/>
                </a:lnTo>
                <a:lnTo>
                  <a:pt x="1881" y="751"/>
                </a:lnTo>
                <a:lnTo>
                  <a:pt x="1889" y="742"/>
                </a:lnTo>
                <a:lnTo>
                  <a:pt x="1906" y="624"/>
                </a:lnTo>
                <a:lnTo>
                  <a:pt x="1932" y="532"/>
                </a:lnTo>
                <a:lnTo>
                  <a:pt x="1957" y="515"/>
                </a:lnTo>
                <a:lnTo>
                  <a:pt x="1982" y="489"/>
                </a:lnTo>
                <a:lnTo>
                  <a:pt x="2016" y="481"/>
                </a:lnTo>
                <a:lnTo>
                  <a:pt x="2041" y="473"/>
                </a:lnTo>
                <a:lnTo>
                  <a:pt x="2117" y="464"/>
                </a:lnTo>
                <a:lnTo>
                  <a:pt x="2185" y="481"/>
                </a:lnTo>
                <a:lnTo>
                  <a:pt x="2210" y="489"/>
                </a:lnTo>
                <a:lnTo>
                  <a:pt x="2235" y="498"/>
                </a:lnTo>
                <a:lnTo>
                  <a:pt x="2244" y="498"/>
                </a:lnTo>
                <a:lnTo>
                  <a:pt x="2260" y="489"/>
                </a:lnTo>
                <a:lnTo>
                  <a:pt x="2277" y="473"/>
                </a:lnTo>
                <a:lnTo>
                  <a:pt x="2311" y="456"/>
                </a:lnTo>
                <a:lnTo>
                  <a:pt x="2336" y="430"/>
                </a:lnTo>
                <a:lnTo>
                  <a:pt x="2370" y="405"/>
                </a:lnTo>
                <a:lnTo>
                  <a:pt x="2395" y="388"/>
                </a:lnTo>
                <a:lnTo>
                  <a:pt x="2421" y="371"/>
                </a:lnTo>
                <a:lnTo>
                  <a:pt x="2454" y="363"/>
                </a:lnTo>
                <a:lnTo>
                  <a:pt x="2513" y="346"/>
                </a:lnTo>
                <a:lnTo>
                  <a:pt x="2564" y="338"/>
                </a:lnTo>
                <a:lnTo>
                  <a:pt x="2589" y="346"/>
                </a:lnTo>
                <a:lnTo>
                  <a:pt x="2640" y="371"/>
                </a:lnTo>
                <a:lnTo>
                  <a:pt x="2682" y="405"/>
                </a:lnTo>
                <a:lnTo>
                  <a:pt x="2691" y="413"/>
                </a:lnTo>
                <a:lnTo>
                  <a:pt x="2699" y="430"/>
                </a:lnTo>
                <a:lnTo>
                  <a:pt x="2724" y="439"/>
                </a:lnTo>
                <a:lnTo>
                  <a:pt x="2750" y="439"/>
                </a:lnTo>
                <a:lnTo>
                  <a:pt x="2783" y="439"/>
                </a:lnTo>
                <a:lnTo>
                  <a:pt x="2809" y="430"/>
                </a:lnTo>
                <a:lnTo>
                  <a:pt x="2834" y="413"/>
                </a:lnTo>
                <a:lnTo>
                  <a:pt x="2851" y="388"/>
                </a:lnTo>
                <a:lnTo>
                  <a:pt x="2859" y="371"/>
                </a:lnTo>
                <a:lnTo>
                  <a:pt x="2868" y="346"/>
                </a:lnTo>
                <a:lnTo>
                  <a:pt x="2868" y="312"/>
                </a:lnTo>
                <a:lnTo>
                  <a:pt x="2868" y="287"/>
                </a:lnTo>
                <a:lnTo>
                  <a:pt x="2876" y="270"/>
                </a:lnTo>
                <a:lnTo>
                  <a:pt x="2885" y="262"/>
                </a:lnTo>
                <a:lnTo>
                  <a:pt x="2893" y="253"/>
                </a:lnTo>
                <a:lnTo>
                  <a:pt x="2910" y="253"/>
                </a:lnTo>
                <a:lnTo>
                  <a:pt x="3011" y="304"/>
                </a:lnTo>
                <a:lnTo>
                  <a:pt x="3087" y="354"/>
                </a:lnTo>
                <a:lnTo>
                  <a:pt x="3146" y="346"/>
                </a:lnTo>
                <a:lnTo>
                  <a:pt x="3180" y="329"/>
                </a:lnTo>
                <a:lnTo>
                  <a:pt x="3197" y="304"/>
                </a:lnTo>
                <a:lnTo>
                  <a:pt x="3197" y="270"/>
                </a:lnTo>
                <a:lnTo>
                  <a:pt x="3197" y="236"/>
                </a:lnTo>
                <a:lnTo>
                  <a:pt x="3197" y="203"/>
                </a:lnTo>
                <a:lnTo>
                  <a:pt x="3205" y="169"/>
                </a:lnTo>
                <a:lnTo>
                  <a:pt x="3222" y="144"/>
                </a:lnTo>
                <a:lnTo>
                  <a:pt x="3256" y="101"/>
                </a:lnTo>
                <a:lnTo>
                  <a:pt x="3298" y="76"/>
                </a:lnTo>
                <a:lnTo>
                  <a:pt x="3340" y="68"/>
                </a:lnTo>
                <a:lnTo>
                  <a:pt x="3382" y="68"/>
                </a:lnTo>
                <a:lnTo>
                  <a:pt x="3407" y="76"/>
                </a:lnTo>
                <a:lnTo>
                  <a:pt x="3441" y="84"/>
                </a:lnTo>
                <a:lnTo>
                  <a:pt x="3475" y="110"/>
                </a:lnTo>
                <a:lnTo>
                  <a:pt x="3509" y="127"/>
                </a:lnTo>
                <a:lnTo>
                  <a:pt x="3525" y="135"/>
                </a:lnTo>
                <a:lnTo>
                  <a:pt x="3534" y="144"/>
                </a:lnTo>
                <a:lnTo>
                  <a:pt x="3542" y="152"/>
                </a:lnTo>
                <a:lnTo>
                  <a:pt x="3542" y="152"/>
                </a:lnTo>
                <a:lnTo>
                  <a:pt x="3568" y="160"/>
                </a:lnTo>
                <a:lnTo>
                  <a:pt x="3593" y="169"/>
                </a:lnTo>
                <a:lnTo>
                  <a:pt x="3627" y="169"/>
                </a:lnTo>
                <a:lnTo>
                  <a:pt x="3652" y="177"/>
                </a:lnTo>
                <a:lnTo>
                  <a:pt x="3669" y="169"/>
                </a:lnTo>
                <a:lnTo>
                  <a:pt x="3677" y="160"/>
                </a:lnTo>
                <a:lnTo>
                  <a:pt x="3711" y="144"/>
                </a:lnTo>
                <a:lnTo>
                  <a:pt x="3745" y="127"/>
                </a:lnTo>
                <a:lnTo>
                  <a:pt x="3770" y="118"/>
                </a:lnTo>
                <a:lnTo>
                  <a:pt x="3795" y="101"/>
                </a:lnTo>
                <a:lnTo>
                  <a:pt x="3812" y="84"/>
                </a:lnTo>
                <a:lnTo>
                  <a:pt x="3829" y="68"/>
                </a:lnTo>
                <a:lnTo>
                  <a:pt x="3854" y="51"/>
                </a:lnTo>
                <a:lnTo>
                  <a:pt x="3888" y="42"/>
                </a:lnTo>
                <a:lnTo>
                  <a:pt x="3972" y="17"/>
                </a:lnTo>
                <a:lnTo>
                  <a:pt x="4057" y="9"/>
                </a:lnTo>
                <a:lnTo>
                  <a:pt x="4150" y="0"/>
                </a:lnTo>
                <a:lnTo>
                  <a:pt x="4234" y="9"/>
                </a:lnTo>
                <a:lnTo>
                  <a:pt x="4268" y="9"/>
                </a:lnTo>
                <a:lnTo>
                  <a:pt x="4301" y="17"/>
                </a:lnTo>
                <a:lnTo>
                  <a:pt x="4327" y="34"/>
                </a:lnTo>
                <a:lnTo>
                  <a:pt x="4352" y="42"/>
                </a:lnTo>
                <a:lnTo>
                  <a:pt x="4403" y="84"/>
                </a:lnTo>
                <a:lnTo>
                  <a:pt x="4453" y="110"/>
                </a:lnTo>
                <a:lnTo>
                  <a:pt x="4478" y="127"/>
                </a:lnTo>
                <a:lnTo>
                  <a:pt x="4504" y="152"/>
                </a:lnTo>
                <a:lnTo>
                  <a:pt x="4512" y="186"/>
                </a:lnTo>
                <a:lnTo>
                  <a:pt x="4521" y="219"/>
                </a:lnTo>
                <a:lnTo>
                  <a:pt x="4529" y="287"/>
                </a:lnTo>
                <a:lnTo>
                  <a:pt x="4537" y="329"/>
                </a:lnTo>
                <a:lnTo>
                  <a:pt x="4588" y="354"/>
                </a:lnTo>
                <a:lnTo>
                  <a:pt x="4639" y="397"/>
                </a:lnTo>
                <a:lnTo>
                  <a:pt x="4647" y="413"/>
                </a:lnTo>
                <a:lnTo>
                  <a:pt x="4664" y="430"/>
                </a:lnTo>
                <a:lnTo>
                  <a:pt x="4681" y="439"/>
                </a:lnTo>
                <a:lnTo>
                  <a:pt x="4698" y="447"/>
                </a:lnTo>
                <a:lnTo>
                  <a:pt x="4723" y="456"/>
                </a:lnTo>
                <a:lnTo>
                  <a:pt x="4740" y="447"/>
                </a:lnTo>
                <a:lnTo>
                  <a:pt x="4748" y="430"/>
                </a:lnTo>
                <a:lnTo>
                  <a:pt x="4757" y="405"/>
                </a:lnTo>
                <a:lnTo>
                  <a:pt x="4757" y="363"/>
                </a:lnTo>
                <a:lnTo>
                  <a:pt x="4757" y="321"/>
                </a:lnTo>
                <a:lnTo>
                  <a:pt x="4765" y="287"/>
                </a:lnTo>
                <a:lnTo>
                  <a:pt x="4774" y="262"/>
                </a:lnTo>
                <a:lnTo>
                  <a:pt x="4799" y="245"/>
                </a:lnTo>
                <a:lnTo>
                  <a:pt x="4824" y="236"/>
                </a:lnTo>
                <a:lnTo>
                  <a:pt x="4858" y="228"/>
                </a:lnTo>
                <a:lnTo>
                  <a:pt x="4909" y="219"/>
                </a:lnTo>
                <a:lnTo>
                  <a:pt x="4925" y="228"/>
                </a:lnTo>
                <a:lnTo>
                  <a:pt x="4951" y="245"/>
                </a:lnTo>
                <a:lnTo>
                  <a:pt x="4976" y="262"/>
                </a:lnTo>
                <a:lnTo>
                  <a:pt x="5001" y="287"/>
                </a:lnTo>
                <a:lnTo>
                  <a:pt x="5052" y="329"/>
                </a:lnTo>
                <a:lnTo>
                  <a:pt x="5094" y="363"/>
                </a:lnTo>
                <a:lnTo>
                  <a:pt x="5119" y="405"/>
                </a:lnTo>
                <a:lnTo>
                  <a:pt x="5153" y="489"/>
                </a:lnTo>
                <a:lnTo>
                  <a:pt x="5187" y="582"/>
                </a:lnTo>
                <a:lnTo>
                  <a:pt x="5204" y="650"/>
                </a:lnTo>
                <a:lnTo>
                  <a:pt x="5229" y="683"/>
                </a:lnTo>
                <a:lnTo>
                  <a:pt x="5263" y="709"/>
                </a:lnTo>
                <a:lnTo>
                  <a:pt x="5296" y="734"/>
                </a:lnTo>
                <a:lnTo>
                  <a:pt x="5339" y="759"/>
                </a:lnTo>
                <a:lnTo>
                  <a:pt x="5389" y="776"/>
                </a:lnTo>
                <a:lnTo>
                  <a:pt x="5440" y="793"/>
                </a:lnTo>
                <a:lnTo>
                  <a:pt x="5482" y="802"/>
                </a:lnTo>
                <a:lnTo>
                  <a:pt x="5524" y="810"/>
                </a:lnTo>
                <a:lnTo>
                  <a:pt x="5499" y="793"/>
                </a:lnTo>
                <a:lnTo>
                  <a:pt x="5482" y="768"/>
                </a:lnTo>
                <a:lnTo>
                  <a:pt x="5482" y="751"/>
                </a:lnTo>
                <a:lnTo>
                  <a:pt x="5474" y="717"/>
                </a:lnTo>
                <a:lnTo>
                  <a:pt x="5474" y="692"/>
                </a:lnTo>
                <a:lnTo>
                  <a:pt x="5482" y="675"/>
                </a:lnTo>
                <a:lnTo>
                  <a:pt x="5490" y="675"/>
                </a:lnTo>
                <a:lnTo>
                  <a:pt x="5490" y="667"/>
                </a:lnTo>
                <a:lnTo>
                  <a:pt x="5490" y="650"/>
                </a:lnTo>
                <a:lnTo>
                  <a:pt x="5516" y="624"/>
                </a:lnTo>
                <a:lnTo>
                  <a:pt x="5533" y="591"/>
                </a:lnTo>
                <a:lnTo>
                  <a:pt x="5549" y="574"/>
                </a:lnTo>
                <a:lnTo>
                  <a:pt x="5566" y="548"/>
                </a:lnTo>
                <a:lnTo>
                  <a:pt x="5575" y="565"/>
                </a:lnTo>
                <a:lnTo>
                  <a:pt x="5575" y="582"/>
                </a:lnTo>
                <a:lnTo>
                  <a:pt x="5558" y="608"/>
                </a:lnTo>
                <a:lnTo>
                  <a:pt x="5549" y="608"/>
                </a:lnTo>
                <a:lnTo>
                  <a:pt x="5533" y="624"/>
                </a:lnTo>
                <a:lnTo>
                  <a:pt x="5516" y="658"/>
                </a:lnTo>
                <a:lnTo>
                  <a:pt x="5507" y="700"/>
                </a:lnTo>
                <a:lnTo>
                  <a:pt x="5507" y="742"/>
                </a:lnTo>
                <a:lnTo>
                  <a:pt x="5516" y="768"/>
                </a:lnTo>
                <a:lnTo>
                  <a:pt x="5524" y="793"/>
                </a:lnTo>
                <a:lnTo>
                  <a:pt x="5541" y="802"/>
                </a:lnTo>
                <a:lnTo>
                  <a:pt x="5541" y="818"/>
                </a:lnTo>
                <a:lnTo>
                  <a:pt x="5541" y="827"/>
                </a:lnTo>
                <a:lnTo>
                  <a:pt x="5549" y="844"/>
                </a:lnTo>
                <a:lnTo>
                  <a:pt x="5549" y="852"/>
                </a:lnTo>
                <a:lnTo>
                  <a:pt x="5558" y="869"/>
                </a:lnTo>
                <a:lnTo>
                  <a:pt x="5549" y="886"/>
                </a:lnTo>
                <a:lnTo>
                  <a:pt x="5541" y="903"/>
                </a:lnTo>
                <a:lnTo>
                  <a:pt x="5533" y="920"/>
                </a:lnTo>
                <a:lnTo>
                  <a:pt x="5533" y="920"/>
                </a:lnTo>
                <a:lnTo>
                  <a:pt x="5533" y="920"/>
                </a:lnTo>
                <a:lnTo>
                  <a:pt x="5533" y="928"/>
                </a:lnTo>
                <a:lnTo>
                  <a:pt x="5533" y="937"/>
                </a:lnTo>
                <a:lnTo>
                  <a:pt x="5533" y="937"/>
                </a:lnTo>
                <a:lnTo>
                  <a:pt x="5533" y="937"/>
                </a:lnTo>
                <a:lnTo>
                  <a:pt x="5533" y="945"/>
                </a:lnTo>
                <a:lnTo>
                  <a:pt x="5533" y="945"/>
                </a:lnTo>
                <a:lnTo>
                  <a:pt x="5533" y="953"/>
                </a:lnTo>
                <a:lnTo>
                  <a:pt x="5533" y="953"/>
                </a:lnTo>
                <a:lnTo>
                  <a:pt x="5533" y="953"/>
                </a:lnTo>
                <a:lnTo>
                  <a:pt x="5533" y="962"/>
                </a:lnTo>
                <a:lnTo>
                  <a:pt x="5533" y="962"/>
                </a:lnTo>
                <a:lnTo>
                  <a:pt x="5533" y="962"/>
                </a:lnTo>
                <a:lnTo>
                  <a:pt x="5533" y="970"/>
                </a:lnTo>
                <a:lnTo>
                  <a:pt x="5533" y="979"/>
                </a:lnTo>
                <a:lnTo>
                  <a:pt x="5533" y="987"/>
                </a:lnTo>
                <a:lnTo>
                  <a:pt x="5541" y="987"/>
                </a:lnTo>
                <a:lnTo>
                  <a:pt x="5541" y="987"/>
                </a:lnTo>
                <a:lnTo>
                  <a:pt x="5549" y="987"/>
                </a:lnTo>
                <a:lnTo>
                  <a:pt x="5549" y="996"/>
                </a:lnTo>
                <a:lnTo>
                  <a:pt x="5558" y="996"/>
                </a:lnTo>
                <a:lnTo>
                  <a:pt x="5558" y="996"/>
                </a:lnTo>
                <a:lnTo>
                  <a:pt x="5558" y="996"/>
                </a:lnTo>
                <a:lnTo>
                  <a:pt x="5566" y="996"/>
                </a:lnTo>
                <a:lnTo>
                  <a:pt x="5566" y="996"/>
                </a:lnTo>
                <a:lnTo>
                  <a:pt x="5583" y="996"/>
                </a:lnTo>
                <a:lnTo>
                  <a:pt x="5592" y="996"/>
                </a:lnTo>
                <a:lnTo>
                  <a:pt x="5592" y="1021"/>
                </a:lnTo>
                <a:lnTo>
                  <a:pt x="5583" y="1021"/>
                </a:lnTo>
                <a:lnTo>
                  <a:pt x="5566" y="1029"/>
                </a:lnTo>
                <a:lnTo>
                  <a:pt x="5558" y="1029"/>
                </a:lnTo>
                <a:lnTo>
                  <a:pt x="5558" y="1029"/>
                </a:lnTo>
                <a:lnTo>
                  <a:pt x="5549" y="1038"/>
                </a:lnTo>
                <a:lnTo>
                  <a:pt x="5541" y="1046"/>
                </a:lnTo>
                <a:lnTo>
                  <a:pt x="5541" y="1046"/>
                </a:lnTo>
                <a:lnTo>
                  <a:pt x="5541" y="1046"/>
                </a:lnTo>
                <a:lnTo>
                  <a:pt x="5541" y="1055"/>
                </a:lnTo>
                <a:lnTo>
                  <a:pt x="5533" y="1055"/>
                </a:lnTo>
                <a:lnTo>
                  <a:pt x="5533" y="1055"/>
                </a:lnTo>
                <a:lnTo>
                  <a:pt x="5533" y="1063"/>
                </a:lnTo>
                <a:lnTo>
                  <a:pt x="5524" y="1063"/>
                </a:lnTo>
                <a:lnTo>
                  <a:pt x="5516" y="1063"/>
                </a:lnTo>
                <a:lnTo>
                  <a:pt x="5499" y="1046"/>
                </a:lnTo>
                <a:lnTo>
                  <a:pt x="5482" y="1021"/>
                </a:lnTo>
                <a:lnTo>
                  <a:pt x="5482" y="1012"/>
                </a:lnTo>
                <a:lnTo>
                  <a:pt x="5482" y="1004"/>
                </a:lnTo>
                <a:lnTo>
                  <a:pt x="5490" y="970"/>
                </a:lnTo>
                <a:lnTo>
                  <a:pt x="5499" y="945"/>
                </a:lnTo>
                <a:lnTo>
                  <a:pt x="5507" y="937"/>
                </a:lnTo>
                <a:lnTo>
                  <a:pt x="5507" y="928"/>
                </a:lnTo>
                <a:lnTo>
                  <a:pt x="5516" y="903"/>
                </a:lnTo>
                <a:lnTo>
                  <a:pt x="5516" y="886"/>
                </a:lnTo>
                <a:lnTo>
                  <a:pt x="5516" y="869"/>
                </a:lnTo>
                <a:lnTo>
                  <a:pt x="5507" y="861"/>
                </a:lnTo>
                <a:lnTo>
                  <a:pt x="5490" y="844"/>
                </a:lnTo>
                <a:lnTo>
                  <a:pt x="5474" y="827"/>
                </a:lnTo>
                <a:lnTo>
                  <a:pt x="5423" y="818"/>
                </a:lnTo>
                <a:lnTo>
                  <a:pt x="5364" y="818"/>
                </a:lnTo>
                <a:lnTo>
                  <a:pt x="5305" y="818"/>
                </a:lnTo>
                <a:lnTo>
                  <a:pt x="5254" y="810"/>
                </a:lnTo>
                <a:lnTo>
                  <a:pt x="5229" y="802"/>
                </a:lnTo>
                <a:lnTo>
                  <a:pt x="5187" y="785"/>
                </a:lnTo>
                <a:lnTo>
                  <a:pt x="5153" y="759"/>
                </a:lnTo>
                <a:lnTo>
                  <a:pt x="5136" y="734"/>
                </a:lnTo>
                <a:lnTo>
                  <a:pt x="5128" y="717"/>
                </a:lnTo>
                <a:lnTo>
                  <a:pt x="5128" y="692"/>
                </a:lnTo>
                <a:lnTo>
                  <a:pt x="5128" y="650"/>
                </a:lnTo>
                <a:lnTo>
                  <a:pt x="5128" y="616"/>
                </a:lnTo>
                <a:lnTo>
                  <a:pt x="5136" y="591"/>
                </a:lnTo>
                <a:lnTo>
                  <a:pt x="5145" y="565"/>
                </a:lnTo>
                <a:lnTo>
                  <a:pt x="5145" y="532"/>
                </a:lnTo>
                <a:lnTo>
                  <a:pt x="5136" y="498"/>
                </a:lnTo>
                <a:lnTo>
                  <a:pt x="5103" y="430"/>
                </a:lnTo>
                <a:lnTo>
                  <a:pt x="5069" y="397"/>
                </a:lnTo>
                <a:lnTo>
                  <a:pt x="5052" y="371"/>
                </a:lnTo>
                <a:lnTo>
                  <a:pt x="5035" y="363"/>
                </a:lnTo>
                <a:lnTo>
                  <a:pt x="5035" y="354"/>
                </a:lnTo>
                <a:lnTo>
                  <a:pt x="5035" y="354"/>
                </a:lnTo>
                <a:lnTo>
                  <a:pt x="5018" y="346"/>
                </a:lnTo>
                <a:lnTo>
                  <a:pt x="5010" y="338"/>
                </a:lnTo>
                <a:lnTo>
                  <a:pt x="5001" y="329"/>
                </a:lnTo>
                <a:lnTo>
                  <a:pt x="4984" y="321"/>
                </a:lnTo>
                <a:lnTo>
                  <a:pt x="4959" y="312"/>
                </a:lnTo>
                <a:lnTo>
                  <a:pt x="4934" y="295"/>
                </a:lnTo>
                <a:lnTo>
                  <a:pt x="4934" y="287"/>
                </a:lnTo>
                <a:lnTo>
                  <a:pt x="4925" y="287"/>
                </a:lnTo>
                <a:lnTo>
                  <a:pt x="4909" y="270"/>
                </a:lnTo>
                <a:lnTo>
                  <a:pt x="4892" y="262"/>
                </a:lnTo>
                <a:lnTo>
                  <a:pt x="4850" y="262"/>
                </a:lnTo>
                <a:lnTo>
                  <a:pt x="4816" y="262"/>
                </a:lnTo>
                <a:lnTo>
                  <a:pt x="4799" y="262"/>
                </a:lnTo>
                <a:lnTo>
                  <a:pt x="4790" y="262"/>
                </a:lnTo>
                <a:lnTo>
                  <a:pt x="4782" y="278"/>
                </a:lnTo>
                <a:lnTo>
                  <a:pt x="4774" y="304"/>
                </a:lnTo>
                <a:lnTo>
                  <a:pt x="4774" y="338"/>
                </a:lnTo>
                <a:lnTo>
                  <a:pt x="4774" y="363"/>
                </a:lnTo>
                <a:lnTo>
                  <a:pt x="4774" y="380"/>
                </a:lnTo>
                <a:lnTo>
                  <a:pt x="4774" y="397"/>
                </a:lnTo>
                <a:lnTo>
                  <a:pt x="4765" y="405"/>
                </a:lnTo>
                <a:lnTo>
                  <a:pt x="4757" y="430"/>
                </a:lnTo>
                <a:lnTo>
                  <a:pt x="4757" y="447"/>
                </a:lnTo>
                <a:lnTo>
                  <a:pt x="4740" y="456"/>
                </a:lnTo>
                <a:lnTo>
                  <a:pt x="4731" y="498"/>
                </a:lnTo>
                <a:lnTo>
                  <a:pt x="4715" y="515"/>
                </a:lnTo>
                <a:lnTo>
                  <a:pt x="4656" y="557"/>
                </a:lnTo>
                <a:lnTo>
                  <a:pt x="4613" y="599"/>
                </a:lnTo>
                <a:lnTo>
                  <a:pt x="4597" y="624"/>
                </a:lnTo>
                <a:lnTo>
                  <a:pt x="4580" y="641"/>
                </a:lnTo>
                <a:lnTo>
                  <a:pt x="4571" y="683"/>
                </a:lnTo>
                <a:lnTo>
                  <a:pt x="4563" y="726"/>
                </a:lnTo>
                <a:lnTo>
                  <a:pt x="4554" y="793"/>
                </a:lnTo>
                <a:lnTo>
                  <a:pt x="4529" y="852"/>
                </a:lnTo>
                <a:lnTo>
                  <a:pt x="4504" y="903"/>
                </a:lnTo>
                <a:lnTo>
                  <a:pt x="4462" y="945"/>
                </a:lnTo>
                <a:lnTo>
                  <a:pt x="4453" y="953"/>
                </a:lnTo>
                <a:lnTo>
                  <a:pt x="4453" y="970"/>
                </a:lnTo>
                <a:lnTo>
                  <a:pt x="4428" y="987"/>
                </a:lnTo>
                <a:lnTo>
                  <a:pt x="4411" y="996"/>
                </a:lnTo>
                <a:lnTo>
                  <a:pt x="4411" y="1004"/>
                </a:lnTo>
                <a:lnTo>
                  <a:pt x="4403" y="1012"/>
                </a:lnTo>
                <a:lnTo>
                  <a:pt x="4394" y="1046"/>
                </a:lnTo>
                <a:lnTo>
                  <a:pt x="4386" y="1088"/>
                </a:lnTo>
                <a:lnTo>
                  <a:pt x="4386" y="1105"/>
                </a:lnTo>
                <a:lnTo>
                  <a:pt x="4386" y="1122"/>
                </a:lnTo>
                <a:lnTo>
                  <a:pt x="4403" y="1147"/>
                </a:lnTo>
                <a:lnTo>
                  <a:pt x="4428" y="1173"/>
                </a:lnTo>
                <a:lnTo>
                  <a:pt x="4445" y="1190"/>
                </a:lnTo>
                <a:lnTo>
                  <a:pt x="4470" y="1198"/>
                </a:lnTo>
                <a:lnTo>
                  <a:pt x="4495" y="1206"/>
                </a:lnTo>
                <a:lnTo>
                  <a:pt x="4512" y="1215"/>
                </a:lnTo>
                <a:lnTo>
                  <a:pt x="4521" y="1215"/>
                </a:lnTo>
                <a:lnTo>
                  <a:pt x="4521" y="1223"/>
                </a:lnTo>
                <a:lnTo>
                  <a:pt x="4529" y="1232"/>
                </a:lnTo>
                <a:lnTo>
                  <a:pt x="4529" y="1232"/>
                </a:lnTo>
                <a:lnTo>
                  <a:pt x="4529" y="1249"/>
                </a:lnTo>
                <a:lnTo>
                  <a:pt x="4529" y="1266"/>
                </a:lnTo>
                <a:lnTo>
                  <a:pt x="4521" y="1282"/>
                </a:lnTo>
                <a:lnTo>
                  <a:pt x="4521" y="1291"/>
                </a:lnTo>
                <a:lnTo>
                  <a:pt x="4487" y="1308"/>
                </a:lnTo>
                <a:lnTo>
                  <a:pt x="4495" y="1282"/>
                </a:lnTo>
                <a:lnTo>
                  <a:pt x="4504" y="1266"/>
                </a:lnTo>
                <a:lnTo>
                  <a:pt x="4504" y="1257"/>
                </a:lnTo>
                <a:lnTo>
                  <a:pt x="4504" y="1249"/>
                </a:lnTo>
                <a:lnTo>
                  <a:pt x="4487" y="1232"/>
                </a:lnTo>
                <a:lnTo>
                  <a:pt x="4462" y="1215"/>
                </a:lnTo>
                <a:lnTo>
                  <a:pt x="4428" y="1215"/>
                </a:lnTo>
                <a:lnTo>
                  <a:pt x="4403" y="1215"/>
                </a:lnTo>
                <a:lnTo>
                  <a:pt x="4377" y="1206"/>
                </a:lnTo>
                <a:lnTo>
                  <a:pt x="4369" y="1190"/>
                </a:lnTo>
                <a:lnTo>
                  <a:pt x="4360" y="1173"/>
                </a:lnTo>
                <a:lnTo>
                  <a:pt x="4360" y="1164"/>
                </a:lnTo>
                <a:lnTo>
                  <a:pt x="4360" y="1114"/>
                </a:lnTo>
                <a:lnTo>
                  <a:pt x="4352" y="1046"/>
                </a:lnTo>
                <a:lnTo>
                  <a:pt x="4369" y="1012"/>
                </a:lnTo>
                <a:lnTo>
                  <a:pt x="4394" y="979"/>
                </a:lnTo>
                <a:lnTo>
                  <a:pt x="4411" y="953"/>
                </a:lnTo>
                <a:lnTo>
                  <a:pt x="4445" y="928"/>
                </a:lnTo>
                <a:lnTo>
                  <a:pt x="4495" y="894"/>
                </a:lnTo>
                <a:lnTo>
                  <a:pt x="4537" y="844"/>
                </a:lnTo>
                <a:lnTo>
                  <a:pt x="4546" y="793"/>
                </a:lnTo>
                <a:lnTo>
                  <a:pt x="4537" y="742"/>
                </a:lnTo>
                <a:lnTo>
                  <a:pt x="4537" y="717"/>
                </a:lnTo>
                <a:lnTo>
                  <a:pt x="4537" y="692"/>
                </a:lnTo>
                <a:lnTo>
                  <a:pt x="4546" y="667"/>
                </a:lnTo>
                <a:lnTo>
                  <a:pt x="4563" y="641"/>
                </a:lnTo>
                <a:lnTo>
                  <a:pt x="4571" y="624"/>
                </a:lnTo>
                <a:lnTo>
                  <a:pt x="4588" y="591"/>
                </a:lnTo>
                <a:lnTo>
                  <a:pt x="4605" y="548"/>
                </a:lnTo>
                <a:lnTo>
                  <a:pt x="4622" y="506"/>
                </a:lnTo>
                <a:lnTo>
                  <a:pt x="4622" y="464"/>
                </a:lnTo>
                <a:lnTo>
                  <a:pt x="4622" y="422"/>
                </a:lnTo>
                <a:lnTo>
                  <a:pt x="4613" y="397"/>
                </a:lnTo>
                <a:lnTo>
                  <a:pt x="4588" y="371"/>
                </a:lnTo>
                <a:lnTo>
                  <a:pt x="4563" y="354"/>
                </a:lnTo>
                <a:lnTo>
                  <a:pt x="4529" y="329"/>
                </a:lnTo>
                <a:lnTo>
                  <a:pt x="4504" y="304"/>
                </a:lnTo>
                <a:lnTo>
                  <a:pt x="4495" y="262"/>
                </a:lnTo>
                <a:lnTo>
                  <a:pt x="4487" y="228"/>
                </a:lnTo>
                <a:lnTo>
                  <a:pt x="4462" y="177"/>
                </a:lnTo>
                <a:lnTo>
                  <a:pt x="4436" y="127"/>
                </a:lnTo>
                <a:lnTo>
                  <a:pt x="4419" y="110"/>
                </a:lnTo>
                <a:lnTo>
                  <a:pt x="4403" y="101"/>
                </a:lnTo>
                <a:lnTo>
                  <a:pt x="4394" y="101"/>
                </a:lnTo>
                <a:lnTo>
                  <a:pt x="4394" y="101"/>
                </a:lnTo>
                <a:lnTo>
                  <a:pt x="4394" y="101"/>
                </a:lnTo>
                <a:lnTo>
                  <a:pt x="4386" y="101"/>
                </a:lnTo>
                <a:lnTo>
                  <a:pt x="4386" y="101"/>
                </a:lnTo>
                <a:lnTo>
                  <a:pt x="4377" y="101"/>
                </a:lnTo>
                <a:lnTo>
                  <a:pt x="4377" y="101"/>
                </a:lnTo>
                <a:lnTo>
                  <a:pt x="4369" y="101"/>
                </a:lnTo>
                <a:lnTo>
                  <a:pt x="4369" y="93"/>
                </a:lnTo>
                <a:lnTo>
                  <a:pt x="4369" y="93"/>
                </a:lnTo>
                <a:lnTo>
                  <a:pt x="4360" y="93"/>
                </a:lnTo>
                <a:lnTo>
                  <a:pt x="4344" y="93"/>
                </a:lnTo>
                <a:lnTo>
                  <a:pt x="4344" y="93"/>
                </a:lnTo>
                <a:lnTo>
                  <a:pt x="4344" y="93"/>
                </a:lnTo>
                <a:lnTo>
                  <a:pt x="4335" y="84"/>
                </a:lnTo>
                <a:lnTo>
                  <a:pt x="4318" y="76"/>
                </a:lnTo>
                <a:lnTo>
                  <a:pt x="4310" y="76"/>
                </a:lnTo>
                <a:lnTo>
                  <a:pt x="4310" y="76"/>
                </a:lnTo>
                <a:lnTo>
                  <a:pt x="4301" y="68"/>
                </a:lnTo>
                <a:lnTo>
                  <a:pt x="4293" y="68"/>
                </a:lnTo>
                <a:lnTo>
                  <a:pt x="4293" y="59"/>
                </a:lnTo>
                <a:lnTo>
                  <a:pt x="4284" y="59"/>
                </a:lnTo>
                <a:lnTo>
                  <a:pt x="4284" y="59"/>
                </a:lnTo>
                <a:lnTo>
                  <a:pt x="4284" y="59"/>
                </a:lnTo>
                <a:lnTo>
                  <a:pt x="4284" y="51"/>
                </a:lnTo>
                <a:lnTo>
                  <a:pt x="4284" y="51"/>
                </a:lnTo>
                <a:lnTo>
                  <a:pt x="4268" y="51"/>
                </a:lnTo>
                <a:lnTo>
                  <a:pt x="4259" y="51"/>
                </a:lnTo>
                <a:lnTo>
                  <a:pt x="4242" y="42"/>
                </a:lnTo>
                <a:lnTo>
                  <a:pt x="4234" y="42"/>
                </a:lnTo>
                <a:lnTo>
                  <a:pt x="4234" y="42"/>
                </a:lnTo>
                <a:lnTo>
                  <a:pt x="4225" y="34"/>
                </a:lnTo>
                <a:lnTo>
                  <a:pt x="4217" y="34"/>
                </a:lnTo>
                <a:lnTo>
                  <a:pt x="4200" y="34"/>
                </a:lnTo>
                <a:lnTo>
                  <a:pt x="4192" y="34"/>
                </a:lnTo>
                <a:lnTo>
                  <a:pt x="4175" y="34"/>
                </a:lnTo>
                <a:lnTo>
                  <a:pt x="4166" y="34"/>
                </a:lnTo>
                <a:lnTo>
                  <a:pt x="4166" y="25"/>
                </a:lnTo>
                <a:lnTo>
                  <a:pt x="4150" y="25"/>
                </a:lnTo>
                <a:lnTo>
                  <a:pt x="4141" y="25"/>
                </a:lnTo>
                <a:lnTo>
                  <a:pt x="4141" y="25"/>
                </a:lnTo>
                <a:lnTo>
                  <a:pt x="4141" y="25"/>
                </a:lnTo>
                <a:lnTo>
                  <a:pt x="4133" y="25"/>
                </a:lnTo>
                <a:lnTo>
                  <a:pt x="4133" y="25"/>
                </a:lnTo>
                <a:lnTo>
                  <a:pt x="4107" y="25"/>
                </a:lnTo>
                <a:lnTo>
                  <a:pt x="4082" y="25"/>
                </a:lnTo>
                <a:lnTo>
                  <a:pt x="4023" y="25"/>
                </a:lnTo>
                <a:lnTo>
                  <a:pt x="3972" y="34"/>
                </a:lnTo>
                <a:lnTo>
                  <a:pt x="3956" y="42"/>
                </a:lnTo>
                <a:lnTo>
                  <a:pt x="3947" y="42"/>
                </a:lnTo>
                <a:lnTo>
                  <a:pt x="3922" y="59"/>
                </a:lnTo>
                <a:lnTo>
                  <a:pt x="3905" y="76"/>
                </a:lnTo>
                <a:lnTo>
                  <a:pt x="3897" y="76"/>
                </a:lnTo>
                <a:lnTo>
                  <a:pt x="3888" y="84"/>
                </a:lnTo>
                <a:lnTo>
                  <a:pt x="3854" y="101"/>
                </a:lnTo>
                <a:lnTo>
                  <a:pt x="3812" y="127"/>
                </a:lnTo>
                <a:lnTo>
                  <a:pt x="3804" y="135"/>
                </a:lnTo>
                <a:lnTo>
                  <a:pt x="3795" y="144"/>
                </a:lnTo>
                <a:lnTo>
                  <a:pt x="3787" y="144"/>
                </a:lnTo>
                <a:lnTo>
                  <a:pt x="3787" y="152"/>
                </a:lnTo>
                <a:lnTo>
                  <a:pt x="3787" y="160"/>
                </a:lnTo>
                <a:lnTo>
                  <a:pt x="3787" y="160"/>
                </a:lnTo>
                <a:lnTo>
                  <a:pt x="3762" y="160"/>
                </a:lnTo>
                <a:lnTo>
                  <a:pt x="3762" y="160"/>
                </a:lnTo>
                <a:lnTo>
                  <a:pt x="3753" y="160"/>
                </a:lnTo>
                <a:lnTo>
                  <a:pt x="3753" y="160"/>
                </a:lnTo>
                <a:lnTo>
                  <a:pt x="3745" y="169"/>
                </a:lnTo>
                <a:lnTo>
                  <a:pt x="3745" y="169"/>
                </a:lnTo>
                <a:lnTo>
                  <a:pt x="3745" y="177"/>
                </a:lnTo>
                <a:lnTo>
                  <a:pt x="3736" y="177"/>
                </a:lnTo>
                <a:lnTo>
                  <a:pt x="3736" y="177"/>
                </a:lnTo>
                <a:lnTo>
                  <a:pt x="3711" y="186"/>
                </a:lnTo>
                <a:lnTo>
                  <a:pt x="3711" y="186"/>
                </a:lnTo>
                <a:lnTo>
                  <a:pt x="3703" y="186"/>
                </a:lnTo>
                <a:lnTo>
                  <a:pt x="3686" y="194"/>
                </a:lnTo>
                <a:lnTo>
                  <a:pt x="3677" y="194"/>
                </a:lnTo>
                <a:lnTo>
                  <a:pt x="3669" y="203"/>
                </a:lnTo>
                <a:lnTo>
                  <a:pt x="3669" y="203"/>
                </a:lnTo>
                <a:lnTo>
                  <a:pt x="3660" y="203"/>
                </a:lnTo>
                <a:lnTo>
                  <a:pt x="3652" y="203"/>
                </a:lnTo>
                <a:lnTo>
                  <a:pt x="3644" y="203"/>
                </a:lnTo>
                <a:lnTo>
                  <a:pt x="3644" y="203"/>
                </a:lnTo>
                <a:lnTo>
                  <a:pt x="3635" y="203"/>
                </a:lnTo>
                <a:lnTo>
                  <a:pt x="3635" y="211"/>
                </a:lnTo>
                <a:lnTo>
                  <a:pt x="3635" y="211"/>
                </a:lnTo>
                <a:lnTo>
                  <a:pt x="3627" y="211"/>
                </a:lnTo>
                <a:lnTo>
                  <a:pt x="3610" y="211"/>
                </a:lnTo>
                <a:lnTo>
                  <a:pt x="3601" y="211"/>
                </a:lnTo>
                <a:lnTo>
                  <a:pt x="3585" y="211"/>
                </a:lnTo>
                <a:lnTo>
                  <a:pt x="3585" y="211"/>
                </a:lnTo>
                <a:lnTo>
                  <a:pt x="3576" y="211"/>
                </a:lnTo>
                <a:lnTo>
                  <a:pt x="3576" y="211"/>
                </a:lnTo>
                <a:lnTo>
                  <a:pt x="3568" y="211"/>
                </a:lnTo>
                <a:lnTo>
                  <a:pt x="3559" y="211"/>
                </a:lnTo>
                <a:lnTo>
                  <a:pt x="3559" y="203"/>
                </a:lnTo>
                <a:lnTo>
                  <a:pt x="3551" y="211"/>
                </a:lnTo>
                <a:lnTo>
                  <a:pt x="3534" y="194"/>
                </a:lnTo>
                <a:lnTo>
                  <a:pt x="3534" y="194"/>
                </a:lnTo>
                <a:lnTo>
                  <a:pt x="3525" y="186"/>
                </a:lnTo>
                <a:lnTo>
                  <a:pt x="3517" y="186"/>
                </a:lnTo>
                <a:lnTo>
                  <a:pt x="3509" y="177"/>
                </a:lnTo>
                <a:lnTo>
                  <a:pt x="3509" y="177"/>
                </a:lnTo>
                <a:lnTo>
                  <a:pt x="3509" y="169"/>
                </a:lnTo>
                <a:lnTo>
                  <a:pt x="3500" y="169"/>
                </a:lnTo>
                <a:lnTo>
                  <a:pt x="3500" y="160"/>
                </a:lnTo>
                <a:lnTo>
                  <a:pt x="3500" y="160"/>
                </a:lnTo>
                <a:lnTo>
                  <a:pt x="3492" y="160"/>
                </a:lnTo>
                <a:lnTo>
                  <a:pt x="3483" y="152"/>
                </a:lnTo>
                <a:lnTo>
                  <a:pt x="3475" y="152"/>
                </a:lnTo>
                <a:lnTo>
                  <a:pt x="3458" y="135"/>
                </a:lnTo>
                <a:lnTo>
                  <a:pt x="3450" y="127"/>
                </a:lnTo>
                <a:lnTo>
                  <a:pt x="3424" y="118"/>
                </a:lnTo>
                <a:lnTo>
                  <a:pt x="3407" y="101"/>
                </a:lnTo>
                <a:lnTo>
                  <a:pt x="3391" y="93"/>
                </a:lnTo>
                <a:lnTo>
                  <a:pt x="3365" y="93"/>
                </a:lnTo>
                <a:lnTo>
                  <a:pt x="3340" y="93"/>
                </a:lnTo>
                <a:lnTo>
                  <a:pt x="3323" y="101"/>
                </a:lnTo>
                <a:lnTo>
                  <a:pt x="3323" y="110"/>
                </a:lnTo>
                <a:lnTo>
                  <a:pt x="3315" y="118"/>
                </a:lnTo>
                <a:lnTo>
                  <a:pt x="3306" y="127"/>
                </a:lnTo>
                <a:lnTo>
                  <a:pt x="3289" y="135"/>
                </a:lnTo>
                <a:lnTo>
                  <a:pt x="3272" y="144"/>
                </a:lnTo>
                <a:lnTo>
                  <a:pt x="3264" y="152"/>
                </a:lnTo>
                <a:lnTo>
                  <a:pt x="3247" y="177"/>
                </a:lnTo>
                <a:lnTo>
                  <a:pt x="3247" y="177"/>
                </a:lnTo>
                <a:lnTo>
                  <a:pt x="3247" y="177"/>
                </a:lnTo>
                <a:lnTo>
                  <a:pt x="3239" y="186"/>
                </a:lnTo>
                <a:lnTo>
                  <a:pt x="3239" y="186"/>
                </a:lnTo>
                <a:lnTo>
                  <a:pt x="3239" y="194"/>
                </a:lnTo>
                <a:lnTo>
                  <a:pt x="3239" y="194"/>
                </a:lnTo>
                <a:lnTo>
                  <a:pt x="3239" y="203"/>
                </a:lnTo>
                <a:lnTo>
                  <a:pt x="3239" y="203"/>
                </a:lnTo>
                <a:lnTo>
                  <a:pt x="3230" y="203"/>
                </a:lnTo>
                <a:lnTo>
                  <a:pt x="3230" y="219"/>
                </a:lnTo>
                <a:lnTo>
                  <a:pt x="3222" y="228"/>
                </a:lnTo>
                <a:lnTo>
                  <a:pt x="3222" y="236"/>
                </a:lnTo>
                <a:lnTo>
                  <a:pt x="3222" y="253"/>
                </a:lnTo>
                <a:lnTo>
                  <a:pt x="3222" y="262"/>
                </a:lnTo>
                <a:lnTo>
                  <a:pt x="3222" y="262"/>
                </a:lnTo>
                <a:lnTo>
                  <a:pt x="3213" y="270"/>
                </a:lnTo>
                <a:lnTo>
                  <a:pt x="3213" y="270"/>
                </a:lnTo>
                <a:lnTo>
                  <a:pt x="3213" y="270"/>
                </a:lnTo>
                <a:lnTo>
                  <a:pt x="3213" y="278"/>
                </a:lnTo>
                <a:lnTo>
                  <a:pt x="3213" y="278"/>
                </a:lnTo>
                <a:lnTo>
                  <a:pt x="3213" y="287"/>
                </a:lnTo>
                <a:lnTo>
                  <a:pt x="3205" y="295"/>
                </a:lnTo>
                <a:lnTo>
                  <a:pt x="3197" y="304"/>
                </a:lnTo>
                <a:lnTo>
                  <a:pt x="3197" y="312"/>
                </a:lnTo>
                <a:lnTo>
                  <a:pt x="3197" y="329"/>
                </a:lnTo>
                <a:lnTo>
                  <a:pt x="3197" y="338"/>
                </a:lnTo>
                <a:lnTo>
                  <a:pt x="3188" y="346"/>
                </a:lnTo>
                <a:lnTo>
                  <a:pt x="3188" y="346"/>
                </a:lnTo>
                <a:lnTo>
                  <a:pt x="3188" y="346"/>
                </a:lnTo>
                <a:lnTo>
                  <a:pt x="3188" y="354"/>
                </a:lnTo>
                <a:lnTo>
                  <a:pt x="3180" y="354"/>
                </a:lnTo>
                <a:lnTo>
                  <a:pt x="3180" y="354"/>
                </a:lnTo>
                <a:lnTo>
                  <a:pt x="3180" y="363"/>
                </a:lnTo>
                <a:lnTo>
                  <a:pt x="3180" y="363"/>
                </a:lnTo>
                <a:lnTo>
                  <a:pt x="3180" y="363"/>
                </a:lnTo>
                <a:lnTo>
                  <a:pt x="3171" y="363"/>
                </a:lnTo>
                <a:lnTo>
                  <a:pt x="3171" y="371"/>
                </a:lnTo>
                <a:lnTo>
                  <a:pt x="3171" y="371"/>
                </a:lnTo>
                <a:lnTo>
                  <a:pt x="3171" y="371"/>
                </a:lnTo>
                <a:lnTo>
                  <a:pt x="3163" y="371"/>
                </a:lnTo>
                <a:lnTo>
                  <a:pt x="3154" y="371"/>
                </a:lnTo>
                <a:lnTo>
                  <a:pt x="3154" y="380"/>
                </a:lnTo>
                <a:lnTo>
                  <a:pt x="3154" y="380"/>
                </a:lnTo>
                <a:lnTo>
                  <a:pt x="3154" y="380"/>
                </a:lnTo>
                <a:lnTo>
                  <a:pt x="3146" y="380"/>
                </a:lnTo>
                <a:lnTo>
                  <a:pt x="3146" y="388"/>
                </a:lnTo>
                <a:lnTo>
                  <a:pt x="3138" y="397"/>
                </a:lnTo>
                <a:lnTo>
                  <a:pt x="3129" y="397"/>
                </a:lnTo>
                <a:lnTo>
                  <a:pt x="3121" y="405"/>
                </a:lnTo>
                <a:lnTo>
                  <a:pt x="3112" y="405"/>
                </a:lnTo>
                <a:lnTo>
                  <a:pt x="3095" y="405"/>
                </a:lnTo>
                <a:lnTo>
                  <a:pt x="3087" y="397"/>
                </a:lnTo>
                <a:lnTo>
                  <a:pt x="3087" y="397"/>
                </a:lnTo>
                <a:lnTo>
                  <a:pt x="3087" y="397"/>
                </a:lnTo>
                <a:lnTo>
                  <a:pt x="3087" y="397"/>
                </a:lnTo>
                <a:lnTo>
                  <a:pt x="3079" y="397"/>
                </a:lnTo>
                <a:lnTo>
                  <a:pt x="3070" y="380"/>
                </a:lnTo>
                <a:lnTo>
                  <a:pt x="3053" y="380"/>
                </a:lnTo>
                <a:lnTo>
                  <a:pt x="3045" y="371"/>
                </a:lnTo>
                <a:lnTo>
                  <a:pt x="3036" y="354"/>
                </a:lnTo>
                <a:lnTo>
                  <a:pt x="3019" y="338"/>
                </a:lnTo>
                <a:lnTo>
                  <a:pt x="3019" y="338"/>
                </a:lnTo>
                <a:lnTo>
                  <a:pt x="3019" y="329"/>
                </a:lnTo>
                <a:lnTo>
                  <a:pt x="3011" y="329"/>
                </a:lnTo>
                <a:lnTo>
                  <a:pt x="3011" y="329"/>
                </a:lnTo>
                <a:lnTo>
                  <a:pt x="3011" y="321"/>
                </a:lnTo>
                <a:lnTo>
                  <a:pt x="3011" y="321"/>
                </a:lnTo>
                <a:lnTo>
                  <a:pt x="3003" y="321"/>
                </a:lnTo>
                <a:lnTo>
                  <a:pt x="3003" y="312"/>
                </a:lnTo>
                <a:lnTo>
                  <a:pt x="2994" y="312"/>
                </a:lnTo>
                <a:lnTo>
                  <a:pt x="2994" y="312"/>
                </a:lnTo>
                <a:lnTo>
                  <a:pt x="2994" y="304"/>
                </a:lnTo>
                <a:lnTo>
                  <a:pt x="2986" y="304"/>
                </a:lnTo>
                <a:lnTo>
                  <a:pt x="2986" y="295"/>
                </a:lnTo>
                <a:lnTo>
                  <a:pt x="2977" y="295"/>
                </a:lnTo>
                <a:lnTo>
                  <a:pt x="2977" y="287"/>
                </a:lnTo>
                <a:lnTo>
                  <a:pt x="2977" y="287"/>
                </a:lnTo>
                <a:lnTo>
                  <a:pt x="2969" y="287"/>
                </a:lnTo>
                <a:lnTo>
                  <a:pt x="2969" y="278"/>
                </a:lnTo>
                <a:lnTo>
                  <a:pt x="2969" y="278"/>
                </a:lnTo>
                <a:lnTo>
                  <a:pt x="2969" y="278"/>
                </a:lnTo>
                <a:lnTo>
                  <a:pt x="2960" y="278"/>
                </a:lnTo>
                <a:lnTo>
                  <a:pt x="2960" y="278"/>
                </a:lnTo>
                <a:lnTo>
                  <a:pt x="2960" y="270"/>
                </a:lnTo>
                <a:lnTo>
                  <a:pt x="2960" y="270"/>
                </a:lnTo>
                <a:lnTo>
                  <a:pt x="2960" y="270"/>
                </a:lnTo>
                <a:lnTo>
                  <a:pt x="2952" y="270"/>
                </a:lnTo>
                <a:lnTo>
                  <a:pt x="2952" y="270"/>
                </a:lnTo>
                <a:lnTo>
                  <a:pt x="2952" y="270"/>
                </a:lnTo>
                <a:lnTo>
                  <a:pt x="2944" y="270"/>
                </a:lnTo>
                <a:lnTo>
                  <a:pt x="2935" y="270"/>
                </a:lnTo>
                <a:lnTo>
                  <a:pt x="2935" y="270"/>
                </a:lnTo>
                <a:lnTo>
                  <a:pt x="2927" y="270"/>
                </a:lnTo>
                <a:lnTo>
                  <a:pt x="2927" y="278"/>
                </a:lnTo>
                <a:lnTo>
                  <a:pt x="2918" y="287"/>
                </a:lnTo>
                <a:lnTo>
                  <a:pt x="2918" y="295"/>
                </a:lnTo>
                <a:lnTo>
                  <a:pt x="2910" y="295"/>
                </a:lnTo>
                <a:lnTo>
                  <a:pt x="2910" y="304"/>
                </a:lnTo>
                <a:lnTo>
                  <a:pt x="2910" y="312"/>
                </a:lnTo>
                <a:lnTo>
                  <a:pt x="2901" y="312"/>
                </a:lnTo>
                <a:lnTo>
                  <a:pt x="2901" y="321"/>
                </a:lnTo>
                <a:lnTo>
                  <a:pt x="2901" y="321"/>
                </a:lnTo>
                <a:lnTo>
                  <a:pt x="2901" y="329"/>
                </a:lnTo>
                <a:lnTo>
                  <a:pt x="2901" y="329"/>
                </a:lnTo>
                <a:lnTo>
                  <a:pt x="2901" y="329"/>
                </a:lnTo>
                <a:lnTo>
                  <a:pt x="2893" y="346"/>
                </a:lnTo>
                <a:lnTo>
                  <a:pt x="2893" y="354"/>
                </a:lnTo>
                <a:lnTo>
                  <a:pt x="2876" y="363"/>
                </a:lnTo>
                <a:lnTo>
                  <a:pt x="2868" y="380"/>
                </a:lnTo>
                <a:lnTo>
                  <a:pt x="2876" y="388"/>
                </a:lnTo>
                <a:lnTo>
                  <a:pt x="2876" y="388"/>
                </a:lnTo>
                <a:lnTo>
                  <a:pt x="2876" y="397"/>
                </a:lnTo>
                <a:lnTo>
                  <a:pt x="2876" y="397"/>
                </a:lnTo>
                <a:lnTo>
                  <a:pt x="2876" y="397"/>
                </a:lnTo>
                <a:lnTo>
                  <a:pt x="2868" y="397"/>
                </a:lnTo>
                <a:lnTo>
                  <a:pt x="2859" y="405"/>
                </a:lnTo>
                <a:lnTo>
                  <a:pt x="2859" y="405"/>
                </a:lnTo>
                <a:lnTo>
                  <a:pt x="2859" y="405"/>
                </a:lnTo>
                <a:lnTo>
                  <a:pt x="2859" y="405"/>
                </a:lnTo>
                <a:lnTo>
                  <a:pt x="2851" y="405"/>
                </a:lnTo>
                <a:lnTo>
                  <a:pt x="2851" y="405"/>
                </a:lnTo>
                <a:lnTo>
                  <a:pt x="2851" y="413"/>
                </a:lnTo>
                <a:lnTo>
                  <a:pt x="2842" y="413"/>
                </a:lnTo>
                <a:lnTo>
                  <a:pt x="2842" y="413"/>
                </a:lnTo>
                <a:lnTo>
                  <a:pt x="2834" y="422"/>
                </a:lnTo>
                <a:lnTo>
                  <a:pt x="2817" y="430"/>
                </a:lnTo>
                <a:lnTo>
                  <a:pt x="2817" y="430"/>
                </a:lnTo>
                <a:lnTo>
                  <a:pt x="2817" y="439"/>
                </a:lnTo>
                <a:lnTo>
                  <a:pt x="2809" y="439"/>
                </a:lnTo>
                <a:lnTo>
                  <a:pt x="2800" y="447"/>
                </a:lnTo>
                <a:lnTo>
                  <a:pt x="2800" y="447"/>
                </a:lnTo>
                <a:lnTo>
                  <a:pt x="2800" y="456"/>
                </a:lnTo>
                <a:lnTo>
                  <a:pt x="2792" y="456"/>
                </a:lnTo>
                <a:lnTo>
                  <a:pt x="2792" y="456"/>
                </a:lnTo>
                <a:lnTo>
                  <a:pt x="2792" y="464"/>
                </a:lnTo>
                <a:lnTo>
                  <a:pt x="2783" y="464"/>
                </a:lnTo>
                <a:lnTo>
                  <a:pt x="2775" y="464"/>
                </a:lnTo>
                <a:lnTo>
                  <a:pt x="2766" y="473"/>
                </a:lnTo>
                <a:lnTo>
                  <a:pt x="2733" y="473"/>
                </a:lnTo>
                <a:lnTo>
                  <a:pt x="2691" y="473"/>
                </a:lnTo>
                <a:lnTo>
                  <a:pt x="2657" y="464"/>
                </a:lnTo>
                <a:lnTo>
                  <a:pt x="2632" y="439"/>
                </a:lnTo>
                <a:lnTo>
                  <a:pt x="2632" y="422"/>
                </a:lnTo>
                <a:lnTo>
                  <a:pt x="2623" y="397"/>
                </a:lnTo>
                <a:lnTo>
                  <a:pt x="2606" y="380"/>
                </a:lnTo>
                <a:lnTo>
                  <a:pt x="2573" y="371"/>
                </a:lnTo>
                <a:lnTo>
                  <a:pt x="2539" y="371"/>
                </a:lnTo>
                <a:lnTo>
                  <a:pt x="2497" y="371"/>
                </a:lnTo>
                <a:lnTo>
                  <a:pt x="2463" y="371"/>
                </a:lnTo>
                <a:lnTo>
                  <a:pt x="2438" y="397"/>
                </a:lnTo>
                <a:lnTo>
                  <a:pt x="2412" y="405"/>
                </a:lnTo>
                <a:lnTo>
                  <a:pt x="2379" y="422"/>
                </a:lnTo>
                <a:lnTo>
                  <a:pt x="2353" y="447"/>
                </a:lnTo>
                <a:lnTo>
                  <a:pt x="2328" y="473"/>
                </a:lnTo>
                <a:lnTo>
                  <a:pt x="2286" y="523"/>
                </a:lnTo>
                <a:lnTo>
                  <a:pt x="2235" y="557"/>
                </a:lnTo>
                <a:lnTo>
                  <a:pt x="2193" y="557"/>
                </a:lnTo>
                <a:lnTo>
                  <a:pt x="2151" y="557"/>
                </a:lnTo>
                <a:lnTo>
                  <a:pt x="2126" y="540"/>
                </a:lnTo>
                <a:lnTo>
                  <a:pt x="2109" y="523"/>
                </a:lnTo>
                <a:lnTo>
                  <a:pt x="2083" y="506"/>
                </a:lnTo>
                <a:lnTo>
                  <a:pt x="2058" y="498"/>
                </a:lnTo>
                <a:lnTo>
                  <a:pt x="2024" y="498"/>
                </a:lnTo>
                <a:lnTo>
                  <a:pt x="1991" y="506"/>
                </a:lnTo>
                <a:lnTo>
                  <a:pt x="1974" y="523"/>
                </a:lnTo>
                <a:lnTo>
                  <a:pt x="1957" y="540"/>
                </a:lnTo>
                <a:lnTo>
                  <a:pt x="1932" y="574"/>
                </a:lnTo>
                <a:lnTo>
                  <a:pt x="1915" y="616"/>
                </a:lnTo>
                <a:lnTo>
                  <a:pt x="1915" y="667"/>
                </a:lnTo>
                <a:lnTo>
                  <a:pt x="1915" y="709"/>
                </a:lnTo>
                <a:lnTo>
                  <a:pt x="1915" y="734"/>
                </a:lnTo>
                <a:lnTo>
                  <a:pt x="1915" y="751"/>
                </a:lnTo>
                <a:lnTo>
                  <a:pt x="1906" y="776"/>
                </a:lnTo>
                <a:lnTo>
                  <a:pt x="1906" y="793"/>
                </a:lnTo>
                <a:lnTo>
                  <a:pt x="1881" y="810"/>
                </a:lnTo>
                <a:lnTo>
                  <a:pt x="1856" y="810"/>
                </a:lnTo>
                <a:lnTo>
                  <a:pt x="1830" y="793"/>
                </a:lnTo>
                <a:lnTo>
                  <a:pt x="1805" y="776"/>
                </a:lnTo>
                <a:lnTo>
                  <a:pt x="1797" y="768"/>
                </a:lnTo>
                <a:lnTo>
                  <a:pt x="1788" y="768"/>
                </a:lnTo>
                <a:lnTo>
                  <a:pt x="1780" y="759"/>
                </a:lnTo>
                <a:lnTo>
                  <a:pt x="1780" y="759"/>
                </a:lnTo>
                <a:lnTo>
                  <a:pt x="1763" y="742"/>
                </a:lnTo>
                <a:lnTo>
                  <a:pt x="1746" y="726"/>
                </a:lnTo>
                <a:lnTo>
                  <a:pt x="1729" y="709"/>
                </a:lnTo>
                <a:lnTo>
                  <a:pt x="1704" y="700"/>
                </a:lnTo>
                <a:lnTo>
                  <a:pt x="1695" y="700"/>
                </a:lnTo>
                <a:lnTo>
                  <a:pt x="1687" y="700"/>
                </a:lnTo>
                <a:lnTo>
                  <a:pt x="1679" y="709"/>
                </a:lnTo>
                <a:lnTo>
                  <a:pt x="1670" y="717"/>
                </a:lnTo>
                <a:lnTo>
                  <a:pt x="1662" y="734"/>
                </a:lnTo>
                <a:lnTo>
                  <a:pt x="1653" y="742"/>
                </a:lnTo>
                <a:lnTo>
                  <a:pt x="1636" y="751"/>
                </a:lnTo>
                <a:lnTo>
                  <a:pt x="1620" y="759"/>
                </a:lnTo>
                <a:lnTo>
                  <a:pt x="1603" y="776"/>
                </a:lnTo>
                <a:lnTo>
                  <a:pt x="1586" y="785"/>
                </a:lnTo>
                <a:lnTo>
                  <a:pt x="1552" y="802"/>
                </a:lnTo>
                <a:lnTo>
                  <a:pt x="1518" y="818"/>
                </a:lnTo>
                <a:lnTo>
                  <a:pt x="1501" y="818"/>
                </a:lnTo>
                <a:lnTo>
                  <a:pt x="1485" y="818"/>
                </a:lnTo>
                <a:lnTo>
                  <a:pt x="1459" y="802"/>
                </a:lnTo>
                <a:lnTo>
                  <a:pt x="1442" y="793"/>
                </a:lnTo>
                <a:lnTo>
                  <a:pt x="1434" y="793"/>
                </a:lnTo>
                <a:lnTo>
                  <a:pt x="1434" y="785"/>
                </a:lnTo>
                <a:lnTo>
                  <a:pt x="1417" y="759"/>
                </a:lnTo>
                <a:lnTo>
                  <a:pt x="1392" y="717"/>
                </a:lnTo>
                <a:lnTo>
                  <a:pt x="1392" y="709"/>
                </a:lnTo>
                <a:lnTo>
                  <a:pt x="1383" y="683"/>
                </a:lnTo>
                <a:lnTo>
                  <a:pt x="1383" y="658"/>
                </a:lnTo>
                <a:lnTo>
                  <a:pt x="1375" y="633"/>
                </a:lnTo>
                <a:lnTo>
                  <a:pt x="1358" y="608"/>
                </a:lnTo>
                <a:lnTo>
                  <a:pt x="1333" y="582"/>
                </a:lnTo>
                <a:lnTo>
                  <a:pt x="1316" y="574"/>
                </a:lnTo>
                <a:lnTo>
                  <a:pt x="1308" y="548"/>
                </a:lnTo>
                <a:lnTo>
                  <a:pt x="1308" y="548"/>
                </a:lnTo>
                <a:lnTo>
                  <a:pt x="1299" y="548"/>
                </a:lnTo>
                <a:lnTo>
                  <a:pt x="1299" y="540"/>
                </a:lnTo>
                <a:lnTo>
                  <a:pt x="1299" y="532"/>
                </a:lnTo>
                <a:lnTo>
                  <a:pt x="1291" y="523"/>
                </a:lnTo>
                <a:lnTo>
                  <a:pt x="1282" y="515"/>
                </a:lnTo>
                <a:lnTo>
                  <a:pt x="1282" y="506"/>
                </a:lnTo>
                <a:lnTo>
                  <a:pt x="1274" y="506"/>
                </a:lnTo>
                <a:lnTo>
                  <a:pt x="1265" y="498"/>
                </a:lnTo>
                <a:lnTo>
                  <a:pt x="1257" y="489"/>
                </a:lnTo>
                <a:lnTo>
                  <a:pt x="1240" y="481"/>
                </a:lnTo>
                <a:lnTo>
                  <a:pt x="1232" y="473"/>
                </a:lnTo>
                <a:lnTo>
                  <a:pt x="1181" y="464"/>
                </a:lnTo>
                <a:lnTo>
                  <a:pt x="1130" y="456"/>
                </a:lnTo>
                <a:lnTo>
                  <a:pt x="1105" y="456"/>
                </a:lnTo>
                <a:lnTo>
                  <a:pt x="1071" y="456"/>
                </a:lnTo>
                <a:lnTo>
                  <a:pt x="1021" y="473"/>
                </a:lnTo>
                <a:lnTo>
                  <a:pt x="970" y="498"/>
                </a:lnTo>
                <a:lnTo>
                  <a:pt x="953" y="515"/>
                </a:lnTo>
                <a:lnTo>
                  <a:pt x="936" y="523"/>
                </a:lnTo>
                <a:lnTo>
                  <a:pt x="920" y="532"/>
                </a:lnTo>
                <a:lnTo>
                  <a:pt x="894" y="540"/>
                </a:lnTo>
                <a:lnTo>
                  <a:pt x="835" y="548"/>
                </a:lnTo>
                <a:lnTo>
                  <a:pt x="785" y="548"/>
                </a:lnTo>
                <a:lnTo>
                  <a:pt x="709" y="515"/>
                </a:lnTo>
                <a:lnTo>
                  <a:pt x="650" y="473"/>
                </a:lnTo>
                <a:lnTo>
                  <a:pt x="683" y="532"/>
                </a:lnTo>
                <a:lnTo>
                  <a:pt x="726" y="591"/>
                </a:lnTo>
                <a:lnTo>
                  <a:pt x="751" y="624"/>
                </a:lnTo>
                <a:lnTo>
                  <a:pt x="768" y="650"/>
                </a:lnTo>
                <a:lnTo>
                  <a:pt x="785" y="683"/>
                </a:lnTo>
                <a:lnTo>
                  <a:pt x="785" y="717"/>
                </a:lnTo>
                <a:lnTo>
                  <a:pt x="810" y="793"/>
                </a:lnTo>
                <a:lnTo>
                  <a:pt x="827" y="861"/>
                </a:lnTo>
                <a:lnTo>
                  <a:pt x="886" y="987"/>
                </a:lnTo>
                <a:lnTo>
                  <a:pt x="962" y="1097"/>
                </a:lnTo>
                <a:lnTo>
                  <a:pt x="1021" y="1131"/>
                </a:lnTo>
                <a:lnTo>
                  <a:pt x="1097" y="1164"/>
                </a:lnTo>
                <a:lnTo>
                  <a:pt x="1156" y="1206"/>
                </a:lnTo>
                <a:lnTo>
                  <a:pt x="1215" y="1240"/>
                </a:lnTo>
                <a:lnTo>
                  <a:pt x="1215" y="1257"/>
                </a:lnTo>
                <a:lnTo>
                  <a:pt x="1215" y="1266"/>
                </a:lnTo>
                <a:lnTo>
                  <a:pt x="1215" y="1266"/>
                </a:lnTo>
                <a:lnTo>
                  <a:pt x="1215" y="1266"/>
                </a:lnTo>
                <a:lnTo>
                  <a:pt x="1215" y="1274"/>
                </a:lnTo>
                <a:lnTo>
                  <a:pt x="1215" y="1274"/>
                </a:lnTo>
                <a:lnTo>
                  <a:pt x="1223" y="1274"/>
                </a:lnTo>
                <a:lnTo>
                  <a:pt x="1223" y="1282"/>
                </a:lnTo>
                <a:lnTo>
                  <a:pt x="1223" y="1291"/>
                </a:lnTo>
                <a:lnTo>
                  <a:pt x="1223" y="1291"/>
                </a:lnTo>
                <a:lnTo>
                  <a:pt x="1223" y="1291"/>
                </a:lnTo>
                <a:lnTo>
                  <a:pt x="1223" y="1299"/>
                </a:lnTo>
                <a:lnTo>
                  <a:pt x="1223" y="1308"/>
                </a:lnTo>
                <a:lnTo>
                  <a:pt x="1232" y="1316"/>
                </a:lnTo>
                <a:lnTo>
                  <a:pt x="1232" y="1325"/>
                </a:lnTo>
                <a:lnTo>
                  <a:pt x="1232" y="1325"/>
                </a:lnTo>
                <a:lnTo>
                  <a:pt x="1232" y="1333"/>
                </a:lnTo>
                <a:lnTo>
                  <a:pt x="1232" y="1341"/>
                </a:lnTo>
                <a:lnTo>
                  <a:pt x="1223" y="1341"/>
                </a:lnTo>
                <a:lnTo>
                  <a:pt x="1223" y="1350"/>
                </a:lnTo>
                <a:lnTo>
                  <a:pt x="1215" y="1350"/>
                </a:lnTo>
                <a:lnTo>
                  <a:pt x="1215" y="1350"/>
                </a:lnTo>
                <a:lnTo>
                  <a:pt x="1215" y="1358"/>
                </a:lnTo>
                <a:lnTo>
                  <a:pt x="1206" y="1358"/>
                </a:lnTo>
                <a:lnTo>
                  <a:pt x="1206" y="1367"/>
                </a:lnTo>
                <a:lnTo>
                  <a:pt x="1206" y="1384"/>
                </a:lnTo>
                <a:lnTo>
                  <a:pt x="1156" y="1384"/>
                </a:lnTo>
                <a:lnTo>
                  <a:pt x="1139" y="1333"/>
                </a:lnTo>
                <a:lnTo>
                  <a:pt x="1122" y="1274"/>
                </a:lnTo>
                <a:lnTo>
                  <a:pt x="1105" y="1249"/>
                </a:lnTo>
                <a:lnTo>
                  <a:pt x="1088" y="1223"/>
                </a:lnTo>
                <a:lnTo>
                  <a:pt x="1063" y="1198"/>
                </a:lnTo>
                <a:lnTo>
                  <a:pt x="1038" y="1190"/>
                </a:lnTo>
                <a:lnTo>
                  <a:pt x="979" y="1164"/>
                </a:lnTo>
                <a:lnTo>
                  <a:pt x="920" y="1139"/>
                </a:lnTo>
                <a:lnTo>
                  <a:pt x="886" y="1122"/>
                </a:lnTo>
                <a:lnTo>
                  <a:pt x="861" y="1105"/>
                </a:lnTo>
                <a:lnTo>
                  <a:pt x="852" y="1088"/>
                </a:lnTo>
                <a:lnTo>
                  <a:pt x="852" y="1080"/>
                </a:lnTo>
                <a:lnTo>
                  <a:pt x="844" y="1071"/>
                </a:lnTo>
                <a:lnTo>
                  <a:pt x="835" y="1055"/>
                </a:lnTo>
                <a:lnTo>
                  <a:pt x="827" y="1029"/>
                </a:lnTo>
                <a:lnTo>
                  <a:pt x="810" y="1012"/>
                </a:lnTo>
                <a:lnTo>
                  <a:pt x="810" y="1004"/>
                </a:lnTo>
                <a:lnTo>
                  <a:pt x="802" y="987"/>
                </a:lnTo>
                <a:lnTo>
                  <a:pt x="802" y="953"/>
                </a:lnTo>
                <a:lnTo>
                  <a:pt x="793" y="920"/>
                </a:lnTo>
                <a:lnTo>
                  <a:pt x="785" y="886"/>
                </a:lnTo>
                <a:lnTo>
                  <a:pt x="776" y="844"/>
                </a:lnTo>
                <a:lnTo>
                  <a:pt x="768" y="818"/>
                </a:lnTo>
                <a:lnTo>
                  <a:pt x="759" y="802"/>
                </a:lnTo>
                <a:lnTo>
                  <a:pt x="759" y="802"/>
                </a:lnTo>
                <a:lnTo>
                  <a:pt x="751" y="793"/>
                </a:lnTo>
                <a:lnTo>
                  <a:pt x="742" y="785"/>
                </a:lnTo>
                <a:lnTo>
                  <a:pt x="734" y="768"/>
                </a:lnTo>
                <a:lnTo>
                  <a:pt x="726" y="751"/>
                </a:lnTo>
                <a:lnTo>
                  <a:pt x="717" y="734"/>
                </a:lnTo>
                <a:lnTo>
                  <a:pt x="717" y="700"/>
                </a:lnTo>
                <a:lnTo>
                  <a:pt x="709" y="675"/>
                </a:lnTo>
                <a:lnTo>
                  <a:pt x="624" y="591"/>
                </a:lnTo>
                <a:lnTo>
                  <a:pt x="557" y="515"/>
                </a:lnTo>
                <a:lnTo>
                  <a:pt x="523" y="481"/>
                </a:lnTo>
                <a:lnTo>
                  <a:pt x="447" y="430"/>
                </a:lnTo>
                <a:lnTo>
                  <a:pt x="371" y="380"/>
                </a:lnTo>
                <a:lnTo>
                  <a:pt x="321" y="363"/>
                </a:lnTo>
                <a:lnTo>
                  <a:pt x="245" y="354"/>
                </a:lnTo>
                <a:lnTo>
                  <a:pt x="161" y="354"/>
                </a:lnTo>
                <a:lnTo>
                  <a:pt x="85" y="346"/>
                </a:lnTo>
                <a:lnTo>
                  <a:pt x="0" y="346"/>
                </a:lnTo>
                <a:lnTo>
                  <a:pt x="9" y="245"/>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90" name="Freeform 10"/>
          <p:cNvSpPr>
            <a:spLocks/>
          </p:cNvSpPr>
          <p:nvPr/>
        </p:nvSpPr>
        <p:spPr bwMode="auto">
          <a:xfrm>
            <a:off x="795708" y="0"/>
            <a:ext cx="1770411" cy="1118579"/>
          </a:xfrm>
          <a:custGeom>
            <a:avLst/>
            <a:gdLst>
              <a:gd name="T0" fmla="*/ 1063 w 1088"/>
              <a:gd name="T1" fmla="*/ 110 h 911"/>
              <a:gd name="T2" fmla="*/ 1088 w 1088"/>
              <a:gd name="T3" fmla="*/ 160 h 911"/>
              <a:gd name="T4" fmla="*/ 1054 w 1088"/>
              <a:gd name="T5" fmla="*/ 169 h 911"/>
              <a:gd name="T6" fmla="*/ 953 w 1088"/>
              <a:gd name="T7" fmla="*/ 220 h 911"/>
              <a:gd name="T8" fmla="*/ 953 w 1088"/>
              <a:gd name="T9" fmla="*/ 397 h 911"/>
              <a:gd name="T10" fmla="*/ 911 w 1088"/>
              <a:gd name="T11" fmla="*/ 464 h 911"/>
              <a:gd name="T12" fmla="*/ 742 w 1088"/>
              <a:gd name="T13" fmla="*/ 439 h 911"/>
              <a:gd name="T14" fmla="*/ 675 w 1088"/>
              <a:gd name="T15" fmla="*/ 447 h 911"/>
              <a:gd name="T16" fmla="*/ 641 w 1088"/>
              <a:gd name="T17" fmla="*/ 481 h 911"/>
              <a:gd name="T18" fmla="*/ 633 w 1088"/>
              <a:gd name="T19" fmla="*/ 549 h 911"/>
              <a:gd name="T20" fmla="*/ 607 w 1088"/>
              <a:gd name="T21" fmla="*/ 574 h 911"/>
              <a:gd name="T22" fmla="*/ 607 w 1088"/>
              <a:gd name="T23" fmla="*/ 608 h 911"/>
              <a:gd name="T24" fmla="*/ 607 w 1088"/>
              <a:gd name="T25" fmla="*/ 616 h 911"/>
              <a:gd name="T26" fmla="*/ 599 w 1088"/>
              <a:gd name="T27" fmla="*/ 641 h 911"/>
              <a:gd name="T28" fmla="*/ 582 w 1088"/>
              <a:gd name="T29" fmla="*/ 658 h 911"/>
              <a:gd name="T30" fmla="*/ 582 w 1088"/>
              <a:gd name="T31" fmla="*/ 667 h 911"/>
              <a:gd name="T32" fmla="*/ 582 w 1088"/>
              <a:gd name="T33" fmla="*/ 675 h 911"/>
              <a:gd name="T34" fmla="*/ 590 w 1088"/>
              <a:gd name="T35" fmla="*/ 675 h 911"/>
              <a:gd name="T36" fmla="*/ 607 w 1088"/>
              <a:gd name="T37" fmla="*/ 675 h 911"/>
              <a:gd name="T38" fmla="*/ 616 w 1088"/>
              <a:gd name="T39" fmla="*/ 675 h 911"/>
              <a:gd name="T40" fmla="*/ 633 w 1088"/>
              <a:gd name="T41" fmla="*/ 675 h 911"/>
              <a:gd name="T42" fmla="*/ 641 w 1088"/>
              <a:gd name="T43" fmla="*/ 675 h 911"/>
              <a:gd name="T44" fmla="*/ 658 w 1088"/>
              <a:gd name="T45" fmla="*/ 667 h 911"/>
              <a:gd name="T46" fmla="*/ 683 w 1088"/>
              <a:gd name="T47" fmla="*/ 684 h 911"/>
              <a:gd name="T48" fmla="*/ 641 w 1088"/>
              <a:gd name="T49" fmla="*/ 743 h 911"/>
              <a:gd name="T50" fmla="*/ 557 w 1088"/>
              <a:gd name="T51" fmla="*/ 751 h 911"/>
              <a:gd name="T52" fmla="*/ 531 w 1088"/>
              <a:gd name="T53" fmla="*/ 743 h 911"/>
              <a:gd name="T54" fmla="*/ 498 w 1088"/>
              <a:gd name="T55" fmla="*/ 734 h 911"/>
              <a:gd name="T56" fmla="*/ 464 w 1088"/>
              <a:gd name="T57" fmla="*/ 768 h 911"/>
              <a:gd name="T58" fmla="*/ 464 w 1088"/>
              <a:gd name="T59" fmla="*/ 835 h 911"/>
              <a:gd name="T60" fmla="*/ 498 w 1088"/>
              <a:gd name="T61" fmla="*/ 861 h 911"/>
              <a:gd name="T62" fmla="*/ 531 w 1088"/>
              <a:gd name="T63" fmla="*/ 886 h 911"/>
              <a:gd name="T64" fmla="*/ 472 w 1088"/>
              <a:gd name="T65" fmla="*/ 911 h 911"/>
              <a:gd name="T66" fmla="*/ 363 w 1088"/>
              <a:gd name="T67" fmla="*/ 886 h 911"/>
              <a:gd name="T68" fmla="*/ 304 w 1088"/>
              <a:gd name="T69" fmla="*/ 835 h 911"/>
              <a:gd name="T70" fmla="*/ 262 w 1088"/>
              <a:gd name="T71" fmla="*/ 785 h 911"/>
              <a:gd name="T72" fmla="*/ 211 w 1088"/>
              <a:gd name="T73" fmla="*/ 650 h 911"/>
              <a:gd name="T74" fmla="*/ 211 w 1088"/>
              <a:gd name="T75" fmla="*/ 565 h 911"/>
              <a:gd name="T76" fmla="*/ 245 w 1088"/>
              <a:gd name="T77" fmla="*/ 532 h 911"/>
              <a:gd name="T78" fmla="*/ 245 w 1088"/>
              <a:gd name="T79" fmla="*/ 498 h 911"/>
              <a:gd name="T80" fmla="*/ 203 w 1088"/>
              <a:gd name="T81" fmla="*/ 464 h 911"/>
              <a:gd name="T82" fmla="*/ 160 w 1088"/>
              <a:gd name="T83" fmla="*/ 456 h 911"/>
              <a:gd name="T84" fmla="*/ 169 w 1088"/>
              <a:gd name="T85" fmla="*/ 422 h 911"/>
              <a:gd name="T86" fmla="*/ 186 w 1088"/>
              <a:gd name="T87" fmla="*/ 397 h 911"/>
              <a:gd name="T88" fmla="*/ 194 w 1088"/>
              <a:gd name="T89" fmla="*/ 270 h 911"/>
              <a:gd name="T90" fmla="*/ 160 w 1088"/>
              <a:gd name="T91" fmla="*/ 262 h 911"/>
              <a:gd name="T92" fmla="*/ 93 w 1088"/>
              <a:gd name="T93" fmla="*/ 220 h 911"/>
              <a:gd name="T94" fmla="*/ 68 w 1088"/>
              <a:gd name="T95" fmla="*/ 144 h 911"/>
              <a:gd name="T96" fmla="*/ 17 w 1088"/>
              <a:gd name="T97" fmla="*/ 135 h 911"/>
              <a:gd name="T98" fmla="*/ 68 w 1088"/>
              <a:gd name="T99" fmla="*/ 2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8" h="911">
                <a:moveTo>
                  <a:pt x="1088" y="0"/>
                </a:moveTo>
                <a:lnTo>
                  <a:pt x="1071" y="51"/>
                </a:lnTo>
                <a:lnTo>
                  <a:pt x="1063" y="110"/>
                </a:lnTo>
                <a:lnTo>
                  <a:pt x="1071" y="135"/>
                </a:lnTo>
                <a:lnTo>
                  <a:pt x="1088" y="160"/>
                </a:lnTo>
                <a:lnTo>
                  <a:pt x="1088" y="160"/>
                </a:lnTo>
                <a:lnTo>
                  <a:pt x="1088" y="169"/>
                </a:lnTo>
                <a:lnTo>
                  <a:pt x="1080" y="169"/>
                </a:lnTo>
                <a:lnTo>
                  <a:pt x="1054" y="169"/>
                </a:lnTo>
                <a:lnTo>
                  <a:pt x="995" y="177"/>
                </a:lnTo>
                <a:lnTo>
                  <a:pt x="970" y="186"/>
                </a:lnTo>
                <a:lnTo>
                  <a:pt x="953" y="220"/>
                </a:lnTo>
                <a:lnTo>
                  <a:pt x="953" y="279"/>
                </a:lnTo>
                <a:lnTo>
                  <a:pt x="953" y="329"/>
                </a:lnTo>
                <a:lnTo>
                  <a:pt x="953" y="397"/>
                </a:lnTo>
                <a:lnTo>
                  <a:pt x="945" y="422"/>
                </a:lnTo>
                <a:lnTo>
                  <a:pt x="936" y="447"/>
                </a:lnTo>
                <a:lnTo>
                  <a:pt x="911" y="464"/>
                </a:lnTo>
                <a:lnTo>
                  <a:pt x="877" y="473"/>
                </a:lnTo>
                <a:lnTo>
                  <a:pt x="801" y="456"/>
                </a:lnTo>
                <a:lnTo>
                  <a:pt x="742" y="439"/>
                </a:lnTo>
                <a:lnTo>
                  <a:pt x="717" y="439"/>
                </a:lnTo>
                <a:lnTo>
                  <a:pt x="692" y="447"/>
                </a:lnTo>
                <a:lnTo>
                  <a:pt x="675" y="447"/>
                </a:lnTo>
                <a:lnTo>
                  <a:pt x="666" y="464"/>
                </a:lnTo>
                <a:lnTo>
                  <a:pt x="650" y="464"/>
                </a:lnTo>
                <a:lnTo>
                  <a:pt x="641" y="481"/>
                </a:lnTo>
                <a:lnTo>
                  <a:pt x="641" y="498"/>
                </a:lnTo>
                <a:lnTo>
                  <a:pt x="633" y="506"/>
                </a:lnTo>
                <a:lnTo>
                  <a:pt x="633" y="549"/>
                </a:lnTo>
                <a:lnTo>
                  <a:pt x="633" y="565"/>
                </a:lnTo>
                <a:lnTo>
                  <a:pt x="624" y="565"/>
                </a:lnTo>
                <a:lnTo>
                  <a:pt x="607" y="574"/>
                </a:lnTo>
                <a:lnTo>
                  <a:pt x="607" y="591"/>
                </a:lnTo>
                <a:lnTo>
                  <a:pt x="607" y="599"/>
                </a:lnTo>
                <a:lnTo>
                  <a:pt x="607" y="608"/>
                </a:lnTo>
                <a:lnTo>
                  <a:pt x="607" y="616"/>
                </a:lnTo>
                <a:lnTo>
                  <a:pt x="607" y="616"/>
                </a:lnTo>
                <a:lnTo>
                  <a:pt x="607" y="616"/>
                </a:lnTo>
                <a:lnTo>
                  <a:pt x="607" y="624"/>
                </a:lnTo>
                <a:lnTo>
                  <a:pt x="607" y="633"/>
                </a:lnTo>
                <a:lnTo>
                  <a:pt x="599" y="641"/>
                </a:lnTo>
                <a:lnTo>
                  <a:pt x="582" y="641"/>
                </a:lnTo>
                <a:lnTo>
                  <a:pt x="582" y="658"/>
                </a:lnTo>
                <a:lnTo>
                  <a:pt x="582" y="658"/>
                </a:lnTo>
                <a:lnTo>
                  <a:pt x="582" y="658"/>
                </a:lnTo>
                <a:lnTo>
                  <a:pt x="582" y="667"/>
                </a:lnTo>
                <a:lnTo>
                  <a:pt x="582" y="667"/>
                </a:lnTo>
                <a:lnTo>
                  <a:pt x="582" y="667"/>
                </a:lnTo>
                <a:lnTo>
                  <a:pt x="582" y="667"/>
                </a:lnTo>
                <a:lnTo>
                  <a:pt x="582" y="675"/>
                </a:lnTo>
                <a:lnTo>
                  <a:pt x="582" y="675"/>
                </a:lnTo>
                <a:lnTo>
                  <a:pt x="582" y="675"/>
                </a:lnTo>
                <a:lnTo>
                  <a:pt x="590" y="675"/>
                </a:lnTo>
                <a:lnTo>
                  <a:pt x="590" y="675"/>
                </a:lnTo>
                <a:lnTo>
                  <a:pt x="599" y="675"/>
                </a:lnTo>
                <a:lnTo>
                  <a:pt x="607" y="675"/>
                </a:lnTo>
                <a:lnTo>
                  <a:pt x="607" y="675"/>
                </a:lnTo>
                <a:lnTo>
                  <a:pt x="616" y="675"/>
                </a:lnTo>
                <a:lnTo>
                  <a:pt x="616" y="675"/>
                </a:lnTo>
                <a:lnTo>
                  <a:pt x="624" y="675"/>
                </a:lnTo>
                <a:lnTo>
                  <a:pt x="633" y="675"/>
                </a:lnTo>
                <a:lnTo>
                  <a:pt x="633" y="675"/>
                </a:lnTo>
                <a:lnTo>
                  <a:pt x="633" y="675"/>
                </a:lnTo>
                <a:lnTo>
                  <a:pt x="641" y="675"/>
                </a:lnTo>
                <a:lnTo>
                  <a:pt x="641" y="675"/>
                </a:lnTo>
                <a:lnTo>
                  <a:pt x="650" y="667"/>
                </a:lnTo>
                <a:lnTo>
                  <a:pt x="650" y="667"/>
                </a:lnTo>
                <a:lnTo>
                  <a:pt x="658" y="667"/>
                </a:lnTo>
                <a:lnTo>
                  <a:pt x="658" y="667"/>
                </a:lnTo>
                <a:lnTo>
                  <a:pt x="675" y="667"/>
                </a:lnTo>
                <a:lnTo>
                  <a:pt x="683" y="684"/>
                </a:lnTo>
                <a:lnTo>
                  <a:pt x="675" y="700"/>
                </a:lnTo>
                <a:lnTo>
                  <a:pt x="658" y="726"/>
                </a:lnTo>
                <a:lnTo>
                  <a:pt x="641" y="743"/>
                </a:lnTo>
                <a:lnTo>
                  <a:pt x="624" y="751"/>
                </a:lnTo>
                <a:lnTo>
                  <a:pt x="590" y="751"/>
                </a:lnTo>
                <a:lnTo>
                  <a:pt x="557" y="751"/>
                </a:lnTo>
                <a:lnTo>
                  <a:pt x="557" y="751"/>
                </a:lnTo>
                <a:lnTo>
                  <a:pt x="548" y="751"/>
                </a:lnTo>
                <a:lnTo>
                  <a:pt x="531" y="743"/>
                </a:lnTo>
                <a:lnTo>
                  <a:pt x="515" y="726"/>
                </a:lnTo>
                <a:lnTo>
                  <a:pt x="498" y="726"/>
                </a:lnTo>
                <a:lnTo>
                  <a:pt x="498" y="734"/>
                </a:lnTo>
                <a:lnTo>
                  <a:pt x="489" y="743"/>
                </a:lnTo>
                <a:lnTo>
                  <a:pt x="472" y="751"/>
                </a:lnTo>
                <a:lnTo>
                  <a:pt x="464" y="768"/>
                </a:lnTo>
                <a:lnTo>
                  <a:pt x="456" y="793"/>
                </a:lnTo>
                <a:lnTo>
                  <a:pt x="464" y="818"/>
                </a:lnTo>
                <a:lnTo>
                  <a:pt x="464" y="835"/>
                </a:lnTo>
                <a:lnTo>
                  <a:pt x="472" y="844"/>
                </a:lnTo>
                <a:lnTo>
                  <a:pt x="481" y="852"/>
                </a:lnTo>
                <a:lnTo>
                  <a:pt x="498" y="861"/>
                </a:lnTo>
                <a:lnTo>
                  <a:pt x="515" y="878"/>
                </a:lnTo>
                <a:lnTo>
                  <a:pt x="523" y="878"/>
                </a:lnTo>
                <a:lnTo>
                  <a:pt x="531" y="886"/>
                </a:lnTo>
                <a:lnTo>
                  <a:pt x="523" y="903"/>
                </a:lnTo>
                <a:lnTo>
                  <a:pt x="506" y="911"/>
                </a:lnTo>
                <a:lnTo>
                  <a:pt x="472" y="911"/>
                </a:lnTo>
                <a:lnTo>
                  <a:pt x="439" y="911"/>
                </a:lnTo>
                <a:lnTo>
                  <a:pt x="397" y="903"/>
                </a:lnTo>
                <a:lnTo>
                  <a:pt x="363" y="886"/>
                </a:lnTo>
                <a:lnTo>
                  <a:pt x="337" y="878"/>
                </a:lnTo>
                <a:lnTo>
                  <a:pt x="329" y="861"/>
                </a:lnTo>
                <a:lnTo>
                  <a:pt x="304" y="835"/>
                </a:lnTo>
                <a:lnTo>
                  <a:pt x="270" y="818"/>
                </a:lnTo>
                <a:lnTo>
                  <a:pt x="262" y="802"/>
                </a:lnTo>
                <a:lnTo>
                  <a:pt x="262" y="785"/>
                </a:lnTo>
                <a:lnTo>
                  <a:pt x="228" y="743"/>
                </a:lnTo>
                <a:lnTo>
                  <a:pt x="211" y="692"/>
                </a:lnTo>
                <a:lnTo>
                  <a:pt x="211" y="650"/>
                </a:lnTo>
                <a:lnTo>
                  <a:pt x="211" y="608"/>
                </a:lnTo>
                <a:lnTo>
                  <a:pt x="211" y="582"/>
                </a:lnTo>
                <a:lnTo>
                  <a:pt x="211" y="565"/>
                </a:lnTo>
                <a:lnTo>
                  <a:pt x="228" y="549"/>
                </a:lnTo>
                <a:lnTo>
                  <a:pt x="236" y="540"/>
                </a:lnTo>
                <a:lnTo>
                  <a:pt x="245" y="532"/>
                </a:lnTo>
                <a:lnTo>
                  <a:pt x="245" y="523"/>
                </a:lnTo>
                <a:lnTo>
                  <a:pt x="245" y="506"/>
                </a:lnTo>
                <a:lnTo>
                  <a:pt x="245" y="498"/>
                </a:lnTo>
                <a:lnTo>
                  <a:pt x="228" y="481"/>
                </a:lnTo>
                <a:lnTo>
                  <a:pt x="203" y="464"/>
                </a:lnTo>
                <a:lnTo>
                  <a:pt x="203" y="464"/>
                </a:lnTo>
                <a:lnTo>
                  <a:pt x="203" y="464"/>
                </a:lnTo>
                <a:lnTo>
                  <a:pt x="177" y="456"/>
                </a:lnTo>
                <a:lnTo>
                  <a:pt x="160" y="456"/>
                </a:lnTo>
                <a:lnTo>
                  <a:pt x="160" y="447"/>
                </a:lnTo>
                <a:lnTo>
                  <a:pt x="160" y="439"/>
                </a:lnTo>
                <a:lnTo>
                  <a:pt x="169" y="422"/>
                </a:lnTo>
                <a:lnTo>
                  <a:pt x="177" y="422"/>
                </a:lnTo>
                <a:lnTo>
                  <a:pt x="186" y="414"/>
                </a:lnTo>
                <a:lnTo>
                  <a:pt x="186" y="397"/>
                </a:lnTo>
                <a:lnTo>
                  <a:pt x="186" y="346"/>
                </a:lnTo>
                <a:lnTo>
                  <a:pt x="194" y="287"/>
                </a:lnTo>
                <a:lnTo>
                  <a:pt x="194" y="270"/>
                </a:lnTo>
                <a:lnTo>
                  <a:pt x="186" y="262"/>
                </a:lnTo>
                <a:lnTo>
                  <a:pt x="169" y="262"/>
                </a:lnTo>
                <a:lnTo>
                  <a:pt x="160" y="262"/>
                </a:lnTo>
                <a:lnTo>
                  <a:pt x="135" y="253"/>
                </a:lnTo>
                <a:lnTo>
                  <a:pt x="110" y="245"/>
                </a:lnTo>
                <a:lnTo>
                  <a:pt x="93" y="220"/>
                </a:lnTo>
                <a:lnTo>
                  <a:pt x="76" y="186"/>
                </a:lnTo>
                <a:lnTo>
                  <a:pt x="76" y="160"/>
                </a:lnTo>
                <a:lnTo>
                  <a:pt x="68" y="144"/>
                </a:lnTo>
                <a:lnTo>
                  <a:pt x="51" y="144"/>
                </a:lnTo>
                <a:lnTo>
                  <a:pt x="42" y="144"/>
                </a:lnTo>
                <a:lnTo>
                  <a:pt x="17" y="135"/>
                </a:lnTo>
                <a:lnTo>
                  <a:pt x="0" y="127"/>
                </a:lnTo>
                <a:lnTo>
                  <a:pt x="34" y="68"/>
                </a:lnTo>
                <a:lnTo>
                  <a:pt x="68" y="25"/>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91" name="Freeform 11"/>
          <p:cNvSpPr>
            <a:spLocks noEditPoints="1"/>
          </p:cNvSpPr>
          <p:nvPr/>
        </p:nvSpPr>
        <p:spPr bwMode="auto">
          <a:xfrm>
            <a:off x="1659759" y="1067009"/>
            <a:ext cx="5914930" cy="2206462"/>
          </a:xfrm>
          <a:custGeom>
            <a:avLst/>
            <a:gdLst>
              <a:gd name="T0" fmla="*/ 34 w 3635"/>
              <a:gd name="T1" fmla="*/ 17 h 1797"/>
              <a:gd name="T2" fmla="*/ 59 w 3635"/>
              <a:gd name="T3" fmla="*/ 42 h 1797"/>
              <a:gd name="T4" fmla="*/ 68 w 3635"/>
              <a:gd name="T5" fmla="*/ 9 h 1797"/>
              <a:gd name="T6" fmla="*/ 93 w 3635"/>
              <a:gd name="T7" fmla="*/ 34 h 1797"/>
              <a:gd name="T8" fmla="*/ 68 w 3635"/>
              <a:gd name="T9" fmla="*/ 177 h 1797"/>
              <a:gd name="T10" fmla="*/ 211 w 3635"/>
              <a:gd name="T11" fmla="*/ 245 h 1797"/>
              <a:gd name="T12" fmla="*/ 262 w 3635"/>
              <a:gd name="T13" fmla="*/ 236 h 1797"/>
              <a:gd name="T14" fmla="*/ 329 w 3635"/>
              <a:gd name="T15" fmla="*/ 329 h 1797"/>
              <a:gd name="T16" fmla="*/ 397 w 3635"/>
              <a:gd name="T17" fmla="*/ 312 h 1797"/>
              <a:gd name="T18" fmla="*/ 329 w 3635"/>
              <a:gd name="T19" fmla="*/ 388 h 1797"/>
              <a:gd name="T20" fmla="*/ 329 w 3635"/>
              <a:gd name="T21" fmla="*/ 456 h 1797"/>
              <a:gd name="T22" fmla="*/ 346 w 3635"/>
              <a:gd name="T23" fmla="*/ 523 h 1797"/>
              <a:gd name="T24" fmla="*/ 312 w 3635"/>
              <a:gd name="T25" fmla="*/ 532 h 1797"/>
              <a:gd name="T26" fmla="*/ 329 w 3635"/>
              <a:gd name="T27" fmla="*/ 574 h 1797"/>
              <a:gd name="T28" fmla="*/ 372 w 3635"/>
              <a:gd name="T29" fmla="*/ 633 h 1797"/>
              <a:gd name="T30" fmla="*/ 414 w 3635"/>
              <a:gd name="T31" fmla="*/ 650 h 1797"/>
              <a:gd name="T32" fmla="*/ 447 w 3635"/>
              <a:gd name="T33" fmla="*/ 861 h 1797"/>
              <a:gd name="T34" fmla="*/ 498 w 3635"/>
              <a:gd name="T35" fmla="*/ 861 h 1797"/>
              <a:gd name="T36" fmla="*/ 532 w 3635"/>
              <a:gd name="T37" fmla="*/ 869 h 1797"/>
              <a:gd name="T38" fmla="*/ 641 w 3635"/>
              <a:gd name="T39" fmla="*/ 928 h 1797"/>
              <a:gd name="T40" fmla="*/ 700 w 3635"/>
              <a:gd name="T41" fmla="*/ 945 h 1797"/>
              <a:gd name="T42" fmla="*/ 726 w 3635"/>
              <a:gd name="T43" fmla="*/ 928 h 1797"/>
              <a:gd name="T44" fmla="*/ 776 w 3635"/>
              <a:gd name="T45" fmla="*/ 928 h 1797"/>
              <a:gd name="T46" fmla="*/ 818 w 3635"/>
              <a:gd name="T47" fmla="*/ 928 h 1797"/>
              <a:gd name="T48" fmla="*/ 844 w 3635"/>
              <a:gd name="T49" fmla="*/ 852 h 1797"/>
              <a:gd name="T50" fmla="*/ 878 w 3635"/>
              <a:gd name="T51" fmla="*/ 827 h 1797"/>
              <a:gd name="T52" fmla="*/ 894 w 3635"/>
              <a:gd name="T53" fmla="*/ 818 h 1797"/>
              <a:gd name="T54" fmla="*/ 911 w 3635"/>
              <a:gd name="T55" fmla="*/ 793 h 1797"/>
              <a:gd name="T56" fmla="*/ 920 w 3635"/>
              <a:gd name="T57" fmla="*/ 751 h 1797"/>
              <a:gd name="T58" fmla="*/ 911 w 3635"/>
              <a:gd name="T59" fmla="*/ 717 h 1797"/>
              <a:gd name="T60" fmla="*/ 861 w 3635"/>
              <a:gd name="T61" fmla="*/ 675 h 1797"/>
              <a:gd name="T62" fmla="*/ 894 w 3635"/>
              <a:gd name="T63" fmla="*/ 641 h 1797"/>
              <a:gd name="T64" fmla="*/ 920 w 3635"/>
              <a:gd name="T65" fmla="*/ 624 h 1797"/>
              <a:gd name="T66" fmla="*/ 920 w 3635"/>
              <a:gd name="T67" fmla="*/ 608 h 1797"/>
              <a:gd name="T68" fmla="*/ 911 w 3635"/>
              <a:gd name="T69" fmla="*/ 599 h 1797"/>
              <a:gd name="T70" fmla="*/ 945 w 3635"/>
              <a:gd name="T71" fmla="*/ 582 h 1797"/>
              <a:gd name="T72" fmla="*/ 1071 w 3635"/>
              <a:gd name="T73" fmla="*/ 608 h 1797"/>
              <a:gd name="T74" fmla="*/ 1173 w 3635"/>
              <a:gd name="T75" fmla="*/ 633 h 1797"/>
              <a:gd name="T76" fmla="*/ 1240 w 3635"/>
              <a:gd name="T77" fmla="*/ 759 h 1797"/>
              <a:gd name="T78" fmla="*/ 1316 w 3635"/>
              <a:gd name="T79" fmla="*/ 911 h 1797"/>
              <a:gd name="T80" fmla="*/ 1282 w 3635"/>
              <a:gd name="T81" fmla="*/ 1038 h 1797"/>
              <a:gd name="T82" fmla="*/ 1358 w 3635"/>
              <a:gd name="T83" fmla="*/ 1088 h 1797"/>
              <a:gd name="T84" fmla="*/ 1392 w 3635"/>
              <a:gd name="T85" fmla="*/ 1114 h 1797"/>
              <a:gd name="T86" fmla="*/ 1375 w 3635"/>
              <a:gd name="T87" fmla="*/ 1097 h 1797"/>
              <a:gd name="T88" fmla="*/ 1459 w 3635"/>
              <a:gd name="T89" fmla="*/ 937 h 1797"/>
              <a:gd name="T90" fmla="*/ 1569 w 3635"/>
              <a:gd name="T91" fmla="*/ 962 h 1797"/>
              <a:gd name="T92" fmla="*/ 1771 w 3635"/>
              <a:gd name="T93" fmla="*/ 1029 h 1797"/>
              <a:gd name="T94" fmla="*/ 1780 w 3635"/>
              <a:gd name="T95" fmla="*/ 1055 h 1797"/>
              <a:gd name="T96" fmla="*/ 1957 w 3635"/>
              <a:gd name="T97" fmla="*/ 1147 h 1797"/>
              <a:gd name="T98" fmla="*/ 2100 w 3635"/>
              <a:gd name="T99" fmla="*/ 1055 h 1797"/>
              <a:gd name="T100" fmla="*/ 2539 w 3635"/>
              <a:gd name="T101" fmla="*/ 1299 h 1797"/>
              <a:gd name="T102" fmla="*/ 2868 w 3635"/>
              <a:gd name="T103" fmla="*/ 1274 h 1797"/>
              <a:gd name="T104" fmla="*/ 2851 w 3635"/>
              <a:gd name="T105" fmla="*/ 1468 h 1797"/>
              <a:gd name="T106" fmla="*/ 2817 w 3635"/>
              <a:gd name="T107" fmla="*/ 1527 h 1797"/>
              <a:gd name="T108" fmla="*/ 2910 w 3635"/>
              <a:gd name="T109" fmla="*/ 1502 h 1797"/>
              <a:gd name="T110" fmla="*/ 2986 w 3635"/>
              <a:gd name="T111" fmla="*/ 1443 h 1797"/>
              <a:gd name="T112" fmla="*/ 3053 w 3635"/>
              <a:gd name="T113" fmla="*/ 1384 h 1797"/>
              <a:gd name="T114" fmla="*/ 3230 w 3635"/>
              <a:gd name="T115" fmla="*/ 1333 h 1797"/>
              <a:gd name="T116" fmla="*/ 3222 w 3635"/>
              <a:gd name="T117" fmla="*/ 1502 h 1797"/>
              <a:gd name="T118" fmla="*/ 3315 w 3635"/>
              <a:gd name="T119" fmla="*/ 1595 h 1797"/>
              <a:gd name="T120" fmla="*/ 3534 w 3635"/>
              <a:gd name="T121" fmla="*/ 1721 h 1797"/>
              <a:gd name="T122" fmla="*/ 3576 w 3635"/>
              <a:gd name="T123" fmla="*/ 1746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35" h="1797">
                <a:moveTo>
                  <a:pt x="34" y="17"/>
                </a:moveTo>
                <a:lnTo>
                  <a:pt x="34" y="17"/>
                </a:lnTo>
                <a:lnTo>
                  <a:pt x="34" y="17"/>
                </a:lnTo>
                <a:lnTo>
                  <a:pt x="0" y="17"/>
                </a:lnTo>
                <a:lnTo>
                  <a:pt x="0" y="17"/>
                </a:lnTo>
                <a:lnTo>
                  <a:pt x="0" y="17"/>
                </a:lnTo>
                <a:lnTo>
                  <a:pt x="34" y="17"/>
                </a:lnTo>
                <a:close/>
                <a:moveTo>
                  <a:pt x="34" y="17"/>
                </a:moveTo>
                <a:lnTo>
                  <a:pt x="34" y="17"/>
                </a:lnTo>
                <a:lnTo>
                  <a:pt x="34" y="17"/>
                </a:lnTo>
                <a:lnTo>
                  <a:pt x="9" y="42"/>
                </a:lnTo>
                <a:lnTo>
                  <a:pt x="0" y="34"/>
                </a:lnTo>
                <a:lnTo>
                  <a:pt x="0" y="17"/>
                </a:lnTo>
                <a:lnTo>
                  <a:pt x="34" y="17"/>
                </a:lnTo>
                <a:close/>
                <a:moveTo>
                  <a:pt x="34" y="17"/>
                </a:moveTo>
                <a:lnTo>
                  <a:pt x="34" y="17"/>
                </a:lnTo>
                <a:lnTo>
                  <a:pt x="17" y="25"/>
                </a:lnTo>
                <a:lnTo>
                  <a:pt x="34" y="17"/>
                </a:lnTo>
                <a:close/>
                <a:moveTo>
                  <a:pt x="34" y="17"/>
                </a:moveTo>
                <a:lnTo>
                  <a:pt x="34" y="17"/>
                </a:lnTo>
                <a:lnTo>
                  <a:pt x="34" y="17"/>
                </a:lnTo>
                <a:lnTo>
                  <a:pt x="34" y="51"/>
                </a:lnTo>
                <a:lnTo>
                  <a:pt x="17" y="51"/>
                </a:lnTo>
                <a:lnTo>
                  <a:pt x="9" y="42"/>
                </a:lnTo>
                <a:lnTo>
                  <a:pt x="34" y="17"/>
                </a:lnTo>
                <a:close/>
                <a:moveTo>
                  <a:pt x="34" y="17"/>
                </a:moveTo>
                <a:lnTo>
                  <a:pt x="34" y="17"/>
                </a:lnTo>
                <a:lnTo>
                  <a:pt x="34" y="17"/>
                </a:lnTo>
                <a:lnTo>
                  <a:pt x="34" y="51"/>
                </a:lnTo>
                <a:lnTo>
                  <a:pt x="34" y="51"/>
                </a:lnTo>
                <a:lnTo>
                  <a:pt x="34" y="51"/>
                </a:lnTo>
                <a:lnTo>
                  <a:pt x="34" y="17"/>
                </a:lnTo>
                <a:close/>
                <a:moveTo>
                  <a:pt x="34" y="17"/>
                </a:moveTo>
                <a:lnTo>
                  <a:pt x="34" y="17"/>
                </a:lnTo>
                <a:lnTo>
                  <a:pt x="34" y="34"/>
                </a:lnTo>
                <a:lnTo>
                  <a:pt x="34" y="17"/>
                </a:lnTo>
                <a:close/>
                <a:moveTo>
                  <a:pt x="34" y="17"/>
                </a:moveTo>
                <a:lnTo>
                  <a:pt x="34" y="17"/>
                </a:lnTo>
                <a:lnTo>
                  <a:pt x="34" y="17"/>
                </a:lnTo>
                <a:lnTo>
                  <a:pt x="59" y="42"/>
                </a:lnTo>
                <a:lnTo>
                  <a:pt x="51" y="51"/>
                </a:lnTo>
                <a:lnTo>
                  <a:pt x="34" y="51"/>
                </a:lnTo>
                <a:lnTo>
                  <a:pt x="34" y="17"/>
                </a:lnTo>
                <a:close/>
                <a:moveTo>
                  <a:pt x="34" y="17"/>
                </a:moveTo>
                <a:lnTo>
                  <a:pt x="43" y="9"/>
                </a:lnTo>
                <a:lnTo>
                  <a:pt x="59" y="0"/>
                </a:lnTo>
                <a:lnTo>
                  <a:pt x="59" y="42"/>
                </a:lnTo>
                <a:lnTo>
                  <a:pt x="59" y="42"/>
                </a:lnTo>
                <a:lnTo>
                  <a:pt x="59" y="42"/>
                </a:lnTo>
                <a:lnTo>
                  <a:pt x="34" y="17"/>
                </a:lnTo>
                <a:close/>
                <a:moveTo>
                  <a:pt x="59" y="0"/>
                </a:moveTo>
                <a:lnTo>
                  <a:pt x="59" y="0"/>
                </a:lnTo>
                <a:lnTo>
                  <a:pt x="59" y="0"/>
                </a:lnTo>
                <a:lnTo>
                  <a:pt x="59" y="42"/>
                </a:lnTo>
                <a:lnTo>
                  <a:pt x="59" y="42"/>
                </a:lnTo>
                <a:lnTo>
                  <a:pt x="59" y="42"/>
                </a:lnTo>
                <a:lnTo>
                  <a:pt x="59" y="0"/>
                </a:lnTo>
                <a:close/>
                <a:moveTo>
                  <a:pt x="59" y="42"/>
                </a:moveTo>
                <a:lnTo>
                  <a:pt x="59" y="42"/>
                </a:lnTo>
                <a:lnTo>
                  <a:pt x="59" y="17"/>
                </a:lnTo>
                <a:lnTo>
                  <a:pt x="59" y="42"/>
                </a:lnTo>
                <a:close/>
                <a:moveTo>
                  <a:pt x="59" y="0"/>
                </a:moveTo>
                <a:lnTo>
                  <a:pt x="59" y="0"/>
                </a:lnTo>
                <a:lnTo>
                  <a:pt x="68" y="0"/>
                </a:lnTo>
                <a:lnTo>
                  <a:pt x="59" y="34"/>
                </a:lnTo>
                <a:lnTo>
                  <a:pt x="59" y="42"/>
                </a:lnTo>
                <a:lnTo>
                  <a:pt x="59" y="42"/>
                </a:lnTo>
                <a:lnTo>
                  <a:pt x="59" y="0"/>
                </a:lnTo>
                <a:close/>
                <a:moveTo>
                  <a:pt x="68" y="0"/>
                </a:moveTo>
                <a:lnTo>
                  <a:pt x="68" y="0"/>
                </a:lnTo>
                <a:lnTo>
                  <a:pt x="59" y="17"/>
                </a:lnTo>
                <a:lnTo>
                  <a:pt x="68" y="0"/>
                </a:lnTo>
                <a:close/>
                <a:moveTo>
                  <a:pt x="68" y="0"/>
                </a:moveTo>
                <a:lnTo>
                  <a:pt x="68" y="9"/>
                </a:lnTo>
                <a:lnTo>
                  <a:pt x="68" y="9"/>
                </a:lnTo>
                <a:lnTo>
                  <a:pt x="59" y="42"/>
                </a:lnTo>
                <a:lnTo>
                  <a:pt x="59" y="42"/>
                </a:lnTo>
                <a:lnTo>
                  <a:pt x="59" y="34"/>
                </a:lnTo>
                <a:lnTo>
                  <a:pt x="68" y="0"/>
                </a:lnTo>
                <a:close/>
                <a:moveTo>
                  <a:pt x="59" y="42"/>
                </a:moveTo>
                <a:lnTo>
                  <a:pt x="59" y="42"/>
                </a:lnTo>
                <a:lnTo>
                  <a:pt x="68" y="25"/>
                </a:lnTo>
                <a:lnTo>
                  <a:pt x="59" y="42"/>
                </a:lnTo>
                <a:close/>
                <a:moveTo>
                  <a:pt x="68" y="9"/>
                </a:moveTo>
                <a:lnTo>
                  <a:pt x="85" y="17"/>
                </a:lnTo>
                <a:lnTo>
                  <a:pt x="93" y="25"/>
                </a:lnTo>
                <a:lnTo>
                  <a:pt x="59" y="34"/>
                </a:lnTo>
                <a:lnTo>
                  <a:pt x="59" y="34"/>
                </a:lnTo>
                <a:lnTo>
                  <a:pt x="59" y="42"/>
                </a:lnTo>
                <a:lnTo>
                  <a:pt x="68" y="9"/>
                </a:lnTo>
                <a:close/>
                <a:moveTo>
                  <a:pt x="59" y="34"/>
                </a:moveTo>
                <a:lnTo>
                  <a:pt x="59" y="34"/>
                </a:lnTo>
                <a:lnTo>
                  <a:pt x="76" y="25"/>
                </a:lnTo>
                <a:lnTo>
                  <a:pt x="59" y="34"/>
                </a:lnTo>
                <a:close/>
                <a:moveTo>
                  <a:pt x="93" y="25"/>
                </a:moveTo>
                <a:lnTo>
                  <a:pt x="93" y="25"/>
                </a:lnTo>
                <a:lnTo>
                  <a:pt x="93" y="34"/>
                </a:lnTo>
                <a:lnTo>
                  <a:pt x="59" y="42"/>
                </a:lnTo>
                <a:lnTo>
                  <a:pt x="59" y="42"/>
                </a:lnTo>
                <a:lnTo>
                  <a:pt x="59" y="34"/>
                </a:lnTo>
                <a:lnTo>
                  <a:pt x="93" y="25"/>
                </a:lnTo>
                <a:close/>
                <a:moveTo>
                  <a:pt x="93" y="34"/>
                </a:moveTo>
                <a:lnTo>
                  <a:pt x="93" y="34"/>
                </a:lnTo>
                <a:lnTo>
                  <a:pt x="76" y="42"/>
                </a:lnTo>
                <a:lnTo>
                  <a:pt x="93" y="34"/>
                </a:lnTo>
                <a:close/>
                <a:moveTo>
                  <a:pt x="93" y="34"/>
                </a:moveTo>
                <a:lnTo>
                  <a:pt x="102" y="42"/>
                </a:lnTo>
                <a:lnTo>
                  <a:pt x="102" y="51"/>
                </a:lnTo>
                <a:lnTo>
                  <a:pt x="68" y="68"/>
                </a:lnTo>
                <a:lnTo>
                  <a:pt x="68" y="59"/>
                </a:lnTo>
                <a:lnTo>
                  <a:pt x="59" y="42"/>
                </a:lnTo>
                <a:lnTo>
                  <a:pt x="93" y="34"/>
                </a:lnTo>
                <a:close/>
                <a:moveTo>
                  <a:pt x="68" y="68"/>
                </a:moveTo>
                <a:lnTo>
                  <a:pt x="68" y="68"/>
                </a:lnTo>
                <a:lnTo>
                  <a:pt x="85" y="59"/>
                </a:lnTo>
                <a:lnTo>
                  <a:pt x="68" y="68"/>
                </a:lnTo>
                <a:close/>
                <a:moveTo>
                  <a:pt x="102" y="51"/>
                </a:moveTo>
                <a:lnTo>
                  <a:pt x="102" y="51"/>
                </a:lnTo>
                <a:lnTo>
                  <a:pt x="68" y="68"/>
                </a:lnTo>
                <a:lnTo>
                  <a:pt x="68" y="68"/>
                </a:lnTo>
                <a:lnTo>
                  <a:pt x="102" y="51"/>
                </a:lnTo>
                <a:close/>
                <a:moveTo>
                  <a:pt x="68" y="68"/>
                </a:moveTo>
                <a:lnTo>
                  <a:pt x="68" y="68"/>
                </a:lnTo>
                <a:lnTo>
                  <a:pt x="85" y="59"/>
                </a:lnTo>
                <a:lnTo>
                  <a:pt x="68" y="68"/>
                </a:lnTo>
                <a:close/>
                <a:moveTo>
                  <a:pt x="102" y="51"/>
                </a:moveTo>
                <a:lnTo>
                  <a:pt x="110" y="68"/>
                </a:lnTo>
                <a:lnTo>
                  <a:pt x="119" y="84"/>
                </a:lnTo>
                <a:lnTo>
                  <a:pt x="85" y="84"/>
                </a:lnTo>
                <a:lnTo>
                  <a:pt x="76" y="76"/>
                </a:lnTo>
                <a:lnTo>
                  <a:pt x="68" y="68"/>
                </a:lnTo>
                <a:lnTo>
                  <a:pt x="102" y="51"/>
                </a:lnTo>
                <a:close/>
                <a:moveTo>
                  <a:pt x="119" y="84"/>
                </a:moveTo>
                <a:lnTo>
                  <a:pt x="110" y="101"/>
                </a:lnTo>
                <a:lnTo>
                  <a:pt x="102" y="84"/>
                </a:lnTo>
                <a:lnTo>
                  <a:pt x="119" y="84"/>
                </a:lnTo>
                <a:close/>
                <a:moveTo>
                  <a:pt x="110" y="101"/>
                </a:moveTo>
                <a:lnTo>
                  <a:pt x="102" y="135"/>
                </a:lnTo>
                <a:lnTo>
                  <a:pt x="102" y="169"/>
                </a:lnTo>
                <a:lnTo>
                  <a:pt x="68" y="177"/>
                </a:lnTo>
                <a:lnTo>
                  <a:pt x="68" y="152"/>
                </a:lnTo>
                <a:lnTo>
                  <a:pt x="68" y="135"/>
                </a:lnTo>
                <a:lnTo>
                  <a:pt x="68" y="110"/>
                </a:lnTo>
                <a:lnTo>
                  <a:pt x="85" y="76"/>
                </a:lnTo>
                <a:lnTo>
                  <a:pt x="110" y="101"/>
                </a:lnTo>
                <a:close/>
                <a:moveTo>
                  <a:pt x="102" y="169"/>
                </a:moveTo>
                <a:lnTo>
                  <a:pt x="119" y="203"/>
                </a:lnTo>
                <a:lnTo>
                  <a:pt x="144" y="228"/>
                </a:lnTo>
                <a:lnTo>
                  <a:pt x="119" y="253"/>
                </a:lnTo>
                <a:lnTo>
                  <a:pt x="93" y="219"/>
                </a:lnTo>
                <a:lnTo>
                  <a:pt x="68" y="177"/>
                </a:lnTo>
                <a:lnTo>
                  <a:pt x="102" y="169"/>
                </a:lnTo>
                <a:close/>
                <a:moveTo>
                  <a:pt x="144" y="228"/>
                </a:moveTo>
                <a:lnTo>
                  <a:pt x="152" y="236"/>
                </a:lnTo>
                <a:lnTo>
                  <a:pt x="169" y="236"/>
                </a:lnTo>
                <a:lnTo>
                  <a:pt x="178" y="228"/>
                </a:lnTo>
                <a:lnTo>
                  <a:pt x="186" y="219"/>
                </a:lnTo>
                <a:lnTo>
                  <a:pt x="203" y="245"/>
                </a:lnTo>
                <a:lnTo>
                  <a:pt x="186" y="262"/>
                </a:lnTo>
                <a:lnTo>
                  <a:pt x="169" y="270"/>
                </a:lnTo>
                <a:lnTo>
                  <a:pt x="144" y="270"/>
                </a:lnTo>
                <a:lnTo>
                  <a:pt x="119" y="253"/>
                </a:lnTo>
                <a:lnTo>
                  <a:pt x="144" y="228"/>
                </a:lnTo>
                <a:close/>
                <a:moveTo>
                  <a:pt x="186" y="219"/>
                </a:moveTo>
                <a:lnTo>
                  <a:pt x="194" y="211"/>
                </a:lnTo>
                <a:lnTo>
                  <a:pt x="211" y="203"/>
                </a:lnTo>
                <a:lnTo>
                  <a:pt x="211" y="245"/>
                </a:lnTo>
                <a:lnTo>
                  <a:pt x="211" y="245"/>
                </a:lnTo>
                <a:lnTo>
                  <a:pt x="203" y="245"/>
                </a:lnTo>
                <a:lnTo>
                  <a:pt x="186" y="219"/>
                </a:lnTo>
                <a:close/>
                <a:moveTo>
                  <a:pt x="211" y="203"/>
                </a:moveTo>
                <a:lnTo>
                  <a:pt x="211" y="203"/>
                </a:lnTo>
                <a:lnTo>
                  <a:pt x="211" y="245"/>
                </a:lnTo>
                <a:lnTo>
                  <a:pt x="211" y="245"/>
                </a:lnTo>
                <a:lnTo>
                  <a:pt x="211" y="203"/>
                </a:lnTo>
                <a:close/>
                <a:moveTo>
                  <a:pt x="211" y="245"/>
                </a:moveTo>
                <a:lnTo>
                  <a:pt x="211" y="245"/>
                </a:lnTo>
                <a:lnTo>
                  <a:pt x="211" y="219"/>
                </a:lnTo>
                <a:lnTo>
                  <a:pt x="211" y="245"/>
                </a:lnTo>
                <a:close/>
                <a:moveTo>
                  <a:pt x="211" y="203"/>
                </a:moveTo>
                <a:lnTo>
                  <a:pt x="220" y="203"/>
                </a:lnTo>
                <a:lnTo>
                  <a:pt x="220" y="203"/>
                </a:lnTo>
                <a:lnTo>
                  <a:pt x="228" y="245"/>
                </a:lnTo>
                <a:lnTo>
                  <a:pt x="220" y="245"/>
                </a:lnTo>
                <a:lnTo>
                  <a:pt x="211" y="245"/>
                </a:lnTo>
                <a:lnTo>
                  <a:pt x="211" y="203"/>
                </a:lnTo>
                <a:close/>
                <a:moveTo>
                  <a:pt x="220" y="203"/>
                </a:moveTo>
                <a:lnTo>
                  <a:pt x="237" y="203"/>
                </a:lnTo>
                <a:lnTo>
                  <a:pt x="245" y="211"/>
                </a:lnTo>
                <a:lnTo>
                  <a:pt x="253" y="219"/>
                </a:lnTo>
                <a:lnTo>
                  <a:pt x="262" y="236"/>
                </a:lnTo>
                <a:lnTo>
                  <a:pt x="228" y="245"/>
                </a:lnTo>
                <a:lnTo>
                  <a:pt x="228" y="245"/>
                </a:lnTo>
                <a:lnTo>
                  <a:pt x="228" y="245"/>
                </a:lnTo>
                <a:lnTo>
                  <a:pt x="220" y="203"/>
                </a:lnTo>
                <a:close/>
                <a:moveTo>
                  <a:pt x="262" y="236"/>
                </a:moveTo>
                <a:lnTo>
                  <a:pt x="262" y="236"/>
                </a:lnTo>
                <a:lnTo>
                  <a:pt x="245" y="236"/>
                </a:lnTo>
                <a:lnTo>
                  <a:pt x="262" y="236"/>
                </a:lnTo>
                <a:close/>
                <a:moveTo>
                  <a:pt x="262" y="236"/>
                </a:moveTo>
                <a:lnTo>
                  <a:pt x="262" y="236"/>
                </a:lnTo>
                <a:lnTo>
                  <a:pt x="228" y="245"/>
                </a:lnTo>
                <a:lnTo>
                  <a:pt x="228" y="245"/>
                </a:lnTo>
                <a:lnTo>
                  <a:pt x="262" y="236"/>
                </a:lnTo>
                <a:close/>
                <a:moveTo>
                  <a:pt x="262" y="236"/>
                </a:moveTo>
                <a:lnTo>
                  <a:pt x="262" y="262"/>
                </a:lnTo>
                <a:lnTo>
                  <a:pt x="262" y="287"/>
                </a:lnTo>
                <a:lnTo>
                  <a:pt x="228" y="287"/>
                </a:lnTo>
                <a:lnTo>
                  <a:pt x="228" y="262"/>
                </a:lnTo>
                <a:lnTo>
                  <a:pt x="228" y="245"/>
                </a:lnTo>
                <a:lnTo>
                  <a:pt x="262" y="236"/>
                </a:lnTo>
                <a:close/>
                <a:moveTo>
                  <a:pt x="262" y="287"/>
                </a:moveTo>
                <a:lnTo>
                  <a:pt x="270" y="295"/>
                </a:lnTo>
                <a:lnTo>
                  <a:pt x="287" y="295"/>
                </a:lnTo>
                <a:lnTo>
                  <a:pt x="287" y="329"/>
                </a:lnTo>
                <a:lnTo>
                  <a:pt x="262" y="329"/>
                </a:lnTo>
                <a:lnTo>
                  <a:pt x="245" y="321"/>
                </a:lnTo>
                <a:lnTo>
                  <a:pt x="237" y="312"/>
                </a:lnTo>
                <a:lnTo>
                  <a:pt x="228" y="287"/>
                </a:lnTo>
                <a:lnTo>
                  <a:pt x="262" y="287"/>
                </a:lnTo>
                <a:close/>
                <a:moveTo>
                  <a:pt x="287" y="295"/>
                </a:moveTo>
                <a:lnTo>
                  <a:pt x="304" y="295"/>
                </a:lnTo>
                <a:lnTo>
                  <a:pt x="329" y="295"/>
                </a:lnTo>
                <a:lnTo>
                  <a:pt x="329" y="329"/>
                </a:lnTo>
                <a:lnTo>
                  <a:pt x="304" y="329"/>
                </a:lnTo>
                <a:lnTo>
                  <a:pt x="287" y="329"/>
                </a:lnTo>
                <a:lnTo>
                  <a:pt x="287" y="295"/>
                </a:lnTo>
                <a:close/>
                <a:moveTo>
                  <a:pt x="329" y="295"/>
                </a:moveTo>
                <a:lnTo>
                  <a:pt x="346" y="287"/>
                </a:lnTo>
                <a:lnTo>
                  <a:pt x="363" y="287"/>
                </a:lnTo>
                <a:lnTo>
                  <a:pt x="363" y="321"/>
                </a:lnTo>
                <a:lnTo>
                  <a:pt x="346" y="329"/>
                </a:lnTo>
                <a:lnTo>
                  <a:pt x="329" y="329"/>
                </a:lnTo>
                <a:lnTo>
                  <a:pt x="329" y="295"/>
                </a:lnTo>
                <a:close/>
                <a:moveTo>
                  <a:pt x="363" y="287"/>
                </a:moveTo>
                <a:lnTo>
                  <a:pt x="380" y="287"/>
                </a:lnTo>
                <a:lnTo>
                  <a:pt x="388" y="295"/>
                </a:lnTo>
                <a:lnTo>
                  <a:pt x="397" y="304"/>
                </a:lnTo>
                <a:lnTo>
                  <a:pt x="397" y="312"/>
                </a:lnTo>
                <a:lnTo>
                  <a:pt x="363" y="312"/>
                </a:lnTo>
                <a:lnTo>
                  <a:pt x="363" y="321"/>
                </a:lnTo>
                <a:lnTo>
                  <a:pt x="363" y="321"/>
                </a:lnTo>
                <a:lnTo>
                  <a:pt x="363" y="287"/>
                </a:lnTo>
                <a:close/>
                <a:moveTo>
                  <a:pt x="397" y="312"/>
                </a:moveTo>
                <a:lnTo>
                  <a:pt x="388" y="338"/>
                </a:lnTo>
                <a:lnTo>
                  <a:pt x="380" y="346"/>
                </a:lnTo>
                <a:lnTo>
                  <a:pt x="372" y="354"/>
                </a:lnTo>
                <a:lnTo>
                  <a:pt x="355" y="363"/>
                </a:lnTo>
                <a:lnTo>
                  <a:pt x="338" y="338"/>
                </a:lnTo>
                <a:lnTo>
                  <a:pt x="355" y="329"/>
                </a:lnTo>
                <a:lnTo>
                  <a:pt x="363" y="312"/>
                </a:lnTo>
                <a:lnTo>
                  <a:pt x="397" y="312"/>
                </a:lnTo>
                <a:close/>
                <a:moveTo>
                  <a:pt x="355" y="363"/>
                </a:moveTo>
                <a:lnTo>
                  <a:pt x="338" y="371"/>
                </a:lnTo>
                <a:lnTo>
                  <a:pt x="338" y="380"/>
                </a:lnTo>
                <a:lnTo>
                  <a:pt x="304" y="380"/>
                </a:lnTo>
                <a:lnTo>
                  <a:pt x="312" y="354"/>
                </a:lnTo>
                <a:lnTo>
                  <a:pt x="338" y="338"/>
                </a:lnTo>
                <a:lnTo>
                  <a:pt x="355" y="363"/>
                </a:lnTo>
                <a:close/>
                <a:moveTo>
                  <a:pt x="338" y="380"/>
                </a:moveTo>
                <a:lnTo>
                  <a:pt x="338" y="380"/>
                </a:lnTo>
                <a:lnTo>
                  <a:pt x="321" y="380"/>
                </a:lnTo>
                <a:lnTo>
                  <a:pt x="338" y="380"/>
                </a:lnTo>
                <a:close/>
                <a:moveTo>
                  <a:pt x="338" y="380"/>
                </a:moveTo>
                <a:lnTo>
                  <a:pt x="338" y="380"/>
                </a:lnTo>
                <a:lnTo>
                  <a:pt x="304" y="380"/>
                </a:lnTo>
                <a:lnTo>
                  <a:pt x="304" y="380"/>
                </a:lnTo>
                <a:lnTo>
                  <a:pt x="338" y="380"/>
                </a:lnTo>
                <a:close/>
                <a:moveTo>
                  <a:pt x="304" y="380"/>
                </a:moveTo>
                <a:lnTo>
                  <a:pt x="304" y="380"/>
                </a:lnTo>
                <a:lnTo>
                  <a:pt x="321" y="380"/>
                </a:lnTo>
                <a:lnTo>
                  <a:pt x="304" y="380"/>
                </a:lnTo>
                <a:close/>
                <a:moveTo>
                  <a:pt x="338" y="380"/>
                </a:moveTo>
                <a:lnTo>
                  <a:pt x="338" y="388"/>
                </a:lnTo>
                <a:lnTo>
                  <a:pt x="329" y="388"/>
                </a:lnTo>
                <a:lnTo>
                  <a:pt x="296" y="388"/>
                </a:lnTo>
                <a:lnTo>
                  <a:pt x="296" y="380"/>
                </a:lnTo>
                <a:lnTo>
                  <a:pt x="304" y="380"/>
                </a:lnTo>
                <a:lnTo>
                  <a:pt x="338" y="380"/>
                </a:lnTo>
                <a:close/>
                <a:moveTo>
                  <a:pt x="329" y="388"/>
                </a:moveTo>
                <a:lnTo>
                  <a:pt x="329" y="388"/>
                </a:lnTo>
                <a:lnTo>
                  <a:pt x="312" y="388"/>
                </a:lnTo>
                <a:lnTo>
                  <a:pt x="329" y="388"/>
                </a:lnTo>
                <a:close/>
                <a:moveTo>
                  <a:pt x="329" y="388"/>
                </a:moveTo>
                <a:lnTo>
                  <a:pt x="329" y="397"/>
                </a:lnTo>
                <a:lnTo>
                  <a:pt x="329" y="397"/>
                </a:lnTo>
                <a:lnTo>
                  <a:pt x="296" y="397"/>
                </a:lnTo>
                <a:lnTo>
                  <a:pt x="296" y="388"/>
                </a:lnTo>
                <a:lnTo>
                  <a:pt x="296" y="380"/>
                </a:lnTo>
                <a:lnTo>
                  <a:pt x="329" y="388"/>
                </a:lnTo>
                <a:close/>
                <a:moveTo>
                  <a:pt x="296" y="397"/>
                </a:moveTo>
                <a:lnTo>
                  <a:pt x="296" y="397"/>
                </a:lnTo>
                <a:lnTo>
                  <a:pt x="312" y="397"/>
                </a:lnTo>
                <a:lnTo>
                  <a:pt x="296" y="397"/>
                </a:lnTo>
                <a:close/>
                <a:moveTo>
                  <a:pt x="329" y="397"/>
                </a:moveTo>
                <a:lnTo>
                  <a:pt x="329" y="422"/>
                </a:lnTo>
                <a:lnTo>
                  <a:pt x="329" y="439"/>
                </a:lnTo>
                <a:lnTo>
                  <a:pt x="296" y="439"/>
                </a:lnTo>
                <a:lnTo>
                  <a:pt x="296" y="422"/>
                </a:lnTo>
                <a:lnTo>
                  <a:pt x="296" y="397"/>
                </a:lnTo>
                <a:lnTo>
                  <a:pt x="329" y="397"/>
                </a:lnTo>
                <a:close/>
                <a:moveTo>
                  <a:pt x="329" y="439"/>
                </a:moveTo>
                <a:lnTo>
                  <a:pt x="329" y="439"/>
                </a:lnTo>
                <a:lnTo>
                  <a:pt x="296" y="439"/>
                </a:lnTo>
                <a:lnTo>
                  <a:pt x="296" y="439"/>
                </a:lnTo>
                <a:lnTo>
                  <a:pt x="329" y="439"/>
                </a:lnTo>
                <a:close/>
                <a:moveTo>
                  <a:pt x="329" y="439"/>
                </a:moveTo>
                <a:lnTo>
                  <a:pt x="329" y="456"/>
                </a:lnTo>
                <a:lnTo>
                  <a:pt x="329" y="464"/>
                </a:lnTo>
                <a:lnTo>
                  <a:pt x="296" y="473"/>
                </a:lnTo>
                <a:lnTo>
                  <a:pt x="296" y="456"/>
                </a:lnTo>
                <a:lnTo>
                  <a:pt x="296" y="439"/>
                </a:lnTo>
                <a:lnTo>
                  <a:pt x="329" y="439"/>
                </a:lnTo>
                <a:close/>
                <a:moveTo>
                  <a:pt x="329" y="464"/>
                </a:moveTo>
                <a:lnTo>
                  <a:pt x="338" y="481"/>
                </a:lnTo>
                <a:lnTo>
                  <a:pt x="338" y="498"/>
                </a:lnTo>
                <a:lnTo>
                  <a:pt x="296" y="498"/>
                </a:lnTo>
                <a:lnTo>
                  <a:pt x="296" y="489"/>
                </a:lnTo>
                <a:lnTo>
                  <a:pt x="296" y="473"/>
                </a:lnTo>
                <a:lnTo>
                  <a:pt x="329" y="464"/>
                </a:lnTo>
                <a:close/>
                <a:moveTo>
                  <a:pt x="304" y="506"/>
                </a:moveTo>
                <a:lnTo>
                  <a:pt x="296" y="498"/>
                </a:lnTo>
                <a:lnTo>
                  <a:pt x="321" y="498"/>
                </a:lnTo>
                <a:lnTo>
                  <a:pt x="304" y="506"/>
                </a:lnTo>
                <a:close/>
                <a:moveTo>
                  <a:pt x="329" y="489"/>
                </a:moveTo>
                <a:lnTo>
                  <a:pt x="329" y="489"/>
                </a:lnTo>
                <a:lnTo>
                  <a:pt x="304" y="506"/>
                </a:lnTo>
                <a:lnTo>
                  <a:pt x="304" y="506"/>
                </a:lnTo>
                <a:lnTo>
                  <a:pt x="329" y="489"/>
                </a:lnTo>
                <a:close/>
                <a:moveTo>
                  <a:pt x="329" y="489"/>
                </a:moveTo>
                <a:lnTo>
                  <a:pt x="329" y="489"/>
                </a:lnTo>
                <a:lnTo>
                  <a:pt x="321" y="498"/>
                </a:lnTo>
                <a:lnTo>
                  <a:pt x="329" y="489"/>
                </a:lnTo>
                <a:close/>
                <a:moveTo>
                  <a:pt x="329" y="489"/>
                </a:moveTo>
                <a:lnTo>
                  <a:pt x="338" y="506"/>
                </a:lnTo>
                <a:lnTo>
                  <a:pt x="346" y="523"/>
                </a:lnTo>
                <a:lnTo>
                  <a:pt x="312" y="523"/>
                </a:lnTo>
                <a:lnTo>
                  <a:pt x="304" y="515"/>
                </a:lnTo>
                <a:lnTo>
                  <a:pt x="304" y="506"/>
                </a:lnTo>
                <a:lnTo>
                  <a:pt x="329" y="489"/>
                </a:lnTo>
                <a:close/>
                <a:moveTo>
                  <a:pt x="312" y="523"/>
                </a:moveTo>
                <a:lnTo>
                  <a:pt x="312" y="523"/>
                </a:lnTo>
                <a:lnTo>
                  <a:pt x="329" y="523"/>
                </a:lnTo>
                <a:lnTo>
                  <a:pt x="312" y="523"/>
                </a:lnTo>
                <a:close/>
                <a:moveTo>
                  <a:pt x="346" y="523"/>
                </a:moveTo>
                <a:lnTo>
                  <a:pt x="346" y="523"/>
                </a:lnTo>
                <a:lnTo>
                  <a:pt x="346" y="523"/>
                </a:lnTo>
                <a:lnTo>
                  <a:pt x="312" y="532"/>
                </a:lnTo>
                <a:lnTo>
                  <a:pt x="312" y="532"/>
                </a:lnTo>
                <a:lnTo>
                  <a:pt x="312" y="523"/>
                </a:lnTo>
                <a:lnTo>
                  <a:pt x="346" y="523"/>
                </a:lnTo>
                <a:close/>
                <a:moveTo>
                  <a:pt x="312" y="532"/>
                </a:moveTo>
                <a:lnTo>
                  <a:pt x="312" y="532"/>
                </a:lnTo>
                <a:lnTo>
                  <a:pt x="329" y="523"/>
                </a:lnTo>
                <a:lnTo>
                  <a:pt x="312" y="532"/>
                </a:lnTo>
                <a:close/>
                <a:moveTo>
                  <a:pt x="346" y="523"/>
                </a:moveTo>
                <a:lnTo>
                  <a:pt x="346" y="523"/>
                </a:lnTo>
                <a:lnTo>
                  <a:pt x="346" y="523"/>
                </a:lnTo>
                <a:lnTo>
                  <a:pt x="312" y="532"/>
                </a:lnTo>
                <a:lnTo>
                  <a:pt x="312" y="532"/>
                </a:lnTo>
                <a:lnTo>
                  <a:pt x="312" y="532"/>
                </a:lnTo>
                <a:lnTo>
                  <a:pt x="346" y="523"/>
                </a:lnTo>
                <a:close/>
                <a:moveTo>
                  <a:pt x="312" y="532"/>
                </a:moveTo>
                <a:lnTo>
                  <a:pt x="312" y="532"/>
                </a:lnTo>
                <a:lnTo>
                  <a:pt x="329" y="532"/>
                </a:lnTo>
                <a:lnTo>
                  <a:pt x="312" y="532"/>
                </a:lnTo>
                <a:close/>
                <a:moveTo>
                  <a:pt x="346" y="523"/>
                </a:moveTo>
                <a:lnTo>
                  <a:pt x="346" y="532"/>
                </a:lnTo>
                <a:lnTo>
                  <a:pt x="355" y="540"/>
                </a:lnTo>
                <a:lnTo>
                  <a:pt x="321" y="557"/>
                </a:lnTo>
                <a:lnTo>
                  <a:pt x="312" y="548"/>
                </a:lnTo>
                <a:lnTo>
                  <a:pt x="312" y="532"/>
                </a:lnTo>
                <a:lnTo>
                  <a:pt x="346" y="523"/>
                </a:lnTo>
                <a:close/>
                <a:moveTo>
                  <a:pt x="355" y="540"/>
                </a:moveTo>
                <a:lnTo>
                  <a:pt x="355" y="540"/>
                </a:lnTo>
                <a:lnTo>
                  <a:pt x="338" y="548"/>
                </a:lnTo>
                <a:lnTo>
                  <a:pt x="355" y="540"/>
                </a:lnTo>
                <a:close/>
                <a:moveTo>
                  <a:pt x="355" y="540"/>
                </a:moveTo>
                <a:lnTo>
                  <a:pt x="363" y="557"/>
                </a:lnTo>
                <a:lnTo>
                  <a:pt x="363" y="574"/>
                </a:lnTo>
                <a:lnTo>
                  <a:pt x="329" y="574"/>
                </a:lnTo>
                <a:lnTo>
                  <a:pt x="329" y="565"/>
                </a:lnTo>
                <a:lnTo>
                  <a:pt x="321" y="557"/>
                </a:lnTo>
                <a:lnTo>
                  <a:pt x="355" y="540"/>
                </a:lnTo>
                <a:close/>
                <a:moveTo>
                  <a:pt x="329" y="574"/>
                </a:moveTo>
                <a:lnTo>
                  <a:pt x="329" y="574"/>
                </a:lnTo>
                <a:lnTo>
                  <a:pt x="346" y="574"/>
                </a:lnTo>
                <a:lnTo>
                  <a:pt x="329" y="574"/>
                </a:lnTo>
                <a:close/>
                <a:moveTo>
                  <a:pt x="363" y="574"/>
                </a:moveTo>
                <a:lnTo>
                  <a:pt x="363" y="574"/>
                </a:lnTo>
                <a:lnTo>
                  <a:pt x="329" y="574"/>
                </a:lnTo>
                <a:lnTo>
                  <a:pt x="329" y="574"/>
                </a:lnTo>
                <a:lnTo>
                  <a:pt x="363" y="574"/>
                </a:lnTo>
                <a:close/>
                <a:moveTo>
                  <a:pt x="363" y="574"/>
                </a:moveTo>
                <a:lnTo>
                  <a:pt x="363" y="574"/>
                </a:lnTo>
                <a:lnTo>
                  <a:pt x="346" y="574"/>
                </a:lnTo>
                <a:lnTo>
                  <a:pt x="363" y="574"/>
                </a:lnTo>
                <a:close/>
                <a:moveTo>
                  <a:pt x="363" y="574"/>
                </a:moveTo>
                <a:lnTo>
                  <a:pt x="363" y="582"/>
                </a:lnTo>
                <a:lnTo>
                  <a:pt x="372" y="582"/>
                </a:lnTo>
                <a:lnTo>
                  <a:pt x="329" y="591"/>
                </a:lnTo>
                <a:lnTo>
                  <a:pt x="329" y="582"/>
                </a:lnTo>
                <a:lnTo>
                  <a:pt x="329" y="574"/>
                </a:lnTo>
                <a:lnTo>
                  <a:pt x="363" y="574"/>
                </a:lnTo>
                <a:close/>
                <a:moveTo>
                  <a:pt x="372" y="582"/>
                </a:moveTo>
                <a:lnTo>
                  <a:pt x="372" y="582"/>
                </a:lnTo>
                <a:lnTo>
                  <a:pt x="346" y="591"/>
                </a:lnTo>
                <a:lnTo>
                  <a:pt x="372" y="582"/>
                </a:lnTo>
                <a:close/>
                <a:moveTo>
                  <a:pt x="372" y="582"/>
                </a:moveTo>
                <a:lnTo>
                  <a:pt x="372" y="608"/>
                </a:lnTo>
                <a:lnTo>
                  <a:pt x="380" y="616"/>
                </a:lnTo>
                <a:lnTo>
                  <a:pt x="372" y="650"/>
                </a:lnTo>
                <a:lnTo>
                  <a:pt x="346" y="641"/>
                </a:lnTo>
                <a:lnTo>
                  <a:pt x="338" y="624"/>
                </a:lnTo>
                <a:lnTo>
                  <a:pt x="338" y="608"/>
                </a:lnTo>
                <a:lnTo>
                  <a:pt x="329" y="591"/>
                </a:lnTo>
                <a:lnTo>
                  <a:pt x="372" y="582"/>
                </a:lnTo>
                <a:close/>
                <a:moveTo>
                  <a:pt x="372" y="650"/>
                </a:moveTo>
                <a:lnTo>
                  <a:pt x="372" y="650"/>
                </a:lnTo>
                <a:lnTo>
                  <a:pt x="372" y="633"/>
                </a:lnTo>
                <a:lnTo>
                  <a:pt x="372" y="650"/>
                </a:lnTo>
                <a:close/>
                <a:moveTo>
                  <a:pt x="380" y="616"/>
                </a:moveTo>
                <a:lnTo>
                  <a:pt x="380" y="616"/>
                </a:lnTo>
                <a:lnTo>
                  <a:pt x="380" y="616"/>
                </a:lnTo>
                <a:lnTo>
                  <a:pt x="372" y="650"/>
                </a:lnTo>
                <a:lnTo>
                  <a:pt x="372" y="650"/>
                </a:lnTo>
                <a:lnTo>
                  <a:pt x="372" y="650"/>
                </a:lnTo>
                <a:lnTo>
                  <a:pt x="380" y="616"/>
                </a:lnTo>
                <a:close/>
                <a:moveTo>
                  <a:pt x="372" y="650"/>
                </a:moveTo>
                <a:lnTo>
                  <a:pt x="372" y="650"/>
                </a:lnTo>
                <a:lnTo>
                  <a:pt x="372" y="633"/>
                </a:lnTo>
                <a:lnTo>
                  <a:pt x="372" y="650"/>
                </a:lnTo>
                <a:close/>
                <a:moveTo>
                  <a:pt x="380" y="616"/>
                </a:moveTo>
                <a:lnTo>
                  <a:pt x="388" y="624"/>
                </a:lnTo>
                <a:lnTo>
                  <a:pt x="388" y="624"/>
                </a:lnTo>
                <a:lnTo>
                  <a:pt x="363" y="650"/>
                </a:lnTo>
                <a:lnTo>
                  <a:pt x="372" y="650"/>
                </a:lnTo>
                <a:lnTo>
                  <a:pt x="372" y="650"/>
                </a:lnTo>
                <a:lnTo>
                  <a:pt x="380" y="616"/>
                </a:lnTo>
                <a:close/>
                <a:moveTo>
                  <a:pt x="388" y="624"/>
                </a:moveTo>
                <a:lnTo>
                  <a:pt x="388" y="624"/>
                </a:lnTo>
                <a:lnTo>
                  <a:pt x="397" y="633"/>
                </a:lnTo>
                <a:lnTo>
                  <a:pt x="372" y="658"/>
                </a:lnTo>
                <a:lnTo>
                  <a:pt x="372" y="658"/>
                </a:lnTo>
                <a:lnTo>
                  <a:pt x="363" y="650"/>
                </a:lnTo>
                <a:lnTo>
                  <a:pt x="388" y="624"/>
                </a:lnTo>
                <a:close/>
                <a:moveTo>
                  <a:pt x="397" y="633"/>
                </a:moveTo>
                <a:lnTo>
                  <a:pt x="414" y="650"/>
                </a:lnTo>
                <a:lnTo>
                  <a:pt x="431" y="667"/>
                </a:lnTo>
                <a:lnTo>
                  <a:pt x="388" y="675"/>
                </a:lnTo>
                <a:lnTo>
                  <a:pt x="388" y="667"/>
                </a:lnTo>
                <a:lnTo>
                  <a:pt x="372" y="658"/>
                </a:lnTo>
                <a:lnTo>
                  <a:pt x="397" y="633"/>
                </a:lnTo>
                <a:close/>
                <a:moveTo>
                  <a:pt x="397" y="683"/>
                </a:moveTo>
                <a:lnTo>
                  <a:pt x="388" y="675"/>
                </a:lnTo>
                <a:lnTo>
                  <a:pt x="405" y="675"/>
                </a:lnTo>
                <a:lnTo>
                  <a:pt x="397" y="683"/>
                </a:lnTo>
                <a:close/>
                <a:moveTo>
                  <a:pt x="422" y="658"/>
                </a:moveTo>
                <a:lnTo>
                  <a:pt x="439" y="683"/>
                </a:lnTo>
                <a:lnTo>
                  <a:pt x="447" y="709"/>
                </a:lnTo>
                <a:lnTo>
                  <a:pt x="456" y="743"/>
                </a:lnTo>
                <a:lnTo>
                  <a:pt x="456" y="768"/>
                </a:lnTo>
                <a:lnTo>
                  <a:pt x="422" y="768"/>
                </a:lnTo>
                <a:lnTo>
                  <a:pt x="414" y="726"/>
                </a:lnTo>
                <a:lnTo>
                  <a:pt x="397" y="683"/>
                </a:lnTo>
                <a:lnTo>
                  <a:pt x="422" y="658"/>
                </a:lnTo>
                <a:close/>
                <a:moveTo>
                  <a:pt x="456" y="768"/>
                </a:moveTo>
                <a:lnTo>
                  <a:pt x="456" y="810"/>
                </a:lnTo>
                <a:lnTo>
                  <a:pt x="473" y="835"/>
                </a:lnTo>
                <a:lnTo>
                  <a:pt x="447" y="861"/>
                </a:lnTo>
                <a:lnTo>
                  <a:pt x="431" y="844"/>
                </a:lnTo>
                <a:lnTo>
                  <a:pt x="422" y="818"/>
                </a:lnTo>
                <a:lnTo>
                  <a:pt x="422" y="802"/>
                </a:lnTo>
                <a:lnTo>
                  <a:pt x="422" y="768"/>
                </a:lnTo>
                <a:lnTo>
                  <a:pt x="456" y="768"/>
                </a:lnTo>
                <a:close/>
                <a:moveTo>
                  <a:pt x="447" y="861"/>
                </a:moveTo>
                <a:lnTo>
                  <a:pt x="447" y="861"/>
                </a:lnTo>
                <a:lnTo>
                  <a:pt x="456" y="852"/>
                </a:lnTo>
                <a:lnTo>
                  <a:pt x="447" y="861"/>
                </a:lnTo>
                <a:close/>
                <a:moveTo>
                  <a:pt x="473" y="835"/>
                </a:moveTo>
                <a:lnTo>
                  <a:pt x="473" y="835"/>
                </a:lnTo>
                <a:lnTo>
                  <a:pt x="447" y="861"/>
                </a:lnTo>
                <a:lnTo>
                  <a:pt x="447" y="861"/>
                </a:lnTo>
                <a:lnTo>
                  <a:pt x="473" y="835"/>
                </a:lnTo>
                <a:close/>
                <a:moveTo>
                  <a:pt x="473" y="835"/>
                </a:moveTo>
                <a:lnTo>
                  <a:pt x="473" y="844"/>
                </a:lnTo>
                <a:lnTo>
                  <a:pt x="481" y="844"/>
                </a:lnTo>
                <a:lnTo>
                  <a:pt x="456" y="869"/>
                </a:lnTo>
                <a:lnTo>
                  <a:pt x="447" y="869"/>
                </a:lnTo>
                <a:lnTo>
                  <a:pt x="447" y="861"/>
                </a:lnTo>
                <a:lnTo>
                  <a:pt x="473" y="835"/>
                </a:lnTo>
                <a:close/>
                <a:moveTo>
                  <a:pt x="481" y="844"/>
                </a:moveTo>
                <a:lnTo>
                  <a:pt x="481" y="844"/>
                </a:lnTo>
                <a:lnTo>
                  <a:pt x="481" y="852"/>
                </a:lnTo>
                <a:lnTo>
                  <a:pt x="464" y="877"/>
                </a:lnTo>
                <a:lnTo>
                  <a:pt x="456" y="869"/>
                </a:lnTo>
                <a:lnTo>
                  <a:pt x="456" y="869"/>
                </a:lnTo>
                <a:lnTo>
                  <a:pt x="481" y="844"/>
                </a:lnTo>
                <a:close/>
                <a:moveTo>
                  <a:pt x="464" y="877"/>
                </a:moveTo>
                <a:lnTo>
                  <a:pt x="464" y="877"/>
                </a:lnTo>
                <a:lnTo>
                  <a:pt x="473" y="861"/>
                </a:lnTo>
                <a:lnTo>
                  <a:pt x="464" y="877"/>
                </a:lnTo>
                <a:close/>
                <a:moveTo>
                  <a:pt x="481" y="852"/>
                </a:moveTo>
                <a:lnTo>
                  <a:pt x="498" y="861"/>
                </a:lnTo>
                <a:lnTo>
                  <a:pt x="515" y="869"/>
                </a:lnTo>
                <a:lnTo>
                  <a:pt x="506" y="903"/>
                </a:lnTo>
                <a:lnTo>
                  <a:pt x="481" y="894"/>
                </a:lnTo>
                <a:lnTo>
                  <a:pt x="464" y="877"/>
                </a:lnTo>
                <a:lnTo>
                  <a:pt x="481" y="852"/>
                </a:lnTo>
                <a:close/>
                <a:moveTo>
                  <a:pt x="515" y="869"/>
                </a:moveTo>
                <a:lnTo>
                  <a:pt x="515" y="869"/>
                </a:lnTo>
                <a:lnTo>
                  <a:pt x="515" y="886"/>
                </a:lnTo>
                <a:lnTo>
                  <a:pt x="515" y="869"/>
                </a:lnTo>
                <a:close/>
                <a:moveTo>
                  <a:pt x="515" y="869"/>
                </a:moveTo>
                <a:lnTo>
                  <a:pt x="515" y="869"/>
                </a:lnTo>
                <a:lnTo>
                  <a:pt x="506" y="903"/>
                </a:lnTo>
                <a:lnTo>
                  <a:pt x="506" y="903"/>
                </a:lnTo>
                <a:lnTo>
                  <a:pt x="515" y="869"/>
                </a:lnTo>
                <a:close/>
                <a:moveTo>
                  <a:pt x="515" y="869"/>
                </a:moveTo>
                <a:lnTo>
                  <a:pt x="523" y="869"/>
                </a:lnTo>
                <a:lnTo>
                  <a:pt x="532" y="869"/>
                </a:lnTo>
                <a:lnTo>
                  <a:pt x="532" y="911"/>
                </a:lnTo>
                <a:lnTo>
                  <a:pt x="523" y="903"/>
                </a:lnTo>
                <a:lnTo>
                  <a:pt x="506" y="903"/>
                </a:lnTo>
                <a:lnTo>
                  <a:pt x="515" y="869"/>
                </a:lnTo>
                <a:close/>
                <a:moveTo>
                  <a:pt x="532" y="869"/>
                </a:moveTo>
                <a:lnTo>
                  <a:pt x="549" y="877"/>
                </a:lnTo>
                <a:lnTo>
                  <a:pt x="557" y="877"/>
                </a:lnTo>
                <a:lnTo>
                  <a:pt x="549" y="911"/>
                </a:lnTo>
                <a:lnTo>
                  <a:pt x="540" y="911"/>
                </a:lnTo>
                <a:lnTo>
                  <a:pt x="532" y="911"/>
                </a:lnTo>
                <a:lnTo>
                  <a:pt x="532" y="869"/>
                </a:lnTo>
                <a:close/>
                <a:moveTo>
                  <a:pt x="557" y="877"/>
                </a:moveTo>
                <a:lnTo>
                  <a:pt x="557" y="877"/>
                </a:lnTo>
                <a:lnTo>
                  <a:pt x="557" y="894"/>
                </a:lnTo>
                <a:lnTo>
                  <a:pt x="557" y="877"/>
                </a:lnTo>
                <a:close/>
                <a:moveTo>
                  <a:pt x="557" y="877"/>
                </a:moveTo>
                <a:lnTo>
                  <a:pt x="574" y="886"/>
                </a:lnTo>
                <a:lnTo>
                  <a:pt x="582" y="894"/>
                </a:lnTo>
                <a:lnTo>
                  <a:pt x="557" y="911"/>
                </a:lnTo>
                <a:lnTo>
                  <a:pt x="549" y="911"/>
                </a:lnTo>
                <a:lnTo>
                  <a:pt x="549" y="911"/>
                </a:lnTo>
                <a:lnTo>
                  <a:pt x="557" y="877"/>
                </a:lnTo>
                <a:close/>
                <a:moveTo>
                  <a:pt x="557" y="911"/>
                </a:moveTo>
                <a:lnTo>
                  <a:pt x="557" y="911"/>
                </a:lnTo>
                <a:lnTo>
                  <a:pt x="565" y="903"/>
                </a:lnTo>
                <a:lnTo>
                  <a:pt x="557" y="911"/>
                </a:lnTo>
                <a:close/>
                <a:moveTo>
                  <a:pt x="582" y="894"/>
                </a:moveTo>
                <a:lnTo>
                  <a:pt x="582" y="894"/>
                </a:lnTo>
                <a:lnTo>
                  <a:pt x="582" y="894"/>
                </a:lnTo>
                <a:lnTo>
                  <a:pt x="582" y="928"/>
                </a:lnTo>
                <a:lnTo>
                  <a:pt x="565" y="928"/>
                </a:lnTo>
                <a:lnTo>
                  <a:pt x="557" y="911"/>
                </a:lnTo>
                <a:lnTo>
                  <a:pt x="582" y="894"/>
                </a:lnTo>
                <a:close/>
                <a:moveTo>
                  <a:pt x="582" y="894"/>
                </a:moveTo>
                <a:lnTo>
                  <a:pt x="641" y="894"/>
                </a:lnTo>
                <a:lnTo>
                  <a:pt x="641" y="928"/>
                </a:lnTo>
                <a:lnTo>
                  <a:pt x="582" y="928"/>
                </a:lnTo>
                <a:lnTo>
                  <a:pt x="582" y="894"/>
                </a:lnTo>
                <a:close/>
                <a:moveTo>
                  <a:pt x="641" y="928"/>
                </a:moveTo>
                <a:lnTo>
                  <a:pt x="641" y="928"/>
                </a:lnTo>
                <a:lnTo>
                  <a:pt x="641" y="911"/>
                </a:lnTo>
                <a:lnTo>
                  <a:pt x="641" y="928"/>
                </a:lnTo>
                <a:close/>
                <a:moveTo>
                  <a:pt x="641" y="894"/>
                </a:moveTo>
                <a:lnTo>
                  <a:pt x="641" y="894"/>
                </a:lnTo>
                <a:lnTo>
                  <a:pt x="641" y="894"/>
                </a:lnTo>
                <a:lnTo>
                  <a:pt x="641" y="928"/>
                </a:lnTo>
                <a:lnTo>
                  <a:pt x="641" y="928"/>
                </a:lnTo>
                <a:lnTo>
                  <a:pt x="641" y="928"/>
                </a:lnTo>
                <a:lnTo>
                  <a:pt x="641" y="894"/>
                </a:lnTo>
                <a:close/>
                <a:moveTo>
                  <a:pt x="641" y="894"/>
                </a:moveTo>
                <a:lnTo>
                  <a:pt x="667" y="894"/>
                </a:lnTo>
                <a:lnTo>
                  <a:pt x="692" y="894"/>
                </a:lnTo>
                <a:lnTo>
                  <a:pt x="709" y="903"/>
                </a:lnTo>
                <a:lnTo>
                  <a:pt x="717" y="920"/>
                </a:lnTo>
                <a:lnTo>
                  <a:pt x="684" y="928"/>
                </a:lnTo>
                <a:lnTo>
                  <a:pt x="667" y="928"/>
                </a:lnTo>
                <a:lnTo>
                  <a:pt x="641" y="928"/>
                </a:lnTo>
                <a:lnTo>
                  <a:pt x="641" y="894"/>
                </a:lnTo>
                <a:close/>
                <a:moveTo>
                  <a:pt x="692" y="937"/>
                </a:moveTo>
                <a:lnTo>
                  <a:pt x="684" y="928"/>
                </a:lnTo>
                <a:lnTo>
                  <a:pt x="700" y="928"/>
                </a:lnTo>
                <a:lnTo>
                  <a:pt x="692" y="937"/>
                </a:lnTo>
                <a:close/>
                <a:moveTo>
                  <a:pt x="717" y="911"/>
                </a:moveTo>
                <a:lnTo>
                  <a:pt x="717" y="920"/>
                </a:lnTo>
                <a:lnTo>
                  <a:pt x="717" y="920"/>
                </a:lnTo>
                <a:lnTo>
                  <a:pt x="717" y="953"/>
                </a:lnTo>
                <a:lnTo>
                  <a:pt x="700" y="945"/>
                </a:lnTo>
                <a:lnTo>
                  <a:pt x="692" y="937"/>
                </a:lnTo>
                <a:lnTo>
                  <a:pt x="717" y="911"/>
                </a:lnTo>
                <a:close/>
                <a:moveTo>
                  <a:pt x="717" y="920"/>
                </a:moveTo>
                <a:lnTo>
                  <a:pt x="734" y="920"/>
                </a:lnTo>
                <a:lnTo>
                  <a:pt x="734" y="937"/>
                </a:lnTo>
                <a:lnTo>
                  <a:pt x="734" y="945"/>
                </a:lnTo>
                <a:lnTo>
                  <a:pt x="734" y="953"/>
                </a:lnTo>
                <a:lnTo>
                  <a:pt x="700" y="937"/>
                </a:lnTo>
                <a:lnTo>
                  <a:pt x="717" y="945"/>
                </a:lnTo>
                <a:lnTo>
                  <a:pt x="717" y="953"/>
                </a:lnTo>
                <a:lnTo>
                  <a:pt x="717" y="920"/>
                </a:lnTo>
                <a:close/>
                <a:moveTo>
                  <a:pt x="709" y="962"/>
                </a:moveTo>
                <a:lnTo>
                  <a:pt x="700" y="953"/>
                </a:lnTo>
                <a:lnTo>
                  <a:pt x="700" y="937"/>
                </a:lnTo>
                <a:lnTo>
                  <a:pt x="717" y="945"/>
                </a:lnTo>
                <a:lnTo>
                  <a:pt x="709" y="962"/>
                </a:lnTo>
                <a:close/>
                <a:moveTo>
                  <a:pt x="734" y="937"/>
                </a:moveTo>
                <a:lnTo>
                  <a:pt x="734" y="937"/>
                </a:lnTo>
                <a:lnTo>
                  <a:pt x="709" y="962"/>
                </a:lnTo>
                <a:lnTo>
                  <a:pt x="709" y="962"/>
                </a:lnTo>
                <a:lnTo>
                  <a:pt x="734" y="937"/>
                </a:lnTo>
                <a:close/>
                <a:moveTo>
                  <a:pt x="709" y="962"/>
                </a:moveTo>
                <a:lnTo>
                  <a:pt x="709" y="962"/>
                </a:lnTo>
                <a:lnTo>
                  <a:pt x="717" y="945"/>
                </a:lnTo>
                <a:lnTo>
                  <a:pt x="709" y="962"/>
                </a:lnTo>
                <a:close/>
                <a:moveTo>
                  <a:pt x="734" y="937"/>
                </a:moveTo>
                <a:lnTo>
                  <a:pt x="726" y="928"/>
                </a:lnTo>
                <a:lnTo>
                  <a:pt x="726" y="928"/>
                </a:lnTo>
                <a:lnTo>
                  <a:pt x="717" y="962"/>
                </a:lnTo>
                <a:lnTo>
                  <a:pt x="709" y="962"/>
                </a:lnTo>
                <a:lnTo>
                  <a:pt x="709" y="962"/>
                </a:lnTo>
                <a:lnTo>
                  <a:pt x="734" y="937"/>
                </a:lnTo>
                <a:close/>
                <a:moveTo>
                  <a:pt x="726" y="928"/>
                </a:moveTo>
                <a:lnTo>
                  <a:pt x="726" y="928"/>
                </a:lnTo>
                <a:lnTo>
                  <a:pt x="734" y="928"/>
                </a:lnTo>
                <a:lnTo>
                  <a:pt x="726" y="962"/>
                </a:lnTo>
                <a:lnTo>
                  <a:pt x="717" y="962"/>
                </a:lnTo>
                <a:lnTo>
                  <a:pt x="717" y="962"/>
                </a:lnTo>
                <a:lnTo>
                  <a:pt x="726" y="928"/>
                </a:lnTo>
                <a:close/>
                <a:moveTo>
                  <a:pt x="734" y="928"/>
                </a:moveTo>
                <a:lnTo>
                  <a:pt x="751" y="937"/>
                </a:lnTo>
                <a:lnTo>
                  <a:pt x="759" y="937"/>
                </a:lnTo>
                <a:lnTo>
                  <a:pt x="759" y="970"/>
                </a:lnTo>
                <a:lnTo>
                  <a:pt x="743" y="970"/>
                </a:lnTo>
                <a:lnTo>
                  <a:pt x="726" y="962"/>
                </a:lnTo>
                <a:lnTo>
                  <a:pt x="734" y="928"/>
                </a:lnTo>
                <a:close/>
                <a:moveTo>
                  <a:pt x="759" y="937"/>
                </a:moveTo>
                <a:lnTo>
                  <a:pt x="768" y="937"/>
                </a:lnTo>
                <a:lnTo>
                  <a:pt x="776" y="937"/>
                </a:lnTo>
                <a:lnTo>
                  <a:pt x="793" y="962"/>
                </a:lnTo>
                <a:lnTo>
                  <a:pt x="776" y="970"/>
                </a:lnTo>
                <a:lnTo>
                  <a:pt x="759" y="970"/>
                </a:lnTo>
                <a:lnTo>
                  <a:pt x="759" y="937"/>
                </a:lnTo>
                <a:close/>
                <a:moveTo>
                  <a:pt x="776" y="937"/>
                </a:moveTo>
                <a:lnTo>
                  <a:pt x="776" y="928"/>
                </a:lnTo>
                <a:lnTo>
                  <a:pt x="776" y="928"/>
                </a:lnTo>
                <a:lnTo>
                  <a:pt x="810" y="937"/>
                </a:lnTo>
                <a:lnTo>
                  <a:pt x="802" y="953"/>
                </a:lnTo>
                <a:lnTo>
                  <a:pt x="793" y="962"/>
                </a:lnTo>
                <a:lnTo>
                  <a:pt x="776" y="937"/>
                </a:lnTo>
                <a:close/>
                <a:moveTo>
                  <a:pt x="776" y="928"/>
                </a:moveTo>
                <a:lnTo>
                  <a:pt x="776" y="928"/>
                </a:lnTo>
                <a:lnTo>
                  <a:pt x="793" y="937"/>
                </a:lnTo>
                <a:lnTo>
                  <a:pt x="776" y="928"/>
                </a:lnTo>
                <a:close/>
                <a:moveTo>
                  <a:pt x="776" y="928"/>
                </a:moveTo>
                <a:lnTo>
                  <a:pt x="776" y="928"/>
                </a:lnTo>
                <a:lnTo>
                  <a:pt x="810" y="937"/>
                </a:lnTo>
                <a:lnTo>
                  <a:pt x="810" y="937"/>
                </a:lnTo>
                <a:lnTo>
                  <a:pt x="776" y="928"/>
                </a:lnTo>
                <a:close/>
                <a:moveTo>
                  <a:pt x="776" y="928"/>
                </a:moveTo>
                <a:lnTo>
                  <a:pt x="776" y="928"/>
                </a:lnTo>
                <a:lnTo>
                  <a:pt x="793" y="937"/>
                </a:lnTo>
                <a:lnTo>
                  <a:pt x="776" y="928"/>
                </a:lnTo>
                <a:close/>
                <a:moveTo>
                  <a:pt x="776" y="928"/>
                </a:moveTo>
                <a:lnTo>
                  <a:pt x="776" y="920"/>
                </a:lnTo>
                <a:lnTo>
                  <a:pt x="785" y="920"/>
                </a:lnTo>
                <a:lnTo>
                  <a:pt x="810" y="937"/>
                </a:lnTo>
                <a:lnTo>
                  <a:pt x="810" y="937"/>
                </a:lnTo>
                <a:lnTo>
                  <a:pt x="810" y="937"/>
                </a:lnTo>
                <a:lnTo>
                  <a:pt x="776" y="928"/>
                </a:lnTo>
                <a:close/>
                <a:moveTo>
                  <a:pt x="785" y="920"/>
                </a:moveTo>
                <a:lnTo>
                  <a:pt x="785" y="920"/>
                </a:lnTo>
                <a:lnTo>
                  <a:pt x="785" y="911"/>
                </a:lnTo>
                <a:lnTo>
                  <a:pt x="818" y="928"/>
                </a:lnTo>
                <a:lnTo>
                  <a:pt x="810" y="937"/>
                </a:lnTo>
                <a:lnTo>
                  <a:pt x="810" y="937"/>
                </a:lnTo>
                <a:lnTo>
                  <a:pt x="785" y="920"/>
                </a:lnTo>
                <a:close/>
                <a:moveTo>
                  <a:pt x="785" y="911"/>
                </a:moveTo>
                <a:lnTo>
                  <a:pt x="802" y="886"/>
                </a:lnTo>
                <a:lnTo>
                  <a:pt x="810" y="869"/>
                </a:lnTo>
                <a:lnTo>
                  <a:pt x="835" y="894"/>
                </a:lnTo>
                <a:lnTo>
                  <a:pt x="827" y="911"/>
                </a:lnTo>
                <a:lnTo>
                  <a:pt x="818" y="928"/>
                </a:lnTo>
                <a:lnTo>
                  <a:pt x="785" y="911"/>
                </a:lnTo>
                <a:close/>
                <a:moveTo>
                  <a:pt x="810" y="869"/>
                </a:moveTo>
                <a:lnTo>
                  <a:pt x="818" y="869"/>
                </a:lnTo>
                <a:lnTo>
                  <a:pt x="827" y="886"/>
                </a:lnTo>
                <a:lnTo>
                  <a:pt x="810" y="869"/>
                </a:lnTo>
                <a:close/>
                <a:moveTo>
                  <a:pt x="818" y="869"/>
                </a:moveTo>
                <a:lnTo>
                  <a:pt x="818" y="869"/>
                </a:lnTo>
                <a:lnTo>
                  <a:pt x="818" y="869"/>
                </a:lnTo>
                <a:lnTo>
                  <a:pt x="844" y="894"/>
                </a:lnTo>
                <a:lnTo>
                  <a:pt x="835" y="894"/>
                </a:lnTo>
                <a:lnTo>
                  <a:pt x="835" y="894"/>
                </a:lnTo>
                <a:lnTo>
                  <a:pt x="818" y="869"/>
                </a:lnTo>
                <a:close/>
                <a:moveTo>
                  <a:pt x="844" y="894"/>
                </a:moveTo>
                <a:lnTo>
                  <a:pt x="844" y="894"/>
                </a:lnTo>
                <a:lnTo>
                  <a:pt x="835" y="877"/>
                </a:lnTo>
                <a:lnTo>
                  <a:pt x="844" y="894"/>
                </a:lnTo>
                <a:close/>
                <a:moveTo>
                  <a:pt x="818" y="869"/>
                </a:moveTo>
                <a:lnTo>
                  <a:pt x="835" y="861"/>
                </a:lnTo>
                <a:lnTo>
                  <a:pt x="844" y="852"/>
                </a:lnTo>
                <a:lnTo>
                  <a:pt x="869" y="869"/>
                </a:lnTo>
                <a:lnTo>
                  <a:pt x="861" y="886"/>
                </a:lnTo>
                <a:lnTo>
                  <a:pt x="844" y="894"/>
                </a:lnTo>
                <a:lnTo>
                  <a:pt x="818" y="869"/>
                </a:lnTo>
                <a:close/>
                <a:moveTo>
                  <a:pt x="878" y="861"/>
                </a:moveTo>
                <a:lnTo>
                  <a:pt x="869" y="869"/>
                </a:lnTo>
                <a:lnTo>
                  <a:pt x="852" y="861"/>
                </a:lnTo>
                <a:lnTo>
                  <a:pt x="878" y="861"/>
                </a:lnTo>
                <a:close/>
                <a:moveTo>
                  <a:pt x="835" y="861"/>
                </a:moveTo>
                <a:lnTo>
                  <a:pt x="844" y="844"/>
                </a:lnTo>
                <a:lnTo>
                  <a:pt x="861" y="835"/>
                </a:lnTo>
                <a:lnTo>
                  <a:pt x="869" y="869"/>
                </a:lnTo>
                <a:lnTo>
                  <a:pt x="869" y="861"/>
                </a:lnTo>
                <a:lnTo>
                  <a:pt x="878" y="861"/>
                </a:lnTo>
                <a:lnTo>
                  <a:pt x="835" y="861"/>
                </a:lnTo>
                <a:close/>
                <a:moveTo>
                  <a:pt x="869" y="869"/>
                </a:moveTo>
                <a:lnTo>
                  <a:pt x="869" y="869"/>
                </a:lnTo>
                <a:lnTo>
                  <a:pt x="861" y="852"/>
                </a:lnTo>
                <a:lnTo>
                  <a:pt x="869" y="869"/>
                </a:lnTo>
                <a:close/>
                <a:moveTo>
                  <a:pt x="861" y="835"/>
                </a:moveTo>
                <a:lnTo>
                  <a:pt x="861" y="835"/>
                </a:lnTo>
                <a:lnTo>
                  <a:pt x="861" y="835"/>
                </a:lnTo>
                <a:lnTo>
                  <a:pt x="886" y="861"/>
                </a:lnTo>
                <a:lnTo>
                  <a:pt x="878" y="869"/>
                </a:lnTo>
                <a:lnTo>
                  <a:pt x="869" y="869"/>
                </a:lnTo>
                <a:lnTo>
                  <a:pt x="861" y="835"/>
                </a:lnTo>
                <a:close/>
                <a:moveTo>
                  <a:pt x="861" y="835"/>
                </a:moveTo>
                <a:lnTo>
                  <a:pt x="878" y="827"/>
                </a:lnTo>
                <a:lnTo>
                  <a:pt x="894" y="827"/>
                </a:lnTo>
                <a:lnTo>
                  <a:pt x="894" y="861"/>
                </a:lnTo>
                <a:lnTo>
                  <a:pt x="886" y="861"/>
                </a:lnTo>
                <a:lnTo>
                  <a:pt x="886" y="861"/>
                </a:lnTo>
                <a:lnTo>
                  <a:pt x="861" y="835"/>
                </a:lnTo>
                <a:close/>
                <a:moveTo>
                  <a:pt x="894" y="827"/>
                </a:moveTo>
                <a:lnTo>
                  <a:pt x="894" y="827"/>
                </a:lnTo>
                <a:lnTo>
                  <a:pt x="894" y="861"/>
                </a:lnTo>
                <a:lnTo>
                  <a:pt x="894" y="861"/>
                </a:lnTo>
                <a:lnTo>
                  <a:pt x="894" y="827"/>
                </a:lnTo>
                <a:close/>
                <a:moveTo>
                  <a:pt x="894" y="861"/>
                </a:moveTo>
                <a:lnTo>
                  <a:pt x="894" y="861"/>
                </a:lnTo>
                <a:lnTo>
                  <a:pt x="894" y="844"/>
                </a:lnTo>
                <a:lnTo>
                  <a:pt x="894" y="861"/>
                </a:lnTo>
                <a:close/>
                <a:moveTo>
                  <a:pt x="894" y="827"/>
                </a:moveTo>
                <a:lnTo>
                  <a:pt x="894" y="827"/>
                </a:lnTo>
                <a:lnTo>
                  <a:pt x="894" y="818"/>
                </a:lnTo>
                <a:lnTo>
                  <a:pt x="920" y="844"/>
                </a:lnTo>
                <a:lnTo>
                  <a:pt x="903" y="852"/>
                </a:lnTo>
                <a:lnTo>
                  <a:pt x="894" y="861"/>
                </a:lnTo>
                <a:lnTo>
                  <a:pt x="894" y="827"/>
                </a:lnTo>
                <a:close/>
                <a:moveTo>
                  <a:pt x="894" y="818"/>
                </a:moveTo>
                <a:lnTo>
                  <a:pt x="894" y="818"/>
                </a:lnTo>
                <a:lnTo>
                  <a:pt x="903" y="835"/>
                </a:lnTo>
                <a:lnTo>
                  <a:pt x="894" y="818"/>
                </a:lnTo>
                <a:close/>
                <a:moveTo>
                  <a:pt x="894" y="818"/>
                </a:moveTo>
                <a:lnTo>
                  <a:pt x="894" y="818"/>
                </a:lnTo>
                <a:lnTo>
                  <a:pt x="894" y="818"/>
                </a:lnTo>
                <a:lnTo>
                  <a:pt x="928" y="827"/>
                </a:lnTo>
                <a:lnTo>
                  <a:pt x="928" y="835"/>
                </a:lnTo>
                <a:lnTo>
                  <a:pt x="920" y="844"/>
                </a:lnTo>
                <a:lnTo>
                  <a:pt x="894" y="818"/>
                </a:lnTo>
                <a:close/>
                <a:moveTo>
                  <a:pt x="928" y="818"/>
                </a:moveTo>
                <a:lnTo>
                  <a:pt x="928" y="827"/>
                </a:lnTo>
                <a:lnTo>
                  <a:pt x="911" y="818"/>
                </a:lnTo>
                <a:lnTo>
                  <a:pt x="928" y="818"/>
                </a:lnTo>
                <a:close/>
                <a:moveTo>
                  <a:pt x="894" y="818"/>
                </a:moveTo>
                <a:lnTo>
                  <a:pt x="894" y="818"/>
                </a:lnTo>
                <a:lnTo>
                  <a:pt x="928" y="818"/>
                </a:lnTo>
                <a:lnTo>
                  <a:pt x="928" y="818"/>
                </a:lnTo>
                <a:lnTo>
                  <a:pt x="894" y="818"/>
                </a:lnTo>
                <a:close/>
                <a:moveTo>
                  <a:pt x="894" y="818"/>
                </a:moveTo>
                <a:lnTo>
                  <a:pt x="894" y="818"/>
                </a:lnTo>
                <a:lnTo>
                  <a:pt x="928" y="818"/>
                </a:lnTo>
                <a:lnTo>
                  <a:pt x="928" y="818"/>
                </a:lnTo>
                <a:lnTo>
                  <a:pt x="894" y="818"/>
                </a:lnTo>
                <a:close/>
                <a:moveTo>
                  <a:pt x="894" y="818"/>
                </a:moveTo>
                <a:lnTo>
                  <a:pt x="894" y="810"/>
                </a:lnTo>
                <a:lnTo>
                  <a:pt x="894" y="802"/>
                </a:lnTo>
                <a:lnTo>
                  <a:pt x="928" y="793"/>
                </a:lnTo>
                <a:lnTo>
                  <a:pt x="928" y="810"/>
                </a:lnTo>
                <a:lnTo>
                  <a:pt x="928" y="818"/>
                </a:lnTo>
                <a:lnTo>
                  <a:pt x="894" y="818"/>
                </a:lnTo>
                <a:close/>
                <a:moveTo>
                  <a:pt x="894" y="802"/>
                </a:moveTo>
                <a:lnTo>
                  <a:pt x="894" y="802"/>
                </a:lnTo>
                <a:lnTo>
                  <a:pt x="911" y="793"/>
                </a:lnTo>
                <a:lnTo>
                  <a:pt x="894" y="802"/>
                </a:lnTo>
                <a:close/>
                <a:moveTo>
                  <a:pt x="894" y="802"/>
                </a:moveTo>
                <a:lnTo>
                  <a:pt x="894" y="793"/>
                </a:lnTo>
                <a:lnTo>
                  <a:pt x="894" y="793"/>
                </a:lnTo>
                <a:lnTo>
                  <a:pt x="928" y="785"/>
                </a:lnTo>
                <a:lnTo>
                  <a:pt x="928" y="793"/>
                </a:lnTo>
                <a:lnTo>
                  <a:pt x="928" y="793"/>
                </a:lnTo>
                <a:lnTo>
                  <a:pt x="894" y="802"/>
                </a:lnTo>
                <a:close/>
                <a:moveTo>
                  <a:pt x="894" y="793"/>
                </a:moveTo>
                <a:lnTo>
                  <a:pt x="886" y="776"/>
                </a:lnTo>
                <a:lnTo>
                  <a:pt x="886" y="759"/>
                </a:lnTo>
                <a:lnTo>
                  <a:pt x="911" y="743"/>
                </a:lnTo>
                <a:lnTo>
                  <a:pt x="920" y="768"/>
                </a:lnTo>
                <a:lnTo>
                  <a:pt x="928" y="785"/>
                </a:lnTo>
                <a:lnTo>
                  <a:pt x="894" y="793"/>
                </a:lnTo>
                <a:close/>
                <a:moveTo>
                  <a:pt x="886" y="759"/>
                </a:moveTo>
                <a:lnTo>
                  <a:pt x="878" y="751"/>
                </a:lnTo>
                <a:lnTo>
                  <a:pt x="894" y="751"/>
                </a:lnTo>
                <a:lnTo>
                  <a:pt x="886" y="759"/>
                </a:lnTo>
                <a:close/>
                <a:moveTo>
                  <a:pt x="878" y="751"/>
                </a:moveTo>
                <a:lnTo>
                  <a:pt x="878" y="751"/>
                </a:lnTo>
                <a:lnTo>
                  <a:pt x="920" y="751"/>
                </a:lnTo>
                <a:lnTo>
                  <a:pt x="920" y="751"/>
                </a:lnTo>
                <a:lnTo>
                  <a:pt x="878" y="751"/>
                </a:lnTo>
                <a:close/>
                <a:moveTo>
                  <a:pt x="920" y="751"/>
                </a:moveTo>
                <a:lnTo>
                  <a:pt x="920" y="751"/>
                </a:lnTo>
                <a:lnTo>
                  <a:pt x="894" y="751"/>
                </a:lnTo>
                <a:lnTo>
                  <a:pt x="920" y="751"/>
                </a:lnTo>
                <a:close/>
                <a:moveTo>
                  <a:pt x="878" y="751"/>
                </a:moveTo>
                <a:lnTo>
                  <a:pt x="878" y="751"/>
                </a:lnTo>
                <a:lnTo>
                  <a:pt x="878" y="751"/>
                </a:lnTo>
                <a:lnTo>
                  <a:pt x="911" y="743"/>
                </a:lnTo>
                <a:lnTo>
                  <a:pt x="911" y="743"/>
                </a:lnTo>
                <a:lnTo>
                  <a:pt x="920" y="751"/>
                </a:lnTo>
                <a:lnTo>
                  <a:pt x="878" y="751"/>
                </a:lnTo>
                <a:close/>
                <a:moveTo>
                  <a:pt x="878" y="751"/>
                </a:moveTo>
                <a:lnTo>
                  <a:pt x="878" y="734"/>
                </a:lnTo>
                <a:lnTo>
                  <a:pt x="878" y="726"/>
                </a:lnTo>
                <a:lnTo>
                  <a:pt x="911" y="726"/>
                </a:lnTo>
                <a:lnTo>
                  <a:pt x="911" y="734"/>
                </a:lnTo>
                <a:lnTo>
                  <a:pt x="911" y="743"/>
                </a:lnTo>
                <a:lnTo>
                  <a:pt x="878" y="751"/>
                </a:lnTo>
                <a:close/>
                <a:moveTo>
                  <a:pt x="878" y="726"/>
                </a:moveTo>
                <a:lnTo>
                  <a:pt x="878" y="726"/>
                </a:lnTo>
                <a:lnTo>
                  <a:pt x="911" y="726"/>
                </a:lnTo>
                <a:lnTo>
                  <a:pt x="911" y="726"/>
                </a:lnTo>
                <a:lnTo>
                  <a:pt x="878" y="726"/>
                </a:lnTo>
                <a:close/>
                <a:moveTo>
                  <a:pt x="911" y="726"/>
                </a:moveTo>
                <a:lnTo>
                  <a:pt x="911" y="726"/>
                </a:lnTo>
                <a:lnTo>
                  <a:pt x="894" y="726"/>
                </a:lnTo>
                <a:lnTo>
                  <a:pt x="911" y="726"/>
                </a:lnTo>
                <a:close/>
                <a:moveTo>
                  <a:pt x="878" y="726"/>
                </a:moveTo>
                <a:lnTo>
                  <a:pt x="869" y="726"/>
                </a:lnTo>
                <a:lnTo>
                  <a:pt x="869" y="717"/>
                </a:lnTo>
                <a:lnTo>
                  <a:pt x="903" y="709"/>
                </a:lnTo>
                <a:lnTo>
                  <a:pt x="911" y="717"/>
                </a:lnTo>
                <a:lnTo>
                  <a:pt x="911" y="726"/>
                </a:lnTo>
                <a:lnTo>
                  <a:pt x="878" y="726"/>
                </a:lnTo>
                <a:close/>
                <a:moveTo>
                  <a:pt x="869" y="717"/>
                </a:moveTo>
                <a:lnTo>
                  <a:pt x="869" y="717"/>
                </a:lnTo>
                <a:lnTo>
                  <a:pt x="886" y="709"/>
                </a:lnTo>
                <a:lnTo>
                  <a:pt x="869" y="717"/>
                </a:lnTo>
                <a:close/>
                <a:moveTo>
                  <a:pt x="869" y="717"/>
                </a:moveTo>
                <a:lnTo>
                  <a:pt x="869" y="709"/>
                </a:lnTo>
                <a:lnTo>
                  <a:pt x="869" y="700"/>
                </a:lnTo>
                <a:lnTo>
                  <a:pt x="903" y="700"/>
                </a:lnTo>
                <a:lnTo>
                  <a:pt x="903" y="700"/>
                </a:lnTo>
                <a:lnTo>
                  <a:pt x="903" y="709"/>
                </a:lnTo>
                <a:lnTo>
                  <a:pt x="869" y="717"/>
                </a:lnTo>
                <a:close/>
                <a:moveTo>
                  <a:pt x="903" y="692"/>
                </a:moveTo>
                <a:lnTo>
                  <a:pt x="903" y="700"/>
                </a:lnTo>
                <a:lnTo>
                  <a:pt x="886" y="700"/>
                </a:lnTo>
                <a:lnTo>
                  <a:pt x="903" y="692"/>
                </a:lnTo>
                <a:close/>
                <a:moveTo>
                  <a:pt x="869" y="709"/>
                </a:moveTo>
                <a:lnTo>
                  <a:pt x="861" y="683"/>
                </a:lnTo>
                <a:lnTo>
                  <a:pt x="894" y="675"/>
                </a:lnTo>
                <a:lnTo>
                  <a:pt x="903" y="692"/>
                </a:lnTo>
                <a:lnTo>
                  <a:pt x="869" y="709"/>
                </a:lnTo>
                <a:close/>
                <a:moveTo>
                  <a:pt x="861" y="683"/>
                </a:moveTo>
                <a:lnTo>
                  <a:pt x="861" y="675"/>
                </a:lnTo>
                <a:lnTo>
                  <a:pt x="878" y="675"/>
                </a:lnTo>
                <a:lnTo>
                  <a:pt x="861" y="683"/>
                </a:lnTo>
                <a:close/>
                <a:moveTo>
                  <a:pt x="861" y="675"/>
                </a:moveTo>
                <a:lnTo>
                  <a:pt x="861" y="675"/>
                </a:lnTo>
                <a:lnTo>
                  <a:pt x="894" y="675"/>
                </a:lnTo>
                <a:lnTo>
                  <a:pt x="894" y="675"/>
                </a:lnTo>
                <a:lnTo>
                  <a:pt x="861" y="675"/>
                </a:lnTo>
                <a:close/>
                <a:moveTo>
                  <a:pt x="861" y="675"/>
                </a:moveTo>
                <a:lnTo>
                  <a:pt x="861" y="667"/>
                </a:lnTo>
                <a:lnTo>
                  <a:pt x="894" y="667"/>
                </a:lnTo>
                <a:lnTo>
                  <a:pt x="894" y="675"/>
                </a:lnTo>
                <a:lnTo>
                  <a:pt x="861" y="675"/>
                </a:lnTo>
                <a:close/>
                <a:moveTo>
                  <a:pt x="861" y="667"/>
                </a:moveTo>
                <a:lnTo>
                  <a:pt x="861" y="667"/>
                </a:lnTo>
                <a:lnTo>
                  <a:pt x="894" y="667"/>
                </a:lnTo>
                <a:lnTo>
                  <a:pt x="894" y="667"/>
                </a:lnTo>
                <a:lnTo>
                  <a:pt x="861" y="667"/>
                </a:lnTo>
                <a:close/>
                <a:moveTo>
                  <a:pt x="861" y="667"/>
                </a:moveTo>
                <a:lnTo>
                  <a:pt x="861" y="658"/>
                </a:lnTo>
                <a:lnTo>
                  <a:pt x="894" y="658"/>
                </a:lnTo>
                <a:lnTo>
                  <a:pt x="894" y="667"/>
                </a:lnTo>
                <a:lnTo>
                  <a:pt x="861" y="667"/>
                </a:lnTo>
                <a:close/>
                <a:moveTo>
                  <a:pt x="861" y="658"/>
                </a:moveTo>
                <a:lnTo>
                  <a:pt x="861" y="650"/>
                </a:lnTo>
                <a:lnTo>
                  <a:pt x="894" y="650"/>
                </a:lnTo>
                <a:lnTo>
                  <a:pt x="894" y="658"/>
                </a:lnTo>
                <a:lnTo>
                  <a:pt x="861" y="658"/>
                </a:lnTo>
                <a:close/>
                <a:moveTo>
                  <a:pt x="861" y="650"/>
                </a:moveTo>
                <a:lnTo>
                  <a:pt x="861" y="633"/>
                </a:lnTo>
                <a:lnTo>
                  <a:pt x="869" y="616"/>
                </a:lnTo>
                <a:lnTo>
                  <a:pt x="894" y="633"/>
                </a:lnTo>
                <a:lnTo>
                  <a:pt x="894" y="641"/>
                </a:lnTo>
                <a:lnTo>
                  <a:pt x="894" y="650"/>
                </a:lnTo>
                <a:lnTo>
                  <a:pt x="861" y="650"/>
                </a:lnTo>
                <a:close/>
                <a:moveTo>
                  <a:pt x="903" y="633"/>
                </a:moveTo>
                <a:lnTo>
                  <a:pt x="894" y="633"/>
                </a:lnTo>
                <a:lnTo>
                  <a:pt x="886" y="624"/>
                </a:lnTo>
                <a:lnTo>
                  <a:pt x="903" y="633"/>
                </a:lnTo>
                <a:close/>
                <a:moveTo>
                  <a:pt x="869" y="624"/>
                </a:moveTo>
                <a:lnTo>
                  <a:pt x="869" y="608"/>
                </a:lnTo>
                <a:lnTo>
                  <a:pt x="903" y="624"/>
                </a:lnTo>
                <a:lnTo>
                  <a:pt x="903" y="633"/>
                </a:lnTo>
                <a:lnTo>
                  <a:pt x="869" y="624"/>
                </a:lnTo>
                <a:close/>
                <a:moveTo>
                  <a:pt x="869" y="608"/>
                </a:moveTo>
                <a:lnTo>
                  <a:pt x="869" y="608"/>
                </a:lnTo>
                <a:lnTo>
                  <a:pt x="878" y="599"/>
                </a:lnTo>
                <a:lnTo>
                  <a:pt x="886" y="616"/>
                </a:lnTo>
                <a:lnTo>
                  <a:pt x="869" y="608"/>
                </a:lnTo>
                <a:close/>
                <a:moveTo>
                  <a:pt x="878" y="599"/>
                </a:moveTo>
                <a:lnTo>
                  <a:pt x="886" y="599"/>
                </a:lnTo>
                <a:lnTo>
                  <a:pt x="903" y="624"/>
                </a:lnTo>
                <a:lnTo>
                  <a:pt x="894" y="633"/>
                </a:lnTo>
                <a:lnTo>
                  <a:pt x="878" y="599"/>
                </a:lnTo>
                <a:close/>
                <a:moveTo>
                  <a:pt x="886" y="599"/>
                </a:moveTo>
                <a:lnTo>
                  <a:pt x="894" y="591"/>
                </a:lnTo>
                <a:lnTo>
                  <a:pt x="903" y="624"/>
                </a:lnTo>
                <a:lnTo>
                  <a:pt x="903" y="624"/>
                </a:lnTo>
                <a:lnTo>
                  <a:pt x="886" y="599"/>
                </a:lnTo>
                <a:close/>
                <a:moveTo>
                  <a:pt x="920" y="608"/>
                </a:moveTo>
                <a:lnTo>
                  <a:pt x="920" y="624"/>
                </a:lnTo>
                <a:lnTo>
                  <a:pt x="903" y="624"/>
                </a:lnTo>
                <a:lnTo>
                  <a:pt x="894" y="608"/>
                </a:lnTo>
                <a:lnTo>
                  <a:pt x="920" y="608"/>
                </a:lnTo>
                <a:close/>
                <a:moveTo>
                  <a:pt x="878" y="608"/>
                </a:moveTo>
                <a:lnTo>
                  <a:pt x="878" y="608"/>
                </a:lnTo>
                <a:lnTo>
                  <a:pt x="920" y="608"/>
                </a:lnTo>
                <a:lnTo>
                  <a:pt x="920" y="608"/>
                </a:lnTo>
                <a:lnTo>
                  <a:pt x="878" y="608"/>
                </a:lnTo>
                <a:close/>
                <a:moveTo>
                  <a:pt x="878" y="608"/>
                </a:moveTo>
                <a:lnTo>
                  <a:pt x="878" y="599"/>
                </a:lnTo>
                <a:lnTo>
                  <a:pt x="920" y="599"/>
                </a:lnTo>
                <a:lnTo>
                  <a:pt x="920" y="608"/>
                </a:lnTo>
                <a:lnTo>
                  <a:pt x="878" y="608"/>
                </a:lnTo>
                <a:close/>
                <a:moveTo>
                  <a:pt x="878" y="599"/>
                </a:moveTo>
                <a:lnTo>
                  <a:pt x="878" y="582"/>
                </a:lnTo>
                <a:lnTo>
                  <a:pt x="894" y="582"/>
                </a:lnTo>
                <a:lnTo>
                  <a:pt x="894" y="599"/>
                </a:lnTo>
                <a:lnTo>
                  <a:pt x="878" y="599"/>
                </a:lnTo>
                <a:close/>
                <a:moveTo>
                  <a:pt x="894" y="582"/>
                </a:moveTo>
                <a:lnTo>
                  <a:pt x="903" y="582"/>
                </a:lnTo>
                <a:lnTo>
                  <a:pt x="903" y="624"/>
                </a:lnTo>
                <a:lnTo>
                  <a:pt x="894" y="624"/>
                </a:lnTo>
                <a:lnTo>
                  <a:pt x="894" y="582"/>
                </a:lnTo>
                <a:close/>
                <a:moveTo>
                  <a:pt x="920" y="608"/>
                </a:moveTo>
                <a:lnTo>
                  <a:pt x="911" y="624"/>
                </a:lnTo>
                <a:lnTo>
                  <a:pt x="903" y="624"/>
                </a:lnTo>
                <a:lnTo>
                  <a:pt x="903" y="599"/>
                </a:lnTo>
                <a:lnTo>
                  <a:pt x="920" y="608"/>
                </a:lnTo>
                <a:close/>
                <a:moveTo>
                  <a:pt x="886" y="599"/>
                </a:moveTo>
                <a:lnTo>
                  <a:pt x="886" y="591"/>
                </a:lnTo>
                <a:lnTo>
                  <a:pt x="886" y="591"/>
                </a:lnTo>
                <a:lnTo>
                  <a:pt x="920" y="599"/>
                </a:lnTo>
                <a:lnTo>
                  <a:pt x="920" y="608"/>
                </a:lnTo>
                <a:lnTo>
                  <a:pt x="920" y="608"/>
                </a:lnTo>
                <a:lnTo>
                  <a:pt x="886" y="599"/>
                </a:lnTo>
                <a:close/>
                <a:moveTo>
                  <a:pt x="920" y="599"/>
                </a:moveTo>
                <a:lnTo>
                  <a:pt x="920" y="599"/>
                </a:lnTo>
                <a:lnTo>
                  <a:pt x="903" y="591"/>
                </a:lnTo>
                <a:lnTo>
                  <a:pt x="920" y="599"/>
                </a:lnTo>
                <a:close/>
                <a:moveTo>
                  <a:pt x="886" y="591"/>
                </a:moveTo>
                <a:lnTo>
                  <a:pt x="894" y="582"/>
                </a:lnTo>
                <a:lnTo>
                  <a:pt x="894" y="574"/>
                </a:lnTo>
                <a:lnTo>
                  <a:pt x="920" y="599"/>
                </a:lnTo>
                <a:lnTo>
                  <a:pt x="920" y="599"/>
                </a:lnTo>
                <a:lnTo>
                  <a:pt x="920" y="599"/>
                </a:lnTo>
                <a:lnTo>
                  <a:pt x="886" y="591"/>
                </a:lnTo>
                <a:close/>
                <a:moveTo>
                  <a:pt x="894" y="574"/>
                </a:moveTo>
                <a:lnTo>
                  <a:pt x="903" y="565"/>
                </a:lnTo>
                <a:lnTo>
                  <a:pt x="911" y="565"/>
                </a:lnTo>
                <a:lnTo>
                  <a:pt x="911" y="591"/>
                </a:lnTo>
                <a:lnTo>
                  <a:pt x="894" y="574"/>
                </a:lnTo>
                <a:close/>
                <a:moveTo>
                  <a:pt x="911" y="565"/>
                </a:moveTo>
                <a:lnTo>
                  <a:pt x="937" y="574"/>
                </a:lnTo>
                <a:lnTo>
                  <a:pt x="945" y="591"/>
                </a:lnTo>
                <a:lnTo>
                  <a:pt x="911" y="599"/>
                </a:lnTo>
                <a:lnTo>
                  <a:pt x="911" y="599"/>
                </a:lnTo>
                <a:lnTo>
                  <a:pt x="911" y="608"/>
                </a:lnTo>
                <a:lnTo>
                  <a:pt x="911" y="565"/>
                </a:lnTo>
                <a:close/>
                <a:moveTo>
                  <a:pt x="911" y="599"/>
                </a:moveTo>
                <a:lnTo>
                  <a:pt x="911" y="599"/>
                </a:lnTo>
                <a:lnTo>
                  <a:pt x="928" y="591"/>
                </a:lnTo>
                <a:lnTo>
                  <a:pt x="911" y="599"/>
                </a:lnTo>
                <a:close/>
                <a:moveTo>
                  <a:pt x="945" y="591"/>
                </a:moveTo>
                <a:lnTo>
                  <a:pt x="937" y="582"/>
                </a:lnTo>
                <a:lnTo>
                  <a:pt x="937" y="582"/>
                </a:lnTo>
                <a:lnTo>
                  <a:pt x="928" y="616"/>
                </a:lnTo>
                <a:lnTo>
                  <a:pt x="911" y="608"/>
                </a:lnTo>
                <a:lnTo>
                  <a:pt x="911" y="599"/>
                </a:lnTo>
                <a:lnTo>
                  <a:pt x="945" y="591"/>
                </a:lnTo>
                <a:close/>
                <a:moveTo>
                  <a:pt x="937" y="582"/>
                </a:moveTo>
                <a:lnTo>
                  <a:pt x="937" y="582"/>
                </a:lnTo>
                <a:lnTo>
                  <a:pt x="928" y="599"/>
                </a:lnTo>
                <a:lnTo>
                  <a:pt x="937" y="582"/>
                </a:lnTo>
                <a:close/>
                <a:moveTo>
                  <a:pt x="937" y="582"/>
                </a:moveTo>
                <a:lnTo>
                  <a:pt x="945" y="582"/>
                </a:lnTo>
                <a:lnTo>
                  <a:pt x="945" y="582"/>
                </a:lnTo>
                <a:lnTo>
                  <a:pt x="928" y="616"/>
                </a:lnTo>
                <a:lnTo>
                  <a:pt x="928" y="616"/>
                </a:lnTo>
                <a:lnTo>
                  <a:pt x="920" y="616"/>
                </a:lnTo>
                <a:lnTo>
                  <a:pt x="937" y="582"/>
                </a:lnTo>
                <a:close/>
                <a:moveTo>
                  <a:pt x="945" y="582"/>
                </a:moveTo>
                <a:lnTo>
                  <a:pt x="945" y="582"/>
                </a:lnTo>
                <a:lnTo>
                  <a:pt x="937" y="599"/>
                </a:lnTo>
                <a:lnTo>
                  <a:pt x="945" y="582"/>
                </a:lnTo>
                <a:close/>
                <a:moveTo>
                  <a:pt x="945" y="582"/>
                </a:moveTo>
                <a:lnTo>
                  <a:pt x="953" y="582"/>
                </a:lnTo>
                <a:lnTo>
                  <a:pt x="962" y="591"/>
                </a:lnTo>
                <a:lnTo>
                  <a:pt x="937" y="616"/>
                </a:lnTo>
                <a:lnTo>
                  <a:pt x="937" y="616"/>
                </a:lnTo>
                <a:lnTo>
                  <a:pt x="928" y="616"/>
                </a:lnTo>
                <a:lnTo>
                  <a:pt x="945" y="582"/>
                </a:lnTo>
                <a:close/>
                <a:moveTo>
                  <a:pt x="962" y="591"/>
                </a:moveTo>
                <a:lnTo>
                  <a:pt x="962" y="591"/>
                </a:lnTo>
                <a:lnTo>
                  <a:pt x="937" y="616"/>
                </a:lnTo>
                <a:lnTo>
                  <a:pt x="937" y="616"/>
                </a:lnTo>
                <a:lnTo>
                  <a:pt x="962" y="591"/>
                </a:lnTo>
                <a:close/>
                <a:moveTo>
                  <a:pt x="937" y="616"/>
                </a:moveTo>
                <a:lnTo>
                  <a:pt x="937" y="616"/>
                </a:lnTo>
                <a:lnTo>
                  <a:pt x="953" y="608"/>
                </a:lnTo>
                <a:lnTo>
                  <a:pt x="937" y="616"/>
                </a:lnTo>
                <a:close/>
                <a:moveTo>
                  <a:pt x="962" y="591"/>
                </a:moveTo>
                <a:lnTo>
                  <a:pt x="1004" y="608"/>
                </a:lnTo>
                <a:lnTo>
                  <a:pt x="1046" y="608"/>
                </a:lnTo>
                <a:lnTo>
                  <a:pt x="1046" y="641"/>
                </a:lnTo>
                <a:lnTo>
                  <a:pt x="1021" y="641"/>
                </a:lnTo>
                <a:lnTo>
                  <a:pt x="987" y="641"/>
                </a:lnTo>
                <a:lnTo>
                  <a:pt x="962" y="633"/>
                </a:lnTo>
                <a:lnTo>
                  <a:pt x="937" y="616"/>
                </a:lnTo>
                <a:lnTo>
                  <a:pt x="962" y="591"/>
                </a:lnTo>
                <a:close/>
                <a:moveTo>
                  <a:pt x="1046" y="608"/>
                </a:moveTo>
                <a:lnTo>
                  <a:pt x="1063" y="608"/>
                </a:lnTo>
                <a:lnTo>
                  <a:pt x="1071" y="608"/>
                </a:lnTo>
                <a:lnTo>
                  <a:pt x="1071" y="641"/>
                </a:lnTo>
                <a:lnTo>
                  <a:pt x="1063" y="641"/>
                </a:lnTo>
                <a:lnTo>
                  <a:pt x="1046" y="641"/>
                </a:lnTo>
                <a:lnTo>
                  <a:pt x="1046" y="608"/>
                </a:lnTo>
                <a:close/>
                <a:moveTo>
                  <a:pt x="1071" y="608"/>
                </a:moveTo>
                <a:lnTo>
                  <a:pt x="1105" y="608"/>
                </a:lnTo>
                <a:lnTo>
                  <a:pt x="1139" y="616"/>
                </a:lnTo>
                <a:lnTo>
                  <a:pt x="1114" y="641"/>
                </a:lnTo>
                <a:lnTo>
                  <a:pt x="1097" y="641"/>
                </a:lnTo>
                <a:lnTo>
                  <a:pt x="1071" y="641"/>
                </a:lnTo>
                <a:lnTo>
                  <a:pt x="1071" y="608"/>
                </a:lnTo>
                <a:close/>
                <a:moveTo>
                  <a:pt x="1114" y="650"/>
                </a:moveTo>
                <a:lnTo>
                  <a:pt x="1114" y="641"/>
                </a:lnTo>
                <a:lnTo>
                  <a:pt x="1122" y="633"/>
                </a:lnTo>
                <a:lnTo>
                  <a:pt x="1114" y="650"/>
                </a:lnTo>
                <a:close/>
                <a:moveTo>
                  <a:pt x="1131" y="616"/>
                </a:moveTo>
                <a:lnTo>
                  <a:pt x="1147" y="624"/>
                </a:lnTo>
                <a:lnTo>
                  <a:pt x="1156" y="633"/>
                </a:lnTo>
                <a:lnTo>
                  <a:pt x="1156" y="667"/>
                </a:lnTo>
                <a:lnTo>
                  <a:pt x="1139" y="658"/>
                </a:lnTo>
                <a:lnTo>
                  <a:pt x="1114" y="650"/>
                </a:lnTo>
                <a:lnTo>
                  <a:pt x="1131" y="616"/>
                </a:lnTo>
                <a:close/>
                <a:moveTo>
                  <a:pt x="1156" y="633"/>
                </a:moveTo>
                <a:lnTo>
                  <a:pt x="1173" y="633"/>
                </a:lnTo>
                <a:lnTo>
                  <a:pt x="1156" y="650"/>
                </a:lnTo>
                <a:lnTo>
                  <a:pt x="1156" y="633"/>
                </a:lnTo>
                <a:close/>
                <a:moveTo>
                  <a:pt x="1173" y="633"/>
                </a:moveTo>
                <a:lnTo>
                  <a:pt x="1173" y="633"/>
                </a:lnTo>
                <a:lnTo>
                  <a:pt x="1147" y="667"/>
                </a:lnTo>
                <a:lnTo>
                  <a:pt x="1147" y="667"/>
                </a:lnTo>
                <a:lnTo>
                  <a:pt x="1173" y="633"/>
                </a:lnTo>
                <a:close/>
                <a:moveTo>
                  <a:pt x="1173" y="633"/>
                </a:moveTo>
                <a:lnTo>
                  <a:pt x="1173" y="633"/>
                </a:lnTo>
                <a:lnTo>
                  <a:pt x="1173" y="641"/>
                </a:lnTo>
                <a:lnTo>
                  <a:pt x="1156" y="667"/>
                </a:lnTo>
                <a:lnTo>
                  <a:pt x="1156" y="667"/>
                </a:lnTo>
                <a:lnTo>
                  <a:pt x="1147" y="667"/>
                </a:lnTo>
                <a:lnTo>
                  <a:pt x="1173" y="633"/>
                </a:lnTo>
                <a:close/>
                <a:moveTo>
                  <a:pt x="1173" y="641"/>
                </a:moveTo>
                <a:lnTo>
                  <a:pt x="1198" y="650"/>
                </a:lnTo>
                <a:lnTo>
                  <a:pt x="1215" y="658"/>
                </a:lnTo>
                <a:lnTo>
                  <a:pt x="1223" y="675"/>
                </a:lnTo>
                <a:lnTo>
                  <a:pt x="1232" y="700"/>
                </a:lnTo>
                <a:lnTo>
                  <a:pt x="1198" y="700"/>
                </a:lnTo>
                <a:lnTo>
                  <a:pt x="1181" y="683"/>
                </a:lnTo>
                <a:lnTo>
                  <a:pt x="1156" y="667"/>
                </a:lnTo>
                <a:lnTo>
                  <a:pt x="1173" y="641"/>
                </a:lnTo>
                <a:close/>
                <a:moveTo>
                  <a:pt x="1232" y="700"/>
                </a:moveTo>
                <a:lnTo>
                  <a:pt x="1240" y="717"/>
                </a:lnTo>
                <a:lnTo>
                  <a:pt x="1265" y="734"/>
                </a:lnTo>
                <a:lnTo>
                  <a:pt x="1240" y="759"/>
                </a:lnTo>
                <a:lnTo>
                  <a:pt x="1215" y="734"/>
                </a:lnTo>
                <a:lnTo>
                  <a:pt x="1198" y="700"/>
                </a:lnTo>
                <a:lnTo>
                  <a:pt x="1232" y="700"/>
                </a:lnTo>
                <a:close/>
                <a:moveTo>
                  <a:pt x="1240" y="759"/>
                </a:moveTo>
                <a:lnTo>
                  <a:pt x="1240" y="759"/>
                </a:lnTo>
                <a:lnTo>
                  <a:pt x="1249" y="743"/>
                </a:lnTo>
                <a:lnTo>
                  <a:pt x="1240" y="759"/>
                </a:lnTo>
                <a:close/>
                <a:moveTo>
                  <a:pt x="1265" y="734"/>
                </a:moveTo>
                <a:lnTo>
                  <a:pt x="1291" y="759"/>
                </a:lnTo>
                <a:lnTo>
                  <a:pt x="1308" y="793"/>
                </a:lnTo>
                <a:lnTo>
                  <a:pt x="1274" y="793"/>
                </a:lnTo>
                <a:lnTo>
                  <a:pt x="1257" y="776"/>
                </a:lnTo>
                <a:lnTo>
                  <a:pt x="1240" y="759"/>
                </a:lnTo>
                <a:lnTo>
                  <a:pt x="1265" y="734"/>
                </a:lnTo>
                <a:close/>
                <a:moveTo>
                  <a:pt x="1308" y="793"/>
                </a:moveTo>
                <a:lnTo>
                  <a:pt x="1308" y="818"/>
                </a:lnTo>
                <a:lnTo>
                  <a:pt x="1308" y="852"/>
                </a:lnTo>
                <a:lnTo>
                  <a:pt x="1274" y="852"/>
                </a:lnTo>
                <a:lnTo>
                  <a:pt x="1274" y="818"/>
                </a:lnTo>
                <a:lnTo>
                  <a:pt x="1274" y="793"/>
                </a:lnTo>
                <a:lnTo>
                  <a:pt x="1308" y="793"/>
                </a:lnTo>
                <a:close/>
                <a:moveTo>
                  <a:pt x="1308" y="852"/>
                </a:moveTo>
                <a:lnTo>
                  <a:pt x="1316" y="877"/>
                </a:lnTo>
                <a:lnTo>
                  <a:pt x="1316" y="911"/>
                </a:lnTo>
                <a:lnTo>
                  <a:pt x="1282" y="911"/>
                </a:lnTo>
                <a:lnTo>
                  <a:pt x="1274" y="886"/>
                </a:lnTo>
                <a:lnTo>
                  <a:pt x="1274" y="852"/>
                </a:lnTo>
                <a:lnTo>
                  <a:pt x="1308" y="852"/>
                </a:lnTo>
                <a:close/>
                <a:moveTo>
                  <a:pt x="1316" y="911"/>
                </a:moveTo>
                <a:lnTo>
                  <a:pt x="1316" y="1012"/>
                </a:lnTo>
                <a:lnTo>
                  <a:pt x="1282" y="1012"/>
                </a:lnTo>
                <a:lnTo>
                  <a:pt x="1282" y="911"/>
                </a:lnTo>
                <a:lnTo>
                  <a:pt x="1316" y="911"/>
                </a:lnTo>
                <a:close/>
                <a:moveTo>
                  <a:pt x="1316" y="1012"/>
                </a:moveTo>
                <a:lnTo>
                  <a:pt x="1316" y="1012"/>
                </a:lnTo>
                <a:lnTo>
                  <a:pt x="1282" y="1012"/>
                </a:lnTo>
                <a:lnTo>
                  <a:pt x="1282" y="1012"/>
                </a:lnTo>
                <a:lnTo>
                  <a:pt x="1316" y="1012"/>
                </a:lnTo>
                <a:close/>
                <a:moveTo>
                  <a:pt x="1282" y="1012"/>
                </a:moveTo>
                <a:lnTo>
                  <a:pt x="1282" y="1012"/>
                </a:lnTo>
                <a:lnTo>
                  <a:pt x="1299" y="1012"/>
                </a:lnTo>
                <a:lnTo>
                  <a:pt x="1282" y="1012"/>
                </a:lnTo>
                <a:close/>
                <a:moveTo>
                  <a:pt x="1316" y="1012"/>
                </a:moveTo>
                <a:lnTo>
                  <a:pt x="1316" y="1012"/>
                </a:lnTo>
                <a:lnTo>
                  <a:pt x="1316" y="1021"/>
                </a:lnTo>
                <a:lnTo>
                  <a:pt x="1282" y="1029"/>
                </a:lnTo>
                <a:lnTo>
                  <a:pt x="1282" y="1021"/>
                </a:lnTo>
                <a:lnTo>
                  <a:pt x="1282" y="1012"/>
                </a:lnTo>
                <a:lnTo>
                  <a:pt x="1316" y="1012"/>
                </a:lnTo>
                <a:close/>
                <a:moveTo>
                  <a:pt x="1316" y="1021"/>
                </a:moveTo>
                <a:lnTo>
                  <a:pt x="1316" y="1021"/>
                </a:lnTo>
                <a:lnTo>
                  <a:pt x="1299" y="1021"/>
                </a:lnTo>
                <a:lnTo>
                  <a:pt x="1316" y="1021"/>
                </a:lnTo>
                <a:close/>
                <a:moveTo>
                  <a:pt x="1316" y="1021"/>
                </a:moveTo>
                <a:lnTo>
                  <a:pt x="1316" y="1029"/>
                </a:lnTo>
                <a:lnTo>
                  <a:pt x="1316" y="1038"/>
                </a:lnTo>
                <a:lnTo>
                  <a:pt x="1282" y="1038"/>
                </a:lnTo>
                <a:lnTo>
                  <a:pt x="1282" y="1029"/>
                </a:lnTo>
                <a:lnTo>
                  <a:pt x="1282" y="1029"/>
                </a:lnTo>
                <a:lnTo>
                  <a:pt x="1316" y="1021"/>
                </a:lnTo>
                <a:close/>
                <a:moveTo>
                  <a:pt x="1282" y="1038"/>
                </a:moveTo>
                <a:lnTo>
                  <a:pt x="1282" y="1038"/>
                </a:lnTo>
                <a:lnTo>
                  <a:pt x="1299" y="1038"/>
                </a:lnTo>
                <a:lnTo>
                  <a:pt x="1282" y="1038"/>
                </a:lnTo>
                <a:close/>
                <a:moveTo>
                  <a:pt x="1316" y="1029"/>
                </a:moveTo>
                <a:lnTo>
                  <a:pt x="1324" y="1046"/>
                </a:lnTo>
                <a:lnTo>
                  <a:pt x="1333" y="1055"/>
                </a:lnTo>
                <a:lnTo>
                  <a:pt x="1308" y="1080"/>
                </a:lnTo>
                <a:lnTo>
                  <a:pt x="1291" y="1063"/>
                </a:lnTo>
                <a:lnTo>
                  <a:pt x="1282" y="1038"/>
                </a:lnTo>
                <a:lnTo>
                  <a:pt x="1316" y="1029"/>
                </a:lnTo>
                <a:close/>
                <a:moveTo>
                  <a:pt x="1333" y="1055"/>
                </a:moveTo>
                <a:lnTo>
                  <a:pt x="1341" y="1072"/>
                </a:lnTo>
                <a:lnTo>
                  <a:pt x="1358" y="1080"/>
                </a:lnTo>
                <a:lnTo>
                  <a:pt x="1333" y="1105"/>
                </a:lnTo>
                <a:lnTo>
                  <a:pt x="1316" y="1097"/>
                </a:lnTo>
                <a:lnTo>
                  <a:pt x="1308" y="1080"/>
                </a:lnTo>
                <a:lnTo>
                  <a:pt x="1333" y="1055"/>
                </a:lnTo>
                <a:close/>
                <a:moveTo>
                  <a:pt x="1358" y="1080"/>
                </a:moveTo>
                <a:lnTo>
                  <a:pt x="1358" y="1080"/>
                </a:lnTo>
                <a:lnTo>
                  <a:pt x="1333" y="1105"/>
                </a:lnTo>
                <a:lnTo>
                  <a:pt x="1333" y="1105"/>
                </a:lnTo>
                <a:lnTo>
                  <a:pt x="1358" y="1080"/>
                </a:lnTo>
                <a:close/>
                <a:moveTo>
                  <a:pt x="1358" y="1080"/>
                </a:moveTo>
                <a:lnTo>
                  <a:pt x="1358" y="1080"/>
                </a:lnTo>
                <a:lnTo>
                  <a:pt x="1341" y="1097"/>
                </a:lnTo>
                <a:lnTo>
                  <a:pt x="1358" y="1080"/>
                </a:lnTo>
                <a:close/>
                <a:moveTo>
                  <a:pt x="1358" y="1080"/>
                </a:moveTo>
                <a:lnTo>
                  <a:pt x="1358" y="1088"/>
                </a:lnTo>
                <a:lnTo>
                  <a:pt x="1367" y="1088"/>
                </a:lnTo>
                <a:lnTo>
                  <a:pt x="1333" y="1114"/>
                </a:lnTo>
                <a:lnTo>
                  <a:pt x="1333" y="1105"/>
                </a:lnTo>
                <a:lnTo>
                  <a:pt x="1333" y="1105"/>
                </a:lnTo>
                <a:lnTo>
                  <a:pt x="1358" y="1080"/>
                </a:lnTo>
                <a:close/>
                <a:moveTo>
                  <a:pt x="1367" y="1088"/>
                </a:moveTo>
                <a:lnTo>
                  <a:pt x="1367" y="1088"/>
                </a:lnTo>
                <a:lnTo>
                  <a:pt x="1350" y="1105"/>
                </a:lnTo>
                <a:lnTo>
                  <a:pt x="1367" y="1088"/>
                </a:lnTo>
                <a:close/>
                <a:moveTo>
                  <a:pt x="1367" y="1088"/>
                </a:moveTo>
                <a:lnTo>
                  <a:pt x="1367" y="1097"/>
                </a:lnTo>
                <a:lnTo>
                  <a:pt x="1375" y="1105"/>
                </a:lnTo>
                <a:lnTo>
                  <a:pt x="1375" y="1139"/>
                </a:lnTo>
                <a:lnTo>
                  <a:pt x="1350" y="1131"/>
                </a:lnTo>
                <a:lnTo>
                  <a:pt x="1333" y="1114"/>
                </a:lnTo>
                <a:lnTo>
                  <a:pt x="1367" y="1088"/>
                </a:lnTo>
                <a:close/>
                <a:moveTo>
                  <a:pt x="1375" y="1105"/>
                </a:moveTo>
                <a:lnTo>
                  <a:pt x="1384" y="1105"/>
                </a:lnTo>
                <a:lnTo>
                  <a:pt x="1375" y="1122"/>
                </a:lnTo>
                <a:lnTo>
                  <a:pt x="1375" y="1105"/>
                </a:lnTo>
                <a:close/>
                <a:moveTo>
                  <a:pt x="1384" y="1105"/>
                </a:moveTo>
                <a:lnTo>
                  <a:pt x="1384" y="1114"/>
                </a:lnTo>
                <a:lnTo>
                  <a:pt x="1392" y="1114"/>
                </a:lnTo>
                <a:lnTo>
                  <a:pt x="1392" y="1147"/>
                </a:lnTo>
                <a:lnTo>
                  <a:pt x="1375" y="1147"/>
                </a:lnTo>
                <a:lnTo>
                  <a:pt x="1367" y="1139"/>
                </a:lnTo>
                <a:lnTo>
                  <a:pt x="1384" y="1105"/>
                </a:lnTo>
                <a:close/>
                <a:moveTo>
                  <a:pt x="1392" y="1114"/>
                </a:moveTo>
                <a:lnTo>
                  <a:pt x="1409" y="1114"/>
                </a:lnTo>
                <a:lnTo>
                  <a:pt x="1409" y="1147"/>
                </a:lnTo>
                <a:lnTo>
                  <a:pt x="1392" y="1147"/>
                </a:lnTo>
                <a:lnTo>
                  <a:pt x="1392" y="1114"/>
                </a:lnTo>
                <a:close/>
                <a:moveTo>
                  <a:pt x="1426" y="1131"/>
                </a:moveTo>
                <a:lnTo>
                  <a:pt x="1434" y="1147"/>
                </a:lnTo>
                <a:lnTo>
                  <a:pt x="1409" y="1147"/>
                </a:lnTo>
                <a:lnTo>
                  <a:pt x="1409" y="1131"/>
                </a:lnTo>
                <a:lnTo>
                  <a:pt x="1426" y="1131"/>
                </a:lnTo>
                <a:close/>
                <a:moveTo>
                  <a:pt x="1392" y="1139"/>
                </a:moveTo>
                <a:lnTo>
                  <a:pt x="1392" y="1139"/>
                </a:lnTo>
                <a:lnTo>
                  <a:pt x="1392" y="1139"/>
                </a:lnTo>
                <a:lnTo>
                  <a:pt x="1426" y="1131"/>
                </a:lnTo>
                <a:lnTo>
                  <a:pt x="1426" y="1131"/>
                </a:lnTo>
                <a:lnTo>
                  <a:pt x="1426" y="1131"/>
                </a:lnTo>
                <a:lnTo>
                  <a:pt x="1392" y="1139"/>
                </a:lnTo>
                <a:close/>
                <a:moveTo>
                  <a:pt x="1426" y="1131"/>
                </a:moveTo>
                <a:lnTo>
                  <a:pt x="1426" y="1131"/>
                </a:lnTo>
                <a:lnTo>
                  <a:pt x="1409" y="1131"/>
                </a:lnTo>
                <a:lnTo>
                  <a:pt x="1426" y="1131"/>
                </a:lnTo>
                <a:close/>
                <a:moveTo>
                  <a:pt x="1392" y="1139"/>
                </a:moveTo>
                <a:lnTo>
                  <a:pt x="1392" y="1122"/>
                </a:lnTo>
                <a:lnTo>
                  <a:pt x="1375" y="1097"/>
                </a:lnTo>
                <a:lnTo>
                  <a:pt x="1409" y="1080"/>
                </a:lnTo>
                <a:lnTo>
                  <a:pt x="1417" y="1105"/>
                </a:lnTo>
                <a:lnTo>
                  <a:pt x="1426" y="1131"/>
                </a:lnTo>
                <a:lnTo>
                  <a:pt x="1392" y="1139"/>
                </a:lnTo>
                <a:close/>
                <a:moveTo>
                  <a:pt x="1375" y="1097"/>
                </a:moveTo>
                <a:lnTo>
                  <a:pt x="1367" y="1063"/>
                </a:lnTo>
                <a:lnTo>
                  <a:pt x="1358" y="1046"/>
                </a:lnTo>
                <a:lnTo>
                  <a:pt x="1392" y="1046"/>
                </a:lnTo>
                <a:lnTo>
                  <a:pt x="1400" y="1055"/>
                </a:lnTo>
                <a:lnTo>
                  <a:pt x="1409" y="1080"/>
                </a:lnTo>
                <a:lnTo>
                  <a:pt x="1375" y="1097"/>
                </a:lnTo>
                <a:close/>
                <a:moveTo>
                  <a:pt x="1358" y="1046"/>
                </a:moveTo>
                <a:lnTo>
                  <a:pt x="1367" y="1004"/>
                </a:lnTo>
                <a:lnTo>
                  <a:pt x="1384" y="970"/>
                </a:lnTo>
                <a:lnTo>
                  <a:pt x="1400" y="945"/>
                </a:lnTo>
                <a:lnTo>
                  <a:pt x="1426" y="920"/>
                </a:lnTo>
                <a:lnTo>
                  <a:pt x="1451" y="945"/>
                </a:lnTo>
                <a:lnTo>
                  <a:pt x="1434" y="962"/>
                </a:lnTo>
                <a:lnTo>
                  <a:pt x="1409" y="987"/>
                </a:lnTo>
                <a:lnTo>
                  <a:pt x="1400" y="1012"/>
                </a:lnTo>
                <a:lnTo>
                  <a:pt x="1392" y="1046"/>
                </a:lnTo>
                <a:lnTo>
                  <a:pt x="1358" y="1046"/>
                </a:lnTo>
                <a:close/>
                <a:moveTo>
                  <a:pt x="1426" y="920"/>
                </a:moveTo>
                <a:lnTo>
                  <a:pt x="1426" y="920"/>
                </a:lnTo>
                <a:lnTo>
                  <a:pt x="1434" y="911"/>
                </a:lnTo>
                <a:lnTo>
                  <a:pt x="1459" y="937"/>
                </a:lnTo>
                <a:lnTo>
                  <a:pt x="1459" y="937"/>
                </a:lnTo>
                <a:lnTo>
                  <a:pt x="1451" y="945"/>
                </a:lnTo>
                <a:lnTo>
                  <a:pt x="1426" y="920"/>
                </a:lnTo>
                <a:close/>
                <a:moveTo>
                  <a:pt x="1434" y="911"/>
                </a:moveTo>
                <a:lnTo>
                  <a:pt x="1434" y="911"/>
                </a:lnTo>
                <a:lnTo>
                  <a:pt x="1459" y="937"/>
                </a:lnTo>
                <a:lnTo>
                  <a:pt x="1459" y="937"/>
                </a:lnTo>
                <a:lnTo>
                  <a:pt x="1434" y="911"/>
                </a:lnTo>
                <a:close/>
                <a:moveTo>
                  <a:pt x="1434" y="911"/>
                </a:moveTo>
                <a:lnTo>
                  <a:pt x="1434" y="911"/>
                </a:lnTo>
                <a:lnTo>
                  <a:pt x="1451" y="920"/>
                </a:lnTo>
                <a:lnTo>
                  <a:pt x="1434" y="911"/>
                </a:lnTo>
                <a:close/>
                <a:moveTo>
                  <a:pt x="1434" y="911"/>
                </a:moveTo>
                <a:lnTo>
                  <a:pt x="1451" y="903"/>
                </a:lnTo>
                <a:lnTo>
                  <a:pt x="1476" y="894"/>
                </a:lnTo>
                <a:lnTo>
                  <a:pt x="1502" y="894"/>
                </a:lnTo>
                <a:lnTo>
                  <a:pt x="1527" y="903"/>
                </a:lnTo>
                <a:lnTo>
                  <a:pt x="1510" y="937"/>
                </a:lnTo>
                <a:lnTo>
                  <a:pt x="1485" y="928"/>
                </a:lnTo>
                <a:lnTo>
                  <a:pt x="1459" y="937"/>
                </a:lnTo>
                <a:lnTo>
                  <a:pt x="1434" y="911"/>
                </a:lnTo>
                <a:close/>
                <a:moveTo>
                  <a:pt x="1527" y="903"/>
                </a:moveTo>
                <a:lnTo>
                  <a:pt x="1569" y="920"/>
                </a:lnTo>
                <a:lnTo>
                  <a:pt x="1594" y="937"/>
                </a:lnTo>
                <a:lnTo>
                  <a:pt x="1569" y="962"/>
                </a:lnTo>
                <a:lnTo>
                  <a:pt x="1552" y="945"/>
                </a:lnTo>
                <a:lnTo>
                  <a:pt x="1510" y="937"/>
                </a:lnTo>
                <a:lnTo>
                  <a:pt x="1527" y="903"/>
                </a:lnTo>
                <a:close/>
                <a:moveTo>
                  <a:pt x="1594" y="937"/>
                </a:moveTo>
                <a:lnTo>
                  <a:pt x="1594" y="937"/>
                </a:lnTo>
                <a:lnTo>
                  <a:pt x="1586" y="953"/>
                </a:lnTo>
                <a:lnTo>
                  <a:pt x="1594" y="937"/>
                </a:lnTo>
                <a:close/>
                <a:moveTo>
                  <a:pt x="1594" y="937"/>
                </a:moveTo>
                <a:lnTo>
                  <a:pt x="1594" y="937"/>
                </a:lnTo>
                <a:lnTo>
                  <a:pt x="1569" y="962"/>
                </a:lnTo>
                <a:lnTo>
                  <a:pt x="1569" y="962"/>
                </a:lnTo>
                <a:lnTo>
                  <a:pt x="1594" y="937"/>
                </a:lnTo>
                <a:close/>
                <a:moveTo>
                  <a:pt x="1594" y="937"/>
                </a:moveTo>
                <a:lnTo>
                  <a:pt x="1611" y="953"/>
                </a:lnTo>
                <a:lnTo>
                  <a:pt x="1628" y="962"/>
                </a:lnTo>
                <a:lnTo>
                  <a:pt x="1620" y="996"/>
                </a:lnTo>
                <a:lnTo>
                  <a:pt x="1594" y="987"/>
                </a:lnTo>
                <a:lnTo>
                  <a:pt x="1569" y="962"/>
                </a:lnTo>
                <a:lnTo>
                  <a:pt x="1594" y="937"/>
                </a:lnTo>
                <a:close/>
                <a:moveTo>
                  <a:pt x="1628" y="962"/>
                </a:moveTo>
                <a:lnTo>
                  <a:pt x="1653" y="962"/>
                </a:lnTo>
                <a:lnTo>
                  <a:pt x="1679" y="962"/>
                </a:lnTo>
                <a:lnTo>
                  <a:pt x="1679" y="996"/>
                </a:lnTo>
                <a:lnTo>
                  <a:pt x="1653" y="996"/>
                </a:lnTo>
                <a:lnTo>
                  <a:pt x="1620" y="996"/>
                </a:lnTo>
                <a:lnTo>
                  <a:pt x="1628" y="962"/>
                </a:lnTo>
                <a:close/>
                <a:moveTo>
                  <a:pt x="1679" y="962"/>
                </a:moveTo>
                <a:lnTo>
                  <a:pt x="1721" y="962"/>
                </a:lnTo>
                <a:lnTo>
                  <a:pt x="1738" y="979"/>
                </a:lnTo>
                <a:lnTo>
                  <a:pt x="1755" y="996"/>
                </a:lnTo>
                <a:lnTo>
                  <a:pt x="1771" y="1029"/>
                </a:lnTo>
                <a:lnTo>
                  <a:pt x="1746" y="1046"/>
                </a:lnTo>
                <a:lnTo>
                  <a:pt x="1729" y="1021"/>
                </a:lnTo>
                <a:lnTo>
                  <a:pt x="1721" y="1012"/>
                </a:lnTo>
                <a:lnTo>
                  <a:pt x="1704" y="996"/>
                </a:lnTo>
                <a:lnTo>
                  <a:pt x="1679" y="996"/>
                </a:lnTo>
                <a:lnTo>
                  <a:pt x="1679" y="962"/>
                </a:lnTo>
                <a:close/>
                <a:moveTo>
                  <a:pt x="1771" y="1029"/>
                </a:moveTo>
                <a:lnTo>
                  <a:pt x="1771" y="1029"/>
                </a:lnTo>
                <a:lnTo>
                  <a:pt x="1746" y="1046"/>
                </a:lnTo>
                <a:lnTo>
                  <a:pt x="1746" y="1046"/>
                </a:lnTo>
                <a:lnTo>
                  <a:pt x="1771" y="1029"/>
                </a:lnTo>
                <a:close/>
                <a:moveTo>
                  <a:pt x="1771" y="1029"/>
                </a:moveTo>
                <a:lnTo>
                  <a:pt x="1771" y="1029"/>
                </a:lnTo>
                <a:lnTo>
                  <a:pt x="1755" y="1038"/>
                </a:lnTo>
                <a:lnTo>
                  <a:pt x="1771" y="1029"/>
                </a:lnTo>
                <a:close/>
                <a:moveTo>
                  <a:pt x="1771" y="1029"/>
                </a:moveTo>
                <a:lnTo>
                  <a:pt x="1780" y="1038"/>
                </a:lnTo>
                <a:lnTo>
                  <a:pt x="1780" y="1055"/>
                </a:lnTo>
                <a:lnTo>
                  <a:pt x="1746" y="1063"/>
                </a:lnTo>
                <a:lnTo>
                  <a:pt x="1746" y="1055"/>
                </a:lnTo>
                <a:lnTo>
                  <a:pt x="1746" y="1046"/>
                </a:lnTo>
                <a:lnTo>
                  <a:pt x="1771" y="1029"/>
                </a:lnTo>
                <a:close/>
                <a:moveTo>
                  <a:pt x="1746" y="1063"/>
                </a:moveTo>
                <a:lnTo>
                  <a:pt x="1746" y="1063"/>
                </a:lnTo>
                <a:lnTo>
                  <a:pt x="1763" y="1055"/>
                </a:lnTo>
                <a:lnTo>
                  <a:pt x="1746" y="1063"/>
                </a:lnTo>
                <a:close/>
                <a:moveTo>
                  <a:pt x="1780" y="1055"/>
                </a:moveTo>
                <a:lnTo>
                  <a:pt x="1788" y="1063"/>
                </a:lnTo>
                <a:lnTo>
                  <a:pt x="1797" y="1072"/>
                </a:lnTo>
                <a:lnTo>
                  <a:pt x="1797" y="1105"/>
                </a:lnTo>
                <a:lnTo>
                  <a:pt x="1780" y="1105"/>
                </a:lnTo>
                <a:lnTo>
                  <a:pt x="1763" y="1097"/>
                </a:lnTo>
                <a:lnTo>
                  <a:pt x="1755" y="1080"/>
                </a:lnTo>
                <a:lnTo>
                  <a:pt x="1746" y="1063"/>
                </a:lnTo>
                <a:lnTo>
                  <a:pt x="1780" y="1055"/>
                </a:lnTo>
                <a:close/>
                <a:moveTo>
                  <a:pt x="1797" y="1072"/>
                </a:moveTo>
                <a:lnTo>
                  <a:pt x="1822" y="1072"/>
                </a:lnTo>
                <a:lnTo>
                  <a:pt x="1847" y="1080"/>
                </a:lnTo>
                <a:lnTo>
                  <a:pt x="1864" y="1080"/>
                </a:lnTo>
                <a:lnTo>
                  <a:pt x="1881" y="1088"/>
                </a:lnTo>
                <a:lnTo>
                  <a:pt x="1890" y="1097"/>
                </a:lnTo>
                <a:lnTo>
                  <a:pt x="1890" y="1105"/>
                </a:lnTo>
                <a:lnTo>
                  <a:pt x="1856" y="1105"/>
                </a:lnTo>
                <a:lnTo>
                  <a:pt x="1830" y="1105"/>
                </a:lnTo>
                <a:lnTo>
                  <a:pt x="1797" y="1105"/>
                </a:lnTo>
                <a:lnTo>
                  <a:pt x="1797" y="1072"/>
                </a:lnTo>
                <a:close/>
                <a:moveTo>
                  <a:pt x="1864" y="1122"/>
                </a:moveTo>
                <a:lnTo>
                  <a:pt x="1856" y="1122"/>
                </a:lnTo>
                <a:lnTo>
                  <a:pt x="1856" y="1105"/>
                </a:lnTo>
                <a:lnTo>
                  <a:pt x="1873" y="1105"/>
                </a:lnTo>
                <a:lnTo>
                  <a:pt x="1864" y="1122"/>
                </a:lnTo>
                <a:close/>
                <a:moveTo>
                  <a:pt x="1873" y="1088"/>
                </a:moveTo>
                <a:lnTo>
                  <a:pt x="1898" y="1097"/>
                </a:lnTo>
                <a:lnTo>
                  <a:pt x="1906" y="1097"/>
                </a:lnTo>
                <a:lnTo>
                  <a:pt x="1898" y="1131"/>
                </a:lnTo>
                <a:lnTo>
                  <a:pt x="1881" y="1131"/>
                </a:lnTo>
                <a:lnTo>
                  <a:pt x="1864" y="1122"/>
                </a:lnTo>
                <a:lnTo>
                  <a:pt x="1873" y="1088"/>
                </a:lnTo>
                <a:close/>
                <a:moveTo>
                  <a:pt x="1906" y="1097"/>
                </a:moveTo>
                <a:lnTo>
                  <a:pt x="1965" y="1114"/>
                </a:lnTo>
                <a:lnTo>
                  <a:pt x="2033" y="1122"/>
                </a:lnTo>
                <a:lnTo>
                  <a:pt x="2033" y="1156"/>
                </a:lnTo>
                <a:lnTo>
                  <a:pt x="1957" y="1147"/>
                </a:lnTo>
                <a:lnTo>
                  <a:pt x="1898" y="1131"/>
                </a:lnTo>
                <a:lnTo>
                  <a:pt x="1906" y="1097"/>
                </a:lnTo>
                <a:close/>
                <a:moveTo>
                  <a:pt x="2033" y="1122"/>
                </a:moveTo>
                <a:lnTo>
                  <a:pt x="2050" y="1114"/>
                </a:lnTo>
                <a:lnTo>
                  <a:pt x="2067" y="1097"/>
                </a:lnTo>
                <a:lnTo>
                  <a:pt x="2083" y="1072"/>
                </a:lnTo>
                <a:lnTo>
                  <a:pt x="2100" y="1055"/>
                </a:lnTo>
                <a:lnTo>
                  <a:pt x="2126" y="1063"/>
                </a:lnTo>
                <a:lnTo>
                  <a:pt x="2109" y="1097"/>
                </a:lnTo>
                <a:lnTo>
                  <a:pt x="2092" y="1122"/>
                </a:lnTo>
                <a:lnTo>
                  <a:pt x="2067" y="1147"/>
                </a:lnTo>
                <a:lnTo>
                  <a:pt x="2033" y="1156"/>
                </a:lnTo>
                <a:lnTo>
                  <a:pt x="2033" y="1122"/>
                </a:lnTo>
                <a:close/>
                <a:moveTo>
                  <a:pt x="2100" y="1055"/>
                </a:moveTo>
                <a:lnTo>
                  <a:pt x="2126" y="1004"/>
                </a:lnTo>
                <a:lnTo>
                  <a:pt x="2159" y="970"/>
                </a:lnTo>
                <a:lnTo>
                  <a:pt x="2176" y="962"/>
                </a:lnTo>
                <a:lnTo>
                  <a:pt x="2210" y="962"/>
                </a:lnTo>
                <a:lnTo>
                  <a:pt x="2244" y="962"/>
                </a:lnTo>
                <a:lnTo>
                  <a:pt x="2286" y="979"/>
                </a:lnTo>
                <a:lnTo>
                  <a:pt x="2269" y="1012"/>
                </a:lnTo>
                <a:lnTo>
                  <a:pt x="2235" y="1004"/>
                </a:lnTo>
                <a:lnTo>
                  <a:pt x="2210" y="996"/>
                </a:lnTo>
                <a:lnTo>
                  <a:pt x="2193" y="996"/>
                </a:lnTo>
                <a:lnTo>
                  <a:pt x="2176" y="1004"/>
                </a:lnTo>
                <a:lnTo>
                  <a:pt x="2151" y="1029"/>
                </a:lnTo>
                <a:lnTo>
                  <a:pt x="2126" y="1063"/>
                </a:lnTo>
                <a:lnTo>
                  <a:pt x="2100" y="1055"/>
                </a:lnTo>
                <a:close/>
                <a:moveTo>
                  <a:pt x="2286" y="979"/>
                </a:moveTo>
                <a:lnTo>
                  <a:pt x="2286" y="979"/>
                </a:lnTo>
                <a:lnTo>
                  <a:pt x="2269" y="1012"/>
                </a:lnTo>
                <a:lnTo>
                  <a:pt x="2269" y="1012"/>
                </a:lnTo>
                <a:lnTo>
                  <a:pt x="2286" y="979"/>
                </a:lnTo>
                <a:close/>
                <a:moveTo>
                  <a:pt x="2269" y="1012"/>
                </a:moveTo>
                <a:lnTo>
                  <a:pt x="2269" y="1012"/>
                </a:lnTo>
                <a:lnTo>
                  <a:pt x="2277" y="996"/>
                </a:lnTo>
                <a:lnTo>
                  <a:pt x="2269" y="1012"/>
                </a:lnTo>
                <a:close/>
                <a:moveTo>
                  <a:pt x="2286" y="979"/>
                </a:moveTo>
                <a:lnTo>
                  <a:pt x="2328" y="1012"/>
                </a:lnTo>
                <a:lnTo>
                  <a:pt x="2362" y="1055"/>
                </a:lnTo>
                <a:lnTo>
                  <a:pt x="2396" y="1105"/>
                </a:lnTo>
                <a:lnTo>
                  <a:pt x="2421" y="1156"/>
                </a:lnTo>
                <a:lnTo>
                  <a:pt x="2396" y="1173"/>
                </a:lnTo>
                <a:lnTo>
                  <a:pt x="2362" y="1122"/>
                </a:lnTo>
                <a:lnTo>
                  <a:pt x="2336" y="1080"/>
                </a:lnTo>
                <a:lnTo>
                  <a:pt x="2303" y="1038"/>
                </a:lnTo>
                <a:lnTo>
                  <a:pt x="2269" y="1012"/>
                </a:lnTo>
                <a:lnTo>
                  <a:pt x="2286" y="979"/>
                </a:lnTo>
                <a:close/>
                <a:moveTo>
                  <a:pt x="2421" y="1156"/>
                </a:moveTo>
                <a:lnTo>
                  <a:pt x="2421" y="1156"/>
                </a:lnTo>
                <a:lnTo>
                  <a:pt x="2412" y="1164"/>
                </a:lnTo>
                <a:lnTo>
                  <a:pt x="2421" y="1156"/>
                </a:lnTo>
                <a:close/>
                <a:moveTo>
                  <a:pt x="2421" y="1156"/>
                </a:moveTo>
                <a:lnTo>
                  <a:pt x="2463" y="1223"/>
                </a:lnTo>
                <a:lnTo>
                  <a:pt x="2514" y="1274"/>
                </a:lnTo>
                <a:lnTo>
                  <a:pt x="2539" y="1299"/>
                </a:lnTo>
                <a:lnTo>
                  <a:pt x="2573" y="1308"/>
                </a:lnTo>
                <a:lnTo>
                  <a:pt x="2606" y="1308"/>
                </a:lnTo>
                <a:lnTo>
                  <a:pt x="2640" y="1291"/>
                </a:lnTo>
                <a:lnTo>
                  <a:pt x="2657" y="1325"/>
                </a:lnTo>
                <a:lnTo>
                  <a:pt x="2606" y="1341"/>
                </a:lnTo>
                <a:lnTo>
                  <a:pt x="2564" y="1341"/>
                </a:lnTo>
                <a:lnTo>
                  <a:pt x="2530" y="1333"/>
                </a:lnTo>
                <a:lnTo>
                  <a:pt x="2497" y="1316"/>
                </a:lnTo>
                <a:lnTo>
                  <a:pt x="2446" y="1249"/>
                </a:lnTo>
                <a:lnTo>
                  <a:pt x="2396" y="1173"/>
                </a:lnTo>
                <a:lnTo>
                  <a:pt x="2421" y="1156"/>
                </a:lnTo>
                <a:close/>
                <a:moveTo>
                  <a:pt x="2640" y="1291"/>
                </a:moveTo>
                <a:lnTo>
                  <a:pt x="2640" y="1291"/>
                </a:lnTo>
                <a:lnTo>
                  <a:pt x="2649" y="1308"/>
                </a:lnTo>
                <a:lnTo>
                  <a:pt x="2640" y="1291"/>
                </a:lnTo>
                <a:close/>
                <a:moveTo>
                  <a:pt x="2640" y="1291"/>
                </a:moveTo>
                <a:lnTo>
                  <a:pt x="2699" y="1266"/>
                </a:lnTo>
                <a:lnTo>
                  <a:pt x="2750" y="1257"/>
                </a:lnTo>
                <a:lnTo>
                  <a:pt x="2792" y="1257"/>
                </a:lnTo>
                <a:lnTo>
                  <a:pt x="2834" y="1257"/>
                </a:lnTo>
                <a:lnTo>
                  <a:pt x="2826" y="1299"/>
                </a:lnTo>
                <a:lnTo>
                  <a:pt x="2792" y="1291"/>
                </a:lnTo>
                <a:lnTo>
                  <a:pt x="2750" y="1291"/>
                </a:lnTo>
                <a:lnTo>
                  <a:pt x="2708" y="1299"/>
                </a:lnTo>
                <a:lnTo>
                  <a:pt x="2657" y="1325"/>
                </a:lnTo>
                <a:lnTo>
                  <a:pt x="2640" y="1291"/>
                </a:lnTo>
                <a:close/>
                <a:moveTo>
                  <a:pt x="2834" y="1257"/>
                </a:moveTo>
                <a:lnTo>
                  <a:pt x="2868" y="1274"/>
                </a:lnTo>
                <a:lnTo>
                  <a:pt x="2893" y="1291"/>
                </a:lnTo>
                <a:lnTo>
                  <a:pt x="2868" y="1316"/>
                </a:lnTo>
                <a:lnTo>
                  <a:pt x="2851" y="1308"/>
                </a:lnTo>
                <a:lnTo>
                  <a:pt x="2826" y="1299"/>
                </a:lnTo>
                <a:lnTo>
                  <a:pt x="2834" y="1257"/>
                </a:lnTo>
                <a:close/>
                <a:moveTo>
                  <a:pt x="2893" y="1291"/>
                </a:moveTo>
                <a:lnTo>
                  <a:pt x="2910" y="1316"/>
                </a:lnTo>
                <a:lnTo>
                  <a:pt x="2910" y="1350"/>
                </a:lnTo>
                <a:lnTo>
                  <a:pt x="2876" y="1350"/>
                </a:lnTo>
                <a:lnTo>
                  <a:pt x="2876" y="1333"/>
                </a:lnTo>
                <a:lnTo>
                  <a:pt x="2868" y="1316"/>
                </a:lnTo>
                <a:lnTo>
                  <a:pt x="2893" y="1291"/>
                </a:lnTo>
                <a:close/>
                <a:moveTo>
                  <a:pt x="2910" y="1350"/>
                </a:moveTo>
                <a:lnTo>
                  <a:pt x="2910" y="1384"/>
                </a:lnTo>
                <a:lnTo>
                  <a:pt x="2893" y="1409"/>
                </a:lnTo>
                <a:lnTo>
                  <a:pt x="2876" y="1443"/>
                </a:lnTo>
                <a:lnTo>
                  <a:pt x="2842" y="1476"/>
                </a:lnTo>
                <a:lnTo>
                  <a:pt x="2817" y="1451"/>
                </a:lnTo>
                <a:lnTo>
                  <a:pt x="2842" y="1417"/>
                </a:lnTo>
                <a:lnTo>
                  <a:pt x="2868" y="1392"/>
                </a:lnTo>
                <a:lnTo>
                  <a:pt x="2876" y="1375"/>
                </a:lnTo>
                <a:lnTo>
                  <a:pt x="2876" y="1350"/>
                </a:lnTo>
                <a:lnTo>
                  <a:pt x="2910" y="1350"/>
                </a:lnTo>
                <a:close/>
                <a:moveTo>
                  <a:pt x="2817" y="1460"/>
                </a:moveTo>
                <a:lnTo>
                  <a:pt x="2817" y="1451"/>
                </a:lnTo>
                <a:lnTo>
                  <a:pt x="2834" y="1460"/>
                </a:lnTo>
                <a:lnTo>
                  <a:pt x="2817" y="1460"/>
                </a:lnTo>
                <a:close/>
                <a:moveTo>
                  <a:pt x="2851" y="1468"/>
                </a:moveTo>
                <a:lnTo>
                  <a:pt x="2851" y="1468"/>
                </a:lnTo>
                <a:lnTo>
                  <a:pt x="2817" y="1460"/>
                </a:lnTo>
                <a:lnTo>
                  <a:pt x="2817" y="1460"/>
                </a:lnTo>
                <a:lnTo>
                  <a:pt x="2851" y="1468"/>
                </a:lnTo>
                <a:close/>
                <a:moveTo>
                  <a:pt x="2851" y="1468"/>
                </a:moveTo>
                <a:lnTo>
                  <a:pt x="2851" y="1468"/>
                </a:lnTo>
                <a:lnTo>
                  <a:pt x="2834" y="1460"/>
                </a:lnTo>
                <a:lnTo>
                  <a:pt x="2851" y="1468"/>
                </a:lnTo>
                <a:close/>
                <a:moveTo>
                  <a:pt x="2851" y="1468"/>
                </a:moveTo>
                <a:lnTo>
                  <a:pt x="2851" y="1468"/>
                </a:lnTo>
                <a:lnTo>
                  <a:pt x="2851" y="1476"/>
                </a:lnTo>
                <a:lnTo>
                  <a:pt x="2817" y="1468"/>
                </a:lnTo>
                <a:lnTo>
                  <a:pt x="2817" y="1468"/>
                </a:lnTo>
                <a:lnTo>
                  <a:pt x="2817" y="1460"/>
                </a:lnTo>
                <a:lnTo>
                  <a:pt x="2851" y="1468"/>
                </a:lnTo>
                <a:close/>
                <a:moveTo>
                  <a:pt x="2851" y="1476"/>
                </a:moveTo>
                <a:lnTo>
                  <a:pt x="2842" y="1485"/>
                </a:lnTo>
                <a:lnTo>
                  <a:pt x="2842" y="1493"/>
                </a:lnTo>
                <a:lnTo>
                  <a:pt x="2809" y="1493"/>
                </a:lnTo>
                <a:lnTo>
                  <a:pt x="2809" y="1485"/>
                </a:lnTo>
                <a:lnTo>
                  <a:pt x="2817" y="1468"/>
                </a:lnTo>
                <a:lnTo>
                  <a:pt x="2851" y="1476"/>
                </a:lnTo>
                <a:close/>
                <a:moveTo>
                  <a:pt x="2842" y="1493"/>
                </a:moveTo>
                <a:lnTo>
                  <a:pt x="2851" y="1502"/>
                </a:lnTo>
                <a:lnTo>
                  <a:pt x="2859" y="1502"/>
                </a:lnTo>
                <a:lnTo>
                  <a:pt x="2859" y="1536"/>
                </a:lnTo>
                <a:lnTo>
                  <a:pt x="2834" y="1536"/>
                </a:lnTo>
                <a:lnTo>
                  <a:pt x="2817" y="1527"/>
                </a:lnTo>
                <a:lnTo>
                  <a:pt x="2809" y="1510"/>
                </a:lnTo>
                <a:lnTo>
                  <a:pt x="2809" y="1493"/>
                </a:lnTo>
                <a:lnTo>
                  <a:pt x="2842" y="1493"/>
                </a:lnTo>
                <a:close/>
                <a:moveTo>
                  <a:pt x="2859" y="1502"/>
                </a:moveTo>
                <a:lnTo>
                  <a:pt x="2859" y="1502"/>
                </a:lnTo>
                <a:lnTo>
                  <a:pt x="2859" y="1536"/>
                </a:lnTo>
                <a:lnTo>
                  <a:pt x="2859" y="1536"/>
                </a:lnTo>
                <a:lnTo>
                  <a:pt x="2859" y="1502"/>
                </a:lnTo>
                <a:close/>
                <a:moveTo>
                  <a:pt x="2859" y="1502"/>
                </a:moveTo>
                <a:lnTo>
                  <a:pt x="2859" y="1502"/>
                </a:lnTo>
                <a:lnTo>
                  <a:pt x="2859" y="1519"/>
                </a:lnTo>
                <a:lnTo>
                  <a:pt x="2859" y="1502"/>
                </a:lnTo>
                <a:close/>
                <a:moveTo>
                  <a:pt x="2859" y="1502"/>
                </a:moveTo>
                <a:lnTo>
                  <a:pt x="2868" y="1502"/>
                </a:lnTo>
                <a:lnTo>
                  <a:pt x="2885" y="1502"/>
                </a:lnTo>
                <a:lnTo>
                  <a:pt x="2885" y="1536"/>
                </a:lnTo>
                <a:lnTo>
                  <a:pt x="2868" y="1536"/>
                </a:lnTo>
                <a:lnTo>
                  <a:pt x="2859" y="1536"/>
                </a:lnTo>
                <a:lnTo>
                  <a:pt x="2859" y="1502"/>
                </a:lnTo>
                <a:close/>
                <a:moveTo>
                  <a:pt x="2885" y="1502"/>
                </a:moveTo>
                <a:lnTo>
                  <a:pt x="2902" y="1502"/>
                </a:lnTo>
                <a:lnTo>
                  <a:pt x="2910" y="1502"/>
                </a:lnTo>
                <a:lnTo>
                  <a:pt x="2918" y="1536"/>
                </a:lnTo>
                <a:lnTo>
                  <a:pt x="2910" y="1536"/>
                </a:lnTo>
                <a:lnTo>
                  <a:pt x="2885" y="1536"/>
                </a:lnTo>
                <a:lnTo>
                  <a:pt x="2885" y="1502"/>
                </a:lnTo>
                <a:close/>
                <a:moveTo>
                  <a:pt x="2910" y="1502"/>
                </a:moveTo>
                <a:lnTo>
                  <a:pt x="2910" y="1502"/>
                </a:lnTo>
                <a:lnTo>
                  <a:pt x="2918" y="1519"/>
                </a:lnTo>
                <a:lnTo>
                  <a:pt x="2910" y="1502"/>
                </a:lnTo>
                <a:close/>
                <a:moveTo>
                  <a:pt x="2910" y="1502"/>
                </a:moveTo>
                <a:lnTo>
                  <a:pt x="2910" y="1502"/>
                </a:lnTo>
                <a:lnTo>
                  <a:pt x="2918" y="1536"/>
                </a:lnTo>
                <a:lnTo>
                  <a:pt x="2918" y="1536"/>
                </a:lnTo>
                <a:lnTo>
                  <a:pt x="2910" y="1502"/>
                </a:lnTo>
                <a:close/>
                <a:moveTo>
                  <a:pt x="2918" y="1536"/>
                </a:moveTo>
                <a:lnTo>
                  <a:pt x="2918" y="1536"/>
                </a:lnTo>
                <a:lnTo>
                  <a:pt x="2918" y="1519"/>
                </a:lnTo>
                <a:lnTo>
                  <a:pt x="2918" y="1536"/>
                </a:lnTo>
                <a:close/>
                <a:moveTo>
                  <a:pt x="2910" y="1502"/>
                </a:moveTo>
                <a:lnTo>
                  <a:pt x="2910" y="1502"/>
                </a:lnTo>
                <a:lnTo>
                  <a:pt x="2910" y="1502"/>
                </a:lnTo>
                <a:lnTo>
                  <a:pt x="2935" y="1527"/>
                </a:lnTo>
                <a:lnTo>
                  <a:pt x="2927" y="1536"/>
                </a:lnTo>
                <a:lnTo>
                  <a:pt x="2918" y="1536"/>
                </a:lnTo>
                <a:lnTo>
                  <a:pt x="2910" y="1502"/>
                </a:lnTo>
                <a:close/>
                <a:moveTo>
                  <a:pt x="2910" y="1502"/>
                </a:moveTo>
                <a:lnTo>
                  <a:pt x="2918" y="1493"/>
                </a:lnTo>
                <a:lnTo>
                  <a:pt x="2927" y="1493"/>
                </a:lnTo>
                <a:lnTo>
                  <a:pt x="2944" y="1519"/>
                </a:lnTo>
                <a:lnTo>
                  <a:pt x="2935" y="1527"/>
                </a:lnTo>
                <a:lnTo>
                  <a:pt x="2935" y="1527"/>
                </a:lnTo>
                <a:lnTo>
                  <a:pt x="2910" y="1502"/>
                </a:lnTo>
                <a:close/>
                <a:moveTo>
                  <a:pt x="2927" y="1493"/>
                </a:moveTo>
                <a:lnTo>
                  <a:pt x="2961" y="1468"/>
                </a:lnTo>
                <a:lnTo>
                  <a:pt x="2986" y="1443"/>
                </a:lnTo>
                <a:lnTo>
                  <a:pt x="3011" y="1468"/>
                </a:lnTo>
                <a:lnTo>
                  <a:pt x="2977" y="1493"/>
                </a:lnTo>
                <a:lnTo>
                  <a:pt x="2944" y="1519"/>
                </a:lnTo>
                <a:lnTo>
                  <a:pt x="2927" y="1493"/>
                </a:lnTo>
                <a:close/>
                <a:moveTo>
                  <a:pt x="2986" y="1443"/>
                </a:moveTo>
                <a:lnTo>
                  <a:pt x="2986" y="1443"/>
                </a:lnTo>
                <a:lnTo>
                  <a:pt x="3011" y="1468"/>
                </a:lnTo>
                <a:lnTo>
                  <a:pt x="3011" y="1468"/>
                </a:lnTo>
                <a:lnTo>
                  <a:pt x="2986" y="1443"/>
                </a:lnTo>
                <a:close/>
                <a:moveTo>
                  <a:pt x="3011" y="1468"/>
                </a:moveTo>
                <a:lnTo>
                  <a:pt x="3011" y="1468"/>
                </a:lnTo>
                <a:lnTo>
                  <a:pt x="2994" y="1451"/>
                </a:lnTo>
                <a:lnTo>
                  <a:pt x="3011" y="1468"/>
                </a:lnTo>
                <a:close/>
                <a:moveTo>
                  <a:pt x="2986" y="1443"/>
                </a:moveTo>
                <a:lnTo>
                  <a:pt x="2986" y="1434"/>
                </a:lnTo>
                <a:lnTo>
                  <a:pt x="2994" y="1426"/>
                </a:lnTo>
                <a:lnTo>
                  <a:pt x="3020" y="1451"/>
                </a:lnTo>
                <a:lnTo>
                  <a:pt x="3020" y="1460"/>
                </a:lnTo>
                <a:lnTo>
                  <a:pt x="3011" y="1468"/>
                </a:lnTo>
                <a:lnTo>
                  <a:pt x="2986" y="1443"/>
                </a:lnTo>
                <a:close/>
                <a:moveTo>
                  <a:pt x="2994" y="1426"/>
                </a:moveTo>
                <a:lnTo>
                  <a:pt x="3020" y="1401"/>
                </a:lnTo>
                <a:lnTo>
                  <a:pt x="3053" y="1384"/>
                </a:lnTo>
                <a:lnTo>
                  <a:pt x="3062" y="1417"/>
                </a:lnTo>
                <a:lnTo>
                  <a:pt x="3036" y="1426"/>
                </a:lnTo>
                <a:lnTo>
                  <a:pt x="3020" y="1451"/>
                </a:lnTo>
                <a:lnTo>
                  <a:pt x="2994" y="1426"/>
                </a:lnTo>
                <a:close/>
                <a:moveTo>
                  <a:pt x="3053" y="1384"/>
                </a:moveTo>
                <a:lnTo>
                  <a:pt x="3079" y="1367"/>
                </a:lnTo>
                <a:lnTo>
                  <a:pt x="3095" y="1358"/>
                </a:lnTo>
                <a:lnTo>
                  <a:pt x="3112" y="1392"/>
                </a:lnTo>
                <a:lnTo>
                  <a:pt x="3087" y="1401"/>
                </a:lnTo>
                <a:lnTo>
                  <a:pt x="3062" y="1417"/>
                </a:lnTo>
                <a:lnTo>
                  <a:pt x="3053" y="1384"/>
                </a:lnTo>
                <a:close/>
                <a:moveTo>
                  <a:pt x="3095" y="1358"/>
                </a:moveTo>
                <a:lnTo>
                  <a:pt x="3129" y="1341"/>
                </a:lnTo>
                <a:lnTo>
                  <a:pt x="3155" y="1333"/>
                </a:lnTo>
                <a:lnTo>
                  <a:pt x="3188" y="1325"/>
                </a:lnTo>
                <a:lnTo>
                  <a:pt x="3230" y="1333"/>
                </a:lnTo>
                <a:lnTo>
                  <a:pt x="3214" y="1367"/>
                </a:lnTo>
                <a:lnTo>
                  <a:pt x="3188" y="1367"/>
                </a:lnTo>
                <a:lnTo>
                  <a:pt x="3163" y="1367"/>
                </a:lnTo>
                <a:lnTo>
                  <a:pt x="3138" y="1375"/>
                </a:lnTo>
                <a:lnTo>
                  <a:pt x="3112" y="1392"/>
                </a:lnTo>
                <a:lnTo>
                  <a:pt x="3095" y="1358"/>
                </a:lnTo>
                <a:close/>
                <a:moveTo>
                  <a:pt x="3214" y="1367"/>
                </a:moveTo>
                <a:lnTo>
                  <a:pt x="3214" y="1367"/>
                </a:lnTo>
                <a:lnTo>
                  <a:pt x="3222" y="1350"/>
                </a:lnTo>
                <a:lnTo>
                  <a:pt x="3214" y="1367"/>
                </a:lnTo>
                <a:close/>
                <a:moveTo>
                  <a:pt x="3230" y="1333"/>
                </a:moveTo>
                <a:lnTo>
                  <a:pt x="3230" y="1333"/>
                </a:lnTo>
                <a:lnTo>
                  <a:pt x="3230" y="1333"/>
                </a:lnTo>
                <a:lnTo>
                  <a:pt x="3214" y="1367"/>
                </a:lnTo>
                <a:lnTo>
                  <a:pt x="3214" y="1367"/>
                </a:lnTo>
                <a:lnTo>
                  <a:pt x="3214" y="1367"/>
                </a:lnTo>
                <a:lnTo>
                  <a:pt x="3230" y="1333"/>
                </a:lnTo>
                <a:close/>
                <a:moveTo>
                  <a:pt x="3214" y="1367"/>
                </a:moveTo>
                <a:lnTo>
                  <a:pt x="3214" y="1367"/>
                </a:lnTo>
                <a:lnTo>
                  <a:pt x="3222" y="1350"/>
                </a:lnTo>
                <a:lnTo>
                  <a:pt x="3214" y="1367"/>
                </a:lnTo>
                <a:close/>
                <a:moveTo>
                  <a:pt x="3230" y="1333"/>
                </a:moveTo>
                <a:lnTo>
                  <a:pt x="3247" y="1358"/>
                </a:lnTo>
                <a:lnTo>
                  <a:pt x="3256" y="1401"/>
                </a:lnTo>
                <a:lnTo>
                  <a:pt x="3256" y="1451"/>
                </a:lnTo>
                <a:lnTo>
                  <a:pt x="3256" y="1485"/>
                </a:lnTo>
                <a:lnTo>
                  <a:pt x="3222" y="1485"/>
                </a:lnTo>
                <a:lnTo>
                  <a:pt x="3222" y="1417"/>
                </a:lnTo>
                <a:lnTo>
                  <a:pt x="3214" y="1367"/>
                </a:lnTo>
                <a:lnTo>
                  <a:pt x="3230" y="1333"/>
                </a:lnTo>
                <a:close/>
                <a:moveTo>
                  <a:pt x="3222" y="1485"/>
                </a:moveTo>
                <a:lnTo>
                  <a:pt x="3222" y="1485"/>
                </a:lnTo>
                <a:lnTo>
                  <a:pt x="3239" y="1485"/>
                </a:lnTo>
                <a:lnTo>
                  <a:pt x="3222" y="1485"/>
                </a:lnTo>
                <a:close/>
                <a:moveTo>
                  <a:pt x="3256" y="1485"/>
                </a:moveTo>
                <a:lnTo>
                  <a:pt x="3256" y="1493"/>
                </a:lnTo>
                <a:lnTo>
                  <a:pt x="3256" y="1502"/>
                </a:lnTo>
                <a:lnTo>
                  <a:pt x="3222" y="1502"/>
                </a:lnTo>
                <a:lnTo>
                  <a:pt x="3222" y="1493"/>
                </a:lnTo>
                <a:lnTo>
                  <a:pt x="3222" y="1485"/>
                </a:lnTo>
                <a:lnTo>
                  <a:pt x="3256" y="1485"/>
                </a:lnTo>
                <a:close/>
                <a:moveTo>
                  <a:pt x="3222" y="1502"/>
                </a:moveTo>
                <a:lnTo>
                  <a:pt x="3222" y="1502"/>
                </a:lnTo>
                <a:lnTo>
                  <a:pt x="3239" y="1502"/>
                </a:lnTo>
                <a:lnTo>
                  <a:pt x="3222" y="1502"/>
                </a:lnTo>
                <a:close/>
                <a:moveTo>
                  <a:pt x="3256" y="1493"/>
                </a:moveTo>
                <a:lnTo>
                  <a:pt x="3273" y="1510"/>
                </a:lnTo>
                <a:lnTo>
                  <a:pt x="3298" y="1527"/>
                </a:lnTo>
                <a:lnTo>
                  <a:pt x="3273" y="1561"/>
                </a:lnTo>
                <a:lnTo>
                  <a:pt x="3247" y="1536"/>
                </a:lnTo>
                <a:lnTo>
                  <a:pt x="3222" y="1502"/>
                </a:lnTo>
                <a:lnTo>
                  <a:pt x="3256" y="1493"/>
                </a:lnTo>
                <a:close/>
                <a:moveTo>
                  <a:pt x="3273" y="1561"/>
                </a:moveTo>
                <a:lnTo>
                  <a:pt x="3273" y="1561"/>
                </a:lnTo>
                <a:lnTo>
                  <a:pt x="3281" y="1544"/>
                </a:lnTo>
                <a:lnTo>
                  <a:pt x="3273" y="1561"/>
                </a:lnTo>
                <a:close/>
                <a:moveTo>
                  <a:pt x="3298" y="1527"/>
                </a:moveTo>
                <a:lnTo>
                  <a:pt x="3323" y="1552"/>
                </a:lnTo>
                <a:lnTo>
                  <a:pt x="3340" y="1578"/>
                </a:lnTo>
                <a:lnTo>
                  <a:pt x="3315" y="1595"/>
                </a:lnTo>
                <a:lnTo>
                  <a:pt x="3298" y="1578"/>
                </a:lnTo>
                <a:lnTo>
                  <a:pt x="3273" y="1561"/>
                </a:lnTo>
                <a:lnTo>
                  <a:pt x="3298" y="1527"/>
                </a:lnTo>
                <a:close/>
                <a:moveTo>
                  <a:pt x="3315" y="1595"/>
                </a:moveTo>
                <a:lnTo>
                  <a:pt x="3315" y="1595"/>
                </a:lnTo>
                <a:lnTo>
                  <a:pt x="3323" y="1586"/>
                </a:lnTo>
                <a:lnTo>
                  <a:pt x="3315" y="1595"/>
                </a:lnTo>
                <a:close/>
                <a:moveTo>
                  <a:pt x="3340" y="1578"/>
                </a:moveTo>
                <a:lnTo>
                  <a:pt x="3357" y="1595"/>
                </a:lnTo>
                <a:lnTo>
                  <a:pt x="3365" y="1620"/>
                </a:lnTo>
                <a:lnTo>
                  <a:pt x="3332" y="1637"/>
                </a:lnTo>
                <a:lnTo>
                  <a:pt x="3323" y="1611"/>
                </a:lnTo>
                <a:lnTo>
                  <a:pt x="3315" y="1595"/>
                </a:lnTo>
                <a:lnTo>
                  <a:pt x="3340" y="1578"/>
                </a:lnTo>
                <a:close/>
                <a:moveTo>
                  <a:pt x="3365" y="1620"/>
                </a:moveTo>
                <a:lnTo>
                  <a:pt x="3382" y="1645"/>
                </a:lnTo>
                <a:lnTo>
                  <a:pt x="3399" y="1662"/>
                </a:lnTo>
                <a:lnTo>
                  <a:pt x="3424" y="1670"/>
                </a:lnTo>
                <a:lnTo>
                  <a:pt x="3475" y="1679"/>
                </a:lnTo>
                <a:lnTo>
                  <a:pt x="3475" y="1713"/>
                </a:lnTo>
                <a:lnTo>
                  <a:pt x="3416" y="1704"/>
                </a:lnTo>
                <a:lnTo>
                  <a:pt x="3382" y="1687"/>
                </a:lnTo>
                <a:lnTo>
                  <a:pt x="3357" y="1670"/>
                </a:lnTo>
                <a:lnTo>
                  <a:pt x="3332" y="1637"/>
                </a:lnTo>
                <a:lnTo>
                  <a:pt x="3365" y="1620"/>
                </a:lnTo>
                <a:close/>
                <a:moveTo>
                  <a:pt x="3475" y="1679"/>
                </a:moveTo>
                <a:lnTo>
                  <a:pt x="3475" y="1679"/>
                </a:lnTo>
                <a:lnTo>
                  <a:pt x="3475" y="1713"/>
                </a:lnTo>
                <a:lnTo>
                  <a:pt x="3475" y="1713"/>
                </a:lnTo>
                <a:lnTo>
                  <a:pt x="3475" y="1679"/>
                </a:lnTo>
                <a:close/>
                <a:moveTo>
                  <a:pt x="3475" y="1679"/>
                </a:moveTo>
                <a:lnTo>
                  <a:pt x="3500" y="1679"/>
                </a:lnTo>
                <a:lnTo>
                  <a:pt x="3534" y="1687"/>
                </a:lnTo>
                <a:lnTo>
                  <a:pt x="3526" y="1721"/>
                </a:lnTo>
                <a:lnTo>
                  <a:pt x="3500" y="1713"/>
                </a:lnTo>
                <a:lnTo>
                  <a:pt x="3475" y="1713"/>
                </a:lnTo>
                <a:lnTo>
                  <a:pt x="3475" y="1679"/>
                </a:lnTo>
                <a:close/>
                <a:moveTo>
                  <a:pt x="3534" y="1687"/>
                </a:moveTo>
                <a:lnTo>
                  <a:pt x="3542" y="1687"/>
                </a:lnTo>
                <a:lnTo>
                  <a:pt x="3542" y="1687"/>
                </a:lnTo>
                <a:lnTo>
                  <a:pt x="3534" y="1721"/>
                </a:lnTo>
                <a:lnTo>
                  <a:pt x="3534" y="1721"/>
                </a:lnTo>
                <a:lnTo>
                  <a:pt x="3526" y="1721"/>
                </a:lnTo>
                <a:lnTo>
                  <a:pt x="3534" y="1687"/>
                </a:lnTo>
                <a:close/>
                <a:moveTo>
                  <a:pt x="3542" y="1687"/>
                </a:moveTo>
                <a:lnTo>
                  <a:pt x="3576" y="1696"/>
                </a:lnTo>
                <a:lnTo>
                  <a:pt x="3593" y="1713"/>
                </a:lnTo>
                <a:lnTo>
                  <a:pt x="3568" y="1738"/>
                </a:lnTo>
                <a:lnTo>
                  <a:pt x="3559" y="1730"/>
                </a:lnTo>
                <a:lnTo>
                  <a:pt x="3534" y="1721"/>
                </a:lnTo>
                <a:lnTo>
                  <a:pt x="3542" y="1687"/>
                </a:lnTo>
                <a:close/>
                <a:moveTo>
                  <a:pt x="3568" y="1738"/>
                </a:moveTo>
                <a:lnTo>
                  <a:pt x="3568" y="1738"/>
                </a:lnTo>
                <a:lnTo>
                  <a:pt x="3585" y="1721"/>
                </a:lnTo>
                <a:lnTo>
                  <a:pt x="3568" y="1738"/>
                </a:lnTo>
                <a:close/>
                <a:moveTo>
                  <a:pt x="3593" y="1713"/>
                </a:moveTo>
                <a:lnTo>
                  <a:pt x="3593" y="1713"/>
                </a:lnTo>
                <a:lnTo>
                  <a:pt x="3568" y="1738"/>
                </a:lnTo>
                <a:lnTo>
                  <a:pt x="3568" y="1738"/>
                </a:lnTo>
                <a:lnTo>
                  <a:pt x="3593" y="1713"/>
                </a:lnTo>
                <a:close/>
                <a:moveTo>
                  <a:pt x="3593" y="1713"/>
                </a:moveTo>
                <a:lnTo>
                  <a:pt x="3593" y="1713"/>
                </a:lnTo>
                <a:lnTo>
                  <a:pt x="3585" y="1721"/>
                </a:lnTo>
                <a:lnTo>
                  <a:pt x="3593" y="1713"/>
                </a:lnTo>
                <a:close/>
                <a:moveTo>
                  <a:pt x="3593" y="1713"/>
                </a:moveTo>
                <a:lnTo>
                  <a:pt x="3601" y="1721"/>
                </a:lnTo>
                <a:lnTo>
                  <a:pt x="3610" y="1738"/>
                </a:lnTo>
                <a:lnTo>
                  <a:pt x="3585" y="1755"/>
                </a:lnTo>
                <a:lnTo>
                  <a:pt x="3576" y="1746"/>
                </a:lnTo>
                <a:lnTo>
                  <a:pt x="3568" y="1738"/>
                </a:lnTo>
                <a:lnTo>
                  <a:pt x="3593" y="1713"/>
                </a:lnTo>
                <a:close/>
                <a:moveTo>
                  <a:pt x="3610" y="1738"/>
                </a:moveTo>
                <a:lnTo>
                  <a:pt x="3627" y="1755"/>
                </a:lnTo>
                <a:lnTo>
                  <a:pt x="3635" y="1763"/>
                </a:lnTo>
                <a:lnTo>
                  <a:pt x="3618" y="1797"/>
                </a:lnTo>
                <a:lnTo>
                  <a:pt x="3601" y="1780"/>
                </a:lnTo>
                <a:lnTo>
                  <a:pt x="3585" y="1755"/>
                </a:lnTo>
                <a:lnTo>
                  <a:pt x="3610" y="1738"/>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492" name="Freeform 12"/>
          <p:cNvSpPr>
            <a:spLocks/>
          </p:cNvSpPr>
          <p:nvPr/>
        </p:nvSpPr>
        <p:spPr bwMode="auto">
          <a:xfrm>
            <a:off x="1702067" y="1087883"/>
            <a:ext cx="5872622" cy="2164715"/>
          </a:xfrm>
          <a:custGeom>
            <a:avLst/>
            <a:gdLst>
              <a:gd name="T0" fmla="*/ 25 w 3609"/>
              <a:gd name="T1" fmla="*/ 8 h 1763"/>
              <a:gd name="T2" fmla="*/ 67 w 3609"/>
              <a:gd name="T3" fmla="*/ 25 h 1763"/>
              <a:gd name="T4" fmla="*/ 76 w 3609"/>
              <a:gd name="T5" fmla="*/ 93 h 1763"/>
              <a:gd name="T6" fmla="*/ 93 w 3609"/>
              <a:gd name="T7" fmla="*/ 194 h 1763"/>
              <a:gd name="T8" fmla="*/ 152 w 3609"/>
              <a:gd name="T9" fmla="*/ 236 h 1763"/>
              <a:gd name="T10" fmla="*/ 211 w 3609"/>
              <a:gd name="T11" fmla="*/ 202 h 1763"/>
              <a:gd name="T12" fmla="*/ 227 w 3609"/>
              <a:gd name="T13" fmla="*/ 245 h 1763"/>
              <a:gd name="T14" fmla="*/ 270 w 3609"/>
              <a:gd name="T15" fmla="*/ 295 h 1763"/>
              <a:gd name="T16" fmla="*/ 337 w 3609"/>
              <a:gd name="T17" fmla="*/ 329 h 1763"/>
              <a:gd name="T18" fmla="*/ 295 w 3609"/>
              <a:gd name="T19" fmla="*/ 456 h 1763"/>
              <a:gd name="T20" fmla="*/ 320 w 3609"/>
              <a:gd name="T21" fmla="*/ 531 h 1763"/>
              <a:gd name="T22" fmla="*/ 346 w 3609"/>
              <a:gd name="T23" fmla="*/ 607 h 1763"/>
              <a:gd name="T24" fmla="*/ 421 w 3609"/>
              <a:gd name="T25" fmla="*/ 751 h 1763"/>
              <a:gd name="T26" fmla="*/ 514 w 3609"/>
              <a:gd name="T27" fmla="*/ 869 h 1763"/>
              <a:gd name="T28" fmla="*/ 624 w 3609"/>
              <a:gd name="T29" fmla="*/ 894 h 1763"/>
              <a:gd name="T30" fmla="*/ 700 w 3609"/>
              <a:gd name="T31" fmla="*/ 920 h 1763"/>
              <a:gd name="T32" fmla="*/ 742 w 3609"/>
              <a:gd name="T33" fmla="*/ 936 h 1763"/>
              <a:gd name="T34" fmla="*/ 809 w 3609"/>
              <a:gd name="T35" fmla="*/ 869 h 1763"/>
              <a:gd name="T36" fmla="*/ 860 w 3609"/>
              <a:gd name="T37" fmla="*/ 835 h 1763"/>
              <a:gd name="T38" fmla="*/ 902 w 3609"/>
              <a:gd name="T39" fmla="*/ 801 h 1763"/>
              <a:gd name="T40" fmla="*/ 877 w 3609"/>
              <a:gd name="T41" fmla="*/ 709 h 1763"/>
              <a:gd name="T42" fmla="*/ 860 w 3609"/>
              <a:gd name="T43" fmla="*/ 658 h 1763"/>
              <a:gd name="T44" fmla="*/ 860 w 3609"/>
              <a:gd name="T45" fmla="*/ 650 h 1763"/>
              <a:gd name="T46" fmla="*/ 860 w 3609"/>
              <a:gd name="T47" fmla="*/ 624 h 1763"/>
              <a:gd name="T48" fmla="*/ 868 w 3609"/>
              <a:gd name="T49" fmla="*/ 599 h 1763"/>
              <a:gd name="T50" fmla="*/ 885 w 3609"/>
              <a:gd name="T51" fmla="*/ 591 h 1763"/>
              <a:gd name="T52" fmla="*/ 885 w 3609"/>
              <a:gd name="T53" fmla="*/ 574 h 1763"/>
              <a:gd name="T54" fmla="*/ 927 w 3609"/>
              <a:gd name="T55" fmla="*/ 582 h 1763"/>
              <a:gd name="T56" fmla="*/ 1020 w 3609"/>
              <a:gd name="T57" fmla="*/ 607 h 1763"/>
              <a:gd name="T58" fmla="*/ 1121 w 3609"/>
              <a:gd name="T59" fmla="*/ 624 h 1763"/>
              <a:gd name="T60" fmla="*/ 1231 w 3609"/>
              <a:gd name="T61" fmla="*/ 726 h 1763"/>
              <a:gd name="T62" fmla="*/ 1282 w 3609"/>
              <a:gd name="T63" fmla="*/ 945 h 1763"/>
              <a:gd name="T64" fmla="*/ 1307 w 3609"/>
              <a:gd name="T65" fmla="*/ 1055 h 1763"/>
              <a:gd name="T66" fmla="*/ 1366 w 3609"/>
              <a:gd name="T67" fmla="*/ 1114 h 1763"/>
              <a:gd name="T68" fmla="*/ 1374 w 3609"/>
              <a:gd name="T69" fmla="*/ 1071 h 1763"/>
              <a:gd name="T70" fmla="*/ 1408 w 3609"/>
              <a:gd name="T71" fmla="*/ 928 h 1763"/>
              <a:gd name="T72" fmla="*/ 1484 w 3609"/>
              <a:gd name="T73" fmla="*/ 894 h 1763"/>
              <a:gd name="T74" fmla="*/ 1585 w 3609"/>
              <a:gd name="T75" fmla="*/ 953 h 1763"/>
              <a:gd name="T76" fmla="*/ 1695 w 3609"/>
              <a:gd name="T77" fmla="*/ 962 h 1763"/>
              <a:gd name="T78" fmla="*/ 1745 w 3609"/>
              <a:gd name="T79" fmla="*/ 1038 h 1763"/>
              <a:gd name="T80" fmla="*/ 1821 w 3609"/>
              <a:gd name="T81" fmla="*/ 1071 h 1763"/>
              <a:gd name="T82" fmla="*/ 2032 w 3609"/>
              <a:gd name="T83" fmla="*/ 1114 h 1763"/>
              <a:gd name="T84" fmla="*/ 2091 w 3609"/>
              <a:gd name="T85" fmla="*/ 1055 h 1763"/>
              <a:gd name="T86" fmla="*/ 2176 w 3609"/>
              <a:gd name="T87" fmla="*/ 962 h 1763"/>
              <a:gd name="T88" fmla="*/ 2285 w 3609"/>
              <a:gd name="T89" fmla="*/ 995 h 1763"/>
              <a:gd name="T90" fmla="*/ 2386 w 3609"/>
              <a:gd name="T91" fmla="*/ 1139 h 1763"/>
              <a:gd name="T92" fmla="*/ 2538 w 3609"/>
              <a:gd name="T93" fmla="*/ 1308 h 1763"/>
              <a:gd name="T94" fmla="*/ 2698 w 3609"/>
              <a:gd name="T95" fmla="*/ 1265 h 1763"/>
              <a:gd name="T96" fmla="*/ 2867 w 3609"/>
              <a:gd name="T97" fmla="*/ 1291 h 1763"/>
              <a:gd name="T98" fmla="*/ 2876 w 3609"/>
              <a:gd name="T99" fmla="*/ 1367 h 1763"/>
              <a:gd name="T100" fmla="*/ 2816 w 3609"/>
              <a:gd name="T101" fmla="*/ 1468 h 1763"/>
              <a:gd name="T102" fmla="*/ 2867 w 3609"/>
              <a:gd name="T103" fmla="*/ 1502 h 1763"/>
              <a:gd name="T104" fmla="*/ 3002 w 3609"/>
              <a:gd name="T105" fmla="*/ 1409 h 1763"/>
              <a:gd name="T106" fmla="*/ 3137 w 3609"/>
              <a:gd name="T107" fmla="*/ 1333 h 1763"/>
              <a:gd name="T108" fmla="*/ 3221 w 3609"/>
              <a:gd name="T109" fmla="*/ 1358 h 1763"/>
              <a:gd name="T110" fmla="*/ 3263 w 3609"/>
              <a:gd name="T111" fmla="*/ 1527 h 1763"/>
              <a:gd name="T112" fmla="*/ 3373 w 3609"/>
              <a:gd name="T113" fmla="*/ 1662 h 1763"/>
              <a:gd name="T114" fmla="*/ 3516 w 3609"/>
              <a:gd name="T115" fmla="*/ 1687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09" h="1763">
                <a:moveTo>
                  <a:pt x="0" y="0"/>
                </a:moveTo>
                <a:lnTo>
                  <a:pt x="0" y="8"/>
                </a:lnTo>
                <a:lnTo>
                  <a:pt x="17" y="17"/>
                </a:lnTo>
                <a:lnTo>
                  <a:pt x="25" y="8"/>
                </a:lnTo>
                <a:lnTo>
                  <a:pt x="42" y="0"/>
                </a:lnTo>
                <a:lnTo>
                  <a:pt x="50" y="8"/>
                </a:lnTo>
                <a:lnTo>
                  <a:pt x="59" y="8"/>
                </a:lnTo>
                <a:lnTo>
                  <a:pt x="67" y="25"/>
                </a:lnTo>
                <a:lnTo>
                  <a:pt x="67" y="42"/>
                </a:lnTo>
                <a:lnTo>
                  <a:pt x="76" y="59"/>
                </a:lnTo>
                <a:lnTo>
                  <a:pt x="84" y="67"/>
                </a:lnTo>
                <a:lnTo>
                  <a:pt x="76" y="93"/>
                </a:lnTo>
                <a:lnTo>
                  <a:pt x="67" y="118"/>
                </a:lnTo>
                <a:lnTo>
                  <a:pt x="67" y="135"/>
                </a:lnTo>
                <a:lnTo>
                  <a:pt x="67" y="160"/>
                </a:lnTo>
                <a:lnTo>
                  <a:pt x="93" y="194"/>
                </a:lnTo>
                <a:lnTo>
                  <a:pt x="118" y="228"/>
                </a:lnTo>
                <a:lnTo>
                  <a:pt x="135" y="236"/>
                </a:lnTo>
                <a:lnTo>
                  <a:pt x="143" y="236"/>
                </a:lnTo>
                <a:lnTo>
                  <a:pt x="152" y="236"/>
                </a:lnTo>
                <a:lnTo>
                  <a:pt x="168" y="228"/>
                </a:lnTo>
                <a:lnTo>
                  <a:pt x="185" y="211"/>
                </a:lnTo>
                <a:lnTo>
                  <a:pt x="194" y="202"/>
                </a:lnTo>
                <a:lnTo>
                  <a:pt x="211" y="202"/>
                </a:lnTo>
                <a:lnTo>
                  <a:pt x="219" y="202"/>
                </a:lnTo>
                <a:lnTo>
                  <a:pt x="219" y="211"/>
                </a:lnTo>
                <a:lnTo>
                  <a:pt x="227" y="219"/>
                </a:lnTo>
                <a:lnTo>
                  <a:pt x="227" y="245"/>
                </a:lnTo>
                <a:lnTo>
                  <a:pt x="227" y="270"/>
                </a:lnTo>
                <a:lnTo>
                  <a:pt x="236" y="287"/>
                </a:lnTo>
                <a:lnTo>
                  <a:pt x="253" y="295"/>
                </a:lnTo>
                <a:lnTo>
                  <a:pt x="270" y="295"/>
                </a:lnTo>
                <a:lnTo>
                  <a:pt x="295" y="295"/>
                </a:lnTo>
                <a:lnTo>
                  <a:pt x="337" y="287"/>
                </a:lnTo>
                <a:lnTo>
                  <a:pt x="362" y="295"/>
                </a:lnTo>
                <a:lnTo>
                  <a:pt x="337" y="329"/>
                </a:lnTo>
                <a:lnTo>
                  <a:pt x="303" y="363"/>
                </a:lnTo>
                <a:lnTo>
                  <a:pt x="295" y="396"/>
                </a:lnTo>
                <a:lnTo>
                  <a:pt x="295" y="422"/>
                </a:lnTo>
                <a:lnTo>
                  <a:pt x="295" y="456"/>
                </a:lnTo>
                <a:lnTo>
                  <a:pt x="303" y="481"/>
                </a:lnTo>
                <a:lnTo>
                  <a:pt x="303" y="498"/>
                </a:lnTo>
                <a:lnTo>
                  <a:pt x="312" y="506"/>
                </a:lnTo>
                <a:lnTo>
                  <a:pt x="320" y="531"/>
                </a:lnTo>
                <a:lnTo>
                  <a:pt x="337" y="557"/>
                </a:lnTo>
                <a:lnTo>
                  <a:pt x="337" y="574"/>
                </a:lnTo>
                <a:lnTo>
                  <a:pt x="337" y="591"/>
                </a:lnTo>
                <a:lnTo>
                  <a:pt x="346" y="607"/>
                </a:lnTo>
                <a:lnTo>
                  <a:pt x="362" y="616"/>
                </a:lnTo>
                <a:lnTo>
                  <a:pt x="379" y="633"/>
                </a:lnTo>
                <a:lnTo>
                  <a:pt x="396" y="658"/>
                </a:lnTo>
                <a:lnTo>
                  <a:pt x="421" y="751"/>
                </a:lnTo>
                <a:lnTo>
                  <a:pt x="438" y="835"/>
                </a:lnTo>
                <a:lnTo>
                  <a:pt x="464" y="852"/>
                </a:lnTo>
                <a:lnTo>
                  <a:pt x="497" y="869"/>
                </a:lnTo>
                <a:lnTo>
                  <a:pt x="514" y="869"/>
                </a:lnTo>
                <a:lnTo>
                  <a:pt x="539" y="877"/>
                </a:lnTo>
                <a:lnTo>
                  <a:pt x="556" y="886"/>
                </a:lnTo>
                <a:lnTo>
                  <a:pt x="565" y="894"/>
                </a:lnTo>
                <a:lnTo>
                  <a:pt x="624" y="894"/>
                </a:lnTo>
                <a:lnTo>
                  <a:pt x="658" y="894"/>
                </a:lnTo>
                <a:lnTo>
                  <a:pt x="683" y="911"/>
                </a:lnTo>
                <a:lnTo>
                  <a:pt x="691" y="911"/>
                </a:lnTo>
                <a:lnTo>
                  <a:pt x="700" y="920"/>
                </a:lnTo>
                <a:lnTo>
                  <a:pt x="700" y="928"/>
                </a:lnTo>
                <a:lnTo>
                  <a:pt x="700" y="928"/>
                </a:lnTo>
                <a:lnTo>
                  <a:pt x="725" y="936"/>
                </a:lnTo>
                <a:lnTo>
                  <a:pt x="742" y="936"/>
                </a:lnTo>
                <a:lnTo>
                  <a:pt x="767" y="928"/>
                </a:lnTo>
                <a:lnTo>
                  <a:pt x="776" y="920"/>
                </a:lnTo>
                <a:lnTo>
                  <a:pt x="792" y="894"/>
                </a:lnTo>
                <a:lnTo>
                  <a:pt x="809" y="869"/>
                </a:lnTo>
                <a:lnTo>
                  <a:pt x="826" y="852"/>
                </a:lnTo>
                <a:lnTo>
                  <a:pt x="843" y="844"/>
                </a:lnTo>
                <a:lnTo>
                  <a:pt x="843" y="835"/>
                </a:lnTo>
                <a:lnTo>
                  <a:pt x="860" y="835"/>
                </a:lnTo>
                <a:lnTo>
                  <a:pt x="868" y="827"/>
                </a:lnTo>
                <a:lnTo>
                  <a:pt x="877" y="827"/>
                </a:lnTo>
                <a:lnTo>
                  <a:pt x="894" y="818"/>
                </a:lnTo>
                <a:lnTo>
                  <a:pt x="902" y="801"/>
                </a:lnTo>
                <a:lnTo>
                  <a:pt x="894" y="768"/>
                </a:lnTo>
                <a:lnTo>
                  <a:pt x="885" y="734"/>
                </a:lnTo>
                <a:lnTo>
                  <a:pt x="877" y="726"/>
                </a:lnTo>
                <a:lnTo>
                  <a:pt x="877" y="709"/>
                </a:lnTo>
                <a:lnTo>
                  <a:pt x="868" y="692"/>
                </a:lnTo>
                <a:lnTo>
                  <a:pt x="868" y="683"/>
                </a:lnTo>
                <a:lnTo>
                  <a:pt x="860" y="658"/>
                </a:lnTo>
                <a:lnTo>
                  <a:pt x="860" y="658"/>
                </a:lnTo>
                <a:lnTo>
                  <a:pt x="860" y="658"/>
                </a:lnTo>
                <a:lnTo>
                  <a:pt x="860" y="650"/>
                </a:lnTo>
                <a:lnTo>
                  <a:pt x="860" y="650"/>
                </a:lnTo>
                <a:lnTo>
                  <a:pt x="860" y="650"/>
                </a:lnTo>
                <a:lnTo>
                  <a:pt x="860" y="641"/>
                </a:lnTo>
                <a:lnTo>
                  <a:pt x="860" y="641"/>
                </a:lnTo>
                <a:lnTo>
                  <a:pt x="860" y="633"/>
                </a:lnTo>
                <a:lnTo>
                  <a:pt x="860" y="624"/>
                </a:lnTo>
                <a:lnTo>
                  <a:pt x="868" y="607"/>
                </a:lnTo>
                <a:lnTo>
                  <a:pt x="868" y="607"/>
                </a:lnTo>
                <a:lnTo>
                  <a:pt x="868" y="599"/>
                </a:lnTo>
                <a:lnTo>
                  <a:pt x="868" y="599"/>
                </a:lnTo>
                <a:lnTo>
                  <a:pt x="877" y="599"/>
                </a:lnTo>
                <a:lnTo>
                  <a:pt x="877" y="591"/>
                </a:lnTo>
                <a:lnTo>
                  <a:pt x="885" y="591"/>
                </a:lnTo>
                <a:lnTo>
                  <a:pt x="885" y="591"/>
                </a:lnTo>
                <a:lnTo>
                  <a:pt x="885" y="591"/>
                </a:lnTo>
                <a:lnTo>
                  <a:pt x="885" y="582"/>
                </a:lnTo>
                <a:lnTo>
                  <a:pt x="885" y="582"/>
                </a:lnTo>
                <a:lnTo>
                  <a:pt x="885" y="574"/>
                </a:lnTo>
                <a:lnTo>
                  <a:pt x="894" y="574"/>
                </a:lnTo>
                <a:lnTo>
                  <a:pt x="911" y="574"/>
                </a:lnTo>
                <a:lnTo>
                  <a:pt x="919" y="582"/>
                </a:lnTo>
                <a:lnTo>
                  <a:pt x="927" y="582"/>
                </a:lnTo>
                <a:lnTo>
                  <a:pt x="936" y="591"/>
                </a:lnTo>
                <a:lnTo>
                  <a:pt x="961" y="599"/>
                </a:lnTo>
                <a:lnTo>
                  <a:pt x="986" y="607"/>
                </a:lnTo>
                <a:lnTo>
                  <a:pt x="1020" y="607"/>
                </a:lnTo>
                <a:lnTo>
                  <a:pt x="1054" y="607"/>
                </a:lnTo>
                <a:lnTo>
                  <a:pt x="1079" y="607"/>
                </a:lnTo>
                <a:lnTo>
                  <a:pt x="1105" y="616"/>
                </a:lnTo>
                <a:lnTo>
                  <a:pt x="1121" y="624"/>
                </a:lnTo>
                <a:lnTo>
                  <a:pt x="1147" y="633"/>
                </a:lnTo>
                <a:lnTo>
                  <a:pt x="1180" y="650"/>
                </a:lnTo>
                <a:lnTo>
                  <a:pt x="1197" y="683"/>
                </a:lnTo>
                <a:lnTo>
                  <a:pt x="1231" y="726"/>
                </a:lnTo>
                <a:lnTo>
                  <a:pt x="1273" y="776"/>
                </a:lnTo>
                <a:lnTo>
                  <a:pt x="1273" y="835"/>
                </a:lnTo>
                <a:lnTo>
                  <a:pt x="1282" y="894"/>
                </a:lnTo>
                <a:lnTo>
                  <a:pt x="1282" y="945"/>
                </a:lnTo>
                <a:lnTo>
                  <a:pt x="1282" y="995"/>
                </a:lnTo>
                <a:lnTo>
                  <a:pt x="1282" y="1004"/>
                </a:lnTo>
                <a:lnTo>
                  <a:pt x="1282" y="1021"/>
                </a:lnTo>
                <a:lnTo>
                  <a:pt x="1307" y="1055"/>
                </a:lnTo>
                <a:lnTo>
                  <a:pt x="1324" y="1080"/>
                </a:lnTo>
                <a:lnTo>
                  <a:pt x="1341" y="1097"/>
                </a:lnTo>
                <a:lnTo>
                  <a:pt x="1358" y="1105"/>
                </a:lnTo>
                <a:lnTo>
                  <a:pt x="1366" y="1114"/>
                </a:lnTo>
                <a:lnTo>
                  <a:pt x="1374" y="1114"/>
                </a:lnTo>
                <a:lnTo>
                  <a:pt x="1383" y="1114"/>
                </a:lnTo>
                <a:lnTo>
                  <a:pt x="1391" y="1114"/>
                </a:lnTo>
                <a:lnTo>
                  <a:pt x="1374" y="1071"/>
                </a:lnTo>
                <a:lnTo>
                  <a:pt x="1358" y="1029"/>
                </a:lnTo>
                <a:lnTo>
                  <a:pt x="1366" y="987"/>
                </a:lnTo>
                <a:lnTo>
                  <a:pt x="1383" y="953"/>
                </a:lnTo>
                <a:lnTo>
                  <a:pt x="1408" y="928"/>
                </a:lnTo>
                <a:lnTo>
                  <a:pt x="1433" y="903"/>
                </a:lnTo>
                <a:lnTo>
                  <a:pt x="1442" y="894"/>
                </a:lnTo>
                <a:lnTo>
                  <a:pt x="1459" y="894"/>
                </a:lnTo>
                <a:lnTo>
                  <a:pt x="1484" y="894"/>
                </a:lnTo>
                <a:lnTo>
                  <a:pt x="1501" y="903"/>
                </a:lnTo>
                <a:lnTo>
                  <a:pt x="1543" y="920"/>
                </a:lnTo>
                <a:lnTo>
                  <a:pt x="1568" y="936"/>
                </a:lnTo>
                <a:lnTo>
                  <a:pt x="1585" y="953"/>
                </a:lnTo>
                <a:lnTo>
                  <a:pt x="1611" y="962"/>
                </a:lnTo>
                <a:lnTo>
                  <a:pt x="1636" y="962"/>
                </a:lnTo>
                <a:lnTo>
                  <a:pt x="1661" y="962"/>
                </a:lnTo>
                <a:lnTo>
                  <a:pt x="1695" y="962"/>
                </a:lnTo>
                <a:lnTo>
                  <a:pt x="1712" y="979"/>
                </a:lnTo>
                <a:lnTo>
                  <a:pt x="1729" y="995"/>
                </a:lnTo>
                <a:lnTo>
                  <a:pt x="1745" y="1021"/>
                </a:lnTo>
                <a:lnTo>
                  <a:pt x="1745" y="1038"/>
                </a:lnTo>
                <a:lnTo>
                  <a:pt x="1754" y="1055"/>
                </a:lnTo>
                <a:lnTo>
                  <a:pt x="1762" y="1071"/>
                </a:lnTo>
                <a:lnTo>
                  <a:pt x="1788" y="1071"/>
                </a:lnTo>
                <a:lnTo>
                  <a:pt x="1821" y="1071"/>
                </a:lnTo>
                <a:lnTo>
                  <a:pt x="1855" y="1088"/>
                </a:lnTo>
                <a:lnTo>
                  <a:pt x="1931" y="1105"/>
                </a:lnTo>
                <a:lnTo>
                  <a:pt x="2015" y="1122"/>
                </a:lnTo>
                <a:lnTo>
                  <a:pt x="2032" y="1114"/>
                </a:lnTo>
                <a:lnTo>
                  <a:pt x="2049" y="1105"/>
                </a:lnTo>
                <a:lnTo>
                  <a:pt x="2057" y="1097"/>
                </a:lnTo>
                <a:lnTo>
                  <a:pt x="2074" y="1088"/>
                </a:lnTo>
                <a:lnTo>
                  <a:pt x="2091" y="1055"/>
                </a:lnTo>
                <a:lnTo>
                  <a:pt x="2108" y="1021"/>
                </a:lnTo>
                <a:lnTo>
                  <a:pt x="2133" y="987"/>
                </a:lnTo>
                <a:lnTo>
                  <a:pt x="2159" y="962"/>
                </a:lnTo>
                <a:lnTo>
                  <a:pt x="2176" y="962"/>
                </a:lnTo>
                <a:lnTo>
                  <a:pt x="2201" y="962"/>
                </a:lnTo>
                <a:lnTo>
                  <a:pt x="2226" y="970"/>
                </a:lnTo>
                <a:lnTo>
                  <a:pt x="2260" y="979"/>
                </a:lnTo>
                <a:lnTo>
                  <a:pt x="2285" y="995"/>
                </a:lnTo>
                <a:lnTo>
                  <a:pt x="2310" y="1021"/>
                </a:lnTo>
                <a:lnTo>
                  <a:pt x="2327" y="1046"/>
                </a:lnTo>
                <a:lnTo>
                  <a:pt x="2353" y="1071"/>
                </a:lnTo>
                <a:lnTo>
                  <a:pt x="2386" y="1139"/>
                </a:lnTo>
                <a:lnTo>
                  <a:pt x="2429" y="1198"/>
                </a:lnTo>
                <a:lnTo>
                  <a:pt x="2462" y="1257"/>
                </a:lnTo>
                <a:lnTo>
                  <a:pt x="2513" y="1291"/>
                </a:lnTo>
                <a:lnTo>
                  <a:pt x="2538" y="1308"/>
                </a:lnTo>
                <a:lnTo>
                  <a:pt x="2563" y="1308"/>
                </a:lnTo>
                <a:lnTo>
                  <a:pt x="2597" y="1299"/>
                </a:lnTo>
                <a:lnTo>
                  <a:pt x="2631" y="1291"/>
                </a:lnTo>
                <a:lnTo>
                  <a:pt x="2698" y="1265"/>
                </a:lnTo>
                <a:lnTo>
                  <a:pt x="2757" y="1257"/>
                </a:lnTo>
                <a:lnTo>
                  <a:pt x="2808" y="1257"/>
                </a:lnTo>
                <a:lnTo>
                  <a:pt x="2850" y="1274"/>
                </a:lnTo>
                <a:lnTo>
                  <a:pt x="2867" y="1291"/>
                </a:lnTo>
                <a:lnTo>
                  <a:pt x="2876" y="1308"/>
                </a:lnTo>
                <a:lnTo>
                  <a:pt x="2876" y="1324"/>
                </a:lnTo>
                <a:lnTo>
                  <a:pt x="2876" y="1341"/>
                </a:lnTo>
                <a:lnTo>
                  <a:pt x="2876" y="1367"/>
                </a:lnTo>
                <a:lnTo>
                  <a:pt x="2859" y="1392"/>
                </a:lnTo>
                <a:lnTo>
                  <a:pt x="2842" y="1417"/>
                </a:lnTo>
                <a:lnTo>
                  <a:pt x="2816" y="1443"/>
                </a:lnTo>
                <a:lnTo>
                  <a:pt x="2816" y="1468"/>
                </a:lnTo>
                <a:lnTo>
                  <a:pt x="2816" y="1485"/>
                </a:lnTo>
                <a:lnTo>
                  <a:pt x="2816" y="1493"/>
                </a:lnTo>
                <a:lnTo>
                  <a:pt x="2842" y="1502"/>
                </a:lnTo>
                <a:lnTo>
                  <a:pt x="2867" y="1502"/>
                </a:lnTo>
                <a:lnTo>
                  <a:pt x="2901" y="1502"/>
                </a:lnTo>
                <a:lnTo>
                  <a:pt x="2943" y="1468"/>
                </a:lnTo>
                <a:lnTo>
                  <a:pt x="2977" y="1434"/>
                </a:lnTo>
                <a:lnTo>
                  <a:pt x="3002" y="1409"/>
                </a:lnTo>
                <a:lnTo>
                  <a:pt x="3036" y="1384"/>
                </a:lnTo>
                <a:lnTo>
                  <a:pt x="3078" y="1358"/>
                </a:lnTo>
                <a:lnTo>
                  <a:pt x="3120" y="1341"/>
                </a:lnTo>
                <a:lnTo>
                  <a:pt x="3137" y="1333"/>
                </a:lnTo>
                <a:lnTo>
                  <a:pt x="3162" y="1333"/>
                </a:lnTo>
                <a:lnTo>
                  <a:pt x="3179" y="1333"/>
                </a:lnTo>
                <a:lnTo>
                  <a:pt x="3204" y="1333"/>
                </a:lnTo>
                <a:lnTo>
                  <a:pt x="3221" y="1358"/>
                </a:lnTo>
                <a:lnTo>
                  <a:pt x="3221" y="1400"/>
                </a:lnTo>
                <a:lnTo>
                  <a:pt x="3221" y="1451"/>
                </a:lnTo>
                <a:lnTo>
                  <a:pt x="3221" y="1485"/>
                </a:lnTo>
                <a:lnTo>
                  <a:pt x="3263" y="1527"/>
                </a:lnTo>
                <a:lnTo>
                  <a:pt x="3314" y="1569"/>
                </a:lnTo>
                <a:lnTo>
                  <a:pt x="3339" y="1611"/>
                </a:lnTo>
                <a:lnTo>
                  <a:pt x="3356" y="1645"/>
                </a:lnTo>
                <a:lnTo>
                  <a:pt x="3373" y="1662"/>
                </a:lnTo>
                <a:lnTo>
                  <a:pt x="3390" y="1670"/>
                </a:lnTo>
                <a:lnTo>
                  <a:pt x="3424" y="1679"/>
                </a:lnTo>
                <a:lnTo>
                  <a:pt x="3457" y="1679"/>
                </a:lnTo>
                <a:lnTo>
                  <a:pt x="3516" y="1687"/>
                </a:lnTo>
                <a:lnTo>
                  <a:pt x="3567" y="1704"/>
                </a:lnTo>
                <a:lnTo>
                  <a:pt x="3584" y="1738"/>
                </a:lnTo>
                <a:lnTo>
                  <a:pt x="3609" y="1763"/>
                </a:lnTo>
              </a:path>
            </a:pathLst>
          </a:custGeom>
          <a:noFill/>
          <a:ln w="26988">
            <a:solidFill>
              <a:srgbClr val="3C746B"/>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493" name="Freeform 13"/>
          <p:cNvSpPr>
            <a:spLocks/>
          </p:cNvSpPr>
          <p:nvPr/>
        </p:nvSpPr>
        <p:spPr bwMode="auto">
          <a:xfrm>
            <a:off x="136685" y="1937561"/>
            <a:ext cx="2182097" cy="817754"/>
          </a:xfrm>
          <a:custGeom>
            <a:avLst/>
            <a:gdLst>
              <a:gd name="T0" fmla="*/ 1265 w 1341"/>
              <a:gd name="T1" fmla="*/ 34 h 666"/>
              <a:gd name="T2" fmla="*/ 1248 w 1341"/>
              <a:gd name="T3" fmla="*/ 118 h 666"/>
              <a:gd name="T4" fmla="*/ 1097 w 1341"/>
              <a:gd name="T5" fmla="*/ 135 h 666"/>
              <a:gd name="T6" fmla="*/ 962 w 1341"/>
              <a:gd name="T7" fmla="*/ 135 h 666"/>
              <a:gd name="T8" fmla="*/ 962 w 1341"/>
              <a:gd name="T9" fmla="*/ 168 h 666"/>
              <a:gd name="T10" fmla="*/ 979 w 1341"/>
              <a:gd name="T11" fmla="*/ 185 h 666"/>
              <a:gd name="T12" fmla="*/ 987 w 1341"/>
              <a:gd name="T13" fmla="*/ 219 h 666"/>
              <a:gd name="T14" fmla="*/ 1021 w 1341"/>
              <a:gd name="T15" fmla="*/ 228 h 666"/>
              <a:gd name="T16" fmla="*/ 1088 w 1341"/>
              <a:gd name="T17" fmla="*/ 253 h 666"/>
              <a:gd name="T18" fmla="*/ 1147 w 1341"/>
              <a:gd name="T19" fmla="*/ 278 h 666"/>
              <a:gd name="T20" fmla="*/ 1189 w 1341"/>
              <a:gd name="T21" fmla="*/ 346 h 666"/>
              <a:gd name="T22" fmla="*/ 1147 w 1341"/>
              <a:gd name="T23" fmla="*/ 405 h 666"/>
              <a:gd name="T24" fmla="*/ 1147 w 1341"/>
              <a:gd name="T25" fmla="*/ 447 h 666"/>
              <a:gd name="T26" fmla="*/ 1139 w 1341"/>
              <a:gd name="T27" fmla="*/ 464 h 666"/>
              <a:gd name="T28" fmla="*/ 1088 w 1341"/>
              <a:gd name="T29" fmla="*/ 464 h 666"/>
              <a:gd name="T30" fmla="*/ 1097 w 1341"/>
              <a:gd name="T31" fmla="*/ 523 h 666"/>
              <a:gd name="T32" fmla="*/ 1114 w 1341"/>
              <a:gd name="T33" fmla="*/ 557 h 666"/>
              <a:gd name="T34" fmla="*/ 1105 w 1341"/>
              <a:gd name="T35" fmla="*/ 607 h 666"/>
              <a:gd name="T36" fmla="*/ 1097 w 1341"/>
              <a:gd name="T37" fmla="*/ 632 h 666"/>
              <a:gd name="T38" fmla="*/ 1080 w 1341"/>
              <a:gd name="T39" fmla="*/ 641 h 666"/>
              <a:gd name="T40" fmla="*/ 1063 w 1341"/>
              <a:gd name="T41" fmla="*/ 649 h 666"/>
              <a:gd name="T42" fmla="*/ 1029 w 1341"/>
              <a:gd name="T43" fmla="*/ 666 h 666"/>
              <a:gd name="T44" fmla="*/ 1004 w 1341"/>
              <a:gd name="T45" fmla="*/ 649 h 666"/>
              <a:gd name="T46" fmla="*/ 987 w 1341"/>
              <a:gd name="T47" fmla="*/ 632 h 666"/>
              <a:gd name="T48" fmla="*/ 987 w 1341"/>
              <a:gd name="T49" fmla="*/ 616 h 666"/>
              <a:gd name="T50" fmla="*/ 987 w 1341"/>
              <a:gd name="T51" fmla="*/ 590 h 666"/>
              <a:gd name="T52" fmla="*/ 987 w 1341"/>
              <a:gd name="T53" fmla="*/ 565 h 666"/>
              <a:gd name="T54" fmla="*/ 995 w 1341"/>
              <a:gd name="T55" fmla="*/ 548 h 666"/>
              <a:gd name="T56" fmla="*/ 970 w 1341"/>
              <a:gd name="T57" fmla="*/ 531 h 666"/>
              <a:gd name="T58" fmla="*/ 953 w 1341"/>
              <a:gd name="T59" fmla="*/ 540 h 666"/>
              <a:gd name="T60" fmla="*/ 945 w 1341"/>
              <a:gd name="T61" fmla="*/ 565 h 666"/>
              <a:gd name="T62" fmla="*/ 877 w 1341"/>
              <a:gd name="T63" fmla="*/ 590 h 666"/>
              <a:gd name="T64" fmla="*/ 869 w 1341"/>
              <a:gd name="T65" fmla="*/ 565 h 666"/>
              <a:gd name="T66" fmla="*/ 886 w 1341"/>
              <a:gd name="T67" fmla="*/ 523 h 666"/>
              <a:gd name="T68" fmla="*/ 894 w 1341"/>
              <a:gd name="T69" fmla="*/ 506 h 666"/>
              <a:gd name="T70" fmla="*/ 920 w 1341"/>
              <a:gd name="T71" fmla="*/ 489 h 666"/>
              <a:gd name="T72" fmla="*/ 945 w 1341"/>
              <a:gd name="T73" fmla="*/ 481 h 666"/>
              <a:gd name="T74" fmla="*/ 962 w 1341"/>
              <a:gd name="T75" fmla="*/ 464 h 666"/>
              <a:gd name="T76" fmla="*/ 953 w 1341"/>
              <a:gd name="T77" fmla="*/ 447 h 666"/>
              <a:gd name="T78" fmla="*/ 936 w 1341"/>
              <a:gd name="T79" fmla="*/ 447 h 666"/>
              <a:gd name="T80" fmla="*/ 920 w 1341"/>
              <a:gd name="T81" fmla="*/ 447 h 666"/>
              <a:gd name="T82" fmla="*/ 903 w 1341"/>
              <a:gd name="T83" fmla="*/ 447 h 666"/>
              <a:gd name="T84" fmla="*/ 886 w 1341"/>
              <a:gd name="T85" fmla="*/ 447 h 666"/>
              <a:gd name="T86" fmla="*/ 835 w 1341"/>
              <a:gd name="T87" fmla="*/ 447 h 666"/>
              <a:gd name="T88" fmla="*/ 818 w 1341"/>
              <a:gd name="T89" fmla="*/ 447 h 666"/>
              <a:gd name="T90" fmla="*/ 818 w 1341"/>
              <a:gd name="T91" fmla="*/ 464 h 666"/>
              <a:gd name="T92" fmla="*/ 768 w 1341"/>
              <a:gd name="T93" fmla="*/ 498 h 666"/>
              <a:gd name="T94" fmla="*/ 742 w 1341"/>
              <a:gd name="T95" fmla="*/ 481 h 666"/>
              <a:gd name="T96" fmla="*/ 717 w 1341"/>
              <a:gd name="T97" fmla="*/ 523 h 666"/>
              <a:gd name="T98" fmla="*/ 447 w 1341"/>
              <a:gd name="T99" fmla="*/ 607 h 666"/>
              <a:gd name="T100" fmla="*/ 279 w 1341"/>
              <a:gd name="T101" fmla="*/ 607 h 666"/>
              <a:gd name="T102" fmla="*/ 220 w 1341"/>
              <a:gd name="T103" fmla="*/ 607 h 666"/>
              <a:gd name="T104" fmla="*/ 203 w 1341"/>
              <a:gd name="T105" fmla="*/ 607 h 666"/>
              <a:gd name="T106" fmla="*/ 161 w 1341"/>
              <a:gd name="T107" fmla="*/ 607 h 666"/>
              <a:gd name="T108" fmla="*/ 135 w 1341"/>
              <a:gd name="T109" fmla="*/ 590 h 666"/>
              <a:gd name="T110" fmla="*/ 118 w 1341"/>
              <a:gd name="T111" fmla="*/ 573 h 666"/>
              <a:gd name="T112" fmla="*/ 102 w 1341"/>
              <a:gd name="T113" fmla="*/ 573 h 666"/>
              <a:gd name="T114" fmla="*/ 85 w 1341"/>
              <a:gd name="T115" fmla="*/ 565 h 666"/>
              <a:gd name="T116" fmla="*/ 59 w 1341"/>
              <a:gd name="T117" fmla="*/ 548 h 666"/>
              <a:gd name="T118" fmla="*/ 34 w 1341"/>
              <a:gd name="T119" fmla="*/ 531 h 666"/>
              <a:gd name="T120" fmla="*/ 17 w 1341"/>
              <a:gd name="T121" fmla="*/ 523 h 666"/>
              <a:gd name="T122" fmla="*/ 0 w 1341"/>
              <a:gd name="T123" fmla="*/ 50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1" h="666">
                <a:moveTo>
                  <a:pt x="1341" y="0"/>
                </a:moveTo>
                <a:lnTo>
                  <a:pt x="1308" y="8"/>
                </a:lnTo>
                <a:lnTo>
                  <a:pt x="1282" y="25"/>
                </a:lnTo>
                <a:lnTo>
                  <a:pt x="1265" y="34"/>
                </a:lnTo>
                <a:lnTo>
                  <a:pt x="1257" y="50"/>
                </a:lnTo>
                <a:lnTo>
                  <a:pt x="1248" y="76"/>
                </a:lnTo>
                <a:lnTo>
                  <a:pt x="1248" y="101"/>
                </a:lnTo>
                <a:lnTo>
                  <a:pt x="1248" y="118"/>
                </a:lnTo>
                <a:lnTo>
                  <a:pt x="1232" y="135"/>
                </a:lnTo>
                <a:lnTo>
                  <a:pt x="1206" y="135"/>
                </a:lnTo>
                <a:lnTo>
                  <a:pt x="1189" y="135"/>
                </a:lnTo>
                <a:lnTo>
                  <a:pt x="1097" y="135"/>
                </a:lnTo>
                <a:lnTo>
                  <a:pt x="1004" y="135"/>
                </a:lnTo>
                <a:lnTo>
                  <a:pt x="987" y="135"/>
                </a:lnTo>
                <a:lnTo>
                  <a:pt x="970" y="126"/>
                </a:lnTo>
                <a:lnTo>
                  <a:pt x="962" y="135"/>
                </a:lnTo>
                <a:lnTo>
                  <a:pt x="962" y="143"/>
                </a:lnTo>
                <a:lnTo>
                  <a:pt x="962" y="152"/>
                </a:lnTo>
                <a:lnTo>
                  <a:pt x="962" y="160"/>
                </a:lnTo>
                <a:lnTo>
                  <a:pt x="962" y="168"/>
                </a:lnTo>
                <a:lnTo>
                  <a:pt x="970" y="168"/>
                </a:lnTo>
                <a:lnTo>
                  <a:pt x="970" y="177"/>
                </a:lnTo>
                <a:lnTo>
                  <a:pt x="970" y="185"/>
                </a:lnTo>
                <a:lnTo>
                  <a:pt x="979" y="185"/>
                </a:lnTo>
                <a:lnTo>
                  <a:pt x="979" y="185"/>
                </a:lnTo>
                <a:lnTo>
                  <a:pt x="987" y="194"/>
                </a:lnTo>
                <a:lnTo>
                  <a:pt x="987" y="202"/>
                </a:lnTo>
                <a:lnTo>
                  <a:pt x="987" y="219"/>
                </a:lnTo>
                <a:lnTo>
                  <a:pt x="995" y="228"/>
                </a:lnTo>
                <a:lnTo>
                  <a:pt x="995" y="228"/>
                </a:lnTo>
                <a:lnTo>
                  <a:pt x="1012" y="228"/>
                </a:lnTo>
                <a:lnTo>
                  <a:pt x="1021" y="228"/>
                </a:lnTo>
                <a:lnTo>
                  <a:pt x="1038" y="228"/>
                </a:lnTo>
                <a:lnTo>
                  <a:pt x="1038" y="236"/>
                </a:lnTo>
                <a:lnTo>
                  <a:pt x="1055" y="236"/>
                </a:lnTo>
                <a:lnTo>
                  <a:pt x="1088" y="253"/>
                </a:lnTo>
                <a:lnTo>
                  <a:pt x="1114" y="261"/>
                </a:lnTo>
                <a:lnTo>
                  <a:pt x="1130" y="261"/>
                </a:lnTo>
                <a:lnTo>
                  <a:pt x="1139" y="270"/>
                </a:lnTo>
                <a:lnTo>
                  <a:pt x="1147" y="278"/>
                </a:lnTo>
                <a:lnTo>
                  <a:pt x="1164" y="295"/>
                </a:lnTo>
                <a:lnTo>
                  <a:pt x="1181" y="303"/>
                </a:lnTo>
                <a:lnTo>
                  <a:pt x="1189" y="320"/>
                </a:lnTo>
                <a:lnTo>
                  <a:pt x="1189" y="346"/>
                </a:lnTo>
                <a:lnTo>
                  <a:pt x="1181" y="363"/>
                </a:lnTo>
                <a:lnTo>
                  <a:pt x="1164" y="388"/>
                </a:lnTo>
                <a:lnTo>
                  <a:pt x="1156" y="396"/>
                </a:lnTo>
                <a:lnTo>
                  <a:pt x="1147" y="405"/>
                </a:lnTo>
                <a:lnTo>
                  <a:pt x="1147" y="413"/>
                </a:lnTo>
                <a:lnTo>
                  <a:pt x="1147" y="422"/>
                </a:lnTo>
                <a:lnTo>
                  <a:pt x="1147" y="430"/>
                </a:lnTo>
                <a:lnTo>
                  <a:pt x="1147" y="447"/>
                </a:lnTo>
                <a:lnTo>
                  <a:pt x="1147" y="447"/>
                </a:lnTo>
                <a:lnTo>
                  <a:pt x="1147" y="455"/>
                </a:lnTo>
                <a:lnTo>
                  <a:pt x="1139" y="464"/>
                </a:lnTo>
                <a:lnTo>
                  <a:pt x="1139" y="464"/>
                </a:lnTo>
                <a:lnTo>
                  <a:pt x="1130" y="464"/>
                </a:lnTo>
                <a:lnTo>
                  <a:pt x="1122" y="464"/>
                </a:lnTo>
                <a:lnTo>
                  <a:pt x="1105" y="464"/>
                </a:lnTo>
                <a:lnTo>
                  <a:pt x="1088" y="464"/>
                </a:lnTo>
                <a:lnTo>
                  <a:pt x="1088" y="498"/>
                </a:lnTo>
                <a:lnTo>
                  <a:pt x="1088" y="506"/>
                </a:lnTo>
                <a:lnTo>
                  <a:pt x="1088" y="514"/>
                </a:lnTo>
                <a:lnTo>
                  <a:pt x="1097" y="523"/>
                </a:lnTo>
                <a:lnTo>
                  <a:pt x="1105" y="531"/>
                </a:lnTo>
                <a:lnTo>
                  <a:pt x="1105" y="548"/>
                </a:lnTo>
                <a:lnTo>
                  <a:pt x="1114" y="548"/>
                </a:lnTo>
                <a:lnTo>
                  <a:pt x="1114" y="557"/>
                </a:lnTo>
                <a:lnTo>
                  <a:pt x="1114" y="565"/>
                </a:lnTo>
                <a:lnTo>
                  <a:pt x="1114" y="573"/>
                </a:lnTo>
                <a:lnTo>
                  <a:pt x="1114" y="590"/>
                </a:lnTo>
                <a:lnTo>
                  <a:pt x="1105" y="607"/>
                </a:lnTo>
                <a:lnTo>
                  <a:pt x="1105" y="607"/>
                </a:lnTo>
                <a:lnTo>
                  <a:pt x="1105" y="624"/>
                </a:lnTo>
                <a:lnTo>
                  <a:pt x="1097" y="624"/>
                </a:lnTo>
                <a:lnTo>
                  <a:pt x="1097" y="632"/>
                </a:lnTo>
                <a:lnTo>
                  <a:pt x="1097" y="641"/>
                </a:lnTo>
                <a:lnTo>
                  <a:pt x="1088" y="641"/>
                </a:lnTo>
                <a:lnTo>
                  <a:pt x="1088" y="641"/>
                </a:lnTo>
                <a:lnTo>
                  <a:pt x="1080" y="641"/>
                </a:lnTo>
                <a:lnTo>
                  <a:pt x="1080" y="649"/>
                </a:lnTo>
                <a:lnTo>
                  <a:pt x="1080" y="649"/>
                </a:lnTo>
                <a:lnTo>
                  <a:pt x="1071" y="649"/>
                </a:lnTo>
                <a:lnTo>
                  <a:pt x="1063" y="649"/>
                </a:lnTo>
                <a:lnTo>
                  <a:pt x="1063" y="658"/>
                </a:lnTo>
                <a:lnTo>
                  <a:pt x="1063" y="666"/>
                </a:lnTo>
                <a:lnTo>
                  <a:pt x="1046" y="666"/>
                </a:lnTo>
                <a:lnTo>
                  <a:pt x="1029" y="666"/>
                </a:lnTo>
                <a:lnTo>
                  <a:pt x="1021" y="666"/>
                </a:lnTo>
                <a:lnTo>
                  <a:pt x="1021" y="666"/>
                </a:lnTo>
                <a:lnTo>
                  <a:pt x="1004" y="658"/>
                </a:lnTo>
                <a:lnTo>
                  <a:pt x="1004" y="649"/>
                </a:lnTo>
                <a:lnTo>
                  <a:pt x="1004" y="649"/>
                </a:lnTo>
                <a:lnTo>
                  <a:pt x="1004" y="641"/>
                </a:lnTo>
                <a:lnTo>
                  <a:pt x="1004" y="641"/>
                </a:lnTo>
                <a:lnTo>
                  <a:pt x="987" y="632"/>
                </a:lnTo>
                <a:lnTo>
                  <a:pt x="987" y="632"/>
                </a:lnTo>
                <a:lnTo>
                  <a:pt x="987" y="624"/>
                </a:lnTo>
                <a:lnTo>
                  <a:pt x="987" y="616"/>
                </a:lnTo>
                <a:lnTo>
                  <a:pt x="987" y="616"/>
                </a:lnTo>
                <a:lnTo>
                  <a:pt x="987" y="607"/>
                </a:lnTo>
                <a:lnTo>
                  <a:pt x="987" y="607"/>
                </a:lnTo>
                <a:lnTo>
                  <a:pt x="987" y="599"/>
                </a:lnTo>
                <a:lnTo>
                  <a:pt x="987" y="590"/>
                </a:lnTo>
                <a:lnTo>
                  <a:pt x="987" y="590"/>
                </a:lnTo>
                <a:lnTo>
                  <a:pt x="987" y="582"/>
                </a:lnTo>
                <a:lnTo>
                  <a:pt x="987" y="582"/>
                </a:lnTo>
                <a:lnTo>
                  <a:pt x="987" y="565"/>
                </a:lnTo>
                <a:lnTo>
                  <a:pt x="995" y="565"/>
                </a:lnTo>
                <a:lnTo>
                  <a:pt x="995" y="565"/>
                </a:lnTo>
                <a:lnTo>
                  <a:pt x="995" y="557"/>
                </a:lnTo>
                <a:lnTo>
                  <a:pt x="995" y="548"/>
                </a:lnTo>
                <a:lnTo>
                  <a:pt x="995" y="540"/>
                </a:lnTo>
                <a:lnTo>
                  <a:pt x="987" y="531"/>
                </a:lnTo>
                <a:lnTo>
                  <a:pt x="979" y="531"/>
                </a:lnTo>
                <a:lnTo>
                  <a:pt x="970" y="531"/>
                </a:lnTo>
                <a:lnTo>
                  <a:pt x="970" y="531"/>
                </a:lnTo>
                <a:lnTo>
                  <a:pt x="962" y="540"/>
                </a:lnTo>
                <a:lnTo>
                  <a:pt x="953" y="540"/>
                </a:lnTo>
                <a:lnTo>
                  <a:pt x="953" y="540"/>
                </a:lnTo>
                <a:lnTo>
                  <a:pt x="953" y="548"/>
                </a:lnTo>
                <a:lnTo>
                  <a:pt x="953" y="548"/>
                </a:lnTo>
                <a:lnTo>
                  <a:pt x="953" y="565"/>
                </a:lnTo>
                <a:lnTo>
                  <a:pt x="945" y="565"/>
                </a:lnTo>
                <a:lnTo>
                  <a:pt x="920" y="582"/>
                </a:lnTo>
                <a:lnTo>
                  <a:pt x="903" y="590"/>
                </a:lnTo>
                <a:lnTo>
                  <a:pt x="894" y="590"/>
                </a:lnTo>
                <a:lnTo>
                  <a:pt x="877" y="590"/>
                </a:lnTo>
                <a:lnTo>
                  <a:pt x="869" y="582"/>
                </a:lnTo>
                <a:lnTo>
                  <a:pt x="861" y="582"/>
                </a:lnTo>
                <a:lnTo>
                  <a:pt x="861" y="565"/>
                </a:lnTo>
                <a:lnTo>
                  <a:pt x="869" y="565"/>
                </a:lnTo>
                <a:lnTo>
                  <a:pt x="869" y="557"/>
                </a:lnTo>
                <a:lnTo>
                  <a:pt x="886" y="548"/>
                </a:lnTo>
                <a:lnTo>
                  <a:pt x="894" y="540"/>
                </a:lnTo>
                <a:lnTo>
                  <a:pt x="886" y="523"/>
                </a:lnTo>
                <a:lnTo>
                  <a:pt x="886" y="523"/>
                </a:lnTo>
                <a:lnTo>
                  <a:pt x="894" y="514"/>
                </a:lnTo>
                <a:lnTo>
                  <a:pt x="894" y="514"/>
                </a:lnTo>
                <a:lnTo>
                  <a:pt x="894" y="506"/>
                </a:lnTo>
                <a:lnTo>
                  <a:pt x="894" y="506"/>
                </a:lnTo>
                <a:lnTo>
                  <a:pt x="903" y="506"/>
                </a:lnTo>
                <a:lnTo>
                  <a:pt x="903" y="498"/>
                </a:lnTo>
                <a:lnTo>
                  <a:pt x="920" y="489"/>
                </a:lnTo>
                <a:lnTo>
                  <a:pt x="920" y="489"/>
                </a:lnTo>
                <a:lnTo>
                  <a:pt x="928" y="481"/>
                </a:lnTo>
                <a:lnTo>
                  <a:pt x="936" y="481"/>
                </a:lnTo>
                <a:lnTo>
                  <a:pt x="945" y="481"/>
                </a:lnTo>
                <a:lnTo>
                  <a:pt x="945" y="472"/>
                </a:lnTo>
                <a:lnTo>
                  <a:pt x="945" y="464"/>
                </a:lnTo>
                <a:lnTo>
                  <a:pt x="953" y="464"/>
                </a:lnTo>
                <a:lnTo>
                  <a:pt x="962" y="464"/>
                </a:lnTo>
                <a:lnTo>
                  <a:pt x="962" y="455"/>
                </a:lnTo>
                <a:lnTo>
                  <a:pt x="962" y="447"/>
                </a:lnTo>
                <a:lnTo>
                  <a:pt x="962" y="447"/>
                </a:lnTo>
                <a:lnTo>
                  <a:pt x="953" y="447"/>
                </a:lnTo>
                <a:lnTo>
                  <a:pt x="945" y="447"/>
                </a:lnTo>
                <a:lnTo>
                  <a:pt x="945" y="447"/>
                </a:lnTo>
                <a:lnTo>
                  <a:pt x="945" y="447"/>
                </a:lnTo>
                <a:lnTo>
                  <a:pt x="936" y="447"/>
                </a:lnTo>
                <a:lnTo>
                  <a:pt x="928" y="447"/>
                </a:lnTo>
                <a:lnTo>
                  <a:pt x="928" y="447"/>
                </a:lnTo>
                <a:lnTo>
                  <a:pt x="920" y="447"/>
                </a:lnTo>
                <a:lnTo>
                  <a:pt x="920" y="447"/>
                </a:lnTo>
                <a:lnTo>
                  <a:pt x="920" y="447"/>
                </a:lnTo>
                <a:lnTo>
                  <a:pt x="911" y="447"/>
                </a:lnTo>
                <a:lnTo>
                  <a:pt x="911" y="447"/>
                </a:lnTo>
                <a:lnTo>
                  <a:pt x="903" y="447"/>
                </a:lnTo>
                <a:lnTo>
                  <a:pt x="903" y="447"/>
                </a:lnTo>
                <a:lnTo>
                  <a:pt x="894" y="447"/>
                </a:lnTo>
                <a:lnTo>
                  <a:pt x="894" y="447"/>
                </a:lnTo>
                <a:lnTo>
                  <a:pt x="886" y="447"/>
                </a:lnTo>
                <a:lnTo>
                  <a:pt x="877" y="447"/>
                </a:lnTo>
                <a:lnTo>
                  <a:pt x="861" y="447"/>
                </a:lnTo>
                <a:lnTo>
                  <a:pt x="852" y="447"/>
                </a:lnTo>
                <a:lnTo>
                  <a:pt x="835" y="447"/>
                </a:lnTo>
                <a:lnTo>
                  <a:pt x="827" y="438"/>
                </a:lnTo>
                <a:lnTo>
                  <a:pt x="818" y="438"/>
                </a:lnTo>
                <a:lnTo>
                  <a:pt x="818" y="438"/>
                </a:lnTo>
                <a:lnTo>
                  <a:pt x="818" y="447"/>
                </a:lnTo>
                <a:lnTo>
                  <a:pt x="818" y="447"/>
                </a:lnTo>
                <a:lnTo>
                  <a:pt x="818" y="455"/>
                </a:lnTo>
                <a:lnTo>
                  <a:pt x="818" y="455"/>
                </a:lnTo>
                <a:lnTo>
                  <a:pt x="818" y="464"/>
                </a:lnTo>
                <a:lnTo>
                  <a:pt x="818" y="472"/>
                </a:lnTo>
                <a:lnTo>
                  <a:pt x="810" y="481"/>
                </a:lnTo>
                <a:lnTo>
                  <a:pt x="776" y="498"/>
                </a:lnTo>
                <a:lnTo>
                  <a:pt x="768" y="498"/>
                </a:lnTo>
                <a:lnTo>
                  <a:pt x="759" y="489"/>
                </a:lnTo>
                <a:lnTo>
                  <a:pt x="759" y="481"/>
                </a:lnTo>
                <a:lnTo>
                  <a:pt x="751" y="481"/>
                </a:lnTo>
                <a:lnTo>
                  <a:pt x="742" y="481"/>
                </a:lnTo>
                <a:lnTo>
                  <a:pt x="726" y="498"/>
                </a:lnTo>
                <a:lnTo>
                  <a:pt x="717" y="514"/>
                </a:lnTo>
                <a:lnTo>
                  <a:pt x="717" y="514"/>
                </a:lnTo>
                <a:lnTo>
                  <a:pt x="717" y="523"/>
                </a:lnTo>
                <a:lnTo>
                  <a:pt x="641" y="565"/>
                </a:lnTo>
                <a:lnTo>
                  <a:pt x="557" y="590"/>
                </a:lnTo>
                <a:lnTo>
                  <a:pt x="506" y="599"/>
                </a:lnTo>
                <a:lnTo>
                  <a:pt x="447" y="607"/>
                </a:lnTo>
                <a:lnTo>
                  <a:pt x="397" y="607"/>
                </a:lnTo>
                <a:lnTo>
                  <a:pt x="346" y="607"/>
                </a:lnTo>
                <a:lnTo>
                  <a:pt x="312" y="607"/>
                </a:lnTo>
                <a:lnTo>
                  <a:pt x="279" y="607"/>
                </a:lnTo>
                <a:lnTo>
                  <a:pt x="262" y="607"/>
                </a:lnTo>
                <a:lnTo>
                  <a:pt x="245" y="607"/>
                </a:lnTo>
                <a:lnTo>
                  <a:pt x="236" y="607"/>
                </a:lnTo>
                <a:lnTo>
                  <a:pt x="220" y="607"/>
                </a:lnTo>
                <a:lnTo>
                  <a:pt x="220" y="607"/>
                </a:lnTo>
                <a:lnTo>
                  <a:pt x="211" y="607"/>
                </a:lnTo>
                <a:lnTo>
                  <a:pt x="211" y="607"/>
                </a:lnTo>
                <a:lnTo>
                  <a:pt x="203" y="607"/>
                </a:lnTo>
                <a:lnTo>
                  <a:pt x="194" y="607"/>
                </a:lnTo>
                <a:lnTo>
                  <a:pt x="186" y="607"/>
                </a:lnTo>
                <a:lnTo>
                  <a:pt x="177" y="607"/>
                </a:lnTo>
                <a:lnTo>
                  <a:pt x="161" y="607"/>
                </a:lnTo>
                <a:lnTo>
                  <a:pt x="144" y="599"/>
                </a:lnTo>
                <a:lnTo>
                  <a:pt x="144" y="590"/>
                </a:lnTo>
                <a:lnTo>
                  <a:pt x="135" y="590"/>
                </a:lnTo>
                <a:lnTo>
                  <a:pt x="135" y="590"/>
                </a:lnTo>
                <a:lnTo>
                  <a:pt x="127" y="590"/>
                </a:lnTo>
                <a:lnTo>
                  <a:pt x="118" y="582"/>
                </a:lnTo>
                <a:lnTo>
                  <a:pt x="118" y="582"/>
                </a:lnTo>
                <a:lnTo>
                  <a:pt x="118" y="573"/>
                </a:lnTo>
                <a:lnTo>
                  <a:pt x="110" y="573"/>
                </a:lnTo>
                <a:lnTo>
                  <a:pt x="110" y="573"/>
                </a:lnTo>
                <a:lnTo>
                  <a:pt x="102" y="573"/>
                </a:lnTo>
                <a:lnTo>
                  <a:pt x="102" y="573"/>
                </a:lnTo>
                <a:lnTo>
                  <a:pt x="102" y="573"/>
                </a:lnTo>
                <a:lnTo>
                  <a:pt x="102" y="565"/>
                </a:lnTo>
                <a:lnTo>
                  <a:pt x="93" y="565"/>
                </a:lnTo>
                <a:lnTo>
                  <a:pt x="85" y="565"/>
                </a:lnTo>
                <a:lnTo>
                  <a:pt x="76" y="565"/>
                </a:lnTo>
                <a:lnTo>
                  <a:pt x="76" y="557"/>
                </a:lnTo>
                <a:lnTo>
                  <a:pt x="68" y="548"/>
                </a:lnTo>
                <a:lnTo>
                  <a:pt x="59" y="548"/>
                </a:lnTo>
                <a:lnTo>
                  <a:pt x="51" y="548"/>
                </a:lnTo>
                <a:lnTo>
                  <a:pt x="43" y="540"/>
                </a:lnTo>
                <a:lnTo>
                  <a:pt x="34" y="531"/>
                </a:lnTo>
                <a:lnTo>
                  <a:pt x="34" y="531"/>
                </a:lnTo>
                <a:lnTo>
                  <a:pt x="26" y="531"/>
                </a:lnTo>
                <a:lnTo>
                  <a:pt x="26" y="523"/>
                </a:lnTo>
                <a:lnTo>
                  <a:pt x="26" y="523"/>
                </a:lnTo>
                <a:lnTo>
                  <a:pt x="17" y="523"/>
                </a:lnTo>
                <a:lnTo>
                  <a:pt x="17" y="514"/>
                </a:lnTo>
                <a:lnTo>
                  <a:pt x="17" y="514"/>
                </a:lnTo>
                <a:lnTo>
                  <a:pt x="9" y="514"/>
                </a:lnTo>
                <a:lnTo>
                  <a:pt x="0" y="506"/>
                </a:lnTo>
                <a:lnTo>
                  <a:pt x="0" y="498"/>
                </a:lnTo>
              </a:path>
            </a:pathLst>
          </a:custGeom>
          <a:noFill/>
          <a:ln w="12700">
            <a:solidFill>
              <a:srgbClr val="0093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05" name="Rectangle 25"/>
          <p:cNvSpPr>
            <a:spLocks noChangeArrowheads="1"/>
          </p:cNvSpPr>
          <p:nvPr/>
        </p:nvSpPr>
        <p:spPr bwMode="auto">
          <a:xfrm rot="4080000">
            <a:off x="5541310" y="2100940"/>
            <a:ext cx="124014" cy="35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S</a:t>
            </a:r>
            <a:endParaRPr lang="en-US" sz="1800"/>
          </a:p>
        </p:txBody>
      </p:sp>
      <p:sp>
        <p:nvSpPr>
          <p:cNvPr id="148506" name="Rectangle 26"/>
          <p:cNvSpPr>
            <a:spLocks noChangeArrowheads="1"/>
          </p:cNvSpPr>
          <p:nvPr/>
        </p:nvSpPr>
        <p:spPr bwMode="auto">
          <a:xfrm rot="4080000">
            <a:off x="5614943" y="2179523"/>
            <a:ext cx="56481" cy="35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a:t>
            </a:r>
            <a:endParaRPr lang="en-US" sz="1800"/>
          </a:p>
        </p:txBody>
      </p:sp>
      <p:sp>
        <p:nvSpPr>
          <p:cNvPr id="148507" name="Rectangle 27"/>
          <p:cNvSpPr>
            <a:spLocks noChangeArrowheads="1"/>
          </p:cNvSpPr>
          <p:nvPr/>
        </p:nvSpPr>
        <p:spPr bwMode="auto">
          <a:xfrm rot="4080000">
            <a:off x="5642606" y="2242144"/>
            <a:ext cx="56481" cy="35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 </a:t>
            </a:r>
            <a:endParaRPr lang="en-US" sz="1800"/>
          </a:p>
        </p:txBody>
      </p:sp>
      <p:sp>
        <p:nvSpPr>
          <p:cNvPr id="148508" name="Rectangle 28"/>
          <p:cNvSpPr>
            <a:spLocks noChangeArrowheads="1"/>
          </p:cNvSpPr>
          <p:nvPr/>
        </p:nvSpPr>
        <p:spPr bwMode="auto">
          <a:xfrm rot="1380000">
            <a:off x="5774989" y="2313286"/>
            <a:ext cx="206656" cy="25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50">
                <a:solidFill>
                  <a:srgbClr val="1F1A17"/>
                </a:solidFill>
                <a:latin typeface=".VnTime" pitchFamily="34" charset="0"/>
              </a:rPr>
              <a:t>N</a:t>
            </a:r>
            <a:endParaRPr lang="en-US" sz="1800"/>
          </a:p>
        </p:txBody>
      </p:sp>
      <p:sp>
        <p:nvSpPr>
          <p:cNvPr id="148509" name="Rectangle 29"/>
          <p:cNvSpPr>
            <a:spLocks noChangeArrowheads="1"/>
          </p:cNvSpPr>
          <p:nvPr/>
        </p:nvSpPr>
        <p:spPr bwMode="auto">
          <a:xfrm rot="1380000">
            <a:off x="5952355" y="2366084"/>
            <a:ext cx="143195" cy="25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50">
                <a:solidFill>
                  <a:srgbClr val="1F1A17"/>
                </a:solidFill>
                <a:latin typeface=".VnTime" pitchFamily="34" charset="0"/>
              </a:rPr>
              <a:t>h</a:t>
            </a:r>
            <a:endParaRPr lang="en-US" sz="1800"/>
          </a:p>
        </p:txBody>
      </p:sp>
      <p:sp>
        <p:nvSpPr>
          <p:cNvPr id="148510" name="Rectangle 30"/>
          <p:cNvSpPr>
            <a:spLocks noChangeArrowheads="1"/>
          </p:cNvSpPr>
          <p:nvPr/>
        </p:nvSpPr>
        <p:spPr bwMode="auto">
          <a:xfrm rot="1380000">
            <a:off x="6085787" y="2409059"/>
            <a:ext cx="156213" cy="25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vi-VN" sz="1650" dirty="0">
                <a:solidFill>
                  <a:srgbClr val="1F1A17"/>
                </a:solidFill>
                <a:latin typeface=".VnTime" pitchFamily="34" charset="0"/>
              </a:rPr>
              <a:t>ư</a:t>
            </a:r>
            <a:r>
              <a:rPr lang="en-US" sz="1650" dirty="0">
                <a:solidFill>
                  <a:srgbClr val="1F1A17"/>
                </a:solidFill>
                <a:latin typeface=".VnTime" pitchFamily="34" charset="0"/>
              </a:rPr>
              <a:t>­</a:t>
            </a:r>
            <a:endParaRPr lang="en-US" sz="1800" dirty="0"/>
          </a:p>
        </p:txBody>
      </p:sp>
      <p:sp>
        <p:nvSpPr>
          <p:cNvPr id="148511" name="Rectangle 31"/>
          <p:cNvSpPr>
            <a:spLocks noChangeArrowheads="1"/>
          </p:cNvSpPr>
          <p:nvPr/>
        </p:nvSpPr>
        <p:spPr bwMode="auto">
          <a:xfrm rot="1380000">
            <a:off x="6215964" y="2438527"/>
            <a:ext cx="71598" cy="25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50">
                <a:solidFill>
                  <a:srgbClr val="1F1A17"/>
                </a:solidFill>
                <a:latin typeface=".VnTime" pitchFamily="34" charset="0"/>
              </a:rPr>
              <a:t> </a:t>
            </a:r>
            <a:endParaRPr lang="en-US" sz="1800"/>
          </a:p>
        </p:txBody>
      </p:sp>
      <p:sp>
        <p:nvSpPr>
          <p:cNvPr id="148512" name="Rectangle 32"/>
          <p:cNvSpPr>
            <a:spLocks noChangeArrowheads="1"/>
          </p:cNvSpPr>
          <p:nvPr/>
        </p:nvSpPr>
        <p:spPr bwMode="auto">
          <a:xfrm>
            <a:off x="6281717" y="2409058"/>
            <a:ext cx="623224" cy="25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50" dirty="0" err="1">
                <a:solidFill>
                  <a:srgbClr val="1F1A17"/>
                </a:solidFill>
                <a:latin typeface=".VnTime" pitchFamily="34" charset="0"/>
              </a:rPr>
              <a:t>Nguyệt</a:t>
            </a:r>
            <a:endParaRPr lang="en-US" sz="1800" dirty="0"/>
          </a:p>
        </p:txBody>
      </p:sp>
      <p:sp>
        <p:nvSpPr>
          <p:cNvPr id="148514" name="Rectangle 34"/>
          <p:cNvSpPr>
            <a:spLocks noChangeArrowheads="1"/>
          </p:cNvSpPr>
          <p:nvPr/>
        </p:nvSpPr>
        <p:spPr bwMode="auto">
          <a:xfrm rot="3120000">
            <a:off x="7203106" y="2625236"/>
            <a:ext cx="56481" cy="35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a:t>
            </a:r>
            <a:endParaRPr lang="en-US" sz="1800"/>
          </a:p>
        </p:txBody>
      </p:sp>
      <p:sp>
        <p:nvSpPr>
          <p:cNvPr id="148515" name="Rectangle 35"/>
          <p:cNvSpPr>
            <a:spLocks noChangeArrowheads="1"/>
          </p:cNvSpPr>
          <p:nvPr/>
        </p:nvSpPr>
        <p:spPr bwMode="auto">
          <a:xfrm rot="3120000">
            <a:off x="7247041" y="2666983"/>
            <a:ext cx="56481" cy="35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 </a:t>
            </a:r>
            <a:endParaRPr lang="en-US" sz="1800"/>
          </a:p>
        </p:txBody>
      </p:sp>
      <p:sp>
        <p:nvSpPr>
          <p:cNvPr id="148519" name="Rectangle 39"/>
          <p:cNvSpPr>
            <a:spLocks noChangeArrowheads="1"/>
          </p:cNvSpPr>
          <p:nvPr/>
        </p:nvSpPr>
        <p:spPr bwMode="auto">
          <a:xfrm rot="19140000">
            <a:off x="7781346" y="2474135"/>
            <a:ext cx="167603"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S</a:t>
            </a:r>
            <a:endParaRPr lang="en-US" sz="1800"/>
          </a:p>
        </p:txBody>
      </p:sp>
      <p:sp>
        <p:nvSpPr>
          <p:cNvPr id="148520" name="Rectangle 40"/>
          <p:cNvSpPr>
            <a:spLocks noChangeArrowheads="1"/>
          </p:cNvSpPr>
          <p:nvPr/>
        </p:nvSpPr>
        <p:spPr bwMode="auto">
          <a:xfrm rot="19140000">
            <a:off x="7908269" y="2420109"/>
            <a:ext cx="76479"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dirty="0">
                <a:solidFill>
                  <a:srgbClr val="1F1A17"/>
                </a:solidFill>
                <a:latin typeface=".VnTime" pitchFamily="34" charset="0"/>
              </a:rPr>
              <a:t>.</a:t>
            </a:r>
            <a:endParaRPr lang="en-US" sz="1800" dirty="0"/>
          </a:p>
        </p:txBody>
      </p:sp>
      <p:sp>
        <p:nvSpPr>
          <p:cNvPr id="148521" name="Rectangle 41"/>
          <p:cNvSpPr>
            <a:spLocks noChangeArrowheads="1"/>
          </p:cNvSpPr>
          <p:nvPr/>
        </p:nvSpPr>
        <p:spPr bwMode="auto">
          <a:xfrm rot="19140000">
            <a:off x="7963594" y="2389413"/>
            <a:ext cx="76479"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 </a:t>
            </a:r>
            <a:endParaRPr lang="en-US" sz="1800"/>
          </a:p>
        </p:txBody>
      </p:sp>
      <p:sp>
        <p:nvSpPr>
          <p:cNvPr id="148522" name="Rectangle 42"/>
          <p:cNvSpPr>
            <a:spLocks noChangeArrowheads="1"/>
          </p:cNvSpPr>
          <p:nvPr/>
        </p:nvSpPr>
        <p:spPr bwMode="auto">
          <a:xfrm rot="19140000">
            <a:off x="8005902" y="2321881"/>
            <a:ext cx="182248"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L</a:t>
            </a:r>
            <a:endParaRPr lang="en-US" sz="1800"/>
          </a:p>
        </p:txBody>
      </p:sp>
      <p:sp>
        <p:nvSpPr>
          <p:cNvPr id="148523" name="Rectangle 43"/>
          <p:cNvSpPr>
            <a:spLocks noChangeArrowheads="1"/>
          </p:cNvSpPr>
          <p:nvPr/>
        </p:nvSpPr>
        <p:spPr bwMode="auto">
          <a:xfrm rot="19140000">
            <a:off x="8145842" y="2245754"/>
            <a:ext cx="149704"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ô</a:t>
            </a:r>
            <a:endParaRPr lang="en-US" sz="1800"/>
          </a:p>
        </p:txBody>
      </p:sp>
      <p:sp>
        <p:nvSpPr>
          <p:cNvPr id="148524" name="Rectangle 44"/>
          <p:cNvSpPr>
            <a:spLocks noChangeArrowheads="1"/>
          </p:cNvSpPr>
          <p:nvPr/>
        </p:nvSpPr>
        <p:spPr bwMode="auto">
          <a:xfrm rot="19140000">
            <a:off x="8274392" y="2167171"/>
            <a:ext cx="133432"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c</a:t>
            </a:r>
            <a:endParaRPr lang="en-US" sz="1800"/>
          </a:p>
        </p:txBody>
      </p:sp>
      <p:sp>
        <p:nvSpPr>
          <p:cNvPr id="148525" name="Rectangle 45"/>
          <p:cNvSpPr>
            <a:spLocks noChangeArrowheads="1"/>
          </p:cNvSpPr>
          <p:nvPr/>
        </p:nvSpPr>
        <p:spPr bwMode="auto">
          <a:xfrm rot="19140000">
            <a:off x="8375280" y="2119284"/>
            <a:ext cx="76479"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 </a:t>
            </a:r>
            <a:endParaRPr lang="en-US" sz="1800"/>
          </a:p>
        </p:txBody>
      </p:sp>
      <p:sp>
        <p:nvSpPr>
          <p:cNvPr id="148526" name="Rectangle 46"/>
          <p:cNvSpPr>
            <a:spLocks noChangeArrowheads="1"/>
          </p:cNvSpPr>
          <p:nvPr/>
        </p:nvSpPr>
        <p:spPr bwMode="auto">
          <a:xfrm rot="19140000">
            <a:off x="8412706" y="2056663"/>
            <a:ext cx="218047"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N</a:t>
            </a:r>
            <a:endParaRPr lang="en-US" sz="1800"/>
          </a:p>
        </p:txBody>
      </p:sp>
      <p:sp>
        <p:nvSpPr>
          <p:cNvPr id="148527" name="Rectangle 47"/>
          <p:cNvSpPr>
            <a:spLocks noChangeArrowheads="1"/>
          </p:cNvSpPr>
          <p:nvPr/>
        </p:nvSpPr>
        <p:spPr bwMode="auto">
          <a:xfrm rot="19140000">
            <a:off x="8590072" y="1970713"/>
            <a:ext cx="133432"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a</a:t>
            </a:r>
            <a:endParaRPr lang="en-US" sz="1800"/>
          </a:p>
        </p:txBody>
      </p:sp>
      <p:sp>
        <p:nvSpPr>
          <p:cNvPr id="148528" name="Rectangle 48"/>
          <p:cNvSpPr>
            <a:spLocks noChangeArrowheads="1"/>
          </p:cNvSpPr>
          <p:nvPr/>
        </p:nvSpPr>
        <p:spPr bwMode="auto">
          <a:xfrm rot="19140000">
            <a:off x="8687705" y="1876168"/>
            <a:ext cx="232692" cy="26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25">
                <a:solidFill>
                  <a:srgbClr val="1F1A17"/>
                </a:solidFill>
                <a:latin typeface=".VnTime" pitchFamily="34" charset="0"/>
              </a:rPr>
              <a:t>m</a:t>
            </a:r>
            <a:endParaRPr lang="en-US" sz="1800"/>
          </a:p>
        </p:txBody>
      </p:sp>
      <p:sp>
        <p:nvSpPr>
          <p:cNvPr id="148529" name="Freeform 49"/>
          <p:cNvSpPr>
            <a:spLocks/>
          </p:cNvSpPr>
          <p:nvPr/>
        </p:nvSpPr>
        <p:spPr bwMode="auto">
          <a:xfrm>
            <a:off x="7862707" y="2993519"/>
            <a:ext cx="178994" cy="207508"/>
          </a:xfrm>
          <a:custGeom>
            <a:avLst/>
            <a:gdLst>
              <a:gd name="T0" fmla="*/ 59 w 110"/>
              <a:gd name="T1" fmla="*/ 169 h 169"/>
              <a:gd name="T2" fmla="*/ 17 w 110"/>
              <a:gd name="T3" fmla="*/ 34 h 169"/>
              <a:gd name="T4" fmla="*/ 17 w 110"/>
              <a:gd name="T5" fmla="*/ 26 h 169"/>
              <a:gd name="T6" fmla="*/ 17 w 110"/>
              <a:gd name="T7" fmla="*/ 26 h 169"/>
              <a:gd name="T8" fmla="*/ 17 w 110"/>
              <a:gd name="T9" fmla="*/ 26 h 169"/>
              <a:gd name="T10" fmla="*/ 17 w 110"/>
              <a:gd name="T11" fmla="*/ 17 h 169"/>
              <a:gd name="T12" fmla="*/ 9 w 110"/>
              <a:gd name="T13" fmla="*/ 17 h 169"/>
              <a:gd name="T14" fmla="*/ 9 w 110"/>
              <a:gd name="T15" fmla="*/ 9 h 169"/>
              <a:gd name="T16" fmla="*/ 0 w 110"/>
              <a:gd name="T17" fmla="*/ 9 h 169"/>
              <a:gd name="T18" fmla="*/ 0 w 110"/>
              <a:gd name="T19" fmla="*/ 0 h 169"/>
              <a:gd name="T20" fmla="*/ 42 w 110"/>
              <a:gd name="T21" fmla="*/ 0 h 169"/>
              <a:gd name="T22" fmla="*/ 42 w 110"/>
              <a:gd name="T23" fmla="*/ 9 h 169"/>
              <a:gd name="T24" fmla="*/ 42 w 110"/>
              <a:gd name="T25" fmla="*/ 9 h 169"/>
              <a:gd name="T26" fmla="*/ 34 w 110"/>
              <a:gd name="T27" fmla="*/ 9 h 169"/>
              <a:gd name="T28" fmla="*/ 34 w 110"/>
              <a:gd name="T29" fmla="*/ 9 h 169"/>
              <a:gd name="T30" fmla="*/ 34 w 110"/>
              <a:gd name="T31" fmla="*/ 17 h 169"/>
              <a:gd name="T32" fmla="*/ 34 w 110"/>
              <a:gd name="T33" fmla="*/ 17 h 169"/>
              <a:gd name="T34" fmla="*/ 34 w 110"/>
              <a:gd name="T35" fmla="*/ 17 h 169"/>
              <a:gd name="T36" fmla="*/ 34 w 110"/>
              <a:gd name="T37" fmla="*/ 34 h 169"/>
              <a:gd name="T38" fmla="*/ 42 w 110"/>
              <a:gd name="T39" fmla="*/ 42 h 169"/>
              <a:gd name="T40" fmla="*/ 59 w 110"/>
              <a:gd name="T41" fmla="*/ 127 h 169"/>
              <a:gd name="T42" fmla="*/ 85 w 110"/>
              <a:gd name="T43" fmla="*/ 34 h 169"/>
              <a:gd name="T44" fmla="*/ 85 w 110"/>
              <a:gd name="T45" fmla="*/ 34 h 169"/>
              <a:gd name="T46" fmla="*/ 85 w 110"/>
              <a:gd name="T47" fmla="*/ 26 h 169"/>
              <a:gd name="T48" fmla="*/ 93 w 110"/>
              <a:gd name="T49" fmla="*/ 17 h 169"/>
              <a:gd name="T50" fmla="*/ 93 w 110"/>
              <a:gd name="T51" fmla="*/ 17 h 169"/>
              <a:gd name="T52" fmla="*/ 93 w 110"/>
              <a:gd name="T53" fmla="*/ 9 h 169"/>
              <a:gd name="T54" fmla="*/ 85 w 110"/>
              <a:gd name="T55" fmla="*/ 9 h 169"/>
              <a:gd name="T56" fmla="*/ 85 w 110"/>
              <a:gd name="T57" fmla="*/ 9 h 169"/>
              <a:gd name="T58" fmla="*/ 76 w 110"/>
              <a:gd name="T59" fmla="*/ 9 h 169"/>
              <a:gd name="T60" fmla="*/ 76 w 110"/>
              <a:gd name="T61" fmla="*/ 0 h 169"/>
              <a:gd name="T62" fmla="*/ 110 w 110"/>
              <a:gd name="T63" fmla="*/ 0 h 169"/>
              <a:gd name="T64" fmla="*/ 110 w 110"/>
              <a:gd name="T65" fmla="*/ 9 h 169"/>
              <a:gd name="T66" fmla="*/ 110 w 110"/>
              <a:gd name="T67" fmla="*/ 9 h 169"/>
              <a:gd name="T68" fmla="*/ 102 w 110"/>
              <a:gd name="T69" fmla="*/ 9 h 169"/>
              <a:gd name="T70" fmla="*/ 102 w 110"/>
              <a:gd name="T71" fmla="*/ 17 h 169"/>
              <a:gd name="T72" fmla="*/ 102 w 110"/>
              <a:gd name="T73" fmla="*/ 17 h 169"/>
              <a:gd name="T74" fmla="*/ 102 w 110"/>
              <a:gd name="T75" fmla="*/ 17 h 169"/>
              <a:gd name="T76" fmla="*/ 102 w 110"/>
              <a:gd name="T77" fmla="*/ 26 h 169"/>
              <a:gd name="T78" fmla="*/ 93 w 110"/>
              <a:gd name="T79" fmla="*/ 42 h 169"/>
              <a:gd name="T80" fmla="*/ 85 w 110"/>
              <a:gd name="T81" fmla="*/ 68 h 169"/>
              <a:gd name="T82" fmla="*/ 76 w 110"/>
              <a:gd name="T83" fmla="*/ 101 h 169"/>
              <a:gd name="T84" fmla="*/ 59 w 110"/>
              <a:gd name="T85" fmla="*/ 169 h 169"/>
              <a:gd name="T86" fmla="*/ 59 w 110"/>
              <a:gd name="T8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169">
                <a:moveTo>
                  <a:pt x="59" y="169"/>
                </a:moveTo>
                <a:lnTo>
                  <a:pt x="17" y="34"/>
                </a:lnTo>
                <a:lnTo>
                  <a:pt x="17" y="26"/>
                </a:lnTo>
                <a:lnTo>
                  <a:pt x="17" y="26"/>
                </a:lnTo>
                <a:lnTo>
                  <a:pt x="17" y="26"/>
                </a:lnTo>
                <a:lnTo>
                  <a:pt x="17" y="17"/>
                </a:lnTo>
                <a:lnTo>
                  <a:pt x="9" y="17"/>
                </a:lnTo>
                <a:lnTo>
                  <a:pt x="9" y="9"/>
                </a:lnTo>
                <a:lnTo>
                  <a:pt x="0" y="9"/>
                </a:lnTo>
                <a:lnTo>
                  <a:pt x="0" y="0"/>
                </a:lnTo>
                <a:lnTo>
                  <a:pt x="42" y="0"/>
                </a:lnTo>
                <a:lnTo>
                  <a:pt x="42" y="9"/>
                </a:lnTo>
                <a:lnTo>
                  <a:pt x="42" y="9"/>
                </a:lnTo>
                <a:lnTo>
                  <a:pt x="34" y="9"/>
                </a:lnTo>
                <a:lnTo>
                  <a:pt x="34" y="9"/>
                </a:lnTo>
                <a:lnTo>
                  <a:pt x="34" y="17"/>
                </a:lnTo>
                <a:lnTo>
                  <a:pt x="34" y="17"/>
                </a:lnTo>
                <a:lnTo>
                  <a:pt x="34" y="17"/>
                </a:lnTo>
                <a:lnTo>
                  <a:pt x="34" y="34"/>
                </a:lnTo>
                <a:lnTo>
                  <a:pt x="42" y="42"/>
                </a:lnTo>
                <a:lnTo>
                  <a:pt x="59" y="127"/>
                </a:lnTo>
                <a:lnTo>
                  <a:pt x="85" y="34"/>
                </a:lnTo>
                <a:lnTo>
                  <a:pt x="85" y="34"/>
                </a:lnTo>
                <a:lnTo>
                  <a:pt x="85" y="26"/>
                </a:lnTo>
                <a:lnTo>
                  <a:pt x="93" y="17"/>
                </a:lnTo>
                <a:lnTo>
                  <a:pt x="93" y="17"/>
                </a:lnTo>
                <a:lnTo>
                  <a:pt x="93" y="9"/>
                </a:lnTo>
                <a:lnTo>
                  <a:pt x="85" y="9"/>
                </a:lnTo>
                <a:lnTo>
                  <a:pt x="85" y="9"/>
                </a:lnTo>
                <a:lnTo>
                  <a:pt x="76" y="9"/>
                </a:lnTo>
                <a:lnTo>
                  <a:pt x="76" y="0"/>
                </a:lnTo>
                <a:lnTo>
                  <a:pt x="110" y="0"/>
                </a:lnTo>
                <a:lnTo>
                  <a:pt x="110" y="9"/>
                </a:lnTo>
                <a:lnTo>
                  <a:pt x="110" y="9"/>
                </a:lnTo>
                <a:lnTo>
                  <a:pt x="102" y="9"/>
                </a:lnTo>
                <a:lnTo>
                  <a:pt x="102" y="17"/>
                </a:lnTo>
                <a:lnTo>
                  <a:pt x="102" y="17"/>
                </a:lnTo>
                <a:lnTo>
                  <a:pt x="102" y="17"/>
                </a:lnTo>
                <a:lnTo>
                  <a:pt x="102" y="26"/>
                </a:lnTo>
                <a:lnTo>
                  <a:pt x="93" y="42"/>
                </a:lnTo>
                <a:lnTo>
                  <a:pt x="85" y="68"/>
                </a:lnTo>
                <a:lnTo>
                  <a:pt x="76" y="101"/>
                </a:lnTo>
                <a:lnTo>
                  <a:pt x="59" y="169"/>
                </a:lnTo>
                <a:lnTo>
                  <a:pt x="59" y="169"/>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0" name="Freeform 50"/>
          <p:cNvSpPr>
            <a:spLocks noEditPoints="1"/>
          </p:cNvSpPr>
          <p:nvPr/>
        </p:nvSpPr>
        <p:spPr bwMode="auto">
          <a:xfrm>
            <a:off x="8054718" y="3056140"/>
            <a:ext cx="110651" cy="196457"/>
          </a:xfrm>
          <a:custGeom>
            <a:avLst/>
            <a:gdLst>
              <a:gd name="T0" fmla="*/ 59 w 68"/>
              <a:gd name="T1" fmla="*/ 101 h 160"/>
              <a:gd name="T2" fmla="*/ 59 w 68"/>
              <a:gd name="T3" fmla="*/ 101 h 160"/>
              <a:gd name="T4" fmla="*/ 59 w 68"/>
              <a:gd name="T5" fmla="*/ 101 h 160"/>
              <a:gd name="T6" fmla="*/ 68 w 68"/>
              <a:gd name="T7" fmla="*/ 101 h 160"/>
              <a:gd name="T8" fmla="*/ 59 w 68"/>
              <a:gd name="T9" fmla="*/ 110 h 160"/>
              <a:gd name="T10" fmla="*/ 51 w 68"/>
              <a:gd name="T11" fmla="*/ 118 h 160"/>
              <a:gd name="T12" fmla="*/ 43 w 68"/>
              <a:gd name="T13" fmla="*/ 110 h 160"/>
              <a:gd name="T14" fmla="*/ 43 w 68"/>
              <a:gd name="T15" fmla="*/ 101 h 160"/>
              <a:gd name="T16" fmla="*/ 34 w 68"/>
              <a:gd name="T17" fmla="*/ 110 h 160"/>
              <a:gd name="T18" fmla="*/ 26 w 68"/>
              <a:gd name="T19" fmla="*/ 110 h 160"/>
              <a:gd name="T20" fmla="*/ 26 w 68"/>
              <a:gd name="T21" fmla="*/ 118 h 160"/>
              <a:gd name="T22" fmla="*/ 17 w 68"/>
              <a:gd name="T23" fmla="*/ 118 h 160"/>
              <a:gd name="T24" fmla="*/ 9 w 68"/>
              <a:gd name="T25" fmla="*/ 110 h 160"/>
              <a:gd name="T26" fmla="*/ 0 w 68"/>
              <a:gd name="T27" fmla="*/ 101 h 160"/>
              <a:gd name="T28" fmla="*/ 0 w 68"/>
              <a:gd name="T29" fmla="*/ 93 h 160"/>
              <a:gd name="T30" fmla="*/ 9 w 68"/>
              <a:gd name="T31" fmla="*/ 67 h 160"/>
              <a:gd name="T32" fmla="*/ 26 w 68"/>
              <a:gd name="T33" fmla="*/ 50 h 160"/>
              <a:gd name="T34" fmla="*/ 43 w 68"/>
              <a:gd name="T35" fmla="*/ 25 h 160"/>
              <a:gd name="T36" fmla="*/ 34 w 68"/>
              <a:gd name="T37" fmla="*/ 8 h 160"/>
              <a:gd name="T38" fmla="*/ 26 w 68"/>
              <a:gd name="T39" fmla="*/ 8 h 160"/>
              <a:gd name="T40" fmla="*/ 26 w 68"/>
              <a:gd name="T41" fmla="*/ 8 h 160"/>
              <a:gd name="T42" fmla="*/ 17 w 68"/>
              <a:gd name="T43" fmla="*/ 17 h 160"/>
              <a:gd name="T44" fmla="*/ 17 w 68"/>
              <a:gd name="T45" fmla="*/ 25 h 160"/>
              <a:gd name="T46" fmla="*/ 17 w 68"/>
              <a:gd name="T47" fmla="*/ 34 h 160"/>
              <a:gd name="T48" fmla="*/ 17 w 68"/>
              <a:gd name="T49" fmla="*/ 34 h 160"/>
              <a:gd name="T50" fmla="*/ 9 w 68"/>
              <a:gd name="T51" fmla="*/ 34 h 160"/>
              <a:gd name="T52" fmla="*/ 9 w 68"/>
              <a:gd name="T53" fmla="*/ 34 h 160"/>
              <a:gd name="T54" fmla="*/ 9 w 68"/>
              <a:gd name="T55" fmla="*/ 25 h 160"/>
              <a:gd name="T56" fmla="*/ 9 w 68"/>
              <a:gd name="T57" fmla="*/ 8 h 160"/>
              <a:gd name="T58" fmla="*/ 26 w 68"/>
              <a:gd name="T59" fmla="*/ 0 h 160"/>
              <a:gd name="T60" fmla="*/ 43 w 68"/>
              <a:gd name="T61" fmla="*/ 0 h 160"/>
              <a:gd name="T62" fmla="*/ 51 w 68"/>
              <a:gd name="T63" fmla="*/ 25 h 160"/>
              <a:gd name="T64" fmla="*/ 59 w 68"/>
              <a:gd name="T65" fmla="*/ 93 h 160"/>
              <a:gd name="T66" fmla="*/ 26 w 68"/>
              <a:gd name="T67" fmla="*/ 59 h 160"/>
              <a:gd name="T68" fmla="*/ 17 w 68"/>
              <a:gd name="T69" fmla="*/ 84 h 160"/>
              <a:gd name="T70" fmla="*/ 17 w 68"/>
              <a:gd name="T71" fmla="*/ 93 h 160"/>
              <a:gd name="T72" fmla="*/ 26 w 68"/>
              <a:gd name="T73" fmla="*/ 101 h 160"/>
              <a:gd name="T74" fmla="*/ 34 w 68"/>
              <a:gd name="T75" fmla="*/ 101 h 160"/>
              <a:gd name="T76" fmla="*/ 43 w 68"/>
              <a:gd name="T77" fmla="*/ 93 h 160"/>
              <a:gd name="T78" fmla="*/ 26 w 68"/>
              <a:gd name="T79" fmla="*/ 152 h 160"/>
              <a:gd name="T80" fmla="*/ 26 w 68"/>
              <a:gd name="T81" fmla="*/ 143 h 160"/>
              <a:gd name="T82" fmla="*/ 34 w 68"/>
              <a:gd name="T83" fmla="*/ 135 h 160"/>
              <a:gd name="T84" fmla="*/ 43 w 68"/>
              <a:gd name="T85" fmla="*/ 143 h 160"/>
              <a:gd name="T86" fmla="*/ 43 w 68"/>
              <a:gd name="T87" fmla="*/ 152 h 160"/>
              <a:gd name="T88" fmla="*/ 43 w 68"/>
              <a:gd name="T89" fmla="*/ 160 h 160"/>
              <a:gd name="T90" fmla="*/ 34 w 68"/>
              <a:gd name="T91" fmla="*/ 160 h 160"/>
              <a:gd name="T92" fmla="*/ 26 w 68"/>
              <a:gd name="T93" fmla="*/ 160 h 160"/>
              <a:gd name="T94" fmla="*/ 26 w 68"/>
              <a:gd name="T95"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 h="160">
                <a:moveTo>
                  <a:pt x="59" y="93"/>
                </a:moveTo>
                <a:lnTo>
                  <a:pt x="59" y="101"/>
                </a:lnTo>
                <a:lnTo>
                  <a:pt x="59" y="101"/>
                </a:lnTo>
                <a:lnTo>
                  <a:pt x="59" y="101"/>
                </a:lnTo>
                <a:lnTo>
                  <a:pt x="59" y="101"/>
                </a:lnTo>
                <a:lnTo>
                  <a:pt x="59" y="101"/>
                </a:lnTo>
                <a:lnTo>
                  <a:pt x="68" y="93"/>
                </a:lnTo>
                <a:lnTo>
                  <a:pt x="68" y="101"/>
                </a:lnTo>
                <a:lnTo>
                  <a:pt x="68" y="110"/>
                </a:lnTo>
                <a:lnTo>
                  <a:pt x="59" y="110"/>
                </a:lnTo>
                <a:lnTo>
                  <a:pt x="59" y="118"/>
                </a:lnTo>
                <a:lnTo>
                  <a:pt x="51" y="118"/>
                </a:lnTo>
                <a:lnTo>
                  <a:pt x="51" y="118"/>
                </a:lnTo>
                <a:lnTo>
                  <a:pt x="43" y="110"/>
                </a:lnTo>
                <a:lnTo>
                  <a:pt x="43" y="101"/>
                </a:lnTo>
                <a:lnTo>
                  <a:pt x="43" y="101"/>
                </a:lnTo>
                <a:lnTo>
                  <a:pt x="34" y="101"/>
                </a:lnTo>
                <a:lnTo>
                  <a:pt x="34" y="110"/>
                </a:lnTo>
                <a:lnTo>
                  <a:pt x="34" y="110"/>
                </a:lnTo>
                <a:lnTo>
                  <a:pt x="26" y="110"/>
                </a:lnTo>
                <a:lnTo>
                  <a:pt x="26" y="110"/>
                </a:lnTo>
                <a:lnTo>
                  <a:pt x="26" y="118"/>
                </a:lnTo>
                <a:lnTo>
                  <a:pt x="26" y="118"/>
                </a:lnTo>
                <a:lnTo>
                  <a:pt x="17" y="118"/>
                </a:lnTo>
                <a:lnTo>
                  <a:pt x="17" y="118"/>
                </a:lnTo>
                <a:lnTo>
                  <a:pt x="9" y="110"/>
                </a:lnTo>
                <a:lnTo>
                  <a:pt x="9" y="101"/>
                </a:lnTo>
                <a:lnTo>
                  <a:pt x="0" y="101"/>
                </a:lnTo>
                <a:lnTo>
                  <a:pt x="0" y="93"/>
                </a:lnTo>
                <a:lnTo>
                  <a:pt x="0" y="93"/>
                </a:lnTo>
                <a:lnTo>
                  <a:pt x="9" y="76"/>
                </a:lnTo>
                <a:lnTo>
                  <a:pt x="9" y="67"/>
                </a:lnTo>
                <a:lnTo>
                  <a:pt x="17" y="59"/>
                </a:lnTo>
                <a:lnTo>
                  <a:pt x="26" y="50"/>
                </a:lnTo>
                <a:lnTo>
                  <a:pt x="43" y="42"/>
                </a:lnTo>
                <a:lnTo>
                  <a:pt x="43" y="25"/>
                </a:lnTo>
                <a:lnTo>
                  <a:pt x="43" y="17"/>
                </a:lnTo>
                <a:lnTo>
                  <a:pt x="34" y="8"/>
                </a:lnTo>
                <a:lnTo>
                  <a:pt x="34" y="8"/>
                </a:lnTo>
                <a:lnTo>
                  <a:pt x="26" y="8"/>
                </a:lnTo>
                <a:lnTo>
                  <a:pt x="26" y="8"/>
                </a:lnTo>
                <a:lnTo>
                  <a:pt x="26" y="8"/>
                </a:lnTo>
                <a:lnTo>
                  <a:pt x="17" y="17"/>
                </a:lnTo>
                <a:lnTo>
                  <a:pt x="17" y="17"/>
                </a:lnTo>
                <a:lnTo>
                  <a:pt x="17" y="17"/>
                </a:lnTo>
                <a:lnTo>
                  <a:pt x="17" y="25"/>
                </a:lnTo>
                <a:lnTo>
                  <a:pt x="17" y="25"/>
                </a:lnTo>
                <a:lnTo>
                  <a:pt x="17" y="34"/>
                </a:lnTo>
                <a:lnTo>
                  <a:pt x="17" y="34"/>
                </a:lnTo>
                <a:lnTo>
                  <a:pt x="17" y="34"/>
                </a:lnTo>
                <a:lnTo>
                  <a:pt x="17" y="42"/>
                </a:lnTo>
                <a:lnTo>
                  <a:pt x="9" y="34"/>
                </a:lnTo>
                <a:lnTo>
                  <a:pt x="9" y="34"/>
                </a:lnTo>
                <a:lnTo>
                  <a:pt x="9" y="34"/>
                </a:lnTo>
                <a:lnTo>
                  <a:pt x="9" y="25"/>
                </a:lnTo>
                <a:lnTo>
                  <a:pt x="9" y="25"/>
                </a:lnTo>
                <a:lnTo>
                  <a:pt x="9" y="17"/>
                </a:lnTo>
                <a:lnTo>
                  <a:pt x="9" y="8"/>
                </a:lnTo>
                <a:lnTo>
                  <a:pt x="17" y="8"/>
                </a:lnTo>
                <a:lnTo>
                  <a:pt x="26" y="0"/>
                </a:lnTo>
                <a:lnTo>
                  <a:pt x="34" y="0"/>
                </a:lnTo>
                <a:lnTo>
                  <a:pt x="43" y="0"/>
                </a:lnTo>
                <a:lnTo>
                  <a:pt x="51" y="8"/>
                </a:lnTo>
                <a:lnTo>
                  <a:pt x="51" y="25"/>
                </a:lnTo>
                <a:lnTo>
                  <a:pt x="59" y="42"/>
                </a:lnTo>
                <a:lnTo>
                  <a:pt x="59" y="93"/>
                </a:lnTo>
                <a:close/>
                <a:moveTo>
                  <a:pt x="43" y="50"/>
                </a:moveTo>
                <a:lnTo>
                  <a:pt x="26" y="59"/>
                </a:lnTo>
                <a:lnTo>
                  <a:pt x="17" y="67"/>
                </a:lnTo>
                <a:lnTo>
                  <a:pt x="17" y="84"/>
                </a:lnTo>
                <a:lnTo>
                  <a:pt x="17" y="93"/>
                </a:lnTo>
                <a:lnTo>
                  <a:pt x="17" y="93"/>
                </a:lnTo>
                <a:lnTo>
                  <a:pt x="26" y="101"/>
                </a:lnTo>
                <a:lnTo>
                  <a:pt x="26" y="101"/>
                </a:lnTo>
                <a:lnTo>
                  <a:pt x="34" y="101"/>
                </a:lnTo>
                <a:lnTo>
                  <a:pt x="34" y="101"/>
                </a:lnTo>
                <a:lnTo>
                  <a:pt x="43" y="93"/>
                </a:lnTo>
                <a:lnTo>
                  <a:pt x="43" y="93"/>
                </a:lnTo>
                <a:lnTo>
                  <a:pt x="43" y="50"/>
                </a:lnTo>
                <a:close/>
                <a:moveTo>
                  <a:pt x="26" y="152"/>
                </a:moveTo>
                <a:lnTo>
                  <a:pt x="26" y="143"/>
                </a:lnTo>
                <a:lnTo>
                  <a:pt x="26" y="143"/>
                </a:lnTo>
                <a:lnTo>
                  <a:pt x="34" y="135"/>
                </a:lnTo>
                <a:lnTo>
                  <a:pt x="34" y="135"/>
                </a:lnTo>
                <a:lnTo>
                  <a:pt x="34" y="135"/>
                </a:lnTo>
                <a:lnTo>
                  <a:pt x="43" y="143"/>
                </a:lnTo>
                <a:lnTo>
                  <a:pt x="43" y="143"/>
                </a:lnTo>
                <a:lnTo>
                  <a:pt x="43" y="152"/>
                </a:lnTo>
                <a:lnTo>
                  <a:pt x="43" y="152"/>
                </a:lnTo>
                <a:lnTo>
                  <a:pt x="43" y="160"/>
                </a:lnTo>
                <a:lnTo>
                  <a:pt x="34" y="160"/>
                </a:lnTo>
                <a:lnTo>
                  <a:pt x="34" y="160"/>
                </a:lnTo>
                <a:lnTo>
                  <a:pt x="34" y="160"/>
                </a:lnTo>
                <a:lnTo>
                  <a:pt x="26" y="160"/>
                </a:lnTo>
                <a:lnTo>
                  <a:pt x="26" y="152"/>
                </a:lnTo>
                <a:lnTo>
                  <a:pt x="26" y="15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1" name="Freeform 51"/>
          <p:cNvSpPr>
            <a:spLocks/>
          </p:cNvSpPr>
          <p:nvPr/>
        </p:nvSpPr>
        <p:spPr bwMode="auto">
          <a:xfrm>
            <a:off x="8165369" y="3056140"/>
            <a:ext cx="123668" cy="135064"/>
          </a:xfrm>
          <a:custGeom>
            <a:avLst/>
            <a:gdLst>
              <a:gd name="T0" fmla="*/ 8 w 76"/>
              <a:gd name="T1" fmla="*/ 93 h 110"/>
              <a:gd name="T2" fmla="*/ 8 w 76"/>
              <a:gd name="T3" fmla="*/ 34 h 110"/>
              <a:gd name="T4" fmla="*/ 8 w 76"/>
              <a:gd name="T5" fmla="*/ 25 h 110"/>
              <a:gd name="T6" fmla="*/ 8 w 76"/>
              <a:gd name="T7" fmla="*/ 17 h 110"/>
              <a:gd name="T8" fmla="*/ 8 w 76"/>
              <a:gd name="T9" fmla="*/ 17 h 110"/>
              <a:gd name="T10" fmla="*/ 0 w 76"/>
              <a:gd name="T11" fmla="*/ 17 h 110"/>
              <a:gd name="T12" fmla="*/ 0 w 76"/>
              <a:gd name="T13" fmla="*/ 8 h 110"/>
              <a:gd name="T14" fmla="*/ 25 w 76"/>
              <a:gd name="T15" fmla="*/ 0 h 110"/>
              <a:gd name="T16" fmla="*/ 25 w 76"/>
              <a:gd name="T17" fmla="*/ 17 h 110"/>
              <a:gd name="T18" fmla="*/ 34 w 76"/>
              <a:gd name="T19" fmla="*/ 17 h 110"/>
              <a:gd name="T20" fmla="*/ 34 w 76"/>
              <a:gd name="T21" fmla="*/ 8 h 110"/>
              <a:gd name="T22" fmla="*/ 42 w 76"/>
              <a:gd name="T23" fmla="*/ 8 h 110"/>
              <a:gd name="T24" fmla="*/ 42 w 76"/>
              <a:gd name="T25" fmla="*/ 0 h 110"/>
              <a:gd name="T26" fmla="*/ 50 w 76"/>
              <a:gd name="T27" fmla="*/ 0 h 110"/>
              <a:gd name="T28" fmla="*/ 50 w 76"/>
              <a:gd name="T29" fmla="*/ 0 h 110"/>
              <a:gd name="T30" fmla="*/ 59 w 76"/>
              <a:gd name="T31" fmla="*/ 0 h 110"/>
              <a:gd name="T32" fmla="*/ 67 w 76"/>
              <a:gd name="T33" fmla="*/ 8 h 110"/>
              <a:gd name="T34" fmla="*/ 67 w 76"/>
              <a:gd name="T35" fmla="*/ 25 h 110"/>
              <a:gd name="T36" fmla="*/ 67 w 76"/>
              <a:gd name="T37" fmla="*/ 42 h 110"/>
              <a:gd name="T38" fmla="*/ 67 w 76"/>
              <a:gd name="T39" fmla="*/ 93 h 110"/>
              <a:gd name="T40" fmla="*/ 67 w 76"/>
              <a:gd name="T41" fmla="*/ 101 h 110"/>
              <a:gd name="T42" fmla="*/ 67 w 76"/>
              <a:gd name="T43" fmla="*/ 110 h 110"/>
              <a:gd name="T44" fmla="*/ 76 w 76"/>
              <a:gd name="T45" fmla="*/ 110 h 110"/>
              <a:gd name="T46" fmla="*/ 76 w 76"/>
              <a:gd name="T47" fmla="*/ 110 h 110"/>
              <a:gd name="T48" fmla="*/ 76 w 76"/>
              <a:gd name="T49" fmla="*/ 110 h 110"/>
              <a:gd name="T50" fmla="*/ 42 w 76"/>
              <a:gd name="T51" fmla="*/ 110 h 110"/>
              <a:gd name="T52" fmla="*/ 42 w 76"/>
              <a:gd name="T53" fmla="*/ 110 h 110"/>
              <a:gd name="T54" fmla="*/ 50 w 76"/>
              <a:gd name="T55" fmla="*/ 110 h 110"/>
              <a:gd name="T56" fmla="*/ 50 w 76"/>
              <a:gd name="T57" fmla="*/ 110 h 110"/>
              <a:gd name="T58" fmla="*/ 59 w 76"/>
              <a:gd name="T59" fmla="*/ 101 h 110"/>
              <a:gd name="T60" fmla="*/ 59 w 76"/>
              <a:gd name="T61" fmla="*/ 93 h 110"/>
              <a:gd name="T62" fmla="*/ 59 w 76"/>
              <a:gd name="T63" fmla="*/ 42 h 110"/>
              <a:gd name="T64" fmla="*/ 59 w 76"/>
              <a:gd name="T65" fmla="*/ 25 h 110"/>
              <a:gd name="T66" fmla="*/ 50 w 76"/>
              <a:gd name="T67" fmla="*/ 17 h 110"/>
              <a:gd name="T68" fmla="*/ 50 w 76"/>
              <a:gd name="T69" fmla="*/ 17 h 110"/>
              <a:gd name="T70" fmla="*/ 42 w 76"/>
              <a:gd name="T71" fmla="*/ 17 h 110"/>
              <a:gd name="T72" fmla="*/ 42 w 76"/>
              <a:gd name="T73" fmla="*/ 17 h 110"/>
              <a:gd name="T74" fmla="*/ 42 w 76"/>
              <a:gd name="T75" fmla="*/ 17 h 110"/>
              <a:gd name="T76" fmla="*/ 34 w 76"/>
              <a:gd name="T77" fmla="*/ 17 h 110"/>
              <a:gd name="T78" fmla="*/ 34 w 76"/>
              <a:gd name="T79" fmla="*/ 17 h 110"/>
              <a:gd name="T80" fmla="*/ 34 w 76"/>
              <a:gd name="T81" fmla="*/ 25 h 110"/>
              <a:gd name="T82" fmla="*/ 25 w 76"/>
              <a:gd name="T83" fmla="*/ 25 h 110"/>
              <a:gd name="T84" fmla="*/ 25 w 76"/>
              <a:gd name="T85" fmla="*/ 93 h 110"/>
              <a:gd name="T86" fmla="*/ 25 w 76"/>
              <a:gd name="T87" fmla="*/ 101 h 110"/>
              <a:gd name="T88" fmla="*/ 25 w 76"/>
              <a:gd name="T89" fmla="*/ 110 h 110"/>
              <a:gd name="T90" fmla="*/ 34 w 76"/>
              <a:gd name="T91" fmla="*/ 110 h 110"/>
              <a:gd name="T92" fmla="*/ 34 w 76"/>
              <a:gd name="T93" fmla="*/ 110 h 110"/>
              <a:gd name="T94" fmla="*/ 34 w 76"/>
              <a:gd name="T95" fmla="*/ 110 h 110"/>
              <a:gd name="T96" fmla="*/ 0 w 76"/>
              <a:gd name="T97" fmla="*/ 110 h 110"/>
              <a:gd name="T98" fmla="*/ 0 w 76"/>
              <a:gd name="T99" fmla="*/ 110 h 110"/>
              <a:gd name="T100" fmla="*/ 8 w 76"/>
              <a:gd name="T101" fmla="*/ 110 h 110"/>
              <a:gd name="T102" fmla="*/ 8 w 76"/>
              <a:gd name="T103" fmla="*/ 110 h 110"/>
              <a:gd name="T104" fmla="*/ 8 w 76"/>
              <a:gd name="T105" fmla="*/ 101 h 110"/>
              <a:gd name="T106" fmla="*/ 8 w 76"/>
              <a:gd name="T107" fmla="*/ 9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110">
                <a:moveTo>
                  <a:pt x="8" y="93"/>
                </a:moveTo>
                <a:lnTo>
                  <a:pt x="8" y="34"/>
                </a:lnTo>
                <a:lnTo>
                  <a:pt x="8" y="25"/>
                </a:lnTo>
                <a:lnTo>
                  <a:pt x="8" y="17"/>
                </a:lnTo>
                <a:lnTo>
                  <a:pt x="8" y="17"/>
                </a:lnTo>
                <a:lnTo>
                  <a:pt x="0" y="17"/>
                </a:lnTo>
                <a:lnTo>
                  <a:pt x="0" y="8"/>
                </a:lnTo>
                <a:lnTo>
                  <a:pt x="25" y="0"/>
                </a:lnTo>
                <a:lnTo>
                  <a:pt x="25" y="17"/>
                </a:lnTo>
                <a:lnTo>
                  <a:pt x="34" y="17"/>
                </a:lnTo>
                <a:lnTo>
                  <a:pt x="34" y="8"/>
                </a:lnTo>
                <a:lnTo>
                  <a:pt x="42" y="8"/>
                </a:lnTo>
                <a:lnTo>
                  <a:pt x="42" y="0"/>
                </a:lnTo>
                <a:lnTo>
                  <a:pt x="50" y="0"/>
                </a:lnTo>
                <a:lnTo>
                  <a:pt x="50" y="0"/>
                </a:lnTo>
                <a:lnTo>
                  <a:pt x="59" y="0"/>
                </a:lnTo>
                <a:lnTo>
                  <a:pt x="67" y="8"/>
                </a:lnTo>
                <a:lnTo>
                  <a:pt x="67" y="25"/>
                </a:lnTo>
                <a:lnTo>
                  <a:pt x="67" y="42"/>
                </a:lnTo>
                <a:lnTo>
                  <a:pt x="67" y="93"/>
                </a:lnTo>
                <a:lnTo>
                  <a:pt x="67" y="101"/>
                </a:lnTo>
                <a:lnTo>
                  <a:pt x="67" y="110"/>
                </a:lnTo>
                <a:lnTo>
                  <a:pt x="76" y="110"/>
                </a:lnTo>
                <a:lnTo>
                  <a:pt x="76" y="110"/>
                </a:lnTo>
                <a:lnTo>
                  <a:pt x="76" y="110"/>
                </a:lnTo>
                <a:lnTo>
                  <a:pt x="42" y="110"/>
                </a:lnTo>
                <a:lnTo>
                  <a:pt x="42" y="110"/>
                </a:lnTo>
                <a:lnTo>
                  <a:pt x="50" y="110"/>
                </a:lnTo>
                <a:lnTo>
                  <a:pt x="50" y="110"/>
                </a:lnTo>
                <a:lnTo>
                  <a:pt x="59" y="101"/>
                </a:lnTo>
                <a:lnTo>
                  <a:pt x="59" y="93"/>
                </a:lnTo>
                <a:lnTo>
                  <a:pt x="59" y="42"/>
                </a:lnTo>
                <a:lnTo>
                  <a:pt x="59" y="25"/>
                </a:lnTo>
                <a:lnTo>
                  <a:pt x="50" y="17"/>
                </a:lnTo>
                <a:lnTo>
                  <a:pt x="50" y="17"/>
                </a:lnTo>
                <a:lnTo>
                  <a:pt x="42" y="17"/>
                </a:lnTo>
                <a:lnTo>
                  <a:pt x="42" y="17"/>
                </a:lnTo>
                <a:lnTo>
                  <a:pt x="42" y="17"/>
                </a:lnTo>
                <a:lnTo>
                  <a:pt x="34" y="17"/>
                </a:lnTo>
                <a:lnTo>
                  <a:pt x="34" y="17"/>
                </a:lnTo>
                <a:lnTo>
                  <a:pt x="34" y="25"/>
                </a:lnTo>
                <a:lnTo>
                  <a:pt x="25" y="25"/>
                </a:lnTo>
                <a:lnTo>
                  <a:pt x="25" y="93"/>
                </a:lnTo>
                <a:lnTo>
                  <a:pt x="25" y="101"/>
                </a:lnTo>
                <a:lnTo>
                  <a:pt x="25" y="110"/>
                </a:lnTo>
                <a:lnTo>
                  <a:pt x="34" y="110"/>
                </a:lnTo>
                <a:lnTo>
                  <a:pt x="34" y="110"/>
                </a:lnTo>
                <a:lnTo>
                  <a:pt x="34" y="110"/>
                </a:lnTo>
                <a:lnTo>
                  <a:pt x="0" y="110"/>
                </a:lnTo>
                <a:lnTo>
                  <a:pt x="0" y="110"/>
                </a:lnTo>
                <a:lnTo>
                  <a:pt x="8" y="110"/>
                </a:lnTo>
                <a:lnTo>
                  <a:pt x="8" y="110"/>
                </a:lnTo>
                <a:lnTo>
                  <a:pt x="8" y="101"/>
                </a:lnTo>
                <a:lnTo>
                  <a:pt x="8" y="9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2" name="Freeform 52"/>
          <p:cNvSpPr>
            <a:spLocks/>
          </p:cNvSpPr>
          <p:nvPr/>
        </p:nvSpPr>
        <p:spPr bwMode="auto">
          <a:xfrm>
            <a:off x="8370398" y="2993519"/>
            <a:ext cx="178994" cy="197685"/>
          </a:xfrm>
          <a:custGeom>
            <a:avLst/>
            <a:gdLst>
              <a:gd name="T0" fmla="*/ 59 w 110"/>
              <a:gd name="T1" fmla="*/ 76 h 161"/>
              <a:gd name="T2" fmla="*/ 93 w 110"/>
              <a:gd name="T3" fmla="*/ 152 h 161"/>
              <a:gd name="T4" fmla="*/ 102 w 110"/>
              <a:gd name="T5" fmla="*/ 161 h 161"/>
              <a:gd name="T6" fmla="*/ 110 w 110"/>
              <a:gd name="T7" fmla="*/ 161 h 161"/>
              <a:gd name="T8" fmla="*/ 59 w 110"/>
              <a:gd name="T9" fmla="*/ 161 h 161"/>
              <a:gd name="T10" fmla="*/ 76 w 110"/>
              <a:gd name="T11" fmla="*/ 152 h 161"/>
              <a:gd name="T12" fmla="*/ 76 w 110"/>
              <a:gd name="T13" fmla="*/ 152 h 161"/>
              <a:gd name="T14" fmla="*/ 68 w 110"/>
              <a:gd name="T15" fmla="*/ 144 h 161"/>
              <a:gd name="T16" fmla="*/ 68 w 110"/>
              <a:gd name="T17" fmla="*/ 135 h 161"/>
              <a:gd name="T18" fmla="*/ 68 w 110"/>
              <a:gd name="T19" fmla="*/ 127 h 161"/>
              <a:gd name="T20" fmla="*/ 51 w 110"/>
              <a:gd name="T21" fmla="*/ 93 h 161"/>
              <a:gd name="T22" fmla="*/ 26 w 110"/>
              <a:gd name="T23" fmla="*/ 135 h 161"/>
              <a:gd name="T24" fmla="*/ 26 w 110"/>
              <a:gd name="T25" fmla="*/ 144 h 161"/>
              <a:gd name="T26" fmla="*/ 26 w 110"/>
              <a:gd name="T27" fmla="*/ 144 h 161"/>
              <a:gd name="T28" fmla="*/ 26 w 110"/>
              <a:gd name="T29" fmla="*/ 152 h 161"/>
              <a:gd name="T30" fmla="*/ 26 w 110"/>
              <a:gd name="T31" fmla="*/ 161 h 161"/>
              <a:gd name="T32" fmla="*/ 34 w 110"/>
              <a:gd name="T33" fmla="*/ 161 h 161"/>
              <a:gd name="T34" fmla="*/ 34 w 110"/>
              <a:gd name="T35" fmla="*/ 161 h 161"/>
              <a:gd name="T36" fmla="*/ 0 w 110"/>
              <a:gd name="T37" fmla="*/ 161 h 161"/>
              <a:gd name="T38" fmla="*/ 9 w 110"/>
              <a:gd name="T39" fmla="*/ 152 h 161"/>
              <a:gd name="T40" fmla="*/ 26 w 110"/>
              <a:gd name="T41" fmla="*/ 127 h 161"/>
              <a:gd name="T42" fmla="*/ 26 w 110"/>
              <a:gd name="T43" fmla="*/ 51 h 161"/>
              <a:gd name="T44" fmla="*/ 0 w 110"/>
              <a:gd name="T45" fmla="*/ 9 h 161"/>
              <a:gd name="T46" fmla="*/ 51 w 110"/>
              <a:gd name="T47" fmla="*/ 0 h 161"/>
              <a:gd name="T48" fmla="*/ 43 w 110"/>
              <a:gd name="T49" fmla="*/ 9 h 161"/>
              <a:gd name="T50" fmla="*/ 34 w 110"/>
              <a:gd name="T51" fmla="*/ 9 h 161"/>
              <a:gd name="T52" fmla="*/ 34 w 110"/>
              <a:gd name="T53" fmla="*/ 17 h 161"/>
              <a:gd name="T54" fmla="*/ 43 w 110"/>
              <a:gd name="T55" fmla="*/ 34 h 161"/>
              <a:gd name="T56" fmla="*/ 51 w 110"/>
              <a:gd name="T57" fmla="*/ 51 h 161"/>
              <a:gd name="T58" fmla="*/ 76 w 110"/>
              <a:gd name="T59" fmla="*/ 34 h 161"/>
              <a:gd name="T60" fmla="*/ 76 w 110"/>
              <a:gd name="T61" fmla="*/ 26 h 161"/>
              <a:gd name="T62" fmla="*/ 76 w 110"/>
              <a:gd name="T63" fmla="*/ 17 h 161"/>
              <a:gd name="T64" fmla="*/ 76 w 110"/>
              <a:gd name="T65" fmla="*/ 9 h 161"/>
              <a:gd name="T66" fmla="*/ 68 w 110"/>
              <a:gd name="T67" fmla="*/ 0 h 161"/>
              <a:gd name="T68" fmla="*/ 110 w 110"/>
              <a:gd name="T69" fmla="*/ 9 h 161"/>
              <a:gd name="T70" fmla="*/ 93 w 110"/>
              <a:gd name="T71" fmla="*/ 17 h 161"/>
              <a:gd name="T72" fmla="*/ 85 w 110"/>
              <a:gd name="T73" fmla="*/ 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61">
                <a:moveTo>
                  <a:pt x="85" y="34"/>
                </a:moveTo>
                <a:lnTo>
                  <a:pt x="59" y="76"/>
                </a:lnTo>
                <a:lnTo>
                  <a:pt x="93" y="135"/>
                </a:lnTo>
                <a:lnTo>
                  <a:pt x="93" y="152"/>
                </a:lnTo>
                <a:lnTo>
                  <a:pt x="102" y="152"/>
                </a:lnTo>
                <a:lnTo>
                  <a:pt x="102" y="161"/>
                </a:lnTo>
                <a:lnTo>
                  <a:pt x="110" y="161"/>
                </a:lnTo>
                <a:lnTo>
                  <a:pt x="110" y="161"/>
                </a:lnTo>
                <a:lnTo>
                  <a:pt x="59" y="161"/>
                </a:lnTo>
                <a:lnTo>
                  <a:pt x="59" y="161"/>
                </a:lnTo>
                <a:lnTo>
                  <a:pt x="68" y="161"/>
                </a:lnTo>
                <a:lnTo>
                  <a:pt x="76" y="152"/>
                </a:lnTo>
                <a:lnTo>
                  <a:pt x="76" y="152"/>
                </a:lnTo>
                <a:lnTo>
                  <a:pt x="76" y="152"/>
                </a:lnTo>
                <a:lnTo>
                  <a:pt x="76" y="144"/>
                </a:lnTo>
                <a:lnTo>
                  <a:pt x="68" y="144"/>
                </a:lnTo>
                <a:lnTo>
                  <a:pt x="68" y="144"/>
                </a:lnTo>
                <a:lnTo>
                  <a:pt x="68" y="135"/>
                </a:lnTo>
                <a:lnTo>
                  <a:pt x="68" y="135"/>
                </a:lnTo>
                <a:lnTo>
                  <a:pt x="68" y="127"/>
                </a:lnTo>
                <a:lnTo>
                  <a:pt x="68" y="127"/>
                </a:lnTo>
                <a:lnTo>
                  <a:pt x="51" y="93"/>
                </a:lnTo>
                <a:lnTo>
                  <a:pt x="34" y="127"/>
                </a:lnTo>
                <a:lnTo>
                  <a:pt x="26" y="135"/>
                </a:lnTo>
                <a:lnTo>
                  <a:pt x="26" y="135"/>
                </a:lnTo>
                <a:lnTo>
                  <a:pt x="26" y="144"/>
                </a:lnTo>
                <a:lnTo>
                  <a:pt x="26" y="144"/>
                </a:lnTo>
                <a:lnTo>
                  <a:pt x="26" y="144"/>
                </a:lnTo>
                <a:lnTo>
                  <a:pt x="26" y="152"/>
                </a:lnTo>
                <a:lnTo>
                  <a:pt x="26" y="152"/>
                </a:lnTo>
                <a:lnTo>
                  <a:pt x="26" y="161"/>
                </a:lnTo>
                <a:lnTo>
                  <a:pt x="26" y="161"/>
                </a:lnTo>
                <a:lnTo>
                  <a:pt x="26" y="161"/>
                </a:lnTo>
                <a:lnTo>
                  <a:pt x="34" y="161"/>
                </a:lnTo>
                <a:lnTo>
                  <a:pt x="34" y="161"/>
                </a:lnTo>
                <a:lnTo>
                  <a:pt x="34" y="161"/>
                </a:lnTo>
                <a:lnTo>
                  <a:pt x="0" y="161"/>
                </a:lnTo>
                <a:lnTo>
                  <a:pt x="0" y="161"/>
                </a:lnTo>
                <a:lnTo>
                  <a:pt x="0" y="161"/>
                </a:lnTo>
                <a:lnTo>
                  <a:pt x="9" y="152"/>
                </a:lnTo>
                <a:lnTo>
                  <a:pt x="9" y="144"/>
                </a:lnTo>
                <a:lnTo>
                  <a:pt x="26" y="127"/>
                </a:lnTo>
                <a:lnTo>
                  <a:pt x="43" y="85"/>
                </a:lnTo>
                <a:lnTo>
                  <a:pt x="26" y="51"/>
                </a:lnTo>
                <a:lnTo>
                  <a:pt x="9" y="17"/>
                </a:lnTo>
                <a:lnTo>
                  <a:pt x="0" y="9"/>
                </a:lnTo>
                <a:lnTo>
                  <a:pt x="0" y="0"/>
                </a:lnTo>
                <a:lnTo>
                  <a:pt x="51" y="0"/>
                </a:lnTo>
                <a:lnTo>
                  <a:pt x="51" y="9"/>
                </a:lnTo>
                <a:lnTo>
                  <a:pt x="43" y="9"/>
                </a:lnTo>
                <a:lnTo>
                  <a:pt x="34" y="9"/>
                </a:lnTo>
                <a:lnTo>
                  <a:pt x="34" y="9"/>
                </a:lnTo>
                <a:lnTo>
                  <a:pt x="34" y="17"/>
                </a:lnTo>
                <a:lnTo>
                  <a:pt x="34" y="17"/>
                </a:lnTo>
                <a:lnTo>
                  <a:pt x="43" y="26"/>
                </a:lnTo>
                <a:lnTo>
                  <a:pt x="43" y="34"/>
                </a:lnTo>
                <a:lnTo>
                  <a:pt x="43" y="42"/>
                </a:lnTo>
                <a:lnTo>
                  <a:pt x="51" y="51"/>
                </a:lnTo>
                <a:lnTo>
                  <a:pt x="59" y="68"/>
                </a:lnTo>
                <a:lnTo>
                  <a:pt x="76" y="34"/>
                </a:lnTo>
                <a:lnTo>
                  <a:pt x="76" y="26"/>
                </a:lnTo>
                <a:lnTo>
                  <a:pt x="76" y="26"/>
                </a:lnTo>
                <a:lnTo>
                  <a:pt x="76" y="17"/>
                </a:lnTo>
                <a:lnTo>
                  <a:pt x="76" y="17"/>
                </a:lnTo>
                <a:lnTo>
                  <a:pt x="76" y="9"/>
                </a:lnTo>
                <a:lnTo>
                  <a:pt x="76" y="9"/>
                </a:lnTo>
                <a:lnTo>
                  <a:pt x="68" y="9"/>
                </a:lnTo>
                <a:lnTo>
                  <a:pt x="68" y="0"/>
                </a:lnTo>
                <a:lnTo>
                  <a:pt x="110" y="0"/>
                </a:lnTo>
                <a:lnTo>
                  <a:pt x="110" y="9"/>
                </a:lnTo>
                <a:lnTo>
                  <a:pt x="102" y="9"/>
                </a:lnTo>
                <a:lnTo>
                  <a:pt x="93" y="17"/>
                </a:lnTo>
                <a:lnTo>
                  <a:pt x="93" y="17"/>
                </a:lnTo>
                <a:lnTo>
                  <a:pt x="85" y="26"/>
                </a:lnTo>
                <a:lnTo>
                  <a:pt x="85"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3" name="Freeform 53"/>
          <p:cNvSpPr>
            <a:spLocks/>
          </p:cNvSpPr>
          <p:nvPr/>
        </p:nvSpPr>
        <p:spPr bwMode="auto">
          <a:xfrm>
            <a:off x="8549392" y="3056140"/>
            <a:ext cx="123668" cy="144887"/>
          </a:xfrm>
          <a:custGeom>
            <a:avLst/>
            <a:gdLst>
              <a:gd name="T0" fmla="*/ 67 w 76"/>
              <a:gd name="T1" fmla="*/ 0 h 118"/>
              <a:gd name="T2" fmla="*/ 67 w 76"/>
              <a:gd name="T3" fmla="*/ 84 h 118"/>
              <a:gd name="T4" fmla="*/ 67 w 76"/>
              <a:gd name="T5" fmla="*/ 93 h 118"/>
              <a:gd name="T6" fmla="*/ 67 w 76"/>
              <a:gd name="T7" fmla="*/ 101 h 118"/>
              <a:gd name="T8" fmla="*/ 67 w 76"/>
              <a:gd name="T9" fmla="*/ 101 h 118"/>
              <a:gd name="T10" fmla="*/ 76 w 76"/>
              <a:gd name="T11" fmla="*/ 101 h 118"/>
              <a:gd name="T12" fmla="*/ 76 w 76"/>
              <a:gd name="T13" fmla="*/ 101 h 118"/>
              <a:gd name="T14" fmla="*/ 51 w 76"/>
              <a:gd name="T15" fmla="*/ 118 h 118"/>
              <a:gd name="T16" fmla="*/ 51 w 76"/>
              <a:gd name="T17" fmla="*/ 93 h 118"/>
              <a:gd name="T18" fmla="*/ 51 w 76"/>
              <a:gd name="T19" fmla="*/ 101 h 118"/>
              <a:gd name="T20" fmla="*/ 51 w 76"/>
              <a:gd name="T21" fmla="*/ 110 h 118"/>
              <a:gd name="T22" fmla="*/ 42 w 76"/>
              <a:gd name="T23" fmla="*/ 110 h 118"/>
              <a:gd name="T24" fmla="*/ 34 w 76"/>
              <a:gd name="T25" fmla="*/ 118 h 118"/>
              <a:gd name="T26" fmla="*/ 34 w 76"/>
              <a:gd name="T27" fmla="*/ 118 h 118"/>
              <a:gd name="T28" fmla="*/ 25 w 76"/>
              <a:gd name="T29" fmla="*/ 110 h 118"/>
              <a:gd name="T30" fmla="*/ 17 w 76"/>
              <a:gd name="T31" fmla="*/ 110 h 118"/>
              <a:gd name="T32" fmla="*/ 8 w 76"/>
              <a:gd name="T33" fmla="*/ 93 h 118"/>
              <a:gd name="T34" fmla="*/ 8 w 76"/>
              <a:gd name="T35" fmla="*/ 84 h 118"/>
              <a:gd name="T36" fmla="*/ 8 w 76"/>
              <a:gd name="T37" fmla="*/ 25 h 118"/>
              <a:gd name="T38" fmla="*/ 8 w 76"/>
              <a:gd name="T39" fmla="*/ 17 h 118"/>
              <a:gd name="T40" fmla="*/ 8 w 76"/>
              <a:gd name="T41" fmla="*/ 8 h 118"/>
              <a:gd name="T42" fmla="*/ 8 w 76"/>
              <a:gd name="T43" fmla="*/ 8 h 118"/>
              <a:gd name="T44" fmla="*/ 0 w 76"/>
              <a:gd name="T45" fmla="*/ 8 h 118"/>
              <a:gd name="T46" fmla="*/ 0 w 76"/>
              <a:gd name="T47" fmla="*/ 0 h 118"/>
              <a:gd name="T48" fmla="*/ 25 w 76"/>
              <a:gd name="T49" fmla="*/ 0 h 118"/>
              <a:gd name="T50" fmla="*/ 25 w 76"/>
              <a:gd name="T51" fmla="*/ 76 h 118"/>
              <a:gd name="T52" fmla="*/ 25 w 76"/>
              <a:gd name="T53" fmla="*/ 93 h 118"/>
              <a:gd name="T54" fmla="*/ 25 w 76"/>
              <a:gd name="T55" fmla="*/ 93 h 118"/>
              <a:gd name="T56" fmla="*/ 34 w 76"/>
              <a:gd name="T57" fmla="*/ 101 h 118"/>
              <a:gd name="T58" fmla="*/ 34 w 76"/>
              <a:gd name="T59" fmla="*/ 101 h 118"/>
              <a:gd name="T60" fmla="*/ 42 w 76"/>
              <a:gd name="T61" fmla="*/ 101 h 118"/>
              <a:gd name="T62" fmla="*/ 42 w 76"/>
              <a:gd name="T63" fmla="*/ 101 h 118"/>
              <a:gd name="T64" fmla="*/ 51 w 76"/>
              <a:gd name="T65" fmla="*/ 93 h 118"/>
              <a:gd name="T66" fmla="*/ 51 w 76"/>
              <a:gd name="T67" fmla="*/ 93 h 118"/>
              <a:gd name="T68" fmla="*/ 51 w 76"/>
              <a:gd name="T69" fmla="*/ 93 h 118"/>
              <a:gd name="T70" fmla="*/ 51 w 76"/>
              <a:gd name="T71" fmla="*/ 93 h 118"/>
              <a:gd name="T72" fmla="*/ 51 w 76"/>
              <a:gd name="T73" fmla="*/ 93 h 118"/>
              <a:gd name="T74" fmla="*/ 51 w 76"/>
              <a:gd name="T75" fmla="*/ 93 h 118"/>
              <a:gd name="T76" fmla="*/ 51 w 76"/>
              <a:gd name="T77" fmla="*/ 84 h 118"/>
              <a:gd name="T78" fmla="*/ 51 w 76"/>
              <a:gd name="T79" fmla="*/ 84 h 118"/>
              <a:gd name="T80" fmla="*/ 51 w 76"/>
              <a:gd name="T81" fmla="*/ 84 h 118"/>
              <a:gd name="T82" fmla="*/ 51 w 76"/>
              <a:gd name="T83" fmla="*/ 76 h 118"/>
              <a:gd name="T84" fmla="*/ 51 w 76"/>
              <a:gd name="T85" fmla="*/ 25 h 118"/>
              <a:gd name="T86" fmla="*/ 51 w 76"/>
              <a:gd name="T87" fmla="*/ 17 h 118"/>
              <a:gd name="T88" fmla="*/ 51 w 76"/>
              <a:gd name="T89" fmla="*/ 8 h 118"/>
              <a:gd name="T90" fmla="*/ 51 w 76"/>
              <a:gd name="T91" fmla="*/ 8 h 118"/>
              <a:gd name="T92" fmla="*/ 42 w 76"/>
              <a:gd name="T93" fmla="*/ 8 h 118"/>
              <a:gd name="T94" fmla="*/ 42 w 76"/>
              <a:gd name="T95" fmla="*/ 0 h 118"/>
              <a:gd name="T96" fmla="*/ 67 w 76"/>
              <a:gd name="T9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 h="118">
                <a:moveTo>
                  <a:pt x="67" y="0"/>
                </a:moveTo>
                <a:lnTo>
                  <a:pt x="67" y="84"/>
                </a:lnTo>
                <a:lnTo>
                  <a:pt x="67" y="93"/>
                </a:lnTo>
                <a:lnTo>
                  <a:pt x="67" y="101"/>
                </a:lnTo>
                <a:lnTo>
                  <a:pt x="67" y="101"/>
                </a:lnTo>
                <a:lnTo>
                  <a:pt x="76" y="101"/>
                </a:lnTo>
                <a:lnTo>
                  <a:pt x="76" y="101"/>
                </a:lnTo>
                <a:lnTo>
                  <a:pt x="51" y="118"/>
                </a:lnTo>
                <a:lnTo>
                  <a:pt x="51" y="93"/>
                </a:lnTo>
                <a:lnTo>
                  <a:pt x="51" y="101"/>
                </a:lnTo>
                <a:lnTo>
                  <a:pt x="51" y="110"/>
                </a:lnTo>
                <a:lnTo>
                  <a:pt x="42" y="110"/>
                </a:lnTo>
                <a:lnTo>
                  <a:pt x="34" y="118"/>
                </a:lnTo>
                <a:lnTo>
                  <a:pt x="34" y="118"/>
                </a:lnTo>
                <a:lnTo>
                  <a:pt x="25" y="110"/>
                </a:lnTo>
                <a:lnTo>
                  <a:pt x="17" y="110"/>
                </a:lnTo>
                <a:lnTo>
                  <a:pt x="8" y="93"/>
                </a:lnTo>
                <a:lnTo>
                  <a:pt x="8" y="84"/>
                </a:lnTo>
                <a:lnTo>
                  <a:pt x="8" y="25"/>
                </a:lnTo>
                <a:lnTo>
                  <a:pt x="8" y="17"/>
                </a:lnTo>
                <a:lnTo>
                  <a:pt x="8" y="8"/>
                </a:lnTo>
                <a:lnTo>
                  <a:pt x="8" y="8"/>
                </a:lnTo>
                <a:lnTo>
                  <a:pt x="0" y="8"/>
                </a:lnTo>
                <a:lnTo>
                  <a:pt x="0" y="0"/>
                </a:lnTo>
                <a:lnTo>
                  <a:pt x="25" y="0"/>
                </a:lnTo>
                <a:lnTo>
                  <a:pt x="25" y="76"/>
                </a:lnTo>
                <a:lnTo>
                  <a:pt x="25" y="93"/>
                </a:lnTo>
                <a:lnTo>
                  <a:pt x="25" y="93"/>
                </a:lnTo>
                <a:lnTo>
                  <a:pt x="34" y="101"/>
                </a:lnTo>
                <a:lnTo>
                  <a:pt x="34" y="101"/>
                </a:lnTo>
                <a:lnTo>
                  <a:pt x="42" y="101"/>
                </a:lnTo>
                <a:lnTo>
                  <a:pt x="42" y="101"/>
                </a:lnTo>
                <a:lnTo>
                  <a:pt x="51" y="93"/>
                </a:lnTo>
                <a:lnTo>
                  <a:pt x="51" y="93"/>
                </a:lnTo>
                <a:lnTo>
                  <a:pt x="51" y="93"/>
                </a:lnTo>
                <a:lnTo>
                  <a:pt x="51" y="93"/>
                </a:lnTo>
                <a:lnTo>
                  <a:pt x="51" y="93"/>
                </a:lnTo>
                <a:lnTo>
                  <a:pt x="51" y="93"/>
                </a:lnTo>
                <a:lnTo>
                  <a:pt x="51" y="84"/>
                </a:lnTo>
                <a:lnTo>
                  <a:pt x="51" y="84"/>
                </a:lnTo>
                <a:lnTo>
                  <a:pt x="51" y="84"/>
                </a:lnTo>
                <a:lnTo>
                  <a:pt x="51" y="76"/>
                </a:lnTo>
                <a:lnTo>
                  <a:pt x="51" y="25"/>
                </a:lnTo>
                <a:lnTo>
                  <a:pt x="51" y="17"/>
                </a:lnTo>
                <a:lnTo>
                  <a:pt x="51" y="8"/>
                </a:lnTo>
                <a:lnTo>
                  <a:pt x="51" y="8"/>
                </a:lnTo>
                <a:lnTo>
                  <a:pt x="42" y="8"/>
                </a:lnTo>
                <a:lnTo>
                  <a:pt x="42" y="0"/>
                </a:lnTo>
                <a:lnTo>
                  <a:pt x="67"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4" name="Freeform 54"/>
          <p:cNvSpPr>
            <a:spLocks noEditPoints="1"/>
          </p:cNvSpPr>
          <p:nvPr/>
        </p:nvSpPr>
        <p:spPr bwMode="auto">
          <a:xfrm>
            <a:off x="8686078" y="3014393"/>
            <a:ext cx="110651" cy="186635"/>
          </a:xfrm>
          <a:custGeom>
            <a:avLst/>
            <a:gdLst>
              <a:gd name="T0" fmla="*/ 59 w 68"/>
              <a:gd name="T1" fmla="*/ 135 h 152"/>
              <a:gd name="T2" fmla="*/ 59 w 68"/>
              <a:gd name="T3" fmla="*/ 135 h 152"/>
              <a:gd name="T4" fmla="*/ 59 w 68"/>
              <a:gd name="T5" fmla="*/ 135 h 152"/>
              <a:gd name="T6" fmla="*/ 68 w 68"/>
              <a:gd name="T7" fmla="*/ 135 h 152"/>
              <a:gd name="T8" fmla="*/ 59 w 68"/>
              <a:gd name="T9" fmla="*/ 144 h 152"/>
              <a:gd name="T10" fmla="*/ 51 w 68"/>
              <a:gd name="T11" fmla="*/ 152 h 152"/>
              <a:gd name="T12" fmla="*/ 42 w 68"/>
              <a:gd name="T13" fmla="*/ 144 h 152"/>
              <a:gd name="T14" fmla="*/ 42 w 68"/>
              <a:gd name="T15" fmla="*/ 135 h 152"/>
              <a:gd name="T16" fmla="*/ 34 w 68"/>
              <a:gd name="T17" fmla="*/ 144 h 152"/>
              <a:gd name="T18" fmla="*/ 26 w 68"/>
              <a:gd name="T19" fmla="*/ 144 h 152"/>
              <a:gd name="T20" fmla="*/ 26 w 68"/>
              <a:gd name="T21" fmla="*/ 152 h 152"/>
              <a:gd name="T22" fmla="*/ 17 w 68"/>
              <a:gd name="T23" fmla="*/ 152 h 152"/>
              <a:gd name="T24" fmla="*/ 9 w 68"/>
              <a:gd name="T25" fmla="*/ 144 h 152"/>
              <a:gd name="T26" fmla="*/ 0 w 68"/>
              <a:gd name="T27" fmla="*/ 135 h 152"/>
              <a:gd name="T28" fmla="*/ 0 w 68"/>
              <a:gd name="T29" fmla="*/ 127 h 152"/>
              <a:gd name="T30" fmla="*/ 9 w 68"/>
              <a:gd name="T31" fmla="*/ 101 h 152"/>
              <a:gd name="T32" fmla="*/ 26 w 68"/>
              <a:gd name="T33" fmla="*/ 84 h 152"/>
              <a:gd name="T34" fmla="*/ 42 w 68"/>
              <a:gd name="T35" fmla="*/ 59 h 152"/>
              <a:gd name="T36" fmla="*/ 34 w 68"/>
              <a:gd name="T37" fmla="*/ 42 h 152"/>
              <a:gd name="T38" fmla="*/ 26 w 68"/>
              <a:gd name="T39" fmla="*/ 42 h 152"/>
              <a:gd name="T40" fmla="*/ 17 w 68"/>
              <a:gd name="T41" fmla="*/ 42 h 152"/>
              <a:gd name="T42" fmla="*/ 17 w 68"/>
              <a:gd name="T43" fmla="*/ 51 h 152"/>
              <a:gd name="T44" fmla="*/ 17 w 68"/>
              <a:gd name="T45" fmla="*/ 59 h 152"/>
              <a:gd name="T46" fmla="*/ 17 w 68"/>
              <a:gd name="T47" fmla="*/ 68 h 152"/>
              <a:gd name="T48" fmla="*/ 17 w 68"/>
              <a:gd name="T49" fmla="*/ 68 h 152"/>
              <a:gd name="T50" fmla="*/ 9 w 68"/>
              <a:gd name="T51" fmla="*/ 68 h 152"/>
              <a:gd name="T52" fmla="*/ 9 w 68"/>
              <a:gd name="T53" fmla="*/ 68 h 152"/>
              <a:gd name="T54" fmla="*/ 9 w 68"/>
              <a:gd name="T55" fmla="*/ 59 h 152"/>
              <a:gd name="T56" fmla="*/ 9 w 68"/>
              <a:gd name="T57" fmla="*/ 42 h 152"/>
              <a:gd name="T58" fmla="*/ 26 w 68"/>
              <a:gd name="T59" fmla="*/ 34 h 152"/>
              <a:gd name="T60" fmla="*/ 42 w 68"/>
              <a:gd name="T61" fmla="*/ 34 h 152"/>
              <a:gd name="T62" fmla="*/ 51 w 68"/>
              <a:gd name="T63" fmla="*/ 59 h 152"/>
              <a:gd name="T64" fmla="*/ 51 w 68"/>
              <a:gd name="T65" fmla="*/ 127 h 152"/>
              <a:gd name="T66" fmla="*/ 26 w 68"/>
              <a:gd name="T67" fmla="*/ 93 h 152"/>
              <a:gd name="T68" fmla="*/ 17 w 68"/>
              <a:gd name="T69" fmla="*/ 118 h 152"/>
              <a:gd name="T70" fmla="*/ 17 w 68"/>
              <a:gd name="T71" fmla="*/ 127 h 152"/>
              <a:gd name="T72" fmla="*/ 26 w 68"/>
              <a:gd name="T73" fmla="*/ 135 h 152"/>
              <a:gd name="T74" fmla="*/ 34 w 68"/>
              <a:gd name="T75" fmla="*/ 135 h 152"/>
              <a:gd name="T76" fmla="*/ 42 w 68"/>
              <a:gd name="T77" fmla="*/ 127 h 152"/>
              <a:gd name="T78" fmla="*/ 17 w 68"/>
              <a:gd name="T79" fmla="*/ 34 h 152"/>
              <a:gd name="T80" fmla="*/ 26 w 68"/>
              <a:gd name="T81" fmla="*/ 0 h 152"/>
              <a:gd name="T82" fmla="*/ 51 w 68"/>
              <a:gd name="T83" fmla="*/ 34 h 152"/>
              <a:gd name="T84" fmla="*/ 34 w 68"/>
              <a:gd name="T85" fmla="*/ 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152">
                <a:moveTo>
                  <a:pt x="51" y="127"/>
                </a:moveTo>
                <a:lnTo>
                  <a:pt x="59" y="135"/>
                </a:lnTo>
                <a:lnTo>
                  <a:pt x="59" y="135"/>
                </a:lnTo>
                <a:lnTo>
                  <a:pt x="59" y="135"/>
                </a:lnTo>
                <a:lnTo>
                  <a:pt x="59" y="135"/>
                </a:lnTo>
                <a:lnTo>
                  <a:pt x="59" y="135"/>
                </a:lnTo>
                <a:lnTo>
                  <a:pt x="68" y="127"/>
                </a:lnTo>
                <a:lnTo>
                  <a:pt x="68" y="135"/>
                </a:lnTo>
                <a:lnTo>
                  <a:pt x="68" y="144"/>
                </a:lnTo>
                <a:lnTo>
                  <a:pt x="59" y="144"/>
                </a:lnTo>
                <a:lnTo>
                  <a:pt x="59" y="152"/>
                </a:lnTo>
                <a:lnTo>
                  <a:pt x="51" y="152"/>
                </a:lnTo>
                <a:lnTo>
                  <a:pt x="51" y="152"/>
                </a:lnTo>
                <a:lnTo>
                  <a:pt x="42" y="144"/>
                </a:lnTo>
                <a:lnTo>
                  <a:pt x="42" y="135"/>
                </a:lnTo>
                <a:lnTo>
                  <a:pt x="42" y="135"/>
                </a:lnTo>
                <a:lnTo>
                  <a:pt x="34" y="135"/>
                </a:lnTo>
                <a:lnTo>
                  <a:pt x="34" y="144"/>
                </a:lnTo>
                <a:lnTo>
                  <a:pt x="26" y="144"/>
                </a:lnTo>
                <a:lnTo>
                  <a:pt x="26" y="144"/>
                </a:lnTo>
                <a:lnTo>
                  <a:pt x="26" y="144"/>
                </a:lnTo>
                <a:lnTo>
                  <a:pt x="26" y="152"/>
                </a:lnTo>
                <a:lnTo>
                  <a:pt x="17" y="152"/>
                </a:lnTo>
                <a:lnTo>
                  <a:pt x="17" y="152"/>
                </a:lnTo>
                <a:lnTo>
                  <a:pt x="9" y="152"/>
                </a:lnTo>
                <a:lnTo>
                  <a:pt x="9" y="144"/>
                </a:lnTo>
                <a:lnTo>
                  <a:pt x="9" y="135"/>
                </a:lnTo>
                <a:lnTo>
                  <a:pt x="0" y="135"/>
                </a:lnTo>
                <a:lnTo>
                  <a:pt x="0" y="127"/>
                </a:lnTo>
                <a:lnTo>
                  <a:pt x="0" y="127"/>
                </a:lnTo>
                <a:lnTo>
                  <a:pt x="0" y="110"/>
                </a:lnTo>
                <a:lnTo>
                  <a:pt x="9" y="101"/>
                </a:lnTo>
                <a:lnTo>
                  <a:pt x="17" y="93"/>
                </a:lnTo>
                <a:lnTo>
                  <a:pt x="26" y="84"/>
                </a:lnTo>
                <a:lnTo>
                  <a:pt x="42" y="76"/>
                </a:lnTo>
                <a:lnTo>
                  <a:pt x="42" y="59"/>
                </a:lnTo>
                <a:lnTo>
                  <a:pt x="42" y="51"/>
                </a:lnTo>
                <a:lnTo>
                  <a:pt x="34" y="42"/>
                </a:lnTo>
                <a:lnTo>
                  <a:pt x="26" y="42"/>
                </a:lnTo>
                <a:lnTo>
                  <a:pt x="26" y="42"/>
                </a:lnTo>
                <a:lnTo>
                  <a:pt x="26" y="42"/>
                </a:lnTo>
                <a:lnTo>
                  <a:pt x="17" y="42"/>
                </a:lnTo>
                <a:lnTo>
                  <a:pt x="17" y="51"/>
                </a:lnTo>
                <a:lnTo>
                  <a:pt x="17" y="51"/>
                </a:lnTo>
                <a:lnTo>
                  <a:pt x="17" y="51"/>
                </a:lnTo>
                <a:lnTo>
                  <a:pt x="17" y="59"/>
                </a:lnTo>
                <a:lnTo>
                  <a:pt x="17" y="59"/>
                </a:lnTo>
                <a:lnTo>
                  <a:pt x="17" y="68"/>
                </a:lnTo>
                <a:lnTo>
                  <a:pt x="17" y="68"/>
                </a:lnTo>
                <a:lnTo>
                  <a:pt x="17" y="68"/>
                </a:lnTo>
                <a:lnTo>
                  <a:pt x="9" y="76"/>
                </a:lnTo>
                <a:lnTo>
                  <a:pt x="9" y="68"/>
                </a:lnTo>
                <a:lnTo>
                  <a:pt x="9" y="68"/>
                </a:lnTo>
                <a:lnTo>
                  <a:pt x="9" y="68"/>
                </a:lnTo>
                <a:lnTo>
                  <a:pt x="9" y="59"/>
                </a:lnTo>
                <a:lnTo>
                  <a:pt x="9" y="59"/>
                </a:lnTo>
                <a:lnTo>
                  <a:pt x="9" y="51"/>
                </a:lnTo>
                <a:lnTo>
                  <a:pt x="9" y="42"/>
                </a:lnTo>
                <a:lnTo>
                  <a:pt x="17" y="42"/>
                </a:lnTo>
                <a:lnTo>
                  <a:pt x="26" y="34"/>
                </a:lnTo>
                <a:lnTo>
                  <a:pt x="34" y="34"/>
                </a:lnTo>
                <a:lnTo>
                  <a:pt x="42" y="34"/>
                </a:lnTo>
                <a:lnTo>
                  <a:pt x="51" y="42"/>
                </a:lnTo>
                <a:lnTo>
                  <a:pt x="51" y="59"/>
                </a:lnTo>
                <a:lnTo>
                  <a:pt x="51" y="76"/>
                </a:lnTo>
                <a:lnTo>
                  <a:pt x="51" y="127"/>
                </a:lnTo>
                <a:close/>
                <a:moveTo>
                  <a:pt x="42" y="84"/>
                </a:moveTo>
                <a:lnTo>
                  <a:pt x="26" y="93"/>
                </a:lnTo>
                <a:lnTo>
                  <a:pt x="17" y="101"/>
                </a:lnTo>
                <a:lnTo>
                  <a:pt x="17" y="118"/>
                </a:lnTo>
                <a:lnTo>
                  <a:pt x="17" y="127"/>
                </a:lnTo>
                <a:lnTo>
                  <a:pt x="17" y="127"/>
                </a:lnTo>
                <a:lnTo>
                  <a:pt x="26" y="135"/>
                </a:lnTo>
                <a:lnTo>
                  <a:pt x="26" y="135"/>
                </a:lnTo>
                <a:lnTo>
                  <a:pt x="34" y="135"/>
                </a:lnTo>
                <a:lnTo>
                  <a:pt x="34" y="135"/>
                </a:lnTo>
                <a:lnTo>
                  <a:pt x="42" y="127"/>
                </a:lnTo>
                <a:lnTo>
                  <a:pt x="42" y="127"/>
                </a:lnTo>
                <a:lnTo>
                  <a:pt x="42" y="84"/>
                </a:lnTo>
                <a:close/>
                <a:moveTo>
                  <a:pt x="17" y="34"/>
                </a:moveTo>
                <a:lnTo>
                  <a:pt x="9" y="34"/>
                </a:lnTo>
                <a:lnTo>
                  <a:pt x="26" y="0"/>
                </a:lnTo>
                <a:lnTo>
                  <a:pt x="34" y="0"/>
                </a:lnTo>
                <a:lnTo>
                  <a:pt x="51" y="34"/>
                </a:lnTo>
                <a:lnTo>
                  <a:pt x="42" y="34"/>
                </a:lnTo>
                <a:lnTo>
                  <a:pt x="34" y="9"/>
                </a:lnTo>
                <a:lnTo>
                  <a:pt x="17"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35" name="Freeform 55"/>
          <p:cNvSpPr>
            <a:spLocks/>
          </p:cNvSpPr>
          <p:nvPr/>
        </p:nvSpPr>
        <p:spPr bwMode="auto">
          <a:xfrm>
            <a:off x="8796729" y="3056140"/>
            <a:ext cx="123668" cy="135064"/>
          </a:xfrm>
          <a:custGeom>
            <a:avLst/>
            <a:gdLst>
              <a:gd name="T0" fmla="*/ 8 w 76"/>
              <a:gd name="T1" fmla="*/ 93 h 110"/>
              <a:gd name="T2" fmla="*/ 8 w 76"/>
              <a:gd name="T3" fmla="*/ 34 h 110"/>
              <a:gd name="T4" fmla="*/ 8 w 76"/>
              <a:gd name="T5" fmla="*/ 25 h 110"/>
              <a:gd name="T6" fmla="*/ 8 w 76"/>
              <a:gd name="T7" fmla="*/ 17 h 110"/>
              <a:gd name="T8" fmla="*/ 8 w 76"/>
              <a:gd name="T9" fmla="*/ 17 h 110"/>
              <a:gd name="T10" fmla="*/ 0 w 76"/>
              <a:gd name="T11" fmla="*/ 17 h 110"/>
              <a:gd name="T12" fmla="*/ 0 w 76"/>
              <a:gd name="T13" fmla="*/ 8 h 110"/>
              <a:gd name="T14" fmla="*/ 25 w 76"/>
              <a:gd name="T15" fmla="*/ 0 h 110"/>
              <a:gd name="T16" fmla="*/ 25 w 76"/>
              <a:gd name="T17" fmla="*/ 17 h 110"/>
              <a:gd name="T18" fmla="*/ 34 w 76"/>
              <a:gd name="T19" fmla="*/ 17 h 110"/>
              <a:gd name="T20" fmla="*/ 34 w 76"/>
              <a:gd name="T21" fmla="*/ 8 h 110"/>
              <a:gd name="T22" fmla="*/ 42 w 76"/>
              <a:gd name="T23" fmla="*/ 8 h 110"/>
              <a:gd name="T24" fmla="*/ 42 w 76"/>
              <a:gd name="T25" fmla="*/ 0 h 110"/>
              <a:gd name="T26" fmla="*/ 42 w 76"/>
              <a:gd name="T27" fmla="*/ 0 h 110"/>
              <a:gd name="T28" fmla="*/ 50 w 76"/>
              <a:gd name="T29" fmla="*/ 0 h 110"/>
              <a:gd name="T30" fmla="*/ 59 w 76"/>
              <a:gd name="T31" fmla="*/ 0 h 110"/>
              <a:gd name="T32" fmla="*/ 67 w 76"/>
              <a:gd name="T33" fmla="*/ 8 h 110"/>
              <a:gd name="T34" fmla="*/ 67 w 76"/>
              <a:gd name="T35" fmla="*/ 25 h 110"/>
              <a:gd name="T36" fmla="*/ 67 w 76"/>
              <a:gd name="T37" fmla="*/ 42 h 110"/>
              <a:gd name="T38" fmla="*/ 67 w 76"/>
              <a:gd name="T39" fmla="*/ 93 h 110"/>
              <a:gd name="T40" fmla="*/ 67 w 76"/>
              <a:gd name="T41" fmla="*/ 101 h 110"/>
              <a:gd name="T42" fmla="*/ 67 w 76"/>
              <a:gd name="T43" fmla="*/ 110 h 110"/>
              <a:gd name="T44" fmla="*/ 76 w 76"/>
              <a:gd name="T45" fmla="*/ 110 h 110"/>
              <a:gd name="T46" fmla="*/ 76 w 76"/>
              <a:gd name="T47" fmla="*/ 110 h 110"/>
              <a:gd name="T48" fmla="*/ 76 w 76"/>
              <a:gd name="T49" fmla="*/ 110 h 110"/>
              <a:gd name="T50" fmla="*/ 42 w 76"/>
              <a:gd name="T51" fmla="*/ 110 h 110"/>
              <a:gd name="T52" fmla="*/ 42 w 76"/>
              <a:gd name="T53" fmla="*/ 110 h 110"/>
              <a:gd name="T54" fmla="*/ 50 w 76"/>
              <a:gd name="T55" fmla="*/ 110 h 110"/>
              <a:gd name="T56" fmla="*/ 50 w 76"/>
              <a:gd name="T57" fmla="*/ 110 h 110"/>
              <a:gd name="T58" fmla="*/ 50 w 76"/>
              <a:gd name="T59" fmla="*/ 101 h 110"/>
              <a:gd name="T60" fmla="*/ 50 w 76"/>
              <a:gd name="T61" fmla="*/ 93 h 110"/>
              <a:gd name="T62" fmla="*/ 50 w 76"/>
              <a:gd name="T63" fmla="*/ 42 h 110"/>
              <a:gd name="T64" fmla="*/ 50 w 76"/>
              <a:gd name="T65" fmla="*/ 25 h 110"/>
              <a:gd name="T66" fmla="*/ 50 w 76"/>
              <a:gd name="T67" fmla="*/ 17 h 110"/>
              <a:gd name="T68" fmla="*/ 50 w 76"/>
              <a:gd name="T69" fmla="*/ 17 h 110"/>
              <a:gd name="T70" fmla="*/ 42 w 76"/>
              <a:gd name="T71" fmla="*/ 17 h 110"/>
              <a:gd name="T72" fmla="*/ 42 w 76"/>
              <a:gd name="T73" fmla="*/ 17 h 110"/>
              <a:gd name="T74" fmla="*/ 42 w 76"/>
              <a:gd name="T75" fmla="*/ 17 h 110"/>
              <a:gd name="T76" fmla="*/ 34 w 76"/>
              <a:gd name="T77" fmla="*/ 17 h 110"/>
              <a:gd name="T78" fmla="*/ 34 w 76"/>
              <a:gd name="T79" fmla="*/ 17 h 110"/>
              <a:gd name="T80" fmla="*/ 25 w 76"/>
              <a:gd name="T81" fmla="*/ 25 h 110"/>
              <a:gd name="T82" fmla="*/ 25 w 76"/>
              <a:gd name="T83" fmla="*/ 25 h 110"/>
              <a:gd name="T84" fmla="*/ 25 w 76"/>
              <a:gd name="T85" fmla="*/ 93 h 110"/>
              <a:gd name="T86" fmla="*/ 25 w 76"/>
              <a:gd name="T87" fmla="*/ 101 h 110"/>
              <a:gd name="T88" fmla="*/ 25 w 76"/>
              <a:gd name="T89" fmla="*/ 110 h 110"/>
              <a:gd name="T90" fmla="*/ 34 w 76"/>
              <a:gd name="T91" fmla="*/ 110 h 110"/>
              <a:gd name="T92" fmla="*/ 34 w 76"/>
              <a:gd name="T93" fmla="*/ 110 h 110"/>
              <a:gd name="T94" fmla="*/ 34 w 76"/>
              <a:gd name="T95" fmla="*/ 110 h 110"/>
              <a:gd name="T96" fmla="*/ 0 w 76"/>
              <a:gd name="T97" fmla="*/ 110 h 110"/>
              <a:gd name="T98" fmla="*/ 0 w 76"/>
              <a:gd name="T99" fmla="*/ 110 h 110"/>
              <a:gd name="T100" fmla="*/ 8 w 76"/>
              <a:gd name="T101" fmla="*/ 110 h 110"/>
              <a:gd name="T102" fmla="*/ 8 w 76"/>
              <a:gd name="T103" fmla="*/ 110 h 110"/>
              <a:gd name="T104" fmla="*/ 8 w 76"/>
              <a:gd name="T105" fmla="*/ 101 h 110"/>
              <a:gd name="T106" fmla="*/ 8 w 76"/>
              <a:gd name="T107" fmla="*/ 9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110">
                <a:moveTo>
                  <a:pt x="8" y="93"/>
                </a:moveTo>
                <a:lnTo>
                  <a:pt x="8" y="34"/>
                </a:lnTo>
                <a:lnTo>
                  <a:pt x="8" y="25"/>
                </a:lnTo>
                <a:lnTo>
                  <a:pt x="8" y="17"/>
                </a:lnTo>
                <a:lnTo>
                  <a:pt x="8" y="17"/>
                </a:lnTo>
                <a:lnTo>
                  <a:pt x="0" y="17"/>
                </a:lnTo>
                <a:lnTo>
                  <a:pt x="0" y="8"/>
                </a:lnTo>
                <a:lnTo>
                  <a:pt x="25" y="0"/>
                </a:lnTo>
                <a:lnTo>
                  <a:pt x="25" y="17"/>
                </a:lnTo>
                <a:lnTo>
                  <a:pt x="34" y="17"/>
                </a:lnTo>
                <a:lnTo>
                  <a:pt x="34" y="8"/>
                </a:lnTo>
                <a:lnTo>
                  <a:pt x="42" y="8"/>
                </a:lnTo>
                <a:lnTo>
                  <a:pt x="42" y="0"/>
                </a:lnTo>
                <a:lnTo>
                  <a:pt x="42" y="0"/>
                </a:lnTo>
                <a:lnTo>
                  <a:pt x="50" y="0"/>
                </a:lnTo>
                <a:lnTo>
                  <a:pt x="59" y="0"/>
                </a:lnTo>
                <a:lnTo>
                  <a:pt x="67" y="8"/>
                </a:lnTo>
                <a:lnTo>
                  <a:pt x="67" y="25"/>
                </a:lnTo>
                <a:lnTo>
                  <a:pt x="67" y="42"/>
                </a:lnTo>
                <a:lnTo>
                  <a:pt x="67" y="93"/>
                </a:lnTo>
                <a:lnTo>
                  <a:pt x="67" y="101"/>
                </a:lnTo>
                <a:lnTo>
                  <a:pt x="67" y="110"/>
                </a:lnTo>
                <a:lnTo>
                  <a:pt x="76" y="110"/>
                </a:lnTo>
                <a:lnTo>
                  <a:pt x="76" y="110"/>
                </a:lnTo>
                <a:lnTo>
                  <a:pt x="76" y="110"/>
                </a:lnTo>
                <a:lnTo>
                  <a:pt x="42" y="110"/>
                </a:lnTo>
                <a:lnTo>
                  <a:pt x="42" y="110"/>
                </a:lnTo>
                <a:lnTo>
                  <a:pt x="50" y="110"/>
                </a:lnTo>
                <a:lnTo>
                  <a:pt x="50" y="110"/>
                </a:lnTo>
                <a:lnTo>
                  <a:pt x="50" y="101"/>
                </a:lnTo>
                <a:lnTo>
                  <a:pt x="50" y="93"/>
                </a:lnTo>
                <a:lnTo>
                  <a:pt x="50" y="42"/>
                </a:lnTo>
                <a:lnTo>
                  <a:pt x="50" y="25"/>
                </a:lnTo>
                <a:lnTo>
                  <a:pt x="50" y="17"/>
                </a:lnTo>
                <a:lnTo>
                  <a:pt x="50" y="17"/>
                </a:lnTo>
                <a:lnTo>
                  <a:pt x="42" y="17"/>
                </a:lnTo>
                <a:lnTo>
                  <a:pt x="42" y="17"/>
                </a:lnTo>
                <a:lnTo>
                  <a:pt x="42" y="17"/>
                </a:lnTo>
                <a:lnTo>
                  <a:pt x="34" y="17"/>
                </a:lnTo>
                <a:lnTo>
                  <a:pt x="34" y="17"/>
                </a:lnTo>
                <a:lnTo>
                  <a:pt x="25" y="25"/>
                </a:lnTo>
                <a:lnTo>
                  <a:pt x="25" y="25"/>
                </a:lnTo>
                <a:lnTo>
                  <a:pt x="25" y="93"/>
                </a:lnTo>
                <a:lnTo>
                  <a:pt x="25" y="101"/>
                </a:lnTo>
                <a:lnTo>
                  <a:pt x="25" y="110"/>
                </a:lnTo>
                <a:lnTo>
                  <a:pt x="34" y="110"/>
                </a:lnTo>
                <a:lnTo>
                  <a:pt x="34" y="110"/>
                </a:lnTo>
                <a:lnTo>
                  <a:pt x="34" y="110"/>
                </a:lnTo>
                <a:lnTo>
                  <a:pt x="0" y="110"/>
                </a:lnTo>
                <a:lnTo>
                  <a:pt x="0" y="110"/>
                </a:lnTo>
                <a:lnTo>
                  <a:pt x="8" y="110"/>
                </a:lnTo>
                <a:lnTo>
                  <a:pt x="8" y="110"/>
                </a:lnTo>
                <a:lnTo>
                  <a:pt x="8" y="101"/>
                </a:lnTo>
                <a:lnTo>
                  <a:pt x="8" y="9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49" name="Freeform 69"/>
          <p:cNvSpPr>
            <a:spLocks/>
          </p:cNvSpPr>
          <p:nvPr/>
        </p:nvSpPr>
        <p:spPr bwMode="auto">
          <a:xfrm>
            <a:off x="3485496" y="4102276"/>
            <a:ext cx="123668" cy="196457"/>
          </a:xfrm>
          <a:custGeom>
            <a:avLst/>
            <a:gdLst>
              <a:gd name="T0" fmla="*/ 17 w 76"/>
              <a:gd name="T1" fmla="*/ 118 h 160"/>
              <a:gd name="T2" fmla="*/ 25 w 76"/>
              <a:gd name="T3" fmla="*/ 126 h 160"/>
              <a:gd name="T4" fmla="*/ 42 w 76"/>
              <a:gd name="T5" fmla="*/ 143 h 160"/>
              <a:gd name="T6" fmla="*/ 59 w 76"/>
              <a:gd name="T7" fmla="*/ 143 h 160"/>
              <a:gd name="T8" fmla="*/ 59 w 76"/>
              <a:gd name="T9" fmla="*/ 126 h 160"/>
              <a:gd name="T10" fmla="*/ 59 w 76"/>
              <a:gd name="T11" fmla="*/ 118 h 160"/>
              <a:gd name="T12" fmla="*/ 59 w 76"/>
              <a:gd name="T13" fmla="*/ 110 h 160"/>
              <a:gd name="T14" fmla="*/ 51 w 76"/>
              <a:gd name="T15" fmla="*/ 101 h 160"/>
              <a:gd name="T16" fmla="*/ 17 w 76"/>
              <a:gd name="T17" fmla="*/ 76 h 160"/>
              <a:gd name="T18" fmla="*/ 0 w 76"/>
              <a:gd name="T19" fmla="*/ 51 h 160"/>
              <a:gd name="T20" fmla="*/ 0 w 76"/>
              <a:gd name="T21" fmla="*/ 25 h 160"/>
              <a:gd name="T22" fmla="*/ 17 w 76"/>
              <a:gd name="T23" fmla="*/ 8 h 160"/>
              <a:gd name="T24" fmla="*/ 17 w 76"/>
              <a:gd name="T25" fmla="*/ 8 h 160"/>
              <a:gd name="T26" fmla="*/ 25 w 76"/>
              <a:gd name="T27" fmla="*/ 8 h 160"/>
              <a:gd name="T28" fmla="*/ 34 w 76"/>
              <a:gd name="T29" fmla="*/ 8 h 160"/>
              <a:gd name="T30" fmla="*/ 34 w 76"/>
              <a:gd name="T31" fmla="*/ 8 h 160"/>
              <a:gd name="T32" fmla="*/ 51 w 76"/>
              <a:gd name="T33" fmla="*/ 51 h 160"/>
              <a:gd name="T34" fmla="*/ 42 w 76"/>
              <a:gd name="T35" fmla="*/ 34 h 160"/>
              <a:gd name="T36" fmla="*/ 25 w 76"/>
              <a:gd name="T37" fmla="*/ 17 h 160"/>
              <a:gd name="T38" fmla="*/ 17 w 76"/>
              <a:gd name="T39" fmla="*/ 17 h 160"/>
              <a:gd name="T40" fmla="*/ 9 w 76"/>
              <a:gd name="T41" fmla="*/ 34 h 160"/>
              <a:gd name="T42" fmla="*/ 17 w 76"/>
              <a:gd name="T43" fmla="*/ 51 h 160"/>
              <a:gd name="T44" fmla="*/ 17 w 76"/>
              <a:gd name="T45" fmla="*/ 59 h 160"/>
              <a:gd name="T46" fmla="*/ 25 w 76"/>
              <a:gd name="T47" fmla="*/ 59 h 160"/>
              <a:gd name="T48" fmla="*/ 42 w 76"/>
              <a:gd name="T49" fmla="*/ 67 h 160"/>
              <a:gd name="T50" fmla="*/ 59 w 76"/>
              <a:gd name="T51" fmla="*/ 84 h 160"/>
              <a:gd name="T52" fmla="*/ 68 w 76"/>
              <a:gd name="T53" fmla="*/ 93 h 160"/>
              <a:gd name="T54" fmla="*/ 76 w 76"/>
              <a:gd name="T55" fmla="*/ 118 h 160"/>
              <a:gd name="T56" fmla="*/ 68 w 76"/>
              <a:gd name="T57" fmla="*/ 143 h 160"/>
              <a:gd name="T58" fmla="*/ 51 w 76"/>
              <a:gd name="T59" fmla="*/ 152 h 160"/>
              <a:gd name="T60" fmla="*/ 34 w 76"/>
              <a:gd name="T61" fmla="*/ 152 h 160"/>
              <a:gd name="T62" fmla="*/ 34 w 76"/>
              <a:gd name="T63" fmla="*/ 152 h 160"/>
              <a:gd name="T64" fmla="*/ 34 w 76"/>
              <a:gd name="T65" fmla="*/ 152 h 160"/>
              <a:gd name="T66" fmla="*/ 25 w 76"/>
              <a:gd name="T6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0">
                <a:moveTo>
                  <a:pt x="25" y="160"/>
                </a:moveTo>
                <a:lnTo>
                  <a:pt x="17" y="118"/>
                </a:lnTo>
                <a:lnTo>
                  <a:pt x="17" y="110"/>
                </a:lnTo>
                <a:lnTo>
                  <a:pt x="25" y="126"/>
                </a:lnTo>
                <a:lnTo>
                  <a:pt x="34" y="135"/>
                </a:lnTo>
                <a:lnTo>
                  <a:pt x="42" y="143"/>
                </a:lnTo>
                <a:lnTo>
                  <a:pt x="51" y="143"/>
                </a:lnTo>
                <a:lnTo>
                  <a:pt x="59" y="143"/>
                </a:lnTo>
                <a:lnTo>
                  <a:pt x="59" y="135"/>
                </a:lnTo>
                <a:lnTo>
                  <a:pt x="59" y="126"/>
                </a:lnTo>
                <a:lnTo>
                  <a:pt x="59" y="118"/>
                </a:lnTo>
                <a:lnTo>
                  <a:pt x="59" y="118"/>
                </a:lnTo>
                <a:lnTo>
                  <a:pt x="59" y="110"/>
                </a:lnTo>
                <a:lnTo>
                  <a:pt x="59" y="110"/>
                </a:lnTo>
                <a:lnTo>
                  <a:pt x="59" y="110"/>
                </a:lnTo>
                <a:lnTo>
                  <a:pt x="51" y="101"/>
                </a:lnTo>
                <a:lnTo>
                  <a:pt x="42" y="93"/>
                </a:lnTo>
                <a:lnTo>
                  <a:pt x="17" y="76"/>
                </a:lnTo>
                <a:lnTo>
                  <a:pt x="9" y="67"/>
                </a:lnTo>
                <a:lnTo>
                  <a:pt x="0" y="51"/>
                </a:lnTo>
                <a:lnTo>
                  <a:pt x="0" y="34"/>
                </a:lnTo>
                <a:lnTo>
                  <a:pt x="0" y="25"/>
                </a:lnTo>
                <a:lnTo>
                  <a:pt x="9" y="17"/>
                </a:lnTo>
                <a:lnTo>
                  <a:pt x="17" y="8"/>
                </a:lnTo>
                <a:lnTo>
                  <a:pt x="17" y="8"/>
                </a:lnTo>
                <a:lnTo>
                  <a:pt x="17" y="8"/>
                </a:lnTo>
                <a:lnTo>
                  <a:pt x="25" y="8"/>
                </a:lnTo>
                <a:lnTo>
                  <a:pt x="25" y="8"/>
                </a:lnTo>
                <a:lnTo>
                  <a:pt x="34" y="8"/>
                </a:lnTo>
                <a:lnTo>
                  <a:pt x="34" y="8"/>
                </a:lnTo>
                <a:lnTo>
                  <a:pt x="34" y="8"/>
                </a:lnTo>
                <a:lnTo>
                  <a:pt x="34" y="8"/>
                </a:lnTo>
                <a:lnTo>
                  <a:pt x="42" y="0"/>
                </a:lnTo>
                <a:lnTo>
                  <a:pt x="51" y="51"/>
                </a:lnTo>
                <a:lnTo>
                  <a:pt x="51" y="51"/>
                </a:lnTo>
                <a:lnTo>
                  <a:pt x="42" y="34"/>
                </a:lnTo>
                <a:lnTo>
                  <a:pt x="34" y="25"/>
                </a:lnTo>
                <a:lnTo>
                  <a:pt x="25" y="17"/>
                </a:lnTo>
                <a:lnTo>
                  <a:pt x="17" y="17"/>
                </a:lnTo>
                <a:lnTo>
                  <a:pt x="17" y="17"/>
                </a:lnTo>
                <a:lnTo>
                  <a:pt x="9" y="25"/>
                </a:lnTo>
                <a:lnTo>
                  <a:pt x="9" y="34"/>
                </a:lnTo>
                <a:lnTo>
                  <a:pt x="9" y="42"/>
                </a:lnTo>
                <a:lnTo>
                  <a:pt x="17" y="51"/>
                </a:lnTo>
                <a:lnTo>
                  <a:pt x="17" y="59"/>
                </a:lnTo>
                <a:lnTo>
                  <a:pt x="17" y="59"/>
                </a:lnTo>
                <a:lnTo>
                  <a:pt x="25" y="59"/>
                </a:lnTo>
                <a:lnTo>
                  <a:pt x="25" y="59"/>
                </a:lnTo>
                <a:lnTo>
                  <a:pt x="34" y="67"/>
                </a:lnTo>
                <a:lnTo>
                  <a:pt x="42" y="67"/>
                </a:lnTo>
                <a:lnTo>
                  <a:pt x="51" y="76"/>
                </a:lnTo>
                <a:lnTo>
                  <a:pt x="59" y="84"/>
                </a:lnTo>
                <a:lnTo>
                  <a:pt x="59" y="84"/>
                </a:lnTo>
                <a:lnTo>
                  <a:pt x="68" y="93"/>
                </a:lnTo>
                <a:lnTo>
                  <a:pt x="68" y="110"/>
                </a:lnTo>
                <a:lnTo>
                  <a:pt x="76" y="118"/>
                </a:lnTo>
                <a:lnTo>
                  <a:pt x="68" y="135"/>
                </a:lnTo>
                <a:lnTo>
                  <a:pt x="68" y="143"/>
                </a:lnTo>
                <a:lnTo>
                  <a:pt x="51" y="152"/>
                </a:lnTo>
                <a:lnTo>
                  <a:pt x="51" y="152"/>
                </a:lnTo>
                <a:lnTo>
                  <a:pt x="42" y="152"/>
                </a:lnTo>
                <a:lnTo>
                  <a:pt x="34" y="152"/>
                </a:lnTo>
                <a:lnTo>
                  <a:pt x="34" y="152"/>
                </a:lnTo>
                <a:lnTo>
                  <a:pt x="34" y="152"/>
                </a:lnTo>
                <a:lnTo>
                  <a:pt x="34" y="152"/>
                </a:lnTo>
                <a:lnTo>
                  <a:pt x="34" y="152"/>
                </a:lnTo>
                <a:lnTo>
                  <a:pt x="34" y="160"/>
                </a:lnTo>
                <a:lnTo>
                  <a:pt x="25" y="16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0" name="Freeform 70"/>
          <p:cNvSpPr>
            <a:spLocks/>
          </p:cNvSpPr>
          <p:nvPr/>
        </p:nvSpPr>
        <p:spPr bwMode="auto">
          <a:xfrm>
            <a:off x="3622182" y="4247163"/>
            <a:ext cx="27663" cy="30696"/>
          </a:xfrm>
          <a:custGeom>
            <a:avLst/>
            <a:gdLst>
              <a:gd name="T0" fmla="*/ 0 w 17"/>
              <a:gd name="T1" fmla="*/ 0 h 25"/>
              <a:gd name="T2" fmla="*/ 9 w 17"/>
              <a:gd name="T3" fmla="*/ 0 h 25"/>
              <a:gd name="T4" fmla="*/ 9 w 17"/>
              <a:gd name="T5" fmla="*/ 0 h 25"/>
              <a:gd name="T6" fmla="*/ 9 w 17"/>
              <a:gd name="T7" fmla="*/ 8 h 25"/>
              <a:gd name="T8" fmla="*/ 17 w 17"/>
              <a:gd name="T9" fmla="*/ 8 h 25"/>
              <a:gd name="T10" fmla="*/ 17 w 17"/>
              <a:gd name="T11" fmla="*/ 17 h 25"/>
              <a:gd name="T12" fmla="*/ 17 w 17"/>
              <a:gd name="T13" fmla="*/ 17 h 25"/>
              <a:gd name="T14" fmla="*/ 17 w 17"/>
              <a:gd name="T15" fmla="*/ 17 h 25"/>
              <a:gd name="T16" fmla="*/ 9 w 17"/>
              <a:gd name="T17" fmla="*/ 25 h 25"/>
              <a:gd name="T18" fmla="*/ 9 w 17"/>
              <a:gd name="T19" fmla="*/ 25 h 25"/>
              <a:gd name="T20" fmla="*/ 9 w 17"/>
              <a:gd name="T21" fmla="*/ 25 h 25"/>
              <a:gd name="T22" fmla="*/ 9 w 17"/>
              <a:gd name="T23" fmla="*/ 25 h 25"/>
              <a:gd name="T24" fmla="*/ 0 w 17"/>
              <a:gd name="T25" fmla="*/ 25 h 25"/>
              <a:gd name="T26" fmla="*/ 0 w 17"/>
              <a:gd name="T27" fmla="*/ 17 h 25"/>
              <a:gd name="T28" fmla="*/ 0 w 17"/>
              <a:gd name="T29" fmla="*/ 17 h 25"/>
              <a:gd name="T30" fmla="*/ 0 w 17"/>
              <a:gd name="T31" fmla="*/ 8 h 25"/>
              <a:gd name="T32" fmla="*/ 0 w 17"/>
              <a:gd name="T33" fmla="*/ 8 h 25"/>
              <a:gd name="T34" fmla="*/ 0 w 17"/>
              <a:gd name="T35" fmla="*/ 0 h 25"/>
              <a:gd name="T36" fmla="*/ 0 w 17"/>
              <a:gd name="T37" fmla="*/ 0 h 25"/>
              <a:gd name="T38" fmla="*/ 0 w 17"/>
              <a:gd name="T39" fmla="*/ 0 h 25"/>
              <a:gd name="T40" fmla="*/ 0 w 17"/>
              <a:gd name="T4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25">
                <a:moveTo>
                  <a:pt x="0" y="0"/>
                </a:moveTo>
                <a:lnTo>
                  <a:pt x="9" y="0"/>
                </a:lnTo>
                <a:lnTo>
                  <a:pt x="9" y="0"/>
                </a:lnTo>
                <a:lnTo>
                  <a:pt x="9" y="8"/>
                </a:lnTo>
                <a:lnTo>
                  <a:pt x="17" y="8"/>
                </a:lnTo>
                <a:lnTo>
                  <a:pt x="17" y="17"/>
                </a:lnTo>
                <a:lnTo>
                  <a:pt x="17" y="17"/>
                </a:lnTo>
                <a:lnTo>
                  <a:pt x="17" y="17"/>
                </a:lnTo>
                <a:lnTo>
                  <a:pt x="9" y="25"/>
                </a:lnTo>
                <a:lnTo>
                  <a:pt x="9" y="25"/>
                </a:lnTo>
                <a:lnTo>
                  <a:pt x="9" y="25"/>
                </a:lnTo>
                <a:lnTo>
                  <a:pt x="9" y="25"/>
                </a:lnTo>
                <a:lnTo>
                  <a:pt x="0" y="25"/>
                </a:lnTo>
                <a:lnTo>
                  <a:pt x="0" y="17"/>
                </a:lnTo>
                <a:lnTo>
                  <a:pt x="0" y="17"/>
                </a:lnTo>
                <a:lnTo>
                  <a:pt x="0" y="8"/>
                </a:lnTo>
                <a:lnTo>
                  <a:pt x="0" y="8"/>
                </a:lnTo>
                <a:lnTo>
                  <a:pt x="0" y="0"/>
                </a:lnTo>
                <a:lnTo>
                  <a:pt x="0" y="0"/>
                </a:lnTo>
                <a:lnTo>
                  <a:pt x="0"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1" name="Freeform 71"/>
          <p:cNvSpPr>
            <a:spLocks noEditPoints="1"/>
          </p:cNvSpPr>
          <p:nvPr/>
        </p:nvSpPr>
        <p:spPr bwMode="auto">
          <a:xfrm>
            <a:off x="3664489" y="4081402"/>
            <a:ext cx="164349" cy="175584"/>
          </a:xfrm>
          <a:custGeom>
            <a:avLst/>
            <a:gdLst>
              <a:gd name="T0" fmla="*/ 33 w 101"/>
              <a:gd name="T1" fmla="*/ 143 h 143"/>
              <a:gd name="T2" fmla="*/ 33 w 101"/>
              <a:gd name="T3" fmla="*/ 143 h 143"/>
              <a:gd name="T4" fmla="*/ 33 w 101"/>
              <a:gd name="T5" fmla="*/ 135 h 143"/>
              <a:gd name="T6" fmla="*/ 42 w 101"/>
              <a:gd name="T7" fmla="*/ 135 h 143"/>
              <a:gd name="T8" fmla="*/ 42 w 101"/>
              <a:gd name="T9" fmla="*/ 127 h 143"/>
              <a:gd name="T10" fmla="*/ 33 w 101"/>
              <a:gd name="T11" fmla="*/ 127 h 143"/>
              <a:gd name="T12" fmla="*/ 25 w 101"/>
              <a:gd name="T13" fmla="*/ 76 h 143"/>
              <a:gd name="T14" fmla="*/ 17 w 101"/>
              <a:gd name="T15" fmla="*/ 84 h 143"/>
              <a:gd name="T16" fmla="*/ 8 w 101"/>
              <a:gd name="T17" fmla="*/ 68 h 143"/>
              <a:gd name="T18" fmla="*/ 25 w 101"/>
              <a:gd name="T19" fmla="*/ 68 h 143"/>
              <a:gd name="T20" fmla="*/ 8 w 101"/>
              <a:gd name="T21" fmla="*/ 17 h 143"/>
              <a:gd name="T22" fmla="*/ 8 w 101"/>
              <a:gd name="T23" fmla="*/ 17 h 143"/>
              <a:gd name="T24" fmla="*/ 8 w 101"/>
              <a:gd name="T25" fmla="*/ 9 h 143"/>
              <a:gd name="T26" fmla="*/ 8 w 101"/>
              <a:gd name="T27" fmla="*/ 9 h 143"/>
              <a:gd name="T28" fmla="*/ 0 w 101"/>
              <a:gd name="T29" fmla="*/ 9 h 143"/>
              <a:gd name="T30" fmla="*/ 0 w 101"/>
              <a:gd name="T31" fmla="*/ 9 h 143"/>
              <a:gd name="T32" fmla="*/ 0 w 101"/>
              <a:gd name="T33" fmla="*/ 9 h 143"/>
              <a:gd name="T34" fmla="*/ 0 w 101"/>
              <a:gd name="T35" fmla="*/ 9 h 143"/>
              <a:gd name="T36" fmla="*/ 25 w 101"/>
              <a:gd name="T37" fmla="*/ 0 h 143"/>
              <a:gd name="T38" fmla="*/ 50 w 101"/>
              <a:gd name="T39" fmla="*/ 0 h 143"/>
              <a:gd name="T40" fmla="*/ 67 w 101"/>
              <a:gd name="T41" fmla="*/ 9 h 143"/>
              <a:gd name="T42" fmla="*/ 84 w 101"/>
              <a:gd name="T43" fmla="*/ 25 h 143"/>
              <a:gd name="T44" fmla="*/ 92 w 101"/>
              <a:gd name="T45" fmla="*/ 59 h 143"/>
              <a:gd name="T46" fmla="*/ 101 w 101"/>
              <a:gd name="T47" fmla="*/ 84 h 143"/>
              <a:gd name="T48" fmla="*/ 92 w 101"/>
              <a:gd name="T49" fmla="*/ 110 h 143"/>
              <a:gd name="T50" fmla="*/ 84 w 101"/>
              <a:gd name="T51" fmla="*/ 127 h 143"/>
              <a:gd name="T52" fmla="*/ 67 w 101"/>
              <a:gd name="T53" fmla="*/ 135 h 143"/>
              <a:gd name="T54" fmla="*/ 33 w 101"/>
              <a:gd name="T55" fmla="*/ 143 h 143"/>
              <a:gd name="T56" fmla="*/ 33 w 101"/>
              <a:gd name="T57" fmla="*/ 59 h 143"/>
              <a:gd name="T58" fmla="*/ 50 w 101"/>
              <a:gd name="T59" fmla="*/ 59 h 143"/>
              <a:gd name="T60" fmla="*/ 50 w 101"/>
              <a:gd name="T61" fmla="*/ 76 h 143"/>
              <a:gd name="T62" fmla="*/ 42 w 101"/>
              <a:gd name="T63" fmla="*/ 76 h 143"/>
              <a:gd name="T64" fmla="*/ 50 w 101"/>
              <a:gd name="T65" fmla="*/ 118 h 143"/>
              <a:gd name="T66" fmla="*/ 50 w 101"/>
              <a:gd name="T67" fmla="*/ 127 h 143"/>
              <a:gd name="T68" fmla="*/ 50 w 101"/>
              <a:gd name="T69" fmla="*/ 127 h 143"/>
              <a:gd name="T70" fmla="*/ 59 w 101"/>
              <a:gd name="T71" fmla="*/ 127 h 143"/>
              <a:gd name="T72" fmla="*/ 59 w 101"/>
              <a:gd name="T73" fmla="*/ 127 h 143"/>
              <a:gd name="T74" fmla="*/ 76 w 101"/>
              <a:gd name="T75" fmla="*/ 118 h 143"/>
              <a:gd name="T76" fmla="*/ 84 w 101"/>
              <a:gd name="T77" fmla="*/ 101 h 143"/>
              <a:gd name="T78" fmla="*/ 84 w 101"/>
              <a:gd name="T79" fmla="*/ 84 h 143"/>
              <a:gd name="T80" fmla="*/ 84 w 101"/>
              <a:gd name="T81" fmla="*/ 59 h 143"/>
              <a:gd name="T82" fmla="*/ 76 w 101"/>
              <a:gd name="T83" fmla="*/ 34 h 143"/>
              <a:gd name="T84" fmla="*/ 59 w 101"/>
              <a:gd name="T85" fmla="*/ 17 h 143"/>
              <a:gd name="T86" fmla="*/ 42 w 101"/>
              <a:gd name="T87" fmla="*/ 9 h 143"/>
              <a:gd name="T88" fmla="*/ 25 w 101"/>
              <a:gd name="T89" fmla="*/ 9 h 143"/>
              <a:gd name="T90" fmla="*/ 25 w 101"/>
              <a:gd name="T91" fmla="*/ 9 h 143"/>
              <a:gd name="T92" fmla="*/ 25 w 101"/>
              <a:gd name="T93" fmla="*/ 9 h 143"/>
              <a:gd name="T94" fmla="*/ 25 w 101"/>
              <a:gd name="T95" fmla="*/ 9 h 143"/>
              <a:gd name="T96" fmla="*/ 25 w 101"/>
              <a:gd name="T97" fmla="*/ 17 h 143"/>
              <a:gd name="T98" fmla="*/ 33 w 101"/>
              <a:gd name="T99" fmla="*/ 5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143">
                <a:moveTo>
                  <a:pt x="33" y="143"/>
                </a:moveTo>
                <a:lnTo>
                  <a:pt x="33" y="143"/>
                </a:lnTo>
                <a:lnTo>
                  <a:pt x="33" y="135"/>
                </a:lnTo>
                <a:lnTo>
                  <a:pt x="42" y="135"/>
                </a:lnTo>
                <a:lnTo>
                  <a:pt x="42" y="127"/>
                </a:lnTo>
                <a:lnTo>
                  <a:pt x="33" y="127"/>
                </a:lnTo>
                <a:lnTo>
                  <a:pt x="25" y="76"/>
                </a:lnTo>
                <a:lnTo>
                  <a:pt x="17" y="84"/>
                </a:lnTo>
                <a:lnTo>
                  <a:pt x="8" y="68"/>
                </a:lnTo>
                <a:lnTo>
                  <a:pt x="25" y="68"/>
                </a:lnTo>
                <a:lnTo>
                  <a:pt x="8" y="17"/>
                </a:lnTo>
                <a:lnTo>
                  <a:pt x="8" y="17"/>
                </a:lnTo>
                <a:lnTo>
                  <a:pt x="8" y="9"/>
                </a:lnTo>
                <a:lnTo>
                  <a:pt x="8" y="9"/>
                </a:lnTo>
                <a:lnTo>
                  <a:pt x="0" y="9"/>
                </a:lnTo>
                <a:lnTo>
                  <a:pt x="0" y="9"/>
                </a:lnTo>
                <a:lnTo>
                  <a:pt x="0" y="9"/>
                </a:lnTo>
                <a:lnTo>
                  <a:pt x="0" y="9"/>
                </a:lnTo>
                <a:lnTo>
                  <a:pt x="25" y="0"/>
                </a:lnTo>
                <a:lnTo>
                  <a:pt x="50" y="0"/>
                </a:lnTo>
                <a:lnTo>
                  <a:pt x="67" y="9"/>
                </a:lnTo>
                <a:lnTo>
                  <a:pt x="84" y="25"/>
                </a:lnTo>
                <a:lnTo>
                  <a:pt x="92" y="59"/>
                </a:lnTo>
                <a:lnTo>
                  <a:pt x="101" y="84"/>
                </a:lnTo>
                <a:lnTo>
                  <a:pt x="92" y="110"/>
                </a:lnTo>
                <a:lnTo>
                  <a:pt x="84" y="127"/>
                </a:lnTo>
                <a:lnTo>
                  <a:pt x="67" y="135"/>
                </a:lnTo>
                <a:lnTo>
                  <a:pt x="33" y="143"/>
                </a:lnTo>
                <a:close/>
                <a:moveTo>
                  <a:pt x="33" y="59"/>
                </a:moveTo>
                <a:lnTo>
                  <a:pt x="50" y="59"/>
                </a:lnTo>
                <a:lnTo>
                  <a:pt x="50" y="76"/>
                </a:lnTo>
                <a:lnTo>
                  <a:pt x="42" y="76"/>
                </a:lnTo>
                <a:lnTo>
                  <a:pt x="50" y="118"/>
                </a:lnTo>
                <a:lnTo>
                  <a:pt x="50" y="127"/>
                </a:lnTo>
                <a:lnTo>
                  <a:pt x="50" y="127"/>
                </a:lnTo>
                <a:lnTo>
                  <a:pt x="59" y="127"/>
                </a:lnTo>
                <a:lnTo>
                  <a:pt x="59" y="127"/>
                </a:lnTo>
                <a:lnTo>
                  <a:pt x="76" y="118"/>
                </a:lnTo>
                <a:lnTo>
                  <a:pt x="84" y="101"/>
                </a:lnTo>
                <a:lnTo>
                  <a:pt x="84" y="84"/>
                </a:lnTo>
                <a:lnTo>
                  <a:pt x="84" y="59"/>
                </a:lnTo>
                <a:lnTo>
                  <a:pt x="76" y="34"/>
                </a:lnTo>
                <a:lnTo>
                  <a:pt x="59" y="17"/>
                </a:lnTo>
                <a:lnTo>
                  <a:pt x="42" y="9"/>
                </a:lnTo>
                <a:lnTo>
                  <a:pt x="25" y="9"/>
                </a:lnTo>
                <a:lnTo>
                  <a:pt x="25" y="9"/>
                </a:lnTo>
                <a:lnTo>
                  <a:pt x="25" y="9"/>
                </a:lnTo>
                <a:lnTo>
                  <a:pt x="25" y="9"/>
                </a:lnTo>
                <a:lnTo>
                  <a:pt x="25" y="17"/>
                </a:lnTo>
                <a:lnTo>
                  <a:pt x="33" y="59"/>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2" name="Freeform 72"/>
          <p:cNvSpPr>
            <a:spLocks/>
          </p:cNvSpPr>
          <p:nvPr/>
        </p:nvSpPr>
        <p:spPr bwMode="auto">
          <a:xfrm>
            <a:off x="3814193" y="4102276"/>
            <a:ext cx="123668" cy="124014"/>
          </a:xfrm>
          <a:custGeom>
            <a:avLst/>
            <a:gdLst>
              <a:gd name="T0" fmla="*/ 51 w 76"/>
              <a:gd name="T1" fmla="*/ 0 h 101"/>
              <a:gd name="T2" fmla="*/ 68 w 76"/>
              <a:gd name="T3" fmla="*/ 67 h 101"/>
              <a:gd name="T4" fmla="*/ 68 w 76"/>
              <a:gd name="T5" fmla="*/ 76 h 101"/>
              <a:gd name="T6" fmla="*/ 68 w 76"/>
              <a:gd name="T7" fmla="*/ 76 h 101"/>
              <a:gd name="T8" fmla="*/ 76 w 76"/>
              <a:gd name="T9" fmla="*/ 84 h 101"/>
              <a:gd name="T10" fmla="*/ 76 w 76"/>
              <a:gd name="T11" fmla="*/ 84 h 101"/>
              <a:gd name="T12" fmla="*/ 76 w 76"/>
              <a:gd name="T13" fmla="*/ 84 h 101"/>
              <a:gd name="T14" fmla="*/ 68 w 76"/>
              <a:gd name="T15" fmla="*/ 101 h 101"/>
              <a:gd name="T16" fmla="*/ 60 w 76"/>
              <a:gd name="T17" fmla="*/ 76 h 101"/>
              <a:gd name="T18" fmla="*/ 60 w 76"/>
              <a:gd name="T19" fmla="*/ 84 h 101"/>
              <a:gd name="T20" fmla="*/ 60 w 76"/>
              <a:gd name="T21" fmla="*/ 93 h 101"/>
              <a:gd name="T22" fmla="*/ 60 w 76"/>
              <a:gd name="T23" fmla="*/ 93 h 101"/>
              <a:gd name="T24" fmla="*/ 51 w 76"/>
              <a:gd name="T25" fmla="*/ 101 h 101"/>
              <a:gd name="T26" fmla="*/ 51 w 76"/>
              <a:gd name="T27" fmla="*/ 101 h 101"/>
              <a:gd name="T28" fmla="*/ 43 w 76"/>
              <a:gd name="T29" fmla="*/ 101 h 101"/>
              <a:gd name="T30" fmla="*/ 34 w 76"/>
              <a:gd name="T31" fmla="*/ 93 h 101"/>
              <a:gd name="T32" fmla="*/ 26 w 76"/>
              <a:gd name="T33" fmla="*/ 84 h 101"/>
              <a:gd name="T34" fmla="*/ 26 w 76"/>
              <a:gd name="T35" fmla="*/ 76 h 101"/>
              <a:gd name="T36" fmla="*/ 17 w 76"/>
              <a:gd name="T37" fmla="*/ 25 h 101"/>
              <a:gd name="T38" fmla="*/ 9 w 76"/>
              <a:gd name="T39" fmla="*/ 17 h 101"/>
              <a:gd name="T40" fmla="*/ 9 w 76"/>
              <a:gd name="T41" fmla="*/ 17 h 101"/>
              <a:gd name="T42" fmla="*/ 9 w 76"/>
              <a:gd name="T43" fmla="*/ 17 h 101"/>
              <a:gd name="T44" fmla="*/ 0 w 76"/>
              <a:gd name="T45" fmla="*/ 17 h 101"/>
              <a:gd name="T46" fmla="*/ 0 w 76"/>
              <a:gd name="T47" fmla="*/ 8 h 101"/>
              <a:gd name="T48" fmla="*/ 17 w 76"/>
              <a:gd name="T49" fmla="*/ 8 h 101"/>
              <a:gd name="T50" fmla="*/ 34 w 76"/>
              <a:gd name="T51" fmla="*/ 76 h 101"/>
              <a:gd name="T52" fmla="*/ 34 w 76"/>
              <a:gd name="T53" fmla="*/ 76 h 101"/>
              <a:gd name="T54" fmla="*/ 43 w 76"/>
              <a:gd name="T55" fmla="*/ 84 h 101"/>
              <a:gd name="T56" fmla="*/ 43 w 76"/>
              <a:gd name="T57" fmla="*/ 84 h 101"/>
              <a:gd name="T58" fmla="*/ 51 w 76"/>
              <a:gd name="T59" fmla="*/ 84 h 101"/>
              <a:gd name="T60" fmla="*/ 51 w 76"/>
              <a:gd name="T61" fmla="*/ 84 h 101"/>
              <a:gd name="T62" fmla="*/ 51 w 76"/>
              <a:gd name="T63" fmla="*/ 84 h 101"/>
              <a:gd name="T64" fmla="*/ 60 w 76"/>
              <a:gd name="T65" fmla="*/ 84 h 101"/>
              <a:gd name="T66" fmla="*/ 60 w 76"/>
              <a:gd name="T67" fmla="*/ 84 h 101"/>
              <a:gd name="T68" fmla="*/ 60 w 76"/>
              <a:gd name="T69" fmla="*/ 84 h 101"/>
              <a:gd name="T70" fmla="*/ 60 w 76"/>
              <a:gd name="T71" fmla="*/ 76 h 101"/>
              <a:gd name="T72" fmla="*/ 60 w 76"/>
              <a:gd name="T73" fmla="*/ 76 h 101"/>
              <a:gd name="T74" fmla="*/ 60 w 76"/>
              <a:gd name="T75" fmla="*/ 76 h 101"/>
              <a:gd name="T76" fmla="*/ 60 w 76"/>
              <a:gd name="T77" fmla="*/ 76 h 101"/>
              <a:gd name="T78" fmla="*/ 60 w 76"/>
              <a:gd name="T79" fmla="*/ 67 h 101"/>
              <a:gd name="T80" fmla="*/ 60 w 76"/>
              <a:gd name="T81" fmla="*/ 67 h 101"/>
              <a:gd name="T82" fmla="*/ 60 w 76"/>
              <a:gd name="T83" fmla="*/ 67 h 101"/>
              <a:gd name="T84" fmla="*/ 43 w 76"/>
              <a:gd name="T85" fmla="*/ 17 h 101"/>
              <a:gd name="T86" fmla="*/ 43 w 76"/>
              <a:gd name="T87" fmla="*/ 17 h 101"/>
              <a:gd name="T88" fmla="*/ 43 w 76"/>
              <a:gd name="T89" fmla="*/ 8 h 101"/>
              <a:gd name="T90" fmla="*/ 34 w 76"/>
              <a:gd name="T91" fmla="*/ 8 h 101"/>
              <a:gd name="T92" fmla="*/ 34 w 76"/>
              <a:gd name="T93" fmla="*/ 8 h 101"/>
              <a:gd name="T94" fmla="*/ 34 w 76"/>
              <a:gd name="T95" fmla="*/ 8 h 101"/>
              <a:gd name="T96" fmla="*/ 51 w 76"/>
              <a:gd name="T9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 h="101">
                <a:moveTo>
                  <a:pt x="51" y="0"/>
                </a:moveTo>
                <a:lnTo>
                  <a:pt x="68" y="67"/>
                </a:lnTo>
                <a:lnTo>
                  <a:pt x="68" y="76"/>
                </a:lnTo>
                <a:lnTo>
                  <a:pt x="68" y="76"/>
                </a:lnTo>
                <a:lnTo>
                  <a:pt x="76" y="84"/>
                </a:lnTo>
                <a:lnTo>
                  <a:pt x="76" y="84"/>
                </a:lnTo>
                <a:lnTo>
                  <a:pt x="76" y="84"/>
                </a:lnTo>
                <a:lnTo>
                  <a:pt x="68" y="101"/>
                </a:lnTo>
                <a:lnTo>
                  <a:pt x="60" y="76"/>
                </a:lnTo>
                <a:lnTo>
                  <a:pt x="60" y="84"/>
                </a:lnTo>
                <a:lnTo>
                  <a:pt x="60" y="93"/>
                </a:lnTo>
                <a:lnTo>
                  <a:pt x="60" y="93"/>
                </a:lnTo>
                <a:lnTo>
                  <a:pt x="51" y="101"/>
                </a:lnTo>
                <a:lnTo>
                  <a:pt x="51" y="101"/>
                </a:lnTo>
                <a:lnTo>
                  <a:pt x="43" y="101"/>
                </a:lnTo>
                <a:lnTo>
                  <a:pt x="34" y="93"/>
                </a:lnTo>
                <a:lnTo>
                  <a:pt x="26" y="84"/>
                </a:lnTo>
                <a:lnTo>
                  <a:pt x="26" y="76"/>
                </a:lnTo>
                <a:lnTo>
                  <a:pt x="17" y="25"/>
                </a:lnTo>
                <a:lnTo>
                  <a:pt x="9" y="17"/>
                </a:lnTo>
                <a:lnTo>
                  <a:pt x="9" y="17"/>
                </a:lnTo>
                <a:lnTo>
                  <a:pt x="9" y="17"/>
                </a:lnTo>
                <a:lnTo>
                  <a:pt x="0" y="17"/>
                </a:lnTo>
                <a:lnTo>
                  <a:pt x="0" y="8"/>
                </a:lnTo>
                <a:lnTo>
                  <a:pt x="17" y="8"/>
                </a:lnTo>
                <a:lnTo>
                  <a:pt x="34" y="76"/>
                </a:lnTo>
                <a:lnTo>
                  <a:pt x="34" y="76"/>
                </a:lnTo>
                <a:lnTo>
                  <a:pt x="43" y="84"/>
                </a:lnTo>
                <a:lnTo>
                  <a:pt x="43" y="84"/>
                </a:lnTo>
                <a:lnTo>
                  <a:pt x="51" y="84"/>
                </a:lnTo>
                <a:lnTo>
                  <a:pt x="51" y="84"/>
                </a:lnTo>
                <a:lnTo>
                  <a:pt x="51" y="84"/>
                </a:lnTo>
                <a:lnTo>
                  <a:pt x="60" y="84"/>
                </a:lnTo>
                <a:lnTo>
                  <a:pt x="60" y="84"/>
                </a:lnTo>
                <a:lnTo>
                  <a:pt x="60" y="84"/>
                </a:lnTo>
                <a:lnTo>
                  <a:pt x="60" y="76"/>
                </a:lnTo>
                <a:lnTo>
                  <a:pt x="60" y="76"/>
                </a:lnTo>
                <a:lnTo>
                  <a:pt x="60" y="76"/>
                </a:lnTo>
                <a:lnTo>
                  <a:pt x="60" y="76"/>
                </a:lnTo>
                <a:lnTo>
                  <a:pt x="60" y="67"/>
                </a:lnTo>
                <a:lnTo>
                  <a:pt x="60" y="67"/>
                </a:lnTo>
                <a:lnTo>
                  <a:pt x="60" y="67"/>
                </a:lnTo>
                <a:lnTo>
                  <a:pt x="43" y="17"/>
                </a:lnTo>
                <a:lnTo>
                  <a:pt x="43" y="17"/>
                </a:lnTo>
                <a:lnTo>
                  <a:pt x="43" y="8"/>
                </a:lnTo>
                <a:lnTo>
                  <a:pt x="34" y="8"/>
                </a:lnTo>
                <a:lnTo>
                  <a:pt x="34" y="8"/>
                </a:lnTo>
                <a:lnTo>
                  <a:pt x="34" y="8"/>
                </a:lnTo>
                <a:lnTo>
                  <a:pt x="5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3" name="Freeform 73"/>
          <p:cNvSpPr>
            <a:spLocks noEditPoints="1"/>
          </p:cNvSpPr>
          <p:nvPr/>
        </p:nvSpPr>
        <p:spPr bwMode="auto">
          <a:xfrm>
            <a:off x="3937862" y="4008959"/>
            <a:ext cx="82988" cy="196457"/>
          </a:xfrm>
          <a:custGeom>
            <a:avLst/>
            <a:gdLst>
              <a:gd name="T0" fmla="*/ 51 w 51"/>
              <a:gd name="T1" fmla="*/ 101 h 160"/>
              <a:gd name="T2" fmla="*/ 51 w 51"/>
              <a:gd name="T3" fmla="*/ 118 h 160"/>
              <a:gd name="T4" fmla="*/ 51 w 51"/>
              <a:gd name="T5" fmla="*/ 143 h 160"/>
              <a:gd name="T6" fmla="*/ 51 w 51"/>
              <a:gd name="T7" fmla="*/ 152 h 160"/>
              <a:gd name="T8" fmla="*/ 34 w 51"/>
              <a:gd name="T9" fmla="*/ 160 h 160"/>
              <a:gd name="T10" fmla="*/ 26 w 51"/>
              <a:gd name="T11" fmla="*/ 160 h 160"/>
              <a:gd name="T12" fmla="*/ 17 w 51"/>
              <a:gd name="T13" fmla="*/ 152 h 160"/>
              <a:gd name="T14" fmla="*/ 9 w 51"/>
              <a:gd name="T15" fmla="*/ 135 h 160"/>
              <a:gd name="T16" fmla="*/ 0 w 51"/>
              <a:gd name="T17" fmla="*/ 118 h 160"/>
              <a:gd name="T18" fmla="*/ 0 w 51"/>
              <a:gd name="T19" fmla="*/ 101 h 160"/>
              <a:gd name="T20" fmla="*/ 0 w 51"/>
              <a:gd name="T21" fmla="*/ 84 h 160"/>
              <a:gd name="T22" fmla="*/ 0 w 51"/>
              <a:gd name="T23" fmla="*/ 68 h 160"/>
              <a:gd name="T24" fmla="*/ 17 w 51"/>
              <a:gd name="T25" fmla="*/ 68 h 160"/>
              <a:gd name="T26" fmla="*/ 26 w 51"/>
              <a:gd name="T27" fmla="*/ 68 h 160"/>
              <a:gd name="T28" fmla="*/ 34 w 51"/>
              <a:gd name="T29" fmla="*/ 68 h 160"/>
              <a:gd name="T30" fmla="*/ 43 w 51"/>
              <a:gd name="T31" fmla="*/ 84 h 160"/>
              <a:gd name="T32" fmla="*/ 51 w 51"/>
              <a:gd name="T33" fmla="*/ 101 h 160"/>
              <a:gd name="T34" fmla="*/ 43 w 51"/>
              <a:gd name="T35" fmla="*/ 118 h 160"/>
              <a:gd name="T36" fmla="*/ 43 w 51"/>
              <a:gd name="T37" fmla="*/ 101 h 160"/>
              <a:gd name="T38" fmla="*/ 34 w 51"/>
              <a:gd name="T39" fmla="*/ 93 h 160"/>
              <a:gd name="T40" fmla="*/ 34 w 51"/>
              <a:gd name="T41" fmla="*/ 84 h 160"/>
              <a:gd name="T42" fmla="*/ 26 w 51"/>
              <a:gd name="T43" fmla="*/ 76 h 160"/>
              <a:gd name="T44" fmla="*/ 17 w 51"/>
              <a:gd name="T45" fmla="*/ 68 h 160"/>
              <a:gd name="T46" fmla="*/ 17 w 51"/>
              <a:gd name="T47" fmla="*/ 68 h 160"/>
              <a:gd name="T48" fmla="*/ 9 w 51"/>
              <a:gd name="T49" fmla="*/ 76 h 160"/>
              <a:gd name="T50" fmla="*/ 9 w 51"/>
              <a:gd name="T51" fmla="*/ 84 h 160"/>
              <a:gd name="T52" fmla="*/ 9 w 51"/>
              <a:gd name="T53" fmla="*/ 93 h 160"/>
              <a:gd name="T54" fmla="*/ 9 w 51"/>
              <a:gd name="T55" fmla="*/ 110 h 160"/>
              <a:gd name="T56" fmla="*/ 17 w 51"/>
              <a:gd name="T57" fmla="*/ 127 h 160"/>
              <a:gd name="T58" fmla="*/ 26 w 51"/>
              <a:gd name="T59" fmla="*/ 143 h 160"/>
              <a:gd name="T60" fmla="*/ 34 w 51"/>
              <a:gd name="T61" fmla="*/ 152 h 160"/>
              <a:gd name="T62" fmla="*/ 43 w 51"/>
              <a:gd name="T63" fmla="*/ 152 h 160"/>
              <a:gd name="T64" fmla="*/ 43 w 51"/>
              <a:gd name="T65" fmla="*/ 152 h 160"/>
              <a:gd name="T66" fmla="*/ 43 w 51"/>
              <a:gd name="T67" fmla="*/ 143 h 160"/>
              <a:gd name="T68" fmla="*/ 43 w 51"/>
              <a:gd name="T69" fmla="*/ 127 h 160"/>
              <a:gd name="T70" fmla="*/ 43 w 51"/>
              <a:gd name="T71" fmla="*/ 118 h 160"/>
              <a:gd name="T72" fmla="*/ 0 w 51"/>
              <a:gd name="T73" fmla="*/ 59 h 160"/>
              <a:gd name="T74" fmla="*/ 0 w 51"/>
              <a:gd name="T75" fmla="*/ 59 h 160"/>
              <a:gd name="T76" fmla="*/ 0 w 51"/>
              <a:gd name="T77" fmla="*/ 34 h 160"/>
              <a:gd name="T78" fmla="*/ 9 w 51"/>
              <a:gd name="T79" fmla="*/ 34 h 160"/>
              <a:gd name="T80" fmla="*/ 26 w 51"/>
              <a:gd name="T81" fmla="*/ 59 h 160"/>
              <a:gd name="T82" fmla="*/ 26 w 51"/>
              <a:gd name="T83" fmla="*/ 59 h 160"/>
              <a:gd name="T84" fmla="*/ 9 w 51"/>
              <a:gd name="T85" fmla="*/ 42 h 160"/>
              <a:gd name="T86" fmla="*/ 0 w 51"/>
              <a:gd name="T87" fmla="*/ 59 h 160"/>
              <a:gd name="T88" fmla="*/ 26 w 51"/>
              <a:gd name="T89" fmla="*/ 34 h 160"/>
              <a:gd name="T90" fmla="*/ 17 w 51"/>
              <a:gd name="T91" fmla="*/ 34 h 160"/>
              <a:gd name="T92" fmla="*/ 26 w 51"/>
              <a:gd name="T93" fmla="*/ 8 h 160"/>
              <a:gd name="T94" fmla="*/ 26 w 51"/>
              <a:gd name="T95" fmla="*/ 8 h 160"/>
              <a:gd name="T96" fmla="*/ 26 w 51"/>
              <a:gd name="T97" fmla="*/ 8 h 160"/>
              <a:gd name="T98" fmla="*/ 26 w 51"/>
              <a:gd name="T99" fmla="*/ 0 h 160"/>
              <a:gd name="T100" fmla="*/ 34 w 51"/>
              <a:gd name="T101" fmla="*/ 0 h 160"/>
              <a:gd name="T102" fmla="*/ 34 w 51"/>
              <a:gd name="T103" fmla="*/ 0 h 160"/>
              <a:gd name="T104" fmla="*/ 34 w 51"/>
              <a:gd name="T105" fmla="*/ 0 h 160"/>
              <a:gd name="T106" fmla="*/ 34 w 51"/>
              <a:gd name="T107" fmla="*/ 8 h 160"/>
              <a:gd name="T108" fmla="*/ 34 w 51"/>
              <a:gd name="T109" fmla="*/ 8 h 160"/>
              <a:gd name="T110" fmla="*/ 34 w 51"/>
              <a:gd name="T111" fmla="*/ 8 h 160"/>
              <a:gd name="T112" fmla="*/ 34 w 51"/>
              <a:gd name="T113" fmla="*/ 8 h 160"/>
              <a:gd name="T114" fmla="*/ 34 w 51"/>
              <a:gd name="T115" fmla="*/ 17 h 160"/>
              <a:gd name="T116" fmla="*/ 26 w 51"/>
              <a:gd name="T117" fmla="*/ 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1" h="160">
                <a:moveTo>
                  <a:pt x="51" y="101"/>
                </a:moveTo>
                <a:lnTo>
                  <a:pt x="51" y="118"/>
                </a:lnTo>
                <a:lnTo>
                  <a:pt x="51" y="143"/>
                </a:lnTo>
                <a:lnTo>
                  <a:pt x="51" y="152"/>
                </a:lnTo>
                <a:lnTo>
                  <a:pt x="34" y="160"/>
                </a:lnTo>
                <a:lnTo>
                  <a:pt x="26" y="160"/>
                </a:lnTo>
                <a:lnTo>
                  <a:pt x="17" y="152"/>
                </a:lnTo>
                <a:lnTo>
                  <a:pt x="9" y="135"/>
                </a:lnTo>
                <a:lnTo>
                  <a:pt x="0" y="118"/>
                </a:lnTo>
                <a:lnTo>
                  <a:pt x="0" y="101"/>
                </a:lnTo>
                <a:lnTo>
                  <a:pt x="0" y="84"/>
                </a:lnTo>
                <a:lnTo>
                  <a:pt x="0" y="68"/>
                </a:lnTo>
                <a:lnTo>
                  <a:pt x="17" y="68"/>
                </a:lnTo>
                <a:lnTo>
                  <a:pt x="26" y="68"/>
                </a:lnTo>
                <a:lnTo>
                  <a:pt x="34" y="68"/>
                </a:lnTo>
                <a:lnTo>
                  <a:pt x="43" y="84"/>
                </a:lnTo>
                <a:lnTo>
                  <a:pt x="51" y="101"/>
                </a:lnTo>
                <a:close/>
                <a:moveTo>
                  <a:pt x="43" y="118"/>
                </a:moveTo>
                <a:lnTo>
                  <a:pt x="43" y="101"/>
                </a:lnTo>
                <a:lnTo>
                  <a:pt x="34" y="93"/>
                </a:lnTo>
                <a:lnTo>
                  <a:pt x="34" y="84"/>
                </a:lnTo>
                <a:lnTo>
                  <a:pt x="26" y="76"/>
                </a:lnTo>
                <a:lnTo>
                  <a:pt x="17" y="68"/>
                </a:lnTo>
                <a:lnTo>
                  <a:pt x="17" y="68"/>
                </a:lnTo>
                <a:lnTo>
                  <a:pt x="9" y="76"/>
                </a:lnTo>
                <a:lnTo>
                  <a:pt x="9" y="84"/>
                </a:lnTo>
                <a:lnTo>
                  <a:pt x="9" y="93"/>
                </a:lnTo>
                <a:lnTo>
                  <a:pt x="9" y="110"/>
                </a:lnTo>
                <a:lnTo>
                  <a:pt x="17" y="127"/>
                </a:lnTo>
                <a:lnTo>
                  <a:pt x="26" y="143"/>
                </a:lnTo>
                <a:lnTo>
                  <a:pt x="34" y="152"/>
                </a:lnTo>
                <a:lnTo>
                  <a:pt x="43" y="152"/>
                </a:lnTo>
                <a:lnTo>
                  <a:pt x="43" y="152"/>
                </a:lnTo>
                <a:lnTo>
                  <a:pt x="43" y="143"/>
                </a:lnTo>
                <a:lnTo>
                  <a:pt x="43" y="127"/>
                </a:lnTo>
                <a:lnTo>
                  <a:pt x="43" y="118"/>
                </a:lnTo>
                <a:close/>
                <a:moveTo>
                  <a:pt x="0" y="59"/>
                </a:moveTo>
                <a:lnTo>
                  <a:pt x="0" y="59"/>
                </a:lnTo>
                <a:lnTo>
                  <a:pt x="0" y="34"/>
                </a:lnTo>
                <a:lnTo>
                  <a:pt x="9" y="34"/>
                </a:lnTo>
                <a:lnTo>
                  <a:pt x="26" y="59"/>
                </a:lnTo>
                <a:lnTo>
                  <a:pt x="26" y="59"/>
                </a:lnTo>
                <a:lnTo>
                  <a:pt x="9" y="42"/>
                </a:lnTo>
                <a:lnTo>
                  <a:pt x="0" y="59"/>
                </a:lnTo>
                <a:close/>
                <a:moveTo>
                  <a:pt x="26" y="34"/>
                </a:moveTo>
                <a:lnTo>
                  <a:pt x="17" y="34"/>
                </a:lnTo>
                <a:lnTo>
                  <a:pt x="26" y="8"/>
                </a:lnTo>
                <a:lnTo>
                  <a:pt x="26" y="8"/>
                </a:lnTo>
                <a:lnTo>
                  <a:pt x="26" y="8"/>
                </a:lnTo>
                <a:lnTo>
                  <a:pt x="26" y="0"/>
                </a:lnTo>
                <a:lnTo>
                  <a:pt x="34" y="0"/>
                </a:lnTo>
                <a:lnTo>
                  <a:pt x="34" y="0"/>
                </a:lnTo>
                <a:lnTo>
                  <a:pt x="34" y="0"/>
                </a:lnTo>
                <a:lnTo>
                  <a:pt x="34" y="8"/>
                </a:lnTo>
                <a:lnTo>
                  <a:pt x="34" y="8"/>
                </a:lnTo>
                <a:lnTo>
                  <a:pt x="34" y="8"/>
                </a:lnTo>
                <a:lnTo>
                  <a:pt x="34" y="8"/>
                </a:lnTo>
                <a:lnTo>
                  <a:pt x="34" y="17"/>
                </a:lnTo>
                <a:lnTo>
                  <a:pt x="26"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4" name="Freeform 74"/>
          <p:cNvSpPr>
            <a:spLocks/>
          </p:cNvSpPr>
          <p:nvPr/>
        </p:nvSpPr>
        <p:spPr bwMode="auto">
          <a:xfrm>
            <a:off x="4020850" y="4071579"/>
            <a:ext cx="123668" cy="124014"/>
          </a:xfrm>
          <a:custGeom>
            <a:avLst/>
            <a:gdLst>
              <a:gd name="T0" fmla="*/ 25 w 76"/>
              <a:gd name="T1" fmla="*/ 84 h 101"/>
              <a:gd name="T2" fmla="*/ 8 w 76"/>
              <a:gd name="T3" fmla="*/ 33 h 101"/>
              <a:gd name="T4" fmla="*/ 8 w 76"/>
              <a:gd name="T5" fmla="*/ 25 h 101"/>
              <a:gd name="T6" fmla="*/ 0 w 76"/>
              <a:gd name="T7" fmla="*/ 17 h 101"/>
              <a:gd name="T8" fmla="*/ 0 w 76"/>
              <a:gd name="T9" fmla="*/ 17 h 101"/>
              <a:gd name="T10" fmla="*/ 0 w 76"/>
              <a:gd name="T11" fmla="*/ 17 h 101"/>
              <a:gd name="T12" fmla="*/ 0 w 76"/>
              <a:gd name="T13" fmla="*/ 17 h 101"/>
              <a:gd name="T14" fmla="*/ 8 w 76"/>
              <a:gd name="T15" fmla="*/ 0 h 101"/>
              <a:gd name="T16" fmla="*/ 17 w 76"/>
              <a:gd name="T17" fmla="*/ 17 h 101"/>
              <a:gd name="T18" fmla="*/ 17 w 76"/>
              <a:gd name="T19" fmla="*/ 8 h 101"/>
              <a:gd name="T20" fmla="*/ 17 w 76"/>
              <a:gd name="T21" fmla="*/ 0 h 101"/>
              <a:gd name="T22" fmla="*/ 25 w 76"/>
              <a:gd name="T23" fmla="*/ 0 h 101"/>
              <a:gd name="T24" fmla="*/ 25 w 76"/>
              <a:gd name="T25" fmla="*/ 0 h 101"/>
              <a:gd name="T26" fmla="*/ 25 w 76"/>
              <a:gd name="T27" fmla="*/ 0 h 101"/>
              <a:gd name="T28" fmla="*/ 34 w 76"/>
              <a:gd name="T29" fmla="*/ 0 h 101"/>
              <a:gd name="T30" fmla="*/ 42 w 76"/>
              <a:gd name="T31" fmla="*/ 0 h 101"/>
              <a:gd name="T32" fmla="*/ 51 w 76"/>
              <a:gd name="T33" fmla="*/ 25 h 101"/>
              <a:gd name="T34" fmla="*/ 67 w 76"/>
              <a:gd name="T35" fmla="*/ 67 h 101"/>
              <a:gd name="T36" fmla="*/ 67 w 76"/>
              <a:gd name="T37" fmla="*/ 76 h 101"/>
              <a:gd name="T38" fmla="*/ 67 w 76"/>
              <a:gd name="T39" fmla="*/ 84 h 101"/>
              <a:gd name="T40" fmla="*/ 67 w 76"/>
              <a:gd name="T41" fmla="*/ 84 h 101"/>
              <a:gd name="T42" fmla="*/ 76 w 76"/>
              <a:gd name="T43" fmla="*/ 84 h 101"/>
              <a:gd name="T44" fmla="*/ 76 w 76"/>
              <a:gd name="T45" fmla="*/ 84 h 101"/>
              <a:gd name="T46" fmla="*/ 51 w 76"/>
              <a:gd name="T47" fmla="*/ 92 h 101"/>
              <a:gd name="T48" fmla="*/ 51 w 76"/>
              <a:gd name="T49" fmla="*/ 92 h 101"/>
              <a:gd name="T50" fmla="*/ 51 w 76"/>
              <a:gd name="T51" fmla="*/ 84 h 101"/>
              <a:gd name="T52" fmla="*/ 59 w 76"/>
              <a:gd name="T53" fmla="*/ 84 h 101"/>
              <a:gd name="T54" fmla="*/ 59 w 76"/>
              <a:gd name="T55" fmla="*/ 76 h 101"/>
              <a:gd name="T56" fmla="*/ 51 w 76"/>
              <a:gd name="T57" fmla="*/ 76 h 101"/>
              <a:gd name="T58" fmla="*/ 42 w 76"/>
              <a:gd name="T59" fmla="*/ 25 h 101"/>
              <a:gd name="T60" fmla="*/ 42 w 76"/>
              <a:gd name="T61" fmla="*/ 17 h 101"/>
              <a:gd name="T62" fmla="*/ 34 w 76"/>
              <a:gd name="T63" fmla="*/ 8 h 101"/>
              <a:gd name="T64" fmla="*/ 34 w 76"/>
              <a:gd name="T65" fmla="*/ 8 h 101"/>
              <a:gd name="T66" fmla="*/ 25 w 76"/>
              <a:gd name="T67" fmla="*/ 8 h 101"/>
              <a:gd name="T68" fmla="*/ 25 w 76"/>
              <a:gd name="T69" fmla="*/ 8 h 101"/>
              <a:gd name="T70" fmla="*/ 25 w 76"/>
              <a:gd name="T71" fmla="*/ 8 h 101"/>
              <a:gd name="T72" fmla="*/ 25 w 76"/>
              <a:gd name="T73" fmla="*/ 8 h 101"/>
              <a:gd name="T74" fmla="*/ 25 w 76"/>
              <a:gd name="T75" fmla="*/ 8 h 101"/>
              <a:gd name="T76" fmla="*/ 17 w 76"/>
              <a:gd name="T77" fmla="*/ 17 h 101"/>
              <a:gd name="T78" fmla="*/ 17 w 76"/>
              <a:gd name="T79" fmla="*/ 25 h 101"/>
              <a:gd name="T80" fmla="*/ 34 w 76"/>
              <a:gd name="T81" fmla="*/ 76 h 101"/>
              <a:gd name="T82" fmla="*/ 34 w 76"/>
              <a:gd name="T83" fmla="*/ 84 h 101"/>
              <a:gd name="T84" fmla="*/ 34 w 76"/>
              <a:gd name="T85" fmla="*/ 92 h 101"/>
              <a:gd name="T86" fmla="*/ 42 w 76"/>
              <a:gd name="T87" fmla="*/ 92 h 101"/>
              <a:gd name="T88" fmla="*/ 42 w 76"/>
              <a:gd name="T89" fmla="*/ 92 h 101"/>
              <a:gd name="T90" fmla="*/ 42 w 76"/>
              <a:gd name="T91" fmla="*/ 92 h 101"/>
              <a:gd name="T92" fmla="*/ 17 w 76"/>
              <a:gd name="T93" fmla="*/ 101 h 101"/>
              <a:gd name="T94" fmla="*/ 17 w 76"/>
              <a:gd name="T95" fmla="*/ 101 h 101"/>
              <a:gd name="T96" fmla="*/ 17 w 76"/>
              <a:gd name="T97" fmla="*/ 92 h 101"/>
              <a:gd name="T98" fmla="*/ 25 w 76"/>
              <a:gd name="T99" fmla="*/ 92 h 101"/>
              <a:gd name="T100" fmla="*/ 25 w 76"/>
              <a:gd name="T101" fmla="*/ 84 h 101"/>
              <a:gd name="T102" fmla="*/ 25 w 76"/>
              <a:gd name="T103" fmla="*/ 8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101">
                <a:moveTo>
                  <a:pt x="25" y="84"/>
                </a:moveTo>
                <a:lnTo>
                  <a:pt x="8" y="33"/>
                </a:lnTo>
                <a:lnTo>
                  <a:pt x="8" y="25"/>
                </a:lnTo>
                <a:lnTo>
                  <a:pt x="0" y="17"/>
                </a:lnTo>
                <a:lnTo>
                  <a:pt x="0" y="17"/>
                </a:lnTo>
                <a:lnTo>
                  <a:pt x="0" y="17"/>
                </a:lnTo>
                <a:lnTo>
                  <a:pt x="0" y="17"/>
                </a:lnTo>
                <a:lnTo>
                  <a:pt x="8" y="0"/>
                </a:lnTo>
                <a:lnTo>
                  <a:pt x="17" y="17"/>
                </a:lnTo>
                <a:lnTo>
                  <a:pt x="17" y="8"/>
                </a:lnTo>
                <a:lnTo>
                  <a:pt x="17" y="0"/>
                </a:lnTo>
                <a:lnTo>
                  <a:pt x="25" y="0"/>
                </a:lnTo>
                <a:lnTo>
                  <a:pt x="25" y="0"/>
                </a:lnTo>
                <a:lnTo>
                  <a:pt x="25" y="0"/>
                </a:lnTo>
                <a:lnTo>
                  <a:pt x="34" y="0"/>
                </a:lnTo>
                <a:lnTo>
                  <a:pt x="42" y="0"/>
                </a:lnTo>
                <a:lnTo>
                  <a:pt x="51" y="25"/>
                </a:lnTo>
                <a:lnTo>
                  <a:pt x="67" y="67"/>
                </a:lnTo>
                <a:lnTo>
                  <a:pt x="67" y="76"/>
                </a:lnTo>
                <a:lnTo>
                  <a:pt x="67" y="84"/>
                </a:lnTo>
                <a:lnTo>
                  <a:pt x="67" y="84"/>
                </a:lnTo>
                <a:lnTo>
                  <a:pt x="76" y="84"/>
                </a:lnTo>
                <a:lnTo>
                  <a:pt x="76" y="84"/>
                </a:lnTo>
                <a:lnTo>
                  <a:pt x="51" y="92"/>
                </a:lnTo>
                <a:lnTo>
                  <a:pt x="51" y="92"/>
                </a:lnTo>
                <a:lnTo>
                  <a:pt x="51" y="84"/>
                </a:lnTo>
                <a:lnTo>
                  <a:pt x="59" y="84"/>
                </a:lnTo>
                <a:lnTo>
                  <a:pt x="59" y="76"/>
                </a:lnTo>
                <a:lnTo>
                  <a:pt x="51" y="76"/>
                </a:lnTo>
                <a:lnTo>
                  <a:pt x="42" y="25"/>
                </a:lnTo>
                <a:lnTo>
                  <a:pt x="42" y="17"/>
                </a:lnTo>
                <a:lnTo>
                  <a:pt x="34" y="8"/>
                </a:lnTo>
                <a:lnTo>
                  <a:pt x="34" y="8"/>
                </a:lnTo>
                <a:lnTo>
                  <a:pt x="25" y="8"/>
                </a:lnTo>
                <a:lnTo>
                  <a:pt x="25" y="8"/>
                </a:lnTo>
                <a:lnTo>
                  <a:pt x="25" y="8"/>
                </a:lnTo>
                <a:lnTo>
                  <a:pt x="25" y="8"/>
                </a:lnTo>
                <a:lnTo>
                  <a:pt x="25" y="8"/>
                </a:lnTo>
                <a:lnTo>
                  <a:pt x="17" y="17"/>
                </a:lnTo>
                <a:lnTo>
                  <a:pt x="17" y="25"/>
                </a:lnTo>
                <a:lnTo>
                  <a:pt x="34" y="76"/>
                </a:lnTo>
                <a:lnTo>
                  <a:pt x="34" y="84"/>
                </a:lnTo>
                <a:lnTo>
                  <a:pt x="34" y="92"/>
                </a:lnTo>
                <a:lnTo>
                  <a:pt x="42" y="92"/>
                </a:lnTo>
                <a:lnTo>
                  <a:pt x="42" y="92"/>
                </a:lnTo>
                <a:lnTo>
                  <a:pt x="42" y="92"/>
                </a:lnTo>
                <a:lnTo>
                  <a:pt x="17" y="101"/>
                </a:lnTo>
                <a:lnTo>
                  <a:pt x="17" y="101"/>
                </a:lnTo>
                <a:lnTo>
                  <a:pt x="17" y="92"/>
                </a:lnTo>
                <a:lnTo>
                  <a:pt x="25" y="92"/>
                </a:lnTo>
                <a:lnTo>
                  <a:pt x="25" y="84"/>
                </a:lnTo>
                <a:lnTo>
                  <a:pt x="25" y="8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5" name="Freeform 75"/>
          <p:cNvSpPr>
            <a:spLocks noEditPoints="1"/>
          </p:cNvSpPr>
          <p:nvPr/>
        </p:nvSpPr>
        <p:spPr bwMode="auto">
          <a:xfrm>
            <a:off x="4129873" y="4050706"/>
            <a:ext cx="110651" cy="175584"/>
          </a:xfrm>
          <a:custGeom>
            <a:avLst/>
            <a:gdLst>
              <a:gd name="T0" fmla="*/ 26 w 68"/>
              <a:gd name="T1" fmla="*/ 101 h 143"/>
              <a:gd name="T2" fmla="*/ 26 w 68"/>
              <a:gd name="T3" fmla="*/ 109 h 143"/>
              <a:gd name="T4" fmla="*/ 26 w 68"/>
              <a:gd name="T5" fmla="*/ 126 h 143"/>
              <a:gd name="T6" fmla="*/ 43 w 68"/>
              <a:gd name="T7" fmla="*/ 126 h 143"/>
              <a:gd name="T8" fmla="*/ 59 w 68"/>
              <a:gd name="T9" fmla="*/ 126 h 143"/>
              <a:gd name="T10" fmla="*/ 68 w 68"/>
              <a:gd name="T11" fmla="*/ 109 h 143"/>
              <a:gd name="T12" fmla="*/ 68 w 68"/>
              <a:gd name="T13" fmla="*/ 101 h 143"/>
              <a:gd name="T14" fmla="*/ 59 w 68"/>
              <a:gd name="T15" fmla="*/ 93 h 143"/>
              <a:gd name="T16" fmla="*/ 43 w 68"/>
              <a:gd name="T17" fmla="*/ 93 h 143"/>
              <a:gd name="T18" fmla="*/ 34 w 68"/>
              <a:gd name="T19" fmla="*/ 101 h 143"/>
              <a:gd name="T20" fmla="*/ 34 w 68"/>
              <a:gd name="T21" fmla="*/ 101 h 143"/>
              <a:gd name="T22" fmla="*/ 34 w 68"/>
              <a:gd name="T23" fmla="*/ 101 h 143"/>
              <a:gd name="T24" fmla="*/ 9 w 68"/>
              <a:gd name="T25" fmla="*/ 25 h 143"/>
              <a:gd name="T26" fmla="*/ 17 w 68"/>
              <a:gd name="T27" fmla="*/ 50 h 143"/>
              <a:gd name="T28" fmla="*/ 34 w 68"/>
              <a:gd name="T29" fmla="*/ 59 h 143"/>
              <a:gd name="T30" fmla="*/ 34 w 68"/>
              <a:gd name="T31" fmla="*/ 50 h 143"/>
              <a:gd name="T32" fmla="*/ 34 w 68"/>
              <a:gd name="T33" fmla="*/ 34 h 143"/>
              <a:gd name="T34" fmla="*/ 26 w 68"/>
              <a:gd name="T35" fmla="*/ 17 h 143"/>
              <a:gd name="T36" fmla="*/ 17 w 68"/>
              <a:gd name="T37" fmla="*/ 8 h 143"/>
              <a:gd name="T38" fmla="*/ 9 w 68"/>
              <a:gd name="T39" fmla="*/ 17 h 143"/>
              <a:gd name="T40" fmla="*/ 9 w 68"/>
              <a:gd name="T41" fmla="*/ 25 h 143"/>
              <a:gd name="T42" fmla="*/ 43 w 68"/>
              <a:gd name="T43" fmla="*/ 8 h 143"/>
              <a:gd name="T44" fmla="*/ 43 w 68"/>
              <a:gd name="T45" fmla="*/ 17 h 143"/>
              <a:gd name="T46" fmla="*/ 43 w 68"/>
              <a:gd name="T47" fmla="*/ 25 h 143"/>
              <a:gd name="T48" fmla="*/ 43 w 68"/>
              <a:gd name="T49" fmla="*/ 42 h 143"/>
              <a:gd name="T50" fmla="*/ 43 w 68"/>
              <a:gd name="T51" fmla="*/ 59 h 143"/>
              <a:gd name="T52" fmla="*/ 26 w 68"/>
              <a:gd name="T53" fmla="*/ 67 h 143"/>
              <a:gd name="T54" fmla="*/ 26 w 68"/>
              <a:gd name="T55" fmla="*/ 67 h 143"/>
              <a:gd name="T56" fmla="*/ 17 w 68"/>
              <a:gd name="T57" fmla="*/ 76 h 143"/>
              <a:gd name="T58" fmla="*/ 26 w 68"/>
              <a:gd name="T59" fmla="*/ 84 h 143"/>
              <a:gd name="T60" fmla="*/ 26 w 68"/>
              <a:gd name="T61" fmla="*/ 84 h 143"/>
              <a:gd name="T62" fmla="*/ 34 w 68"/>
              <a:gd name="T63" fmla="*/ 84 h 143"/>
              <a:gd name="T64" fmla="*/ 51 w 68"/>
              <a:gd name="T65" fmla="*/ 76 h 143"/>
              <a:gd name="T66" fmla="*/ 59 w 68"/>
              <a:gd name="T67" fmla="*/ 84 h 143"/>
              <a:gd name="T68" fmla="*/ 68 w 68"/>
              <a:gd name="T69" fmla="*/ 101 h 143"/>
              <a:gd name="T70" fmla="*/ 59 w 68"/>
              <a:gd name="T71" fmla="*/ 126 h 143"/>
              <a:gd name="T72" fmla="*/ 43 w 68"/>
              <a:gd name="T73" fmla="*/ 143 h 143"/>
              <a:gd name="T74" fmla="*/ 26 w 68"/>
              <a:gd name="T75" fmla="*/ 135 h 143"/>
              <a:gd name="T76" fmla="*/ 17 w 68"/>
              <a:gd name="T77" fmla="*/ 126 h 143"/>
              <a:gd name="T78" fmla="*/ 17 w 68"/>
              <a:gd name="T79" fmla="*/ 109 h 143"/>
              <a:gd name="T80" fmla="*/ 26 w 68"/>
              <a:gd name="T81" fmla="*/ 93 h 143"/>
              <a:gd name="T82" fmla="*/ 17 w 68"/>
              <a:gd name="T83" fmla="*/ 93 h 143"/>
              <a:gd name="T84" fmla="*/ 17 w 68"/>
              <a:gd name="T85" fmla="*/ 84 h 143"/>
              <a:gd name="T86" fmla="*/ 17 w 68"/>
              <a:gd name="T87" fmla="*/ 67 h 143"/>
              <a:gd name="T88" fmla="*/ 17 w 68"/>
              <a:gd name="T89" fmla="*/ 59 h 143"/>
              <a:gd name="T90" fmla="*/ 9 w 68"/>
              <a:gd name="T91" fmla="*/ 50 h 143"/>
              <a:gd name="T92" fmla="*/ 0 w 68"/>
              <a:gd name="T93" fmla="*/ 25 h 143"/>
              <a:gd name="T94" fmla="*/ 9 w 68"/>
              <a:gd name="T95" fmla="*/ 0 h 143"/>
              <a:gd name="T96" fmla="*/ 17 w 68"/>
              <a:gd name="T97" fmla="*/ 0 h 143"/>
              <a:gd name="T98" fmla="*/ 26 w 68"/>
              <a:gd name="T99" fmla="*/ 0 h 143"/>
              <a:gd name="T100" fmla="*/ 34 w 68"/>
              <a:gd name="T101" fmla="*/ 0 h 143"/>
              <a:gd name="T102" fmla="*/ 43 w 68"/>
              <a:gd name="T10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 h="143">
                <a:moveTo>
                  <a:pt x="26" y="101"/>
                </a:moveTo>
                <a:lnTo>
                  <a:pt x="26" y="101"/>
                </a:lnTo>
                <a:lnTo>
                  <a:pt x="26" y="109"/>
                </a:lnTo>
                <a:lnTo>
                  <a:pt x="26" y="109"/>
                </a:lnTo>
                <a:lnTo>
                  <a:pt x="26" y="118"/>
                </a:lnTo>
                <a:lnTo>
                  <a:pt x="26" y="126"/>
                </a:lnTo>
                <a:lnTo>
                  <a:pt x="34" y="126"/>
                </a:lnTo>
                <a:lnTo>
                  <a:pt x="43" y="126"/>
                </a:lnTo>
                <a:lnTo>
                  <a:pt x="51" y="126"/>
                </a:lnTo>
                <a:lnTo>
                  <a:pt x="59" y="126"/>
                </a:lnTo>
                <a:lnTo>
                  <a:pt x="59" y="118"/>
                </a:lnTo>
                <a:lnTo>
                  <a:pt x="68" y="109"/>
                </a:lnTo>
                <a:lnTo>
                  <a:pt x="68" y="101"/>
                </a:lnTo>
                <a:lnTo>
                  <a:pt x="68" y="101"/>
                </a:lnTo>
                <a:lnTo>
                  <a:pt x="59" y="93"/>
                </a:lnTo>
                <a:lnTo>
                  <a:pt x="59" y="93"/>
                </a:lnTo>
                <a:lnTo>
                  <a:pt x="51" y="93"/>
                </a:lnTo>
                <a:lnTo>
                  <a:pt x="43" y="93"/>
                </a:lnTo>
                <a:lnTo>
                  <a:pt x="34" y="101"/>
                </a:lnTo>
                <a:lnTo>
                  <a:pt x="34" y="101"/>
                </a:lnTo>
                <a:lnTo>
                  <a:pt x="34" y="101"/>
                </a:lnTo>
                <a:lnTo>
                  <a:pt x="34" y="101"/>
                </a:lnTo>
                <a:lnTo>
                  <a:pt x="34" y="101"/>
                </a:lnTo>
                <a:lnTo>
                  <a:pt x="34" y="101"/>
                </a:lnTo>
                <a:lnTo>
                  <a:pt x="26" y="101"/>
                </a:lnTo>
                <a:close/>
                <a:moveTo>
                  <a:pt x="9" y="25"/>
                </a:moveTo>
                <a:lnTo>
                  <a:pt x="17" y="42"/>
                </a:lnTo>
                <a:lnTo>
                  <a:pt x="17" y="50"/>
                </a:lnTo>
                <a:lnTo>
                  <a:pt x="26" y="59"/>
                </a:lnTo>
                <a:lnTo>
                  <a:pt x="34" y="59"/>
                </a:lnTo>
                <a:lnTo>
                  <a:pt x="34" y="59"/>
                </a:lnTo>
                <a:lnTo>
                  <a:pt x="34" y="50"/>
                </a:lnTo>
                <a:lnTo>
                  <a:pt x="34" y="42"/>
                </a:lnTo>
                <a:lnTo>
                  <a:pt x="34" y="34"/>
                </a:lnTo>
                <a:lnTo>
                  <a:pt x="34" y="25"/>
                </a:lnTo>
                <a:lnTo>
                  <a:pt x="26" y="17"/>
                </a:lnTo>
                <a:lnTo>
                  <a:pt x="17" y="8"/>
                </a:lnTo>
                <a:lnTo>
                  <a:pt x="17" y="8"/>
                </a:lnTo>
                <a:lnTo>
                  <a:pt x="9" y="8"/>
                </a:lnTo>
                <a:lnTo>
                  <a:pt x="9" y="17"/>
                </a:lnTo>
                <a:lnTo>
                  <a:pt x="9" y="17"/>
                </a:lnTo>
                <a:lnTo>
                  <a:pt x="9" y="25"/>
                </a:lnTo>
                <a:close/>
                <a:moveTo>
                  <a:pt x="43" y="0"/>
                </a:moveTo>
                <a:lnTo>
                  <a:pt x="43" y="8"/>
                </a:lnTo>
                <a:lnTo>
                  <a:pt x="34" y="8"/>
                </a:lnTo>
                <a:lnTo>
                  <a:pt x="43" y="17"/>
                </a:lnTo>
                <a:lnTo>
                  <a:pt x="43" y="17"/>
                </a:lnTo>
                <a:lnTo>
                  <a:pt x="43" y="25"/>
                </a:lnTo>
                <a:lnTo>
                  <a:pt x="43" y="25"/>
                </a:lnTo>
                <a:lnTo>
                  <a:pt x="43" y="42"/>
                </a:lnTo>
                <a:lnTo>
                  <a:pt x="43" y="50"/>
                </a:lnTo>
                <a:lnTo>
                  <a:pt x="43" y="59"/>
                </a:lnTo>
                <a:lnTo>
                  <a:pt x="34" y="67"/>
                </a:lnTo>
                <a:lnTo>
                  <a:pt x="26" y="67"/>
                </a:lnTo>
                <a:lnTo>
                  <a:pt x="26" y="67"/>
                </a:lnTo>
                <a:lnTo>
                  <a:pt x="26" y="67"/>
                </a:lnTo>
                <a:lnTo>
                  <a:pt x="26" y="67"/>
                </a:lnTo>
                <a:lnTo>
                  <a:pt x="17" y="76"/>
                </a:lnTo>
                <a:lnTo>
                  <a:pt x="26" y="76"/>
                </a:lnTo>
                <a:lnTo>
                  <a:pt x="26" y="84"/>
                </a:lnTo>
                <a:lnTo>
                  <a:pt x="26" y="84"/>
                </a:lnTo>
                <a:lnTo>
                  <a:pt x="26" y="84"/>
                </a:lnTo>
                <a:lnTo>
                  <a:pt x="34" y="84"/>
                </a:lnTo>
                <a:lnTo>
                  <a:pt x="34" y="84"/>
                </a:lnTo>
                <a:lnTo>
                  <a:pt x="43" y="76"/>
                </a:lnTo>
                <a:lnTo>
                  <a:pt x="51" y="76"/>
                </a:lnTo>
                <a:lnTo>
                  <a:pt x="51" y="76"/>
                </a:lnTo>
                <a:lnTo>
                  <a:pt x="59" y="84"/>
                </a:lnTo>
                <a:lnTo>
                  <a:pt x="68" y="84"/>
                </a:lnTo>
                <a:lnTo>
                  <a:pt x="68" y="101"/>
                </a:lnTo>
                <a:lnTo>
                  <a:pt x="68" y="109"/>
                </a:lnTo>
                <a:lnTo>
                  <a:pt x="59" y="126"/>
                </a:lnTo>
                <a:lnTo>
                  <a:pt x="59" y="135"/>
                </a:lnTo>
                <a:lnTo>
                  <a:pt x="43" y="143"/>
                </a:lnTo>
                <a:lnTo>
                  <a:pt x="34" y="143"/>
                </a:lnTo>
                <a:lnTo>
                  <a:pt x="26" y="135"/>
                </a:lnTo>
                <a:lnTo>
                  <a:pt x="26" y="135"/>
                </a:lnTo>
                <a:lnTo>
                  <a:pt x="17" y="126"/>
                </a:lnTo>
                <a:lnTo>
                  <a:pt x="17" y="118"/>
                </a:lnTo>
                <a:lnTo>
                  <a:pt x="17" y="109"/>
                </a:lnTo>
                <a:lnTo>
                  <a:pt x="26" y="101"/>
                </a:lnTo>
                <a:lnTo>
                  <a:pt x="26" y="93"/>
                </a:lnTo>
                <a:lnTo>
                  <a:pt x="17" y="93"/>
                </a:lnTo>
                <a:lnTo>
                  <a:pt x="17" y="93"/>
                </a:lnTo>
                <a:lnTo>
                  <a:pt x="17" y="93"/>
                </a:lnTo>
                <a:lnTo>
                  <a:pt x="17" y="84"/>
                </a:lnTo>
                <a:lnTo>
                  <a:pt x="17" y="76"/>
                </a:lnTo>
                <a:lnTo>
                  <a:pt x="17" y="67"/>
                </a:lnTo>
                <a:lnTo>
                  <a:pt x="17" y="67"/>
                </a:lnTo>
                <a:lnTo>
                  <a:pt x="17" y="59"/>
                </a:lnTo>
                <a:lnTo>
                  <a:pt x="9" y="50"/>
                </a:lnTo>
                <a:lnTo>
                  <a:pt x="9" y="50"/>
                </a:lnTo>
                <a:lnTo>
                  <a:pt x="0" y="42"/>
                </a:lnTo>
                <a:lnTo>
                  <a:pt x="0" y="25"/>
                </a:lnTo>
                <a:lnTo>
                  <a:pt x="0" y="8"/>
                </a:lnTo>
                <a:lnTo>
                  <a:pt x="9" y="0"/>
                </a:lnTo>
                <a:lnTo>
                  <a:pt x="17" y="0"/>
                </a:lnTo>
                <a:lnTo>
                  <a:pt x="17" y="0"/>
                </a:lnTo>
                <a:lnTo>
                  <a:pt x="17" y="0"/>
                </a:lnTo>
                <a:lnTo>
                  <a:pt x="26" y="0"/>
                </a:lnTo>
                <a:lnTo>
                  <a:pt x="26" y="0"/>
                </a:lnTo>
                <a:lnTo>
                  <a:pt x="34" y="0"/>
                </a:lnTo>
                <a:lnTo>
                  <a:pt x="43" y="0"/>
                </a:lnTo>
                <a:lnTo>
                  <a:pt x="43" y="0"/>
                </a:lnTo>
                <a:lnTo>
                  <a:pt x="4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56" name="Rectangle 76"/>
          <p:cNvSpPr>
            <a:spLocks noChangeArrowheads="1"/>
          </p:cNvSpPr>
          <p:nvPr/>
        </p:nvSpPr>
        <p:spPr bwMode="auto">
          <a:xfrm rot="3240000">
            <a:off x="1563226" y="4108140"/>
            <a:ext cx="106824"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S</a:t>
            </a:r>
            <a:endParaRPr lang="en-US" sz="1800"/>
          </a:p>
        </p:txBody>
      </p:sp>
      <p:sp>
        <p:nvSpPr>
          <p:cNvPr id="148557" name="Rectangle 77"/>
          <p:cNvSpPr>
            <a:spLocks noChangeArrowheads="1"/>
          </p:cNvSpPr>
          <p:nvPr/>
        </p:nvSpPr>
        <p:spPr bwMode="auto">
          <a:xfrm rot="3240000">
            <a:off x="1639884" y="4173217"/>
            <a:ext cx="47886"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a:t>
            </a:r>
            <a:endParaRPr lang="en-US" sz="1800"/>
          </a:p>
        </p:txBody>
      </p:sp>
      <p:sp>
        <p:nvSpPr>
          <p:cNvPr id="148558" name="Rectangle 78"/>
          <p:cNvSpPr>
            <a:spLocks noChangeArrowheads="1"/>
          </p:cNvSpPr>
          <p:nvPr/>
        </p:nvSpPr>
        <p:spPr bwMode="auto">
          <a:xfrm rot="3240000">
            <a:off x="1682192" y="4202686"/>
            <a:ext cx="47886"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 </a:t>
            </a:r>
            <a:endParaRPr lang="en-US" sz="1800"/>
          </a:p>
        </p:txBody>
      </p:sp>
      <p:sp>
        <p:nvSpPr>
          <p:cNvPr id="148559" name="Rectangle 79"/>
          <p:cNvSpPr>
            <a:spLocks noChangeArrowheads="1"/>
          </p:cNvSpPr>
          <p:nvPr/>
        </p:nvSpPr>
        <p:spPr bwMode="auto">
          <a:xfrm rot="3240000">
            <a:off x="1711813" y="4281269"/>
            <a:ext cx="139976"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H</a:t>
            </a:r>
            <a:endParaRPr lang="en-US" sz="1800"/>
          </a:p>
        </p:txBody>
      </p:sp>
      <p:sp>
        <p:nvSpPr>
          <p:cNvPr id="148560" name="Rectangle 80"/>
          <p:cNvSpPr>
            <a:spLocks noChangeArrowheads="1"/>
          </p:cNvSpPr>
          <p:nvPr/>
        </p:nvSpPr>
        <p:spPr bwMode="auto">
          <a:xfrm rot="3240000">
            <a:off x="1836259" y="4388092"/>
            <a:ext cx="84722"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å</a:t>
            </a:r>
            <a:endParaRPr lang="en-US" sz="1800"/>
          </a:p>
        </p:txBody>
      </p:sp>
      <p:sp>
        <p:nvSpPr>
          <p:cNvPr id="148561" name="Rectangle 81"/>
          <p:cNvSpPr>
            <a:spLocks noChangeArrowheads="1"/>
          </p:cNvSpPr>
          <p:nvPr/>
        </p:nvSpPr>
        <p:spPr bwMode="auto">
          <a:xfrm rot="3240000">
            <a:off x="1912908" y="4462992"/>
            <a:ext cx="95773"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n</a:t>
            </a:r>
            <a:endParaRPr lang="en-US" sz="1800"/>
          </a:p>
        </p:txBody>
      </p:sp>
      <p:sp>
        <p:nvSpPr>
          <p:cNvPr id="148562" name="Rectangle 82"/>
          <p:cNvSpPr>
            <a:spLocks noChangeArrowheads="1"/>
          </p:cNvSpPr>
          <p:nvPr/>
        </p:nvSpPr>
        <p:spPr bwMode="auto">
          <a:xfrm rot="3240000">
            <a:off x="1982878" y="4544030"/>
            <a:ext cx="95773" cy="3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1F1A17"/>
                </a:solidFill>
                <a:latin typeface=".VnTime" pitchFamily="34" charset="0"/>
              </a:rPr>
              <a:t>g</a:t>
            </a:r>
            <a:endParaRPr lang="en-US" sz="1800"/>
          </a:p>
        </p:txBody>
      </p:sp>
      <p:sp>
        <p:nvSpPr>
          <p:cNvPr id="148569" name="Rectangle 89"/>
          <p:cNvSpPr>
            <a:spLocks noChangeArrowheads="1"/>
          </p:cNvSpPr>
          <p:nvPr/>
        </p:nvSpPr>
        <p:spPr bwMode="auto">
          <a:xfrm>
            <a:off x="288016" y="4247163"/>
            <a:ext cx="851034" cy="362218"/>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70" name="Rectangle 90"/>
          <p:cNvSpPr>
            <a:spLocks noChangeArrowheads="1"/>
          </p:cNvSpPr>
          <p:nvPr/>
        </p:nvSpPr>
        <p:spPr bwMode="auto">
          <a:xfrm>
            <a:off x="411685" y="4330658"/>
            <a:ext cx="576034" cy="217331"/>
          </a:xfrm>
          <a:prstGeom prst="rect">
            <a:avLst/>
          </a:prstGeom>
          <a:solidFill>
            <a:srgbClr val="007C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1050"/>
          </a:p>
        </p:txBody>
      </p:sp>
      <p:sp>
        <p:nvSpPr>
          <p:cNvPr id="148571" name="Rectangle 91"/>
          <p:cNvSpPr>
            <a:spLocks noChangeArrowheads="1"/>
          </p:cNvSpPr>
          <p:nvPr/>
        </p:nvSpPr>
        <p:spPr bwMode="auto">
          <a:xfrm>
            <a:off x="411685" y="4330658"/>
            <a:ext cx="576034" cy="217331"/>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72" name="Freeform 92"/>
          <p:cNvSpPr>
            <a:spLocks/>
          </p:cNvSpPr>
          <p:nvPr/>
        </p:nvSpPr>
        <p:spPr bwMode="auto">
          <a:xfrm>
            <a:off x="576033" y="3884945"/>
            <a:ext cx="234319" cy="61393"/>
          </a:xfrm>
          <a:custGeom>
            <a:avLst/>
            <a:gdLst>
              <a:gd name="T0" fmla="*/ 144 w 144"/>
              <a:gd name="T1" fmla="*/ 0 h 50"/>
              <a:gd name="T2" fmla="*/ 76 w 144"/>
              <a:gd name="T3" fmla="*/ 50 h 50"/>
              <a:gd name="T4" fmla="*/ 0 w 144"/>
              <a:gd name="T5" fmla="*/ 34 h 50"/>
              <a:gd name="T6" fmla="*/ 144 w 144"/>
              <a:gd name="T7" fmla="*/ 0 h 50"/>
            </a:gdLst>
            <a:ahLst/>
            <a:cxnLst>
              <a:cxn ang="0">
                <a:pos x="T0" y="T1"/>
              </a:cxn>
              <a:cxn ang="0">
                <a:pos x="T2" y="T3"/>
              </a:cxn>
              <a:cxn ang="0">
                <a:pos x="T4" y="T5"/>
              </a:cxn>
              <a:cxn ang="0">
                <a:pos x="T6" y="T7"/>
              </a:cxn>
            </a:cxnLst>
            <a:rect l="0" t="0" r="r" b="b"/>
            <a:pathLst>
              <a:path w="144" h="50">
                <a:moveTo>
                  <a:pt x="144" y="0"/>
                </a:moveTo>
                <a:lnTo>
                  <a:pt x="76" y="50"/>
                </a:lnTo>
                <a:lnTo>
                  <a:pt x="0" y="34"/>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73" name="Freeform 93"/>
          <p:cNvSpPr>
            <a:spLocks/>
          </p:cNvSpPr>
          <p:nvPr/>
        </p:nvSpPr>
        <p:spPr bwMode="auto">
          <a:xfrm>
            <a:off x="576033" y="3884945"/>
            <a:ext cx="234319" cy="61393"/>
          </a:xfrm>
          <a:custGeom>
            <a:avLst/>
            <a:gdLst>
              <a:gd name="T0" fmla="*/ 144 w 144"/>
              <a:gd name="T1" fmla="*/ 0 h 50"/>
              <a:gd name="T2" fmla="*/ 76 w 144"/>
              <a:gd name="T3" fmla="*/ 50 h 50"/>
              <a:gd name="T4" fmla="*/ 0 w 144"/>
              <a:gd name="T5" fmla="*/ 34 h 50"/>
              <a:gd name="T6" fmla="*/ 144 w 144"/>
              <a:gd name="T7" fmla="*/ 0 h 50"/>
            </a:gdLst>
            <a:ahLst/>
            <a:cxnLst>
              <a:cxn ang="0">
                <a:pos x="T0" y="T1"/>
              </a:cxn>
              <a:cxn ang="0">
                <a:pos x="T2" y="T3"/>
              </a:cxn>
              <a:cxn ang="0">
                <a:pos x="T4" y="T5"/>
              </a:cxn>
              <a:cxn ang="0">
                <a:pos x="T6" y="T7"/>
              </a:cxn>
            </a:cxnLst>
            <a:rect l="0" t="0" r="r" b="b"/>
            <a:pathLst>
              <a:path w="144" h="50">
                <a:moveTo>
                  <a:pt x="144" y="0"/>
                </a:moveTo>
                <a:lnTo>
                  <a:pt x="76" y="50"/>
                </a:lnTo>
                <a:lnTo>
                  <a:pt x="0" y="34"/>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74" name="Freeform 94"/>
          <p:cNvSpPr>
            <a:spLocks/>
          </p:cNvSpPr>
          <p:nvPr/>
        </p:nvSpPr>
        <p:spPr bwMode="auto">
          <a:xfrm>
            <a:off x="424702" y="3978262"/>
            <a:ext cx="247337" cy="61393"/>
          </a:xfrm>
          <a:custGeom>
            <a:avLst/>
            <a:gdLst>
              <a:gd name="T0" fmla="*/ 152 w 152"/>
              <a:gd name="T1" fmla="*/ 0 h 50"/>
              <a:gd name="T2" fmla="*/ 85 w 152"/>
              <a:gd name="T3" fmla="*/ 50 h 50"/>
              <a:gd name="T4" fmla="*/ 0 w 152"/>
              <a:gd name="T5" fmla="*/ 33 h 50"/>
              <a:gd name="T6" fmla="*/ 152 w 152"/>
              <a:gd name="T7" fmla="*/ 0 h 50"/>
            </a:gdLst>
            <a:ahLst/>
            <a:cxnLst>
              <a:cxn ang="0">
                <a:pos x="T0" y="T1"/>
              </a:cxn>
              <a:cxn ang="0">
                <a:pos x="T2" y="T3"/>
              </a:cxn>
              <a:cxn ang="0">
                <a:pos x="T4" y="T5"/>
              </a:cxn>
              <a:cxn ang="0">
                <a:pos x="T6" y="T7"/>
              </a:cxn>
            </a:cxnLst>
            <a:rect l="0" t="0" r="r" b="b"/>
            <a:pathLst>
              <a:path w="152" h="50">
                <a:moveTo>
                  <a:pt x="152" y="0"/>
                </a:moveTo>
                <a:lnTo>
                  <a:pt x="85" y="50"/>
                </a:lnTo>
                <a:lnTo>
                  <a:pt x="0" y="33"/>
                </a:lnTo>
                <a:lnTo>
                  <a:pt x="152"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75" name="Freeform 95"/>
          <p:cNvSpPr>
            <a:spLocks/>
          </p:cNvSpPr>
          <p:nvPr/>
        </p:nvSpPr>
        <p:spPr bwMode="auto">
          <a:xfrm>
            <a:off x="424702" y="3978262"/>
            <a:ext cx="247337" cy="61393"/>
          </a:xfrm>
          <a:custGeom>
            <a:avLst/>
            <a:gdLst>
              <a:gd name="T0" fmla="*/ 152 w 152"/>
              <a:gd name="T1" fmla="*/ 0 h 50"/>
              <a:gd name="T2" fmla="*/ 85 w 152"/>
              <a:gd name="T3" fmla="*/ 50 h 50"/>
              <a:gd name="T4" fmla="*/ 0 w 152"/>
              <a:gd name="T5" fmla="*/ 33 h 50"/>
              <a:gd name="T6" fmla="*/ 152 w 152"/>
              <a:gd name="T7" fmla="*/ 0 h 50"/>
            </a:gdLst>
            <a:ahLst/>
            <a:cxnLst>
              <a:cxn ang="0">
                <a:pos x="T0" y="T1"/>
              </a:cxn>
              <a:cxn ang="0">
                <a:pos x="T2" y="T3"/>
              </a:cxn>
              <a:cxn ang="0">
                <a:pos x="T4" y="T5"/>
              </a:cxn>
              <a:cxn ang="0">
                <a:pos x="T6" y="T7"/>
              </a:cxn>
            </a:cxnLst>
            <a:rect l="0" t="0" r="r" b="b"/>
            <a:pathLst>
              <a:path w="152" h="50">
                <a:moveTo>
                  <a:pt x="152" y="0"/>
                </a:moveTo>
                <a:lnTo>
                  <a:pt x="85" y="50"/>
                </a:lnTo>
                <a:lnTo>
                  <a:pt x="0" y="33"/>
                </a:lnTo>
                <a:lnTo>
                  <a:pt x="152"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76" name="Freeform 96"/>
          <p:cNvSpPr>
            <a:spLocks/>
          </p:cNvSpPr>
          <p:nvPr/>
        </p:nvSpPr>
        <p:spPr bwMode="auto">
          <a:xfrm>
            <a:off x="356359" y="4060529"/>
            <a:ext cx="234319" cy="62621"/>
          </a:xfrm>
          <a:custGeom>
            <a:avLst/>
            <a:gdLst>
              <a:gd name="T0" fmla="*/ 144 w 144"/>
              <a:gd name="T1" fmla="*/ 0 h 51"/>
              <a:gd name="T2" fmla="*/ 85 w 144"/>
              <a:gd name="T3" fmla="*/ 51 h 51"/>
              <a:gd name="T4" fmla="*/ 0 w 144"/>
              <a:gd name="T5" fmla="*/ 34 h 51"/>
              <a:gd name="T6" fmla="*/ 144 w 144"/>
              <a:gd name="T7" fmla="*/ 0 h 51"/>
            </a:gdLst>
            <a:ahLst/>
            <a:cxnLst>
              <a:cxn ang="0">
                <a:pos x="T0" y="T1"/>
              </a:cxn>
              <a:cxn ang="0">
                <a:pos x="T2" y="T3"/>
              </a:cxn>
              <a:cxn ang="0">
                <a:pos x="T4" y="T5"/>
              </a:cxn>
              <a:cxn ang="0">
                <a:pos x="T6" y="T7"/>
              </a:cxn>
            </a:cxnLst>
            <a:rect l="0" t="0" r="r" b="b"/>
            <a:pathLst>
              <a:path w="144" h="51">
                <a:moveTo>
                  <a:pt x="144" y="0"/>
                </a:moveTo>
                <a:lnTo>
                  <a:pt x="85" y="51"/>
                </a:lnTo>
                <a:lnTo>
                  <a:pt x="0" y="34"/>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77" name="Freeform 97"/>
          <p:cNvSpPr>
            <a:spLocks/>
          </p:cNvSpPr>
          <p:nvPr/>
        </p:nvSpPr>
        <p:spPr bwMode="auto">
          <a:xfrm>
            <a:off x="356359" y="4060529"/>
            <a:ext cx="234319" cy="62621"/>
          </a:xfrm>
          <a:custGeom>
            <a:avLst/>
            <a:gdLst>
              <a:gd name="T0" fmla="*/ 144 w 144"/>
              <a:gd name="T1" fmla="*/ 0 h 51"/>
              <a:gd name="T2" fmla="*/ 85 w 144"/>
              <a:gd name="T3" fmla="*/ 51 h 51"/>
              <a:gd name="T4" fmla="*/ 0 w 144"/>
              <a:gd name="T5" fmla="*/ 34 h 51"/>
              <a:gd name="T6" fmla="*/ 144 w 144"/>
              <a:gd name="T7" fmla="*/ 0 h 51"/>
            </a:gdLst>
            <a:ahLst/>
            <a:cxnLst>
              <a:cxn ang="0">
                <a:pos x="T0" y="T1"/>
              </a:cxn>
              <a:cxn ang="0">
                <a:pos x="T2" y="T3"/>
              </a:cxn>
              <a:cxn ang="0">
                <a:pos x="T4" y="T5"/>
              </a:cxn>
              <a:cxn ang="0">
                <a:pos x="T6" y="T7"/>
              </a:cxn>
            </a:cxnLst>
            <a:rect l="0" t="0" r="r" b="b"/>
            <a:pathLst>
              <a:path w="144" h="51">
                <a:moveTo>
                  <a:pt x="144" y="0"/>
                </a:moveTo>
                <a:lnTo>
                  <a:pt x="85" y="51"/>
                </a:lnTo>
                <a:lnTo>
                  <a:pt x="0" y="34"/>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78" name="Freeform 98"/>
          <p:cNvSpPr>
            <a:spLocks/>
          </p:cNvSpPr>
          <p:nvPr/>
        </p:nvSpPr>
        <p:spPr bwMode="auto">
          <a:xfrm>
            <a:off x="576033" y="4132972"/>
            <a:ext cx="206656" cy="62621"/>
          </a:xfrm>
          <a:custGeom>
            <a:avLst/>
            <a:gdLst>
              <a:gd name="T0" fmla="*/ 127 w 127"/>
              <a:gd name="T1" fmla="*/ 0 h 51"/>
              <a:gd name="T2" fmla="*/ 0 w 127"/>
              <a:gd name="T3" fmla="*/ 51 h 51"/>
              <a:gd name="T4" fmla="*/ 26 w 127"/>
              <a:gd name="T5" fmla="*/ 0 h 51"/>
              <a:gd name="T6" fmla="*/ 127 w 127"/>
              <a:gd name="T7" fmla="*/ 0 h 51"/>
            </a:gdLst>
            <a:ahLst/>
            <a:cxnLst>
              <a:cxn ang="0">
                <a:pos x="T0" y="T1"/>
              </a:cxn>
              <a:cxn ang="0">
                <a:pos x="T2" y="T3"/>
              </a:cxn>
              <a:cxn ang="0">
                <a:pos x="T4" y="T5"/>
              </a:cxn>
              <a:cxn ang="0">
                <a:pos x="T6" y="T7"/>
              </a:cxn>
            </a:cxnLst>
            <a:rect l="0" t="0" r="r" b="b"/>
            <a:pathLst>
              <a:path w="127" h="51">
                <a:moveTo>
                  <a:pt x="127" y="0"/>
                </a:moveTo>
                <a:lnTo>
                  <a:pt x="0" y="51"/>
                </a:lnTo>
                <a:lnTo>
                  <a:pt x="26" y="0"/>
                </a:lnTo>
                <a:lnTo>
                  <a:pt x="127"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79" name="Freeform 99"/>
          <p:cNvSpPr>
            <a:spLocks/>
          </p:cNvSpPr>
          <p:nvPr/>
        </p:nvSpPr>
        <p:spPr bwMode="auto">
          <a:xfrm>
            <a:off x="576033" y="4132972"/>
            <a:ext cx="206656" cy="62621"/>
          </a:xfrm>
          <a:custGeom>
            <a:avLst/>
            <a:gdLst>
              <a:gd name="T0" fmla="*/ 127 w 127"/>
              <a:gd name="T1" fmla="*/ 0 h 51"/>
              <a:gd name="T2" fmla="*/ 0 w 127"/>
              <a:gd name="T3" fmla="*/ 51 h 51"/>
              <a:gd name="T4" fmla="*/ 26 w 127"/>
              <a:gd name="T5" fmla="*/ 0 h 51"/>
              <a:gd name="T6" fmla="*/ 127 w 127"/>
              <a:gd name="T7" fmla="*/ 0 h 51"/>
            </a:gdLst>
            <a:ahLst/>
            <a:cxnLst>
              <a:cxn ang="0">
                <a:pos x="T0" y="T1"/>
              </a:cxn>
              <a:cxn ang="0">
                <a:pos x="T2" y="T3"/>
              </a:cxn>
              <a:cxn ang="0">
                <a:pos x="T4" y="T5"/>
              </a:cxn>
              <a:cxn ang="0">
                <a:pos x="T6" y="T7"/>
              </a:cxn>
            </a:cxnLst>
            <a:rect l="0" t="0" r="r" b="b"/>
            <a:pathLst>
              <a:path w="127" h="51">
                <a:moveTo>
                  <a:pt x="127" y="0"/>
                </a:moveTo>
                <a:lnTo>
                  <a:pt x="0" y="51"/>
                </a:lnTo>
                <a:lnTo>
                  <a:pt x="26" y="0"/>
                </a:lnTo>
                <a:lnTo>
                  <a:pt x="127"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80" name="Freeform 100"/>
          <p:cNvSpPr>
            <a:spLocks/>
          </p:cNvSpPr>
          <p:nvPr/>
        </p:nvSpPr>
        <p:spPr bwMode="auto">
          <a:xfrm>
            <a:off x="384022" y="4132972"/>
            <a:ext cx="234319" cy="31924"/>
          </a:xfrm>
          <a:custGeom>
            <a:avLst/>
            <a:gdLst>
              <a:gd name="T0" fmla="*/ 144 w 144"/>
              <a:gd name="T1" fmla="*/ 0 h 26"/>
              <a:gd name="T2" fmla="*/ 0 w 144"/>
              <a:gd name="T3" fmla="*/ 26 h 26"/>
              <a:gd name="T4" fmla="*/ 25 w 144"/>
              <a:gd name="T5" fmla="*/ 9 h 26"/>
              <a:gd name="T6" fmla="*/ 144 w 144"/>
              <a:gd name="T7" fmla="*/ 0 h 26"/>
            </a:gdLst>
            <a:ahLst/>
            <a:cxnLst>
              <a:cxn ang="0">
                <a:pos x="T0" y="T1"/>
              </a:cxn>
              <a:cxn ang="0">
                <a:pos x="T2" y="T3"/>
              </a:cxn>
              <a:cxn ang="0">
                <a:pos x="T4" y="T5"/>
              </a:cxn>
              <a:cxn ang="0">
                <a:pos x="T6" y="T7"/>
              </a:cxn>
            </a:cxnLst>
            <a:rect l="0" t="0" r="r" b="b"/>
            <a:pathLst>
              <a:path w="144" h="26">
                <a:moveTo>
                  <a:pt x="144" y="0"/>
                </a:moveTo>
                <a:lnTo>
                  <a:pt x="0" y="26"/>
                </a:lnTo>
                <a:lnTo>
                  <a:pt x="25" y="9"/>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81" name="Freeform 101"/>
          <p:cNvSpPr>
            <a:spLocks/>
          </p:cNvSpPr>
          <p:nvPr/>
        </p:nvSpPr>
        <p:spPr bwMode="auto">
          <a:xfrm>
            <a:off x="384022" y="4132972"/>
            <a:ext cx="234319" cy="31924"/>
          </a:xfrm>
          <a:custGeom>
            <a:avLst/>
            <a:gdLst>
              <a:gd name="T0" fmla="*/ 144 w 144"/>
              <a:gd name="T1" fmla="*/ 0 h 26"/>
              <a:gd name="T2" fmla="*/ 0 w 144"/>
              <a:gd name="T3" fmla="*/ 26 h 26"/>
              <a:gd name="T4" fmla="*/ 25 w 144"/>
              <a:gd name="T5" fmla="*/ 9 h 26"/>
              <a:gd name="T6" fmla="*/ 144 w 144"/>
              <a:gd name="T7" fmla="*/ 0 h 26"/>
            </a:gdLst>
            <a:ahLst/>
            <a:cxnLst>
              <a:cxn ang="0">
                <a:pos x="T0" y="T1"/>
              </a:cxn>
              <a:cxn ang="0">
                <a:pos x="T2" y="T3"/>
              </a:cxn>
              <a:cxn ang="0">
                <a:pos x="T4" y="T5"/>
              </a:cxn>
              <a:cxn ang="0">
                <a:pos x="T6" y="T7"/>
              </a:cxn>
            </a:cxnLst>
            <a:rect l="0" t="0" r="r" b="b"/>
            <a:pathLst>
              <a:path w="144" h="26">
                <a:moveTo>
                  <a:pt x="144" y="0"/>
                </a:moveTo>
                <a:lnTo>
                  <a:pt x="0" y="26"/>
                </a:lnTo>
                <a:lnTo>
                  <a:pt x="25" y="9"/>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82" name="Freeform 102"/>
          <p:cNvSpPr>
            <a:spLocks/>
          </p:cNvSpPr>
          <p:nvPr/>
        </p:nvSpPr>
        <p:spPr bwMode="auto">
          <a:xfrm>
            <a:off x="274999" y="4112099"/>
            <a:ext cx="232692" cy="41747"/>
          </a:xfrm>
          <a:custGeom>
            <a:avLst/>
            <a:gdLst>
              <a:gd name="T0" fmla="*/ 143 w 143"/>
              <a:gd name="T1" fmla="*/ 17 h 34"/>
              <a:gd name="T2" fmla="*/ 0 w 143"/>
              <a:gd name="T3" fmla="*/ 34 h 34"/>
              <a:gd name="T4" fmla="*/ 76 w 143"/>
              <a:gd name="T5" fmla="*/ 0 h 34"/>
              <a:gd name="T6" fmla="*/ 143 w 143"/>
              <a:gd name="T7" fmla="*/ 17 h 34"/>
            </a:gdLst>
            <a:ahLst/>
            <a:cxnLst>
              <a:cxn ang="0">
                <a:pos x="T0" y="T1"/>
              </a:cxn>
              <a:cxn ang="0">
                <a:pos x="T2" y="T3"/>
              </a:cxn>
              <a:cxn ang="0">
                <a:pos x="T4" y="T5"/>
              </a:cxn>
              <a:cxn ang="0">
                <a:pos x="T6" y="T7"/>
              </a:cxn>
            </a:cxnLst>
            <a:rect l="0" t="0" r="r" b="b"/>
            <a:pathLst>
              <a:path w="143" h="34">
                <a:moveTo>
                  <a:pt x="143" y="17"/>
                </a:moveTo>
                <a:lnTo>
                  <a:pt x="0" y="34"/>
                </a:lnTo>
                <a:lnTo>
                  <a:pt x="76" y="0"/>
                </a:lnTo>
                <a:lnTo>
                  <a:pt x="143" y="17"/>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83" name="Freeform 103"/>
          <p:cNvSpPr>
            <a:spLocks/>
          </p:cNvSpPr>
          <p:nvPr/>
        </p:nvSpPr>
        <p:spPr bwMode="auto">
          <a:xfrm>
            <a:off x="274999" y="4112099"/>
            <a:ext cx="232692" cy="41747"/>
          </a:xfrm>
          <a:custGeom>
            <a:avLst/>
            <a:gdLst>
              <a:gd name="T0" fmla="*/ 143 w 143"/>
              <a:gd name="T1" fmla="*/ 17 h 34"/>
              <a:gd name="T2" fmla="*/ 0 w 143"/>
              <a:gd name="T3" fmla="*/ 34 h 34"/>
              <a:gd name="T4" fmla="*/ 76 w 143"/>
              <a:gd name="T5" fmla="*/ 0 h 34"/>
              <a:gd name="T6" fmla="*/ 143 w 143"/>
              <a:gd name="T7" fmla="*/ 17 h 34"/>
            </a:gdLst>
            <a:ahLst/>
            <a:cxnLst>
              <a:cxn ang="0">
                <a:pos x="T0" y="T1"/>
              </a:cxn>
              <a:cxn ang="0">
                <a:pos x="T2" y="T3"/>
              </a:cxn>
              <a:cxn ang="0">
                <a:pos x="T4" y="T5"/>
              </a:cxn>
              <a:cxn ang="0">
                <a:pos x="T6" y="T7"/>
              </a:cxn>
            </a:cxnLst>
            <a:rect l="0" t="0" r="r" b="b"/>
            <a:pathLst>
              <a:path w="143" h="34">
                <a:moveTo>
                  <a:pt x="143" y="17"/>
                </a:moveTo>
                <a:lnTo>
                  <a:pt x="0" y="34"/>
                </a:lnTo>
                <a:lnTo>
                  <a:pt x="76" y="0"/>
                </a:lnTo>
                <a:lnTo>
                  <a:pt x="143" y="17"/>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84" name="Freeform 104"/>
          <p:cNvSpPr>
            <a:spLocks/>
          </p:cNvSpPr>
          <p:nvPr/>
        </p:nvSpPr>
        <p:spPr bwMode="auto">
          <a:xfrm>
            <a:off x="384022" y="3884945"/>
            <a:ext cx="411686" cy="248027"/>
          </a:xfrm>
          <a:custGeom>
            <a:avLst/>
            <a:gdLst>
              <a:gd name="T0" fmla="*/ 253 w 253"/>
              <a:gd name="T1" fmla="*/ 0 h 202"/>
              <a:gd name="T2" fmla="*/ 245 w 253"/>
              <a:gd name="T3" fmla="*/ 202 h 202"/>
              <a:gd name="T4" fmla="*/ 177 w 253"/>
              <a:gd name="T5" fmla="*/ 202 h 202"/>
              <a:gd name="T6" fmla="*/ 0 w 253"/>
              <a:gd name="T7" fmla="*/ 202 h 202"/>
              <a:gd name="T8" fmla="*/ 59 w 253"/>
              <a:gd name="T9" fmla="*/ 169 h 202"/>
              <a:gd name="T10" fmla="*/ 127 w 253"/>
              <a:gd name="T11" fmla="*/ 118 h 202"/>
              <a:gd name="T12" fmla="*/ 186 w 253"/>
              <a:gd name="T13" fmla="*/ 59 h 202"/>
              <a:gd name="T14" fmla="*/ 253 w 253"/>
              <a:gd name="T15" fmla="*/ 0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202">
                <a:moveTo>
                  <a:pt x="253" y="0"/>
                </a:moveTo>
                <a:lnTo>
                  <a:pt x="245" y="202"/>
                </a:lnTo>
                <a:lnTo>
                  <a:pt x="177" y="202"/>
                </a:lnTo>
                <a:lnTo>
                  <a:pt x="0" y="202"/>
                </a:lnTo>
                <a:lnTo>
                  <a:pt x="59" y="169"/>
                </a:lnTo>
                <a:lnTo>
                  <a:pt x="127" y="118"/>
                </a:lnTo>
                <a:lnTo>
                  <a:pt x="186" y="59"/>
                </a:lnTo>
                <a:lnTo>
                  <a:pt x="2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85" name="Freeform 105"/>
          <p:cNvSpPr>
            <a:spLocks/>
          </p:cNvSpPr>
          <p:nvPr/>
        </p:nvSpPr>
        <p:spPr bwMode="auto">
          <a:xfrm>
            <a:off x="384022" y="3884945"/>
            <a:ext cx="411686" cy="248027"/>
          </a:xfrm>
          <a:custGeom>
            <a:avLst/>
            <a:gdLst>
              <a:gd name="T0" fmla="*/ 253 w 253"/>
              <a:gd name="T1" fmla="*/ 0 h 202"/>
              <a:gd name="T2" fmla="*/ 245 w 253"/>
              <a:gd name="T3" fmla="*/ 202 h 202"/>
              <a:gd name="T4" fmla="*/ 177 w 253"/>
              <a:gd name="T5" fmla="*/ 202 h 202"/>
              <a:gd name="T6" fmla="*/ 0 w 253"/>
              <a:gd name="T7" fmla="*/ 202 h 202"/>
              <a:gd name="T8" fmla="*/ 59 w 253"/>
              <a:gd name="T9" fmla="*/ 169 h 202"/>
              <a:gd name="T10" fmla="*/ 127 w 253"/>
              <a:gd name="T11" fmla="*/ 118 h 202"/>
              <a:gd name="T12" fmla="*/ 186 w 253"/>
              <a:gd name="T13" fmla="*/ 59 h 202"/>
              <a:gd name="T14" fmla="*/ 253 w 253"/>
              <a:gd name="T15" fmla="*/ 0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202">
                <a:moveTo>
                  <a:pt x="253" y="0"/>
                </a:moveTo>
                <a:lnTo>
                  <a:pt x="245" y="202"/>
                </a:lnTo>
                <a:lnTo>
                  <a:pt x="177" y="202"/>
                </a:lnTo>
                <a:lnTo>
                  <a:pt x="0" y="202"/>
                </a:lnTo>
                <a:lnTo>
                  <a:pt x="59" y="169"/>
                </a:lnTo>
                <a:lnTo>
                  <a:pt x="127" y="118"/>
                </a:lnTo>
                <a:lnTo>
                  <a:pt x="186" y="59"/>
                </a:lnTo>
                <a:lnTo>
                  <a:pt x="253" y="0"/>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86" name="Freeform 106"/>
          <p:cNvSpPr>
            <a:spLocks/>
          </p:cNvSpPr>
          <p:nvPr/>
        </p:nvSpPr>
        <p:spPr bwMode="auto">
          <a:xfrm>
            <a:off x="548371" y="3967211"/>
            <a:ext cx="206656" cy="125242"/>
          </a:xfrm>
          <a:custGeom>
            <a:avLst/>
            <a:gdLst>
              <a:gd name="T0" fmla="*/ 127 w 127"/>
              <a:gd name="T1" fmla="*/ 0 h 102"/>
              <a:gd name="T2" fmla="*/ 127 w 127"/>
              <a:gd name="T3" fmla="*/ 102 h 102"/>
              <a:gd name="T4" fmla="*/ 93 w 127"/>
              <a:gd name="T5" fmla="*/ 102 h 102"/>
              <a:gd name="T6" fmla="*/ 0 w 127"/>
              <a:gd name="T7" fmla="*/ 102 h 102"/>
              <a:gd name="T8" fmla="*/ 127 w 127"/>
              <a:gd name="T9" fmla="*/ 0 h 102"/>
            </a:gdLst>
            <a:ahLst/>
            <a:cxnLst>
              <a:cxn ang="0">
                <a:pos x="T0" y="T1"/>
              </a:cxn>
              <a:cxn ang="0">
                <a:pos x="T2" y="T3"/>
              </a:cxn>
              <a:cxn ang="0">
                <a:pos x="T4" y="T5"/>
              </a:cxn>
              <a:cxn ang="0">
                <a:pos x="T6" y="T7"/>
              </a:cxn>
              <a:cxn ang="0">
                <a:pos x="T8" y="T9"/>
              </a:cxn>
            </a:cxnLst>
            <a:rect l="0" t="0" r="r" b="b"/>
            <a:pathLst>
              <a:path w="127" h="102">
                <a:moveTo>
                  <a:pt x="127" y="0"/>
                </a:moveTo>
                <a:lnTo>
                  <a:pt x="127" y="102"/>
                </a:lnTo>
                <a:lnTo>
                  <a:pt x="93" y="102"/>
                </a:lnTo>
                <a:lnTo>
                  <a:pt x="0" y="102"/>
                </a:lnTo>
                <a:lnTo>
                  <a:pt x="127"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87" name="Freeform 107"/>
          <p:cNvSpPr>
            <a:spLocks/>
          </p:cNvSpPr>
          <p:nvPr/>
        </p:nvSpPr>
        <p:spPr bwMode="auto">
          <a:xfrm>
            <a:off x="548371" y="3967211"/>
            <a:ext cx="206656" cy="125242"/>
          </a:xfrm>
          <a:custGeom>
            <a:avLst/>
            <a:gdLst>
              <a:gd name="T0" fmla="*/ 127 w 127"/>
              <a:gd name="T1" fmla="*/ 0 h 102"/>
              <a:gd name="T2" fmla="*/ 127 w 127"/>
              <a:gd name="T3" fmla="*/ 102 h 102"/>
              <a:gd name="T4" fmla="*/ 93 w 127"/>
              <a:gd name="T5" fmla="*/ 102 h 102"/>
              <a:gd name="T6" fmla="*/ 0 w 127"/>
              <a:gd name="T7" fmla="*/ 102 h 102"/>
              <a:gd name="T8" fmla="*/ 127 w 127"/>
              <a:gd name="T9" fmla="*/ 0 h 102"/>
            </a:gdLst>
            <a:ahLst/>
            <a:cxnLst>
              <a:cxn ang="0">
                <a:pos x="T0" y="T1"/>
              </a:cxn>
              <a:cxn ang="0">
                <a:pos x="T2" y="T3"/>
              </a:cxn>
              <a:cxn ang="0">
                <a:pos x="T4" y="T5"/>
              </a:cxn>
              <a:cxn ang="0">
                <a:pos x="T6" y="T7"/>
              </a:cxn>
              <a:cxn ang="0">
                <a:pos x="T8" y="T9"/>
              </a:cxn>
            </a:cxnLst>
            <a:rect l="0" t="0" r="r" b="b"/>
            <a:pathLst>
              <a:path w="127" h="102">
                <a:moveTo>
                  <a:pt x="127" y="0"/>
                </a:moveTo>
                <a:lnTo>
                  <a:pt x="127" y="102"/>
                </a:lnTo>
                <a:lnTo>
                  <a:pt x="93" y="102"/>
                </a:lnTo>
                <a:lnTo>
                  <a:pt x="0" y="102"/>
                </a:lnTo>
                <a:lnTo>
                  <a:pt x="127"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88" name="Freeform 108"/>
          <p:cNvSpPr>
            <a:spLocks/>
          </p:cNvSpPr>
          <p:nvPr/>
        </p:nvSpPr>
        <p:spPr bwMode="auto">
          <a:xfrm>
            <a:off x="768045" y="3864071"/>
            <a:ext cx="42308" cy="383092"/>
          </a:xfrm>
          <a:custGeom>
            <a:avLst/>
            <a:gdLst>
              <a:gd name="T0" fmla="*/ 26 w 26"/>
              <a:gd name="T1" fmla="*/ 0 h 312"/>
              <a:gd name="T2" fmla="*/ 17 w 26"/>
              <a:gd name="T3" fmla="*/ 0 h 312"/>
              <a:gd name="T4" fmla="*/ 0 w 26"/>
              <a:gd name="T5" fmla="*/ 312 h 312"/>
              <a:gd name="T6" fmla="*/ 9 w 26"/>
              <a:gd name="T7" fmla="*/ 312 h 312"/>
              <a:gd name="T8" fmla="*/ 26 w 26"/>
              <a:gd name="T9" fmla="*/ 0 h 312"/>
            </a:gdLst>
            <a:ahLst/>
            <a:cxnLst>
              <a:cxn ang="0">
                <a:pos x="T0" y="T1"/>
              </a:cxn>
              <a:cxn ang="0">
                <a:pos x="T2" y="T3"/>
              </a:cxn>
              <a:cxn ang="0">
                <a:pos x="T4" y="T5"/>
              </a:cxn>
              <a:cxn ang="0">
                <a:pos x="T6" y="T7"/>
              </a:cxn>
              <a:cxn ang="0">
                <a:pos x="T8" y="T9"/>
              </a:cxn>
            </a:cxnLst>
            <a:rect l="0" t="0" r="r" b="b"/>
            <a:pathLst>
              <a:path w="26" h="312">
                <a:moveTo>
                  <a:pt x="26" y="0"/>
                </a:moveTo>
                <a:lnTo>
                  <a:pt x="17" y="0"/>
                </a:lnTo>
                <a:lnTo>
                  <a:pt x="0" y="312"/>
                </a:lnTo>
                <a:lnTo>
                  <a:pt x="9" y="312"/>
                </a:lnTo>
                <a:lnTo>
                  <a:pt x="2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589" name="Freeform 109"/>
          <p:cNvSpPr>
            <a:spLocks/>
          </p:cNvSpPr>
          <p:nvPr/>
        </p:nvSpPr>
        <p:spPr bwMode="auto">
          <a:xfrm>
            <a:off x="768045" y="3864071"/>
            <a:ext cx="42308" cy="383092"/>
          </a:xfrm>
          <a:custGeom>
            <a:avLst/>
            <a:gdLst>
              <a:gd name="T0" fmla="*/ 26 w 26"/>
              <a:gd name="T1" fmla="*/ 0 h 312"/>
              <a:gd name="T2" fmla="*/ 17 w 26"/>
              <a:gd name="T3" fmla="*/ 0 h 312"/>
              <a:gd name="T4" fmla="*/ 0 w 26"/>
              <a:gd name="T5" fmla="*/ 312 h 312"/>
              <a:gd name="T6" fmla="*/ 9 w 26"/>
              <a:gd name="T7" fmla="*/ 312 h 312"/>
              <a:gd name="T8" fmla="*/ 26 w 26"/>
              <a:gd name="T9" fmla="*/ 0 h 312"/>
            </a:gdLst>
            <a:ahLst/>
            <a:cxnLst>
              <a:cxn ang="0">
                <a:pos x="T0" y="T1"/>
              </a:cxn>
              <a:cxn ang="0">
                <a:pos x="T2" y="T3"/>
              </a:cxn>
              <a:cxn ang="0">
                <a:pos x="T4" y="T5"/>
              </a:cxn>
              <a:cxn ang="0">
                <a:pos x="T6" y="T7"/>
              </a:cxn>
              <a:cxn ang="0">
                <a:pos x="T8" y="T9"/>
              </a:cxn>
            </a:cxnLst>
            <a:rect l="0" t="0" r="r" b="b"/>
            <a:pathLst>
              <a:path w="26" h="312">
                <a:moveTo>
                  <a:pt x="26" y="0"/>
                </a:moveTo>
                <a:lnTo>
                  <a:pt x="17" y="0"/>
                </a:lnTo>
                <a:lnTo>
                  <a:pt x="0" y="312"/>
                </a:lnTo>
                <a:lnTo>
                  <a:pt x="9" y="312"/>
                </a:lnTo>
                <a:lnTo>
                  <a:pt x="26"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0" name="Text Box 110"/>
          <p:cNvSpPr txBox="1">
            <a:spLocks noChangeArrowheads="1"/>
          </p:cNvSpPr>
          <p:nvPr/>
        </p:nvSpPr>
        <p:spPr bwMode="auto">
          <a:xfrm>
            <a:off x="-1" y="4722344"/>
            <a:ext cx="2003103" cy="32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500" b="1">
                <a:solidFill>
                  <a:srgbClr val="FF0000"/>
                </a:solidFill>
              </a:rPr>
              <a:t>THĂNG LONG</a:t>
            </a:r>
          </a:p>
        </p:txBody>
      </p:sp>
      <p:sp>
        <p:nvSpPr>
          <p:cNvPr id="148591" name="Text Box 111"/>
          <p:cNvSpPr txBox="1">
            <a:spLocks noChangeArrowheads="1"/>
          </p:cNvSpPr>
          <p:nvPr/>
        </p:nvSpPr>
        <p:spPr bwMode="auto">
          <a:xfrm>
            <a:off x="3029875" y="2777416"/>
            <a:ext cx="1656506" cy="64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b="1">
                <a:solidFill>
                  <a:srgbClr val="FF0000"/>
                </a:solidFill>
              </a:rPr>
              <a:t>Yên Phong</a:t>
            </a:r>
          </a:p>
        </p:txBody>
      </p:sp>
      <p:sp>
        <p:nvSpPr>
          <p:cNvPr id="148592" name="Text Box 112"/>
          <p:cNvSpPr txBox="1">
            <a:spLocks noChangeArrowheads="1"/>
          </p:cNvSpPr>
          <p:nvPr/>
        </p:nvSpPr>
        <p:spPr bwMode="auto">
          <a:xfrm>
            <a:off x="2561237" y="3359421"/>
            <a:ext cx="2782539" cy="415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100">
                <a:solidFill>
                  <a:srgbClr val="FF0000"/>
                </a:solidFill>
              </a:rPr>
              <a:t>Lý Thường Kiệt</a:t>
            </a:r>
          </a:p>
        </p:txBody>
      </p:sp>
      <p:sp>
        <p:nvSpPr>
          <p:cNvPr id="148593" name="Rectangle 113"/>
          <p:cNvSpPr>
            <a:spLocks noChangeArrowheads="1"/>
          </p:cNvSpPr>
          <p:nvPr/>
        </p:nvSpPr>
        <p:spPr bwMode="auto">
          <a:xfrm>
            <a:off x="5559028" y="1710929"/>
            <a:ext cx="61913"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4" name="Rectangle 114"/>
          <p:cNvSpPr>
            <a:spLocks noChangeArrowheads="1"/>
          </p:cNvSpPr>
          <p:nvPr/>
        </p:nvSpPr>
        <p:spPr bwMode="auto">
          <a:xfrm>
            <a:off x="5620942" y="1710929"/>
            <a:ext cx="48815"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5" name="Rectangle 115"/>
          <p:cNvSpPr>
            <a:spLocks noChangeArrowheads="1"/>
          </p:cNvSpPr>
          <p:nvPr/>
        </p:nvSpPr>
        <p:spPr bwMode="auto">
          <a:xfrm>
            <a:off x="5669757" y="1710929"/>
            <a:ext cx="50006"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6" name="Rectangle 116"/>
          <p:cNvSpPr>
            <a:spLocks noChangeArrowheads="1"/>
          </p:cNvSpPr>
          <p:nvPr/>
        </p:nvSpPr>
        <p:spPr bwMode="auto">
          <a:xfrm>
            <a:off x="5719763" y="1710929"/>
            <a:ext cx="48816"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7" name="Rectangle 117"/>
          <p:cNvSpPr>
            <a:spLocks noChangeArrowheads="1"/>
          </p:cNvSpPr>
          <p:nvPr/>
        </p:nvSpPr>
        <p:spPr bwMode="auto">
          <a:xfrm>
            <a:off x="5768578" y="1710929"/>
            <a:ext cx="61913" cy="4774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8" name="Rectangle 118"/>
          <p:cNvSpPr>
            <a:spLocks noChangeArrowheads="1"/>
          </p:cNvSpPr>
          <p:nvPr/>
        </p:nvSpPr>
        <p:spPr bwMode="auto">
          <a:xfrm>
            <a:off x="5830492" y="1710929"/>
            <a:ext cx="48815" cy="4774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599" name="Rectangle 119"/>
          <p:cNvSpPr>
            <a:spLocks noChangeArrowheads="1"/>
          </p:cNvSpPr>
          <p:nvPr/>
        </p:nvSpPr>
        <p:spPr bwMode="auto">
          <a:xfrm>
            <a:off x="5879307" y="1710929"/>
            <a:ext cx="50006"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0" name="Rectangle 120"/>
          <p:cNvSpPr>
            <a:spLocks noChangeArrowheads="1"/>
          </p:cNvSpPr>
          <p:nvPr/>
        </p:nvSpPr>
        <p:spPr bwMode="auto">
          <a:xfrm>
            <a:off x="5929313" y="1710929"/>
            <a:ext cx="48816" cy="4774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1" name="Rectangle 121"/>
          <p:cNvSpPr>
            <a:spLocks noChangeArrowheads="1"/>
          </p:cNvSpPr>
          <p:nvPr/>
        </p:nvSpPr>
        <p:spPr bwMode="auto">
          <a:xfrm>
            <a:off x="5978128" y="1710929"/>
            <a:ext cx="61913"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2" name="Rectangle 122"/>
          <p:cNvSpPr>
            <a:spLocks noChangeArrowheads="1"/>
          </p:cNvSpPr>
          <p:nvPr/>
        </p:nvSpPr>
        <p:spPr bwMode="auto">
          <a:xfrm>
            <a:off x="6040042" y="1710929"/>
            <a:ext cx="50006" cy="4774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3" name="Rectangle 123"/>
          <p:cNvSpPr>
            <a:spLocks noChangeArrowheads="1"/>
          </p:cNvSpPr>
          <p:nvPr/>
        </p:nvSpPr>
        <p:spPr bwMode="auto">
          <a:xfrm>
            <a:off x="6090048" y="1710929"/>
            <a:ext cx="48815" cy="4774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4" name="Rectangle 124"/>
          <p:cNvSpPr>
            <a:spLocks noChangeArrowheads="1"/>
          </p:cNvSpPr>
          <p:nvPr/>
        </p:nvSpPr>
        <p:spPr bwMode="auto">
          <a:xfrm>
            <a:off x="5151835" y="1794273"/>
            <a:ext cx="85725" cy="1345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5" name="Rectangle 125"/>
          <p:cNvSpPr>
            <a:spLocks noChangeArrowheads="1"/>
          </p:cNvSpPr>
          <p:nvPr/>
        </p:nvSpPr>
        <p:spPr bwMode="auto">
          <a:xfrm>
            <a:off x="5250657" y="1835944"/>
            <a:ext cx="98822" cy="123825"/>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6" name="Rectangle 126"/>
          <p:cNvSpPr>
            <a:spLocks noChangeArrowheads="1"/>
          </p:cNvSpPr>
          <p:nvPr/>
        </p:nvSpPr>
        <p:spPr bwMode="auto">
          <a:xfrm>
            <a:off x="5336382" y="1866900"/>
            <a:ext cx="98822" cy="13454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7" name="Rectangle 127"/>
          <p:cNvSpPr>
            <a:spLocks noChangeArrowheads="1"/>
          </p:cNvSpPr>
          <p:nvPr/>
        </p:nvSpPr>
        <p:spPr bwMode="auto">
          <a:xfrm>
            <a:off x="5435203" y="1887142"/>
            <a:ext cx="98822" cy="1345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8" name="Rectangle 128"/>
          <p:cNvSpPr>
            <a:spLocks noChangeArrowheads="1"/>
          </p:cNvSpPr>
          <p:nvPr/>
        </p:nvSpPr>
        <p:spPr bwMode="auto">
          <a:xfrm>
            <a:off x="5472113" y="1908573"/>
            <a:ext cx="86916" cy="1345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09" name="Freeform 129"/>
          <p:cNvSpPr>
            <a:spLocks/>
          </p:cNvSpPr>
          <p:nvPr/>
        </p:nvSpPr>
        <p:spPr bwMode="auto">
          <a:xfrm>
            <a:off x="5768579" y="653653"/>
            <a:ext cx="148828" cy="41672"/>
          </a:xfrm>
          <a:custGeom>
            <a:avLst/>
            <a:gdLst>
              <a:gd name="T0" fmla="*/ 0 w 125"/>
              <a:gd name="T1" fmla="*/ 8 h 35"/>
              <a:gd name="T2" fmla="*/ 114 w 125"/>
              <a:gd name="T3" fmla="*/ 0 h 35"/>
              <a:gd name="T4" fmla="*/ 125 w 125"/>
              <a:gd name="T5" fmla="*/ 35 h 35"/>
              <a:gd name="T6" fmla="*/ 11 w 125"/>
              <a:gd name="T7" fmla="*/ 35 h 35"/>
              <a:gd name="T8" fmla="*/ 0 w 125"/>
              <a:gd name="T9" fmla="*/ 8 h 35"/>
            </a:gdLst>
            <a:ahLst/>
            <a:cxnLst>
              <a:cxn ang="0">
                <a:pos x="T0" y="T1"/>
              </a:cxn>
              <a:cxn ang="0">
                <a:pos x="T2" y="T3"/>
              </a:cxn>
              <a:cxn ang="0">
                <a:pos x="T4" y="T5"/>
              </a:cxn>
              <a:cxn ang="0">
                <a:pos x="T6" y="T7"/>
              </a:cxn>
              <a:cxn ang="0">
                <a:pos x="T8" y="T9"/>
              </a:cxn>
            </a:cxnLst>
            <a:rect l="0" t="0" r="r" b="b"/>
            <a:pathLst>
              <a:path w="125" h="35">
                <a:moveTo>
                  <a:pt x="0" y="8"/>
                </a:moveTo>
                <a:lnTo>
                  <a:pt x="114" y="0"/>
                </a:lnTo>
                <a:lnTo>
                  <a:pt x="125" y="35"/>
                </a:lnTo>
                <a:lnTo>
                  <a:pt x="11" y="35"/>
                </a:lnTo>
                <a:lnTo>
                  <a:pt x="0" y="8"/>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0" name="Freeform 130"/>
          <p:cNvSpPr>
            <a:spLocks/>
          </p:cNvSpPr>
          <p:nvPr/>
        </p:nvSpPr>
        <p:spPr bwMode="auto">
          <a:xfrm>
            <a:off x="5694760" y="238126"/>
            <a:ext cx="61913" cy="21431"/>
          </a:xfrm>
          <a:custGeom>
            <a:avLst/>
            <a:gdLst>
              <a:gd name="T0" fmla="*/ 0 w 52"/>
              <a:gd name="T1" fmla="*/ 0 h 18"/>
              <a:gd name="T2" fmla="*/ 41 w 52"/>
              <a:gd name="T3" fmla="*/ 0 h 18"/>
              <a:gd name="T4" fmla="*/ 52 w 52"/>
              <a:gd name="T5" fmla="*/ 18 h 18"/>
              <a:gd name="T6" fmla="*/ 0 w 52"/>
              <a:gd name="T7" fmla="*/ 18 h 18"/>
              <a:gd name="T8" fmla="*/ 0 w 52"/>
              <a:gd name="T9" fmla="*/ 0 h 18"/>
            </a:gdLst>
            <a:ahLst/>
            <a:cxnLst>
              <a:cxn ang="0">
                <a:pos x="T0" y="T1"/>
              </a:cxn>
              <a:cxn ang="0">
                <a:pos x="T2" y="T3"/>
              </a:cxn>
              <a:cxn ang="0">
                <a:pos x="T4" y="T5"/>
              </a:cxn>
              <a:cxn ang="0">
                <a:pos x="T6" y="T7"/>
              </a:cxn>
              <a:cxn ang="0">
                <a:pos x="T8" y="T9"/>
              </a:cxn>
            </a:cxnLst>
            <a:rect l="0" t="0" r="r" b="b"/>
            <a:pathLst>
              <a:path w="52" h="18">
                <a:moveTo>
                  <a:pt x="0" y="0"/>
                </a:moveTo>
                <a:lnTo>
                  <a:pt x="41" y="0"/>
                </a:lnTo>
                <a:lnTo>
                  <a:pt x="52" y="18"/>
                </a:lnTo>
                <a:lnTo>
                  <a:pt x="0" y="18"/>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1" name="Freeform 131"/>
          <p:cNvSpPr>
            <a:spLocks/>
          </p:cNvSpPr>
          <p:nvPr/>
        </p:nvSpPr>
        <p:spPr bwMode="auto">
          <a:xfrm>
            <a:off x="5694760" y="363142"/>
            <a:ext cx="86915" cy="30956"/>
          </a:xfrm>
          <a:custGeom>
            <a:avLst/>
            <a:gdLst>
              <a:gd name="T0" fmla="*/ 10 w 73"/>
              <a:gd name="T1" fmla="*/ 0 h 26"/>
              <a:gd name="T2" fmla="*/ 73 w 73"/>
              <a:gd name="T3" fmla="*/ 0 h 26"/>
              <a:gd name="T4" fmla="*/ 73 w 73"/>
              <a:gd name="T5" fmla="*/ 17 h 26"/>
              <a:gd name="T6" fmla="*/ 0 w 73"/>
              <a:gd name="T7" fmla="*/ 26 h 26"/>
              <a:gd name="T8" fmla="*/ 10 w 73"/>
              <a:gd name="T9" fmla="*/ 0 h 26"/>
            </a:gdLst>
            <a:ahLst/>
            <a:cxnLst>
              <a:cxn ang="0">
                <a:pos x="T0" y="T1"/>
              </a:cxn>
              <a:cxn ang="0">
                <a:pos x="T2" y="T3"/>
              </a:cxn>
              <a:cxn ang="0">
                <a:pos x="T4" y="T5"/>
              </a:cxn>
              <a:cxn ang="0">
                <a:pos x="T6" y="T7"/>
              </a:cxn>
              <a:cxn ang="0">
                <a:pos x="T8" y="T9"/>
              </a:cxn>
            </a:cxnLst>
            <a:rect l="0" t="0" r="r" b="b"/>
            <a:pathLst>
              <a:path w="73" h="26">
                <a:moveTo>
                  <a:pt x="10" y="0"/>
                </a:moveTo>
                <a:lnTo>
                  <a:pt x="73" y="0"/>
                </a:lnTo>
                <a:lnTo>
                  <a:pt x="73" y="17"/>
                </a:lnTo>
                <a:lnTo>
                  <a:pt x="0" y="26"/>
                </a:lnTo>
                <a:lnTo>
                  <a:pt x="1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2" name="Freeform 132"/>
          <p:cNvSpPr>
            <a:spLocks/>
          </p:cNvSpPr>
          <p:nvPr/>
        </p:nvSpPr>
        <p:spPr bwMode="auto">
          <a:xfrm>
            <a:off x="5719762" y="517922"/>
            <a:ext cx="110729" cy="32147"/>
          </a:xfrm>
          <a:custGeom>
            <a:avLst/>
            <a:gdLst>
              <a:gd name="T0" fmla="*/ 0 w 93"/>
              <a:gd name="T1" fmla="*/ 0 h 27"/>
              <a:gd name="T2" fmla="*/ 93 w 93"/>
              <a:gd name="T3" fmla="*/ 0 h 27"/>
              <a:gd name="T4" fmla="*/ 93 w 93"/>
              <a:gd name="T5" fmla="*/ 18 h 27"/>
              <a:gd name="T6" fmla="*/ 10 w 93"/>
              <a:gd name="T7" fmla="*/ 27 h 27"/>
              <a:gd name="T8" fmla="*/ 0 w 93"/>
              <a:gd name="T9" fmla="*/ 0 h 27"/>
            </a:gdLst>
            <a:ahLst/>
            <a:cxnLst>
              <a:cxn ang="0">
                <a:pos x="T0" y="T1"/>
              </a:cxn>
              <a:cxn ang="0">
                <a:pos x="T2" y="T3"/>
              </a:cxn>
              <a:cxn ang="0">
                <a:pos x="T4" y="T5"/>
              </a:cxn>
              <a:cxn ang="0">
                <a:pos x="T6" y="T7"/>
              </a:cxn>
              <a:cxn ang="0">
                <a:pos x="T8" y="T9"/>
              </a:cxn>
            </a:cxnLst>
            <a:rect l="0" t="0" r="r" b="b"/>
            <a:pathLst>
              <a:path w="93" h="27">
                <a:moveTo>
                  <a:pt x="0" y="0"/>
                </a:moveTo>
                <a:lnTo>
                  <a:pt x="93" y="0"/>
                </a:lnTo>
                <a:lnTo>
                  <a:pt x="93" y="18"/>
                </a:lnTo>
                <a:lnTo>
                  <a:pt x="10" y="27"/>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3" name="Freeform 133"/>
          <p:cNvSpPr>
            <a:spLocks/>
          </p:cNvSpPr>
          <p:nvPr/>
        </p:nvSpPr>
        <p:spPr bwMode="auto">
          <a:xfrm>
            <a:off x="5830491" y="1690688"/>
            <a:ext cx="160734" cy="41672"/>
          </a:xfrm>
          <a:custGeom>
            <a:avLst/>
            <a:gdLst>
              <a:gd name="T0" fmla="*/ 135 w 135"/>
              <a:gd name="T1" fmla="*/ 0 h 35"/>
              <a:gd name="T2" fmla="*/ 21 w 135"/>
              <a:gd name="T3" fmla="*/ 0 h 35"/>
              <a:gd name="T4" fmla="*/ 0 w 135"/>
              <a:gd name="T5" fmla="*/ 35 h 35"/>
              <a:gd name="T6" fmla="*/ 124 w 135"/>
              <a:gd name="T7" fmla="*/ 26 h 35"/>
              <a:gd name="T8" fmla="*/ 135 w 135"/>
              <a:gd name="T9" fmla="*/ 0 h 35"/>
            </a:gdLst>
            <a:ahLst/>
            <a:cxnLst>
              <a:cxn ang="0">
                <a:pos x="T0" y="T1"/>
              </a:cxn>
              <a:cxn ang="0">
                <a:pos x="T2" y="T3"/>
              </a:cxn>
              <a:cxn ang="0">
                <a:pos x="T4" y="T5"/>
              </a:cxn>
              <a:cxn ang="0">
                <a:pos x="T6" y="T7"/>
              </a:cxn>
              <a:cxn ang="0">
                <a:pos x="T8" y="T9"/>
              </a:cxn>
            </a:cxnLst>
            <a:rect l="0" t="0" r="r" b="b"/>
            <a:pathLst>
              <a:path w="135" h="35">
                <a:moveTo>
                  <a:pt x="135" y="0"/>
                </a:moveTo>
                <a:lnTo>
                  <a:pt x="21" y="0"/>
                </a:lnTo>
                <a:lnTo>
                  <a:pt x="0" y="35"/>
                </a:lnTo>
                <a:lnTo>
                  <a:pt x="124" y="26"/>
                </a:lnTo>
                <a:lnTo>
                  <a:pt x="135"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4" name="Freeform 134"/>
          <p:cNvSpPr>
            <a:spLocks/>
          </p:cNvSpPr>
          <p:nvPr/>
        </p:nvSpPr>
        <p:spPr bwMode="auto">
          <a:xfrm>
            <a:off x="5941219" y="1265635"/>
            <a:ext cx="75010" cy="20240"/>
          </a:xfrm>
          <a:custGeom>
            <a:avLst/>
            <a:gdLst>
              <a:gd name="T0" fmla="*/ 52 w 63"/>
              <a:gd name="T1" fmla="*/ 0 h 17"/>
              <a:gd name="T2" fmla="*/ 11 w 63"/>
              <a:gd name="T3" fmla="*/ 0 h 17"/>
              <a:gd name="T4" fmla="*/ 0 w 63"/>
              <a:gd name="T5" fmla="*/ 17 h 17"/>
              <a:gd name="T6" fmla="*/ 63 w 63"/>
              <a:gd name="T7" fmla="*/ 17 h 17"/>
              <a:gd name="T8" fmla="*/ 52 w 63"/>
              <a:gd name="T9" fmla="*/ 0 h 17"/>
            </a:gdLst>
            <a:ahLst/>
            <a:cxnLst>
              <a:cxn ang="0">
                <a:pos x="T0" y="T1"/>
              </a:cxn>
              <a:cxn ang="0">
                <a:pos x="T2" y="T3"/>
              </a:cxn>
              <a:cxn ang="0">
                <a:pos x="T4" y="T5"/>
              </a:cxn>
              <a:cxn ang="0">
                <a:pos x="T6" y="T7"/>
              </a:cxn>
              <a:cxn ang="0">
                <a:pos x="T8" y="T9"/>
              </a:cxn>
            </a:cxnLst>
            <a:rect l="0" t="0" r="r" b="b"/>
            <a:pathLst>
              <a:path w="63" h="17">
                <a:moveTo>
                  <a:pt x="52" y="0"/>
                </a:moveTo>
                <a:lnTo>
                  <a:pt x="11" y="0"/>
                </a:lnTo>
                <a:lnTo>
                  <a:pt x="0" y="17"/>
                </a:lnTo>
                <a:lnTo>
                  <a:pt x="63" y="17"/>
                </a:lnTo>
                <a:lnTo>
                  <a:pt x="52"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5" name="Freeform 135"/>
          <p:cNvSpPr>
            <a:spLocks/>
          </p:cNvSpPr>
          <p:nvPr/>
        </p:nvSpPr>
        <p:spPr bwMode="auto">
          <a:xfrm>
            <a:off x="5929313" y="1389460"/>
            <a:ext cx="86916" cy="30956"/>
          </a:xfrm>
          <a:custGeom>
            <a:avLst/>
            <a:gdLst>
              <a:gd name="T0" fmla="*/ 73 w 73"/>
              <a:gd name="T1" fmla="*/ 0 h 26"/>
              <a:gd name="T2" fmla="*/ 0 w 73"/>
              <a:gd name="T3" fmla="*/ 9 h 26"/>
              <a:gd name="T4" fmla="*/ 0 w 73"/>
              <a:gd name="T5" fmla="*/ 26 h 26"/>
              <a:gd name="T6" fmla="*/ 73 w 73"/>
              <a:gd name="T7" fmla="*/ 18 h 26"/>
              <a:gd name="T8" fmla="*/ 73 w 73"/>
              <a:gd name="T9" fmla="*/ 0 h 26"/>
            </a:gdLst>
            <a:ahLst/>
            <a:cxnLst>
              <a:cxn ang="0">
                <a:pos x="T0" y="T1"/>
              </a:cxn>
              <a:cxn ang="0">
                <a:pos x="T2" y="T3"/>
              </a:cxn>
              <a:cxn ang="0">
                <a:pos x="T4" y="T5"/>
              </a:cxn>
              <a:cxn ang="0">
                <a:pos x="T6" y="T7"/>
              </a:cxn>
              <a:cxn ang="0">
                <a:pos x="T8" y="T9"/>
              </a:cxn>
            </a:cxnLst>
            <a:rect l="0" t="0" r="r" b="b"/>
            <a:pathLst>
              <a:path w="73" h="26">
                <a:moveTo>
                  <a:pt x="73" y="0"/>
                </a:moveTo>
                <a:lnTo>
                  <a:pt x="0" y="9"/>
                </a:lnTo>
                <a:lnTo>
                  <a:pt x="0" y="26"/>
                </a:lnTo>
                <a:lnTo>
                  <a:pt x="73" y="18"/>
                </a:lnTo>
                <a:lnTo>
                  <a:pt x="73"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6" name="Freeform 136"/>
          <p:cNvSpPr>
            <a:spLocks/>
          </p:cNvSpPr>
          <p:nvPr/>
        </p:nvSpPr>
        <p:spPr bwMode="auto">
          <a:xfrm>
            <a:off x="5904310" y="1545432"/>
            <a:ext cx="111919" cy="30956"/>
          </a:xfrm>
          <a:custGeom>
            <a:avLst/>
            <a:gdLst>
              <a:gd name="T0" fmla="*/ 94 w 94"/>
              <a:gd name="T1" fmla="*/ 0 h 26"/>
              <a:gd name="T2" fmla="*/ 0 w 94"/>
              <a:gd name="T3" fmla="*/ 8 h 26"/>
              <a:gd name="T4" fmla="*/ 0 w 94"/>
              <a:gd name="T5" fmla="*/ 26 h 26"/>
              <a:gd name="T6" fmla="*/ 83 w 94"/>
              <a:gd name="T7" fmla="*/ 17 h 26"/>
              <a:gd name="T8" fmla="*/ 94 w 94"/>
              <a:gd name="T9" fmla="*/ 0 h 26"/>
            </a:gdLst>
            <a:ahLst/>
            <a:cxnLst>
              <a:cxn ang="0">
                <a:pos x="T0" y="T1"/>
              </a:cxn>
              <a:cxn ang="0">
                <a:pos x="T2" y="T3"/>
              </a:cxn>
              <a:cxn ang="0">
                <a:pos x="T4" y="T5"/>
              </a:cxn>
              <a:cxn ang="0">
                <a:pos x="T6" y="T7"/>
              </a:cxn>
              <a:cxn ang="0">
                <a:pos x="T8" y="T9"/>
              </a:cxn>
            </a:cxnLst>
            <a:rect l="0" t="0" r="r" b="b"/>
            <a:pathLst>
              <a:path w="94" h="26">
                <a:moveTo>
                  <a:pt x="94" y="0"/>
                </a:moveTo>
                <a:lnTo>
                  <a:pt x="0" y="8"/>
                </a:lnTo>
                <a:lnTo>
                  <a:pt x="0" y="26"/>
                </a:lnTo>
                <a:lnTo>
                  <a:pt x="83" y="17"/>
                </a:lnTo>
                <a:lnTo>
                  <a:pt x="94"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17" name="Rectangle 137"/>
          <p:cNvSpPr>
            <a:spLocks noChangeArrowheads="1"/>
          </p:cNvSpPr>
          <p:nvPr/>
        </p:nvSpPr>
        <p:spPr bwMode="auto">
          <a:xfrm>
            <a:off x="3732610" y="1545431"/>
            <a:ext cx="98822" cy="134541"/>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18" name="Rectangle 138"/>
          <p:cNvSpPr>
            <a:spLocks noChangeArrowheads="1"/>
          </p:cNvSpPr>
          <p:nvPr/>
        </p:nvSpPr>
        <p:spPr bwMode="auto">
          <a:xfrm>
            <a:off x="3831432" y="1554957"/>
            <a:ext cx="98822" cy="13573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19" name="Rectangle 139"/>
          <p:cNvSpPr>
            <a:spLocks noChangeArrowheads="1"/>
          </p:cNvSpPr>
          <p:nvPr/>
        </p:nvSpPr>
        <p:spPr bwMode="auto">
          <a:xfrm>
            <a:off x="3930253" y="1565673"/>
            <a:ext cx="98822" cy="13454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0" name="Rectangle 140"/>
          <p:cNvSpPr>
            <a:spLocks noChangeArrowheads="1"/>
          </p:cNvSpPr>
          <p:nvPr/>
        </p:nvSpPr>
        <p:spPr bwMode="auto">
          <a:xfrm>
            <a:off x="4040981" y="1576388"/>
            <a:ext cx="86916" cy="13454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1" name="Rectangle 141"/>
          <p:cNvSpPr>
            <a:spLocks noChangeArrowheads="1"/>
          </p:cNvSpPr>
          <p:nvPr/>
        </p:nvSpPr>
        <p:spPr bwMode="auto">
          <a:xfrm>
            <a:off x="4139803" y="1587104"/>
            <a:ext cx="98822" cy="1345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2" name="Rectangle 142"/>
          <p:cNvSpPr>
            <a:spLocks noChangeArrowheads="1"/>
          </p:cNvSpPr>
          <p:nvPr/>
        </p:nvSpPr>
        <p:spPr bwMode="auto">
          <a:xfrm>
            <a:off x="4250532" y="1607344"/>
            <a:ext cx="98822" cy="125016"/>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3" name="Rectangle 143"/>
          <p:cNvSpPr>
            <a:spLocks noChangeArrowheads="1"/>
          </p:cNvSpPr>
          <p:nvPr/>
        </p:nvSpPr>
        <p:spPr bwMode="auto">
          <a:xfrm>
            <a:off x="4349353" y="1618060"/>
            <a:ext cx="98822" cy="123825"/>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4" name="Rectangle 144"/>
          <p:cNvSpPr>
            <a:spLocks noChangeArrowheads="1"/>
          </p:cNvSpPr>
          <p:nvPr/>
        </p:nvSpPr>
        <p:spPr bwMode="auto">
          <a:xfrm>
            <a:off x="4460081" y="1627585"/>
            <a:ext cx="86916" cy="13573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5" name="Rectangle 145"/>
          <p:cNvSpPr>
            <a:spLocks noChangeArrowheads="1"/>
          </p:cNvSpPr>
          <p:nvPr/>
        </p:nvSpPr>
        <p:spPr bwMode="auto">
          <a:xfrm>
            <a:off x="4558904" y="1659731"/>
            <a:ext cx="86915" cy="123825"/>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6" name="Rectangle 146"/>
          <p:cNvSpPr>
            <a:spLocks noChangeArrowheads="1"/>
          </p:cNvSpPr>
          <p:nvPr/>
        </p:nvSpPr>
        <p:spPr bwMode="auto">
          <a:xfrm>
            <a:off x="4855369" y="1721644"/>
            <a:ext cx="98822" cy="123825"/>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7" name="Rectangle 147"/>
          <p:cNvSpPr>
            <a:spLocks noChangeArrowheads="1"/>
          </p:cNvSpPr>
          <p:nvPr/>
        </p:nvSpPr>
        <p:spPr bwMode="auto">
          <a:xfrm>
            <a:off x="4954191" y="1741885"/>
            <a:ext cx="98822" cy="13454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8" name="Rectangle 148"/>
          <p:cNvSpPr>
            <a:spLocks noChangeArrowheads="1"/>
          </p:cNvSpPr>
          <p:nvPr/>
        </p:nvSpPr>
        <p:spPr bwMode="auto">
          <a:xfrm>
            <a:off x="5053013" y="1772842"/>
            <a:ext cx="98822" cy="125015"/>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29" name="Rectangle 149"/>
          <p:cNvSpPr>
            <a:spLocks noChangeArrowheads="1"/>
          </p:cNvSpPr>
          <p:nvPr/>
        </p:nvSpPr>
        <p:spPr bwMode="auto">
          <a:xfrm>
            <a:off x="4657725" y="1576388"/>
            <a:ext cx="36910" cy="269081"/>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0" name="Rectangle 150"/>
          <p:cNvSpPr>
            <a:spLocks noChangeArrowheads="1"/>
          </p:cNvSpPr>
          <p:nvPr/>
        </p:nvSpPr>
        <p:spPr bwMode="auto">
          <a:xfrm>
            <a:off x="4694635" y="1576388"/>
            <a:ext cx="36909" cy="269081"/>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1" name="Rectangle 151"/>
          <p:cNvSpPr>
            <a:spLocks noChangeArrowheads="1"/>
          </p:cNvSpPr>
          <p:nvPr/>
        </p:nvSpPr>
        <p:spPr bwMode="auto">
          <a:xfrm>
            <a:off x="4731544" y="1576388"/>
            <a:ext cx="25004" cy="26908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2" name="Rectangle 152"/>
          <p:cNvSpPr>
            <a:spLocks noChangeArrowheads="1"/>
          </p:cNvSpPr>
          <p:nvPr/>
        </p:nvSpPr>
        <p:spPr bwMode="auto">
          <a:xfrm>
            <a:off x="4756547" y="1576388"/>
            <a:ext cx="36909" cy="269081"/>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3" name="Rectangle 153"/>
          <p:cNvSpPr>
            <a:spLocks noChangeArrowheads="1"/>
          </p:cNvSpPr>
          <p:nvPr/>
        </p:nvSpPr>
        <p:spPr bwMode="auto">
          <a:xfrm>
            <a:off x="4793457" y="1576388"/>
            <a:ext cx="36910" cy="26908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4" name="Rectangle 154"/>
          <p:cNvSpPr>
            <a:spLocks noChangeArrowheads="1"/>
          </p:cNvSpPr>
          <p:nvPr/>
        </p:nvSpPr>
        <p:spPr bwMode="auto">
          <a:xfrm>
            <a:off x="4857750" y="1600201"/>
            <a:ext cx="25004" cy="26908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6" name="Rectangle 156"/>
          <p:cNvSpPr>
            <a:spLocks noChangeArrowheads="1"/>
          </p:cNvSpPr>
          <p:nvPr/>
        </p:nvSpPr>
        <p:spPr bwMode="auto">
          <a:xfrm>
            <a:off x="3090862" y="1275160"/>
            <a:ext cx="61913"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7" name="Rectangle 157"/>
          <p:cNvSpPr>
            <a:spLocks noChangeArrowheads="1"/>
          </p:cNvSpPr>
          <p:nvPr/>
        </p:nvSpPr>
        <p:spPr bwMode="auto">
          <a:xfrm>
            <a:off x="3152775" y="1275160"/>
            <a:ext cx="48816"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8" name="Rectangle 158"/>
          <p:cNvSpPr>
            <a:spLocks noChangeArrowheads="1"/>
          </p:cNvSpPr>
          <p:nvPr/>
        </p:nvSpPr>
        <p:spPr bwMode="auto">
          <a:xfrm>
            <a:off x="3201591" y="1275160"/>
            <a:ext cx="61913"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39" name="Rectangle 159"/>
          <p:cNvSpPr>
            <a:spLocks noChangeArrowheads="1"/>
          </p:cNvSpPr>
          <p:nvPr/>
        </p:nvSpPr>
        <p:spPr bwMode="auto">
          <a:xfrm>
            <a:off x="3263503" y="1275160"/>
            <a:ext cx="61913" cy="550069"/>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0" name="Rectangle 160"/>
          <p:cNvSpPr>
            <a:spLocks noChangeArrowheads="1"/>
          </p:cNvSpPr>
          <p:nvPr/>
        </p:nvSpPr>
        <p:spPr bwMode="auto">
          <a:xfrm>
            <a:off x="3325417" y="1275160"/>
            <a:ext cx="48815"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1" name="Rectangle 161"/>
          <p:cNvSpPr>
            <a:spLocks noChangeArrowheads="1"/>
          </p:cNvSpPr>
          <p:nvPr/>
        </p:nvSpPr>
        <p:spPr bwMode="auto">
          <a:xfrm>
            <a:off x="3374231" y="1275160"/>
            <a:ext cx="61913"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2" name="Rectangle 162"/>
          <p:cNvSpPr>
            <a:spLocks noChangeArrowheads="1"/>
          </p:cNvSpPr>
          <p:nvPr/>
        </p:nvSpPr>
        <p:spPr bwMode="auto">
          <a:xfrm>
            <a:off x="3436144" y="1275160"/>
            <a:ext cx="61913" cy="550069"/>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3" name="Rectangle 163"/>
          <p:cNvSpPr>
            <a:spLocks noChangeArrowheads="1"/>
          </p:cNvSpPr>
          <p:nvPr/>
        </p:nvSpPr>
        <p:spPr bwMode="auto">
          <a:xfrm>
            <a:off x="3498056" y="1275160"/>
            <a:ext cx="48816"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4" name="Rectangle 164"/>
          <p:cNvSpPr>
            <a:spLocks noChangeArrowheads="1"/>
          </p:cNvSpPr>
          <p:nvPr/>
        </p:nvSpPr>
        <p:spPr bwMode="auto">
          <a:xfrm>
            <a:off x="3546872" y="1275160"/>
            <a:ext cx="61913" cy="550069"/>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5" name="Rectangle 165"/>
          <p:cNvSpPr>
            <a:spLocks noChangeArrowheads="1"/>
          </p:cNvSpPr>
          <p:nvPr/>
        </p:nvSpPr>
        <p:spPr bwMode="auto">
          <a:xfrm>
            <a:off x="3608785" y="1275160"/>
            <a:ext cx="61913" cy="550069"/>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6" name="Rectangle 166"/>
          <p:cNvSpPr>
            <a:spLocks noChangeArrowheads="1"/>
          </p:cNvSpPr>
          <p:nvPr/>
        </p:nvSpPr>
        <p:spPr bwMode="auto">
          <a:xfrm>
            <a:off x="3670697" y="1275160"/>
            <a:ext cx="61913" cy="55006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1050"/>
          </a:p>
        </p:txBody>
      </p:sp>
      <p:sp>
        <p:nvSpPr>
          <p:cNvPr id="148647" name="Freeform 167"/>
          <p:cNvSpPr>
            <a:spLocks/>
          </p:cNvSpPr>
          <p:nvPr/>
        </p:nvSpPr>
        <p:spPr bwMode="auto">
          <a:xfrm>
            <a:off x="2971800" y="1143001"/>
            <a:ext cx="160735" cy="41672"/>
          </a:xfrm>
          <a:custGeom>
            <a:avLst/>
            <a:gdLst>
              <a:gd name="T0" fmla="*/ 0 w 135"/>
              <a:gd name="T1" fmla="*/ 0 h 35"/>
              <a:gd name="T2" fmla="*/ 114 w 135"/>
              <a:gd name="T3" fmla="*/ 0 h 35"/>
              <a:gd name="T4" fmla="*/ 135 w 135"/>
              <a:gd name="T5" fmla="*/ 35 h 35"/>
              <a:gd name="T6" fmla="*/ 11 w 135"/>
              <a:gd name="T7" fmla="*/ 35 h 35"/>
              <a:gd name="T8" fmla="*/ 0 w 135"/>
              <a:gd name="T9" fmla="*/ 0 h 35"/>
            </a:gdLst>
            <a:ahLst/>
            <a:cxnLst>
              <a:cxn ang="0">
                <a:pos x="T0" y="T1"/>
              </a:cxn>
              <a:cxn ang="0">
                <a:pos x="T2" y="T3"/>
              </a:cxn>
              <a:cxn ang="0">
                <a:pos x="T4" y="T5"/>
              </a:cxn>
              <a:cxn ang="0">
                <a:pos x="T6" y="T7"/>
              </a:cxn>
              <a:cxn ang="0">
                <a:pos x="T8" y="T9"/>
              </a:cxn>
            </a:cxnLst>
            <a:rect l="0" t="0" r="r" b="b"/>
            <a:pathLst>
              <a:path w="135" h="35">
                <a:moveTo>
                  <a:pt x="0" y="0"/>
                </a:moveTo>
                <a:lnTo>
                  <a:pt x="114" y="0"/>
                </a:lnTo>
                <a:lnTo>
                  <a:pt x="135" y="35"/>
                </a:lnTo>
                <a:lnTo>
                  <a:pt x="11" y="35"/>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57" name="Freeform 177"/>
          <p:cNvSpPr>
            <a:spLocks/>
          </p:cNvSpPr>
          <p:nvPr/>
        </p:nvSpPr>
        <p:spPr bwMode="auto">
          <a:xfrm>
            <a:off x="3371851" y="2971800"/>
            <a:ext cx="1251347" cy="523875"/>
          </a:xfrm>
          <a:custGeom>
            <a:avLst/>
            <a:gdLst>
              <a:gd name="T0" fmla="*/ 835 w 1051"/>
              <a:gd name="T1" fmla="*/ 196 h 440"/>
              <a:gd name="T2" fmla="*/ 827 w 1051"/>
              <a:gd name="T3" fmla="*/ 228 h 440"/>
              <a:gd name="T4" fmla="*/ 827 w 1051"/>
              <a:gd name="T5" fmla="*/ 228 h 440"/>
              <a:gd name="T6" fmla="*/ 765 w 1051"/>
              <a:gd name="T7" fmla="*/ 204 h 440"/>
              <a:gd name="T8" fmla="*/ 695 w 1051"/>
              <a:gd name="T9" fmla="*/ 188 h 440"/>
              <a:gd name="T10" fmla="*/ 641 w 1051"/>
              <a:gd name="T11" fmla="*/ 180 h 440"/>
              <a:gd name="T12" fmla="*/ 595 w 1051"/>
              <a:gd name="T13" fmla="*/ 173 h 440"/>
              <a:gd name="T14" fmla="*/ 603 w 1051"/>
              <a:gd name="T15" fmla="*/ 173 h 440"/>
              <a:gd name="T16" fmla="*/ 610 w 1051"/>
              <a:gd name="T17" fmla="*/ 133 h 440"/>
              <a:gd name="T18" fmla="*/ 695 w 1051"/>
              <a:gd name="T19" fmla="*/ 133 h 440"/>
              <a:gd name="T20" fmla="*/ 541 w 1051"/>
              <a:gd name="T21" fmla="*/ 0 h 440"/>
              <a:gd name="T22" fmla="*/ 378 w 1051"/>
              <a:gd name="T23" fmla="*/ 125 h 440"/>
              <a:gd name="T24" fmla="*/ 456 w 1051"/>
              <a:gd name="T25" fmla="*/ 125 h 440"/>
              <a:gd name="T26" fmla="*/ 456 w 1051"/>
              <a:gd name="T27" fmla="*/ 165 h 440"/>
              <a:gd name="T28" fmla="*/ 386 w 1051"/>
              <a:gd name="T29" fmla="*/ 173 h 440"/>
              <a:gd name="T30" fmla="*/ 317 w 1051"/>
              <a:gd name="T31" fmla="*/ 180 h 440"/>
              <a:gd name="T32" fmla="*/ 262 w 1051"/>
              <a:gd name="T33" fmla="*/ 196 h 440"/>
              <a:gd name="T34" fmla="*/ 216 w 1051"/>
              <a:gd name="T35" fmla="*/ 212 h 440"/>
              <a:gd name="T36" fmla="*/ 239 w 1051"/>
              <a:gd name="T37" fmla="*/ 196 h 440"/>
              <a:gd name="T38" fmla="*/ 231 w 1051"/>
              <a:gd name="T39" fmla="*/ 165 h 440"/>
              <a:gd name="T40" fmla="*/ 309 w 1051"/>
              <a:gd name="T41" fmla="*/ 125 h 440"/>
              <a:gd name="T42" fmla="*/ 116 w 1051"/>
              <a:gd name="T43" fmla="*/ 78 h 440"/>
              <a:gd name="T44" fmla="*/ 15 w 1051"/>
              <a:gd name="T45" fmla="*/ 259 h 440"/>
              <a:gd name="T46" fmla="*/ 92 w 1051"/>
              <a:gd name="T47" fmla="*/ 228 h 440"/>
              <a:gd name="T48" fmla="*/ 108 w 1051"/>
              <a:gd name="T49" fmla="*/ 259 h 440"/>
              <a:gd name="T50" fmla="*/ 54 w 1051"/>
              <a:gd name="T51" fmla="*/ 290 h 440"/>
              <a:gd name="T52" fmla="*/ 0 w 1051"/>
              <a:gd name="T53" fmla="*/ 330 h 440"/>
              <a:gd name="T54" fmla="*/ 54 w 1051"/>
              <a:gd name="T55" fmla="*/ 440 h 440"/>
              <a:gd name="T56" fmla="*/ 100 w 1051"/>
              <a:gd name="T57" fmla="*/ 393 h 440"/>
              <a:gd name="T58" fmla="*/ 146 w 1051"/>
              <a:gd name="T59" fmla="*/ 353 h 440"/>
              <a:gd name="T60" fmla="*/ 239 w 1051"/>
              <a:gd name="T61" fmla="*/ 314 h 440"/>
              <a:gd name="T62" fmla="*/ 332 w 1051"/>
              <a:gd name="T63" fmla="*/ 290 h 440"/>
              <a:gd name="T64" fmla="*/ 456 w 1051"/>
              <a:gd name="T65" fmla="*/ 275 h 440"/>
              <a:gd name="T66" fmla="*/ 564 w 1051"/>
              <a:gd name="T67" fmla="*/ 275 h 440"/>
              <a:gd name="T68" fmla="*/ 626 w 1051"/>
              <a:gd name="T69" fmla="*/ 283 h 440"/>
              <a:gd name="T70" fmla="*/ 680 w 1051"/>
              <a:gd name="T71" fmla="*/ 290 h 440"/>
              <a:gd name="T72" fmla="*/ 742 w 1051"/>
              <a:gd name="T73" fmla="*/ 306 h 440"/>
              <a:gd name="T74" fmla="*/ 804 w 1051"/>
              <a:gd name="T75" fmla="*/ 330 h 440"/>
              <a:gd name="T76" fmla="*/ 858 w 1051"/>
              <a:gd name="T77" fmla="*/ 345 h 440"/>
              <a:gd name="T78" fmla="*/ 912 w 1051"/>
              <a:gd name="T79" fmla="*/ 377 h 440"/>
              <a:gd name="T80" fmla="*/ 958 w 1051"/>
              <a:gd name="T81" fmla="*/ 400 h 440"/>
              <a:gd name="T82" fmla="*/ 1012 w 1051"/>
              <a:gd name="T83" fmla="*/ 440 h 440"/>
              <a:gd name="T84" fmla="*/ 1051 w 1051"/>
              <a:gd name="T85" fmla="*/ 353 h 440"/>
              <a:gd name="T86" fmla="*/ 1012 w 1051"/>
              <a:gd name="T87" fmla="*/ 322 h 440"/>
              <a:gd name="T88" fmla="*/ 958 w 1051"/>
              <a:gd name="T89" fmla="*/ 290 h 440"/>
              <a:gd name="T90" fmla="*/ 958 w 1051"/>
              <a:gd name="T91" fmla="*/ 290 h 440"/>
              <a:gd name="T92" fmla="*/ 974 w 1051"/>
              <a:gd name="T93" fmla="*/ 259 h 440"/>
              <a:gd name="T94" fmla="*/ 1051 w 1051"/>
              <a:gd name="T95" fmla="*/ 290 h 440"/>
              <a:gd name="T96" fmla="*/ 950 w 1051"/>
              <a:gd name="T97" fmla="*/ 110 h 440"/>
              <a:gd name="T98" fmla="*/ 757 w 1051"/>
              <a:gd name="T99" fmla="*/ 157 h 440"/>
              <a:gd name="T100" fmla="*/ 835 w 1051"/>
              <a:gd name="T101" fmla="*/ 19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1" h="440">
                <a:moveTo>
                  <a:pt x="835" y="196"/>
                </a:moveTo>
                <a:lnTo>
                  <a:pt x="827" y="228"/>
                </a:lnTo>
                <a:lnTo>
                  <a:pt x="827" y="228"/>
                </a:lnTo>
                <a:lnTo>
                  <a:pt x="765" y="204"/>
                </a:lnTo>
                <a:lnTo>
                  <a:pt x="695" y="188"/>
                </a:lnTo>
                <a:lnTo>
                  <a:pt x="641" y="180"/>
                </a:lnTo>
                <a:lnTo>
                  <a:pt x="595" y="173"/>
                </a:lnTo>
                <a:lnTo>
                  <a:pt x="603" y="173"/>
                </a:lnTo>
                <a:lnTo>
                  <a:pt x="610" y="133"/>
                </a:lnTo>
                <a:lnTo>
                  <a:pt x="695" y="133"/>
                </a:lnTo>
                <a:lnTo>
                  <a:pt x="541" y="0"/>
                </a:lnTo>
                <a:lnTo>
                  <a:pt x="378" y="125"/>
                </a:lnTo>
                <a:lnTo>
                  <a:pt x="456" y="125"/>
                </a:lnTo>
                <a:lnTo>
                  <a:pt x="456" y="165"/>
                </a:lnTo>
                <a:lnTo>
                  <a:pt x="386" y="173"/>
                </a:lnTo>
                <a:lnTo>
                  <a:pt x="317" y="180"/>
                </a:lnTo>
                <a:lnTo>
                  <a:pt x="262" y="196"/>
                </a:lnTo>
                <a:lnTo>
                  <a:pt x="216" y="212"/>
                </a:lnTo>
                <a:lnTo>
                  <a:pt x="239" y="196"/>
                </a:lnTo>
                <a:lnTo>
                  <a:pt x="231" y="165"/>
                </a:lnTo>
                <a:lnTo>
                  <a:pt x="309" y="125"/>
                </a:lnTo>
                <a:lnTo>
                  <a:pt x="116" y="78"/>
                </a:lnTo>
                <a:lnTo>
                  <a:pt x="15" y="259"/>
                </a:lnTo>
                <a:lnTo>
                  <a:pt x="92" y="228"/>
                </a:lnTo>
                <a:lnTo>
                  <a:pt x="108" y="259"/>
                </a:lnTo>
                <a:lnTo>
                  <a:pt x="54" y="290"/>
                </a:lnTo>
                <a:lnTo>
                  <a:pt x="0" y="330"/>
                </a:lnTo>
                <a:lnTo>
                  <a:pt x="54" y="440"/>
                </a:lnTo>
                <a:lnTo>
                  <a:pt x="100" y="393"/>
                </a:lnTo>
                <a:lnTo>
                  <a:pt x="146" y="353"/>
                </a:lnTo>
                <a:lnTo>
                  <a:pt x="239" y="314"/>
                </a:lnTo>
                <a:lnTo>
                  <a:pt x="332" y="290"/>
                </a:lnTo>
                <a:lnTo>
                  <a:pt x="456" y="275"/>
                </a:lnTo>
                <a:lnTo>
                  <a:pt x="564" y="275"/>
                </a:lnTo>
                <a:lnTo>
                  <a:pt x="626" y="283"/>
                </a:lnTo>
                <a:lnTo>
                  <a:pt x="680" y="290"/>
                </a:lnTo>
                <a:lnTo>
                  <a:pt x="742" y="306"/>
                </a:lnTo>
                <a:lnTo>
                  <a:pt x="804" y="330"/>
                </a:lnTo>
                <a:lnTo>
                  <a:pt x="858" y="345"/>
                </a:lnTo>
                <a:lnTo>
                  <a:pt x="912" y="377"/>
                </a:lnTo>
                <a:lnTo>
                  <a:pt x="958" y="400"/>
                </a:lnTo>
                <a:lnTo>
                  <a:pt x="1012" y="440"/>
                </a:lnTo>
                <a:lnTo>
                  <a:pt x="1051" y="353"/>
                </a:lnTo>
                <a:lnTo>
                  <a:pt x="1012" y="322"/>
                </a:lnTo>
                <a:lnTo>
                  <a:pt x="958" y="290"/>
                </a:lnTo>
                <a:lnTo>
                  <a:pt x="958" y="290"/>
                </a:lnTo>
                <a:lnTo>
                  <a:pt x="974" y="259"/>
                </a:lnTo>
                <a:lnTo>
                  <a:pt x="1051" y="290"/>
                </a:lnTo>
                <a:lnTo>
                  <a:pt x="950" y="110"/>
                </a:lnTo>
                <a:lnTo>
                  <a:pt x="757" y="157"/>
                </a:lnTo>
                <a:lnTo>
                  <a:pt x="835" y="196"/>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58" name="Freeform 178"/>
          <p:cNvSpPr>
            <a:spLocks/>
          </p:cNvSpPr>
          <p:nvPr/>
        </p:nvSpPr>
        <p:spPr bwMode="auto">
          <a:xfrm>
            <a:off x="7168070" y="3072561"/>
            <a:ext cx="975122" cy="458391"/>
          </a:xfrm>
          <a:custGeom>
            <a:avLst/>
            <a:gdLst>
              <a:gd name="T0" fmla="*/ 649 w 819"/>
              <a:gd name="T1" fmla="*/ 173 h 385"/>
              <a:gd name="T2" fmla="*/ 642 w 819"/>
              <a:gd name="T3" fmla="*/ 204 h 385"/>
              <a:gd name="T4" fmla="*/ 642 w 819"/>
              <a:gd name="T5" fmla="*/ 204 h 385"/>
              <a:gd name="T6" fmla="*/ 595 w 819"/>
              <a:gd name="T7" fmla="*/ 180 h 385"/>
              <a:gd name="T8" fmla="*/ 541 w 819"/>
              <a:gd name="T9" fmla="*/ 165 h 385"/>
              <a:gd name="T10" fmla="*/ 502 w 819"/>
              <a:gd name="T11" fmla="*/ 157 h 385"/>
              <a:gd name="T12" fmla="*/ 456 w 819"/>
              <a:gd name="T13" fmla="*/ 149 h 385"/>
              <a:gd name="T14" fmla="*/ 471 w 819"/>
              <a:gd name="T15" fmla="*/ 157 h 385"/>
              <a:gd name="T16" fmla="*/ 471 w 819"/>
              <a:gd name="T17" fmla="*/ 118 h 385"/>
              <a:gd name="T18" fmla="*/ 541 w 819"/>
              <a:gd name="T19" fmla="*/ 125 h 385"/>
              <a:gd name="T20" fmla="*/ 417 w 819"/>
              <a:gd name="T21" fmla="*/ 0 h 385"/>
              <a:gd name="T22" fmla="*/ 294 w 819"/>
              <a:gd name="T23" fmla="*/ 110 h 385"/>
              <a:gd name="T24" fmla="*/ 355 w 819"/>
              <a:gd name="T25" fmla="*/ 118 h 385"/>
              <a:gd name="T26" fmla="*/ 355 w 819"/>
              <a:gd name="T27" fmla="*/ 149 h 385"/>
              <a:gd name="T28" fmla="*/ 301 w 819"/>
              <a:gd name="T29" fmla="*/ 157 h 385"/>
              <a:gd name="T30" fmla="*/ 247 w 819"/>
              <a:gd name="T31" fmla="*/ 165 h 385"/>
              <a:gd name="T32" fmla="*/ 209 w 819"/>
              <a:gd name="T33" fmla="*/ 173 h 385"/>
              <a:gd name="T34" fmla="*/ 162 w 819"/>
              <a:gd name="T35" fmla="*/ 180 h 385"/>
              <a:gd name="T36" fmla="*/ 185 w 819"/>
              <a:gd name="T37" fmla="*/ 173 h 385"/>
              <a:gd name="T38" fmla="*/ 178 w 819"/>
              <a:gd name="T39" fmla="*/ 141 h 385"/>
              <a:gd name="T40" fmla="*/ 240 w 819"/>
              <a:gd name="T41" fmla="*/ 118 h 385"/>
              <a:gd name="T42" fmla="*/ 85 w 819"/>
              <a:gd name="T43" fmla="*/ 70 h 385"/>
              <a:gd name="T44" fmla="*/ 8 w 819"/>
              <a:gd name="T45" fmla="*/ 228 h 385"/>
              <a:gd name="T46" fmla="*/ 69 w 819"/>
              <a:gd name="T47" fmla="*/ 196 h 385"/>
              <a:gd name="T48" fmla="*/ 85 w 819"/>
              <a:gd name="T49" fmla="*/ 228 h 385"/>
              <a:gd name="T50" fmla="*/ 39 w 819"/>
              <a:gd name="T51" fmla="*/ 251 h 385"/>
              <a:gd name="T52" fmla="*/ 0 w 819"/>
              <a:gd name="T53" fmla="*/ 290 h 385"/>
              <a:gd name="T54" fmla="*/ 39 w 819"/>
              <a:gd name="T55" fmla="*/ 385 h 385"/>
              <a:gd name="T56" fmla="*/ 77 w 819"/>
              <a:gd name="T57" fmla="*/ 338 h 385"/>
              <a:gd name="T58" fmla="*/ 116 w 819"/>
              <a:gd name="T59" fmla="*/ 306 h 385"/>
              <a:gd name="T60" fmla="*/ 185 w 819"/>
              <a:gd name="T61" fmla="*/ 275 h 385"/>
              <a:gd name="T62" fmla="*/ 263 w 819"/>
              <a:gd name="T63" fmla="*/ 251 h 385"/>
              <a:gd name="T64" fmla="*/ 355 w 819"/>
              <a:gd name="T65" fmla="*/ 243 h 385"/>
              <a:gd name="T66" fmla="*/ 441 w 819"/>
              <a:gd name="T67" fmla="*/ 243 h 385"/>
              <a:gd name="T68" fmla="*/ 533 w 819"/>
              <a:gd name="T69" fmla="*/ 259 h 385"/>
              <a:gd name="T70" fmla="*/ 626 w 819"/>
              <a:gd name="T71" fmla="*/ 283 h 385"/>
              <a:gd name="T72" fmla="*/ 711 w 819"/>
              <a:gd name="T73" fmla="*/ 322 h 385"/>
              <a:gd name="T74" fmla="*/ 788 w 819"/>
              <a:gd name="T75" fmla="*/ 377 h 385"/>
              <a:gd name="T76" fmla="*/ 819 w 819"/>
              <a:gd name="T77" fmla="*/ 306 h 385"/>
              <a:gd name="T78" fmla="*/ 788 w 819"/>
              <a:gd name="T79" fmla="*/ 275 h 385"/>
              <a:gd name="T80" fmla="*/ 742 w 819"/>
              <a:gd name="T81" fmla="*/ 251 h 385"/>
              <a:gd name="T82" fmla="*/ 750 w 819"/>
              <a:gd name="T83" fmla="*/ 251 h 385"/>
              <a:gd name="T84" fmla="*/ 757 w 819"/>
              <a:gd name="T85" fmla="*/ 220 h 385"/>
              <a:gd name="T86" fmla="*/ 819 w 819"/>
              <a:gd name="T87" fmla="*/ 251 h 385"/>
              <a:gd name="T88" fmla="*/ 742 w 819"/>
              <a:gd name="T89" fmla="*/ 102 h 385"/>
              <a:gd name="T90" fmla="*/ 587 w 819"/>
              <a:gd name="T91" fmla="*/ 141 h 385"/>
              <a:gd name="T92" fmla="*/ 649 w 819"/>
              <a:gd name="T93"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9" h="385">
                <a:moveTo>
                  <a:pt x="649" y="173"/>
                </a:moveTo>
                <a:lnTo>
                  <a:pt x="642" y="204"/>
                </a:lnTo>
                <a:lnTo>
                  <a:pt x="642" y="204"/>
                </a:lnTo>
                <a:lnTo>
                  <a:pt x="595" y="180"/>
                </a:lnTo>
                <a:lnTo>
                  <a:pt x="541" y="165"/>
                </a:lnTo>
                <a:lnTo>
                  <a:pt x="502" y="157"/>
                </a:lnTo>
                <a:lnTo>
                  <a:pt x="456" y="149"/>
                </a:lnTo>
                <a:lnTo>
                  <a:pt x="471" y="157"/>
                </a:lnTo>
                <a:lnTo>
                  <a:pt x="471" y="118"/>
                </a:lnTo>
                <a:lnTo>
                  <a:pt x="541" y="125"/>
                </a:lnTo>
                <a:lnTo>
                  <a:pt x="417" y="0"/>
                </a:lnTo>
                <a:lnTo>
                  <a:pt x="294" y="110"/>
                </a:lnTo>
                <a:lnTo>
                  <a:pt x="355" y="118"/>
                </a:lnTo>
                <a:lnTo>
                  <a:pt x="355" y="149"/>
                </a:lnTo>
                <a:lnTo>
                  <a:pt x="301" y="157"/>
                </a:lnTo>
                <a:lnTo>
                  <a:pt x="247" y="165"/>
                </a:lnTo>
                <a:lnTo>
                  <a:pt x="209" y="173"/>
                </a:lnTo>
                <a:lnTo>
                  <a:pt x="162" y="180"/>
                </a:lnTo>
                <a:lnTo>
                  <a:pt x="185" y="173"/>
                </a:lnTo>
                <a:lnTo>
                  <a:pt x="178" y="141"/>
                </a:lnTo>
                <a:lnTo>
                  <a:pt x="240" y="118"/>
                </a:lnTo>
                <a:lnTo>
                  <a:pt x="85" y="70"/>
                </a:lnTo>
                <a:lnTo>
                  <a:pt x="8" y="228"/>
                </a:lnTo>
                <a:lnTo>
                  <a:pt x="69" y="196"/>
                </a:lnTo>
                <a:lnTo>
                  <a:pt x="85" y="228"/>
                </a:lnTo>
                <a:lnTo>
                  <a:pt x="39" y="251"/>
                </a:lnTo>
                <a:lnTo>
                  <a:pt x="0" y="290"/>
                </a:lnTo>
                <a:lnTo>
                  <a:pt x="39" y="385"/>
                </a:lnTo>
                <a:lnTo>
                  <a:pt x="77" y="338"/>
                </a:lnTo>
                <a:lnTo>
                  <a:pt x="116" y="306"/>
                </a:lnTo>
                <a:lnTo>
                  <a:pt x="185" y="275"/>
                </a:lnTo>
                <a:lnTo>
                  <a:pt x="263" y="251"/>
                </a:lnTo>
                <a:lnTo>
                  <a:pt x="355" y="243"/>
                </a:lnTo>
                <a:lnTo>
                  <a:pt x="441" y="243"/>
                </a:lnTo>
                <a:lnTo>
                  <a:pt x="533" y="259"/>
                </a:lnTo>
                <a:lnTo>
                  <a:pt x="626" y="283"/>
                </a:lnTo>
                <a:lnTo>
                  <a:pt x="711" y="322"/>
                </a:lnTo>
                <a:lnTo>
                  <a:pt x="788" y="377"/>
                </a:lnTo>
                <a:lnTo>
                  <a:pt x="819" y="306"/>
                </a:lnTo>
                <a:lnTo>
                  <a:pt x="788" y="275"/>
                </a:lnTo>
                <a:lnTo>
                  <a:pt x="742" y="251"/>
                </a:lnTo>
                <a:lnTo>
                  <a:pt x="750" y="251"/>
                </a:lnTo>
                <a:lnTo>
                  <a:pt x="757" y="220"/>
                </a:lnTo>
                <a:lnTo>
                  <a:pt x="819" y="251"/>
                </a:lnTo>
                <a:lnTo>
                  <a:pt x="742" y="102"/>
                </a:lnTo>
                <a:lnTo>
                  <a:pt x="587" y="141"/>
                </a:lnTo>
                <a:lnTo>
                  <a:pt x="649" y="173"/>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59" name="Freeform 179"/>
          <p:cNvSpPr>
            <a:spLocks/>
          </p:cNvSpPr>
          <p:nvPr/>
        </p:nvSpPr>
        <p:spPr bwMode="auto">
          <a:xfrm rot="2079377">
            <a:off x="4286251" y="2000250"/>
            <a:ext cx="469106" cy="664369"/>
          </a:xfrm>
          <a:custGeom>
            <a:avLst/>
            <a:gdLst>
              <a:gd name="T0" fmla="*/ 394 w 394"/>
              <a:gd name="T1" fmla="*/ 440 h 558"/>
              <a:gd name="T2" fmla="*/ 340 w 394"/>
              <a:gd name="T3" fmla="*/ 353 h 558"/>
              <a:gd name="T4" fmla="*/ 262 w 394"/>
              <a:gd name="T5" fmla="*/ 259 h 558"/>
              <a:gd name="T6" fmla="*/ 185 w 394"/>
              <a:gd name="T7" fmla="*/ 165 h 558"/>
              <a:gd name="T8" fmla="*/ 100 w 394"/>
              <a:gd name="T9" fmla="*/ 94 h 558"/>
              <a:gd name="T10" fmla="*/ 146 w 394"/>
              <a:gd name="T11" fmla="*/ 78 h 558"/>
              <a:gd name="T12" fmla="*/ 0 w 394"/>
              <a:gd name="T13" fmla="*/ 0 h 558"/>
              <a:gd name="T14" fmla="*/ 38 w 394"/>
              <a:gd name="T15" fmla="*/ 141 h 558"/>
              <a:gd name="T16" fmla="*/ 77 w 394"/>
              <a:gd name="T17" fmla="*/ 133 h 558"/>
              <a:gd name="T18" fmla="*/ 123 w 394"/>
              <a:gd name="T19" fmla="*/ 236 h 558"/>
              <a:gd name="T20" fmla="*/ 154 w 394"/>
              <a:gd name="T21" fmla="*/ 346 h 558"/>
              <a:gd name="T22" fmla="*/ 185 w 394"/>
              <a:gd name="T23" fmla="*/ 448 h 558"/>
              <a:gd name="T24" fmla="*/ 201 w 394"/>
              <a:gd name="T25" fmla="*/ 558 h 558"/>
              <a:gd name="T26" fmla="*/ 270 w 394"/>
              <a:gd name="T27" fmla="*/ 401 h 558"/>
              <a:gd name="T28" fmla="*/ 394 w 394"/>
              <a:gd name="T29" fmla="*/ 44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4" h="558">
                <a:moveTo>
                  <a:pt x="394" y="440"/>
                </a:moveTo>
                <a:lnTo>
                  <a:pt x="340" y="353"/>
                </a:lnTo>
                <a:lnTo>
                  <a:pt x="262" y="259"/>
                </a:lnTo>
                <a:lnTo>
                  <a:pt x="185" y="165"/>
                </a:lnTo>
                <a:lnTo>
                  <a:pt x="100" y="94"/>
                </a:lnTo>
                <a:lnTo>
                  <a:pt x="146" y="78"/>
                </a:lnTo>
                <a:lnTo>
                  <a:pt x="0" y="0"/>
                </a:lnTo>
                <a:lnTo>
                  <a:pt x="38" y="141"/>
                </a:lnTo>
                <a:lnTo>
                  <a:pt x="77" y="133"/>
                </a:lnTo>
                <a:lnTo>
                  <a:pt x="123" y="236"/>
                </a:lnTo>
                <a:lnTo>
                  <a:pt x="154" y="346"/>
                </a:lnTo>
                <a:lnTo>
                  <a:pt x="185" y="448"/>
                </a:lnTo>
                <a:lnTo>
                  <a:pt x="201" y="558"/>
                </a:lnTo>
                <a:lnTo>
                  <a:pt x="270" y="401"/>
                </a:lnTo>
                <a:lnTo>
                  <a:pt x="394" y="440"/>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60" name="Freeform 180"/>
          <p:cNvSpPr>
            <a:spLocks/>
          </p:cNvSpPr>
          <p:nvPr/>
        </p:nvSpPr>
        <p:spPr bwMode="auto">
          <a:xfrm rot="1502547">
            <a:off x="2971800" y="1828800"/>
            <a:ext cx="386954" cy="645319"/>
          </a:xfrm>
          <a:custGeom>
            <a:avLst/>
            <a:gdLst>
              <a:gd name="T0" fmla="*/ 325 w 325"/>
              <a:gd name="T1" fmla="*/ 526 h 542"/>
              <a:gd name="T2" fmla="*/ 294 w 325"/>
              <a:gd name="T3" fmla="*/ 432 h 542"/>
              <a:gd name="T4" fmla="*/ 256 w 325"/>
              <a:gd name="T5" fmla="*/ 338 h 542"/>
              <a:gd name="T6" fmla="*/ 217 w 325"/>
              <a:gd name="T7" fmla="*/ 259 h 542"/>
              <a:gd name="T8" fmla="*/ 170 w 325"/>
              <a:gd name="T9" fmla="*/ 181 h 542"/>
              <a:gd name="T10" fmla="*/ 124 w 325"/>
              <a:gd name="T11" fmla="*/ 118 h 542"/>
              <a:gd name="T12" fmla="*/ 70 w 325"/>
              <a:gd name="T13" fmla="*/ 71 h 542"/>
              <a:gd name="T14" fmla="*/ 93 w 325"/>
              <a:gd name="T15" fmla="*/ 55 h 542"/>
              <a:gd name="T16" fmla="*/ 0 w 325"/>
              <a:gd name="T17" fmla="*/ 0 h 542"/>
              <a:gd name="T18" fmla="*/ 24 w 325"/>
              <a:gd name="T19" fmla="*/ 110 h 542"/>
              <a:gd name="T20" fmla="*/ 55 w 325"/>
              <a:gd name="T21" fmla="*/ 94 h 542"/>
              <a:gd name="T22" fmla="*/ 85 w 325"/>
              <a:gd name="T23" fmla="*/ 141 h 542"/>
              <a:gd name="T24" fmla="*/ 109 w 325"/>
              <a:gd name="T25" fmla="*/ 188 h 542"/>
              <a:gd name="T26" fmla="*/ 132 w 325"/>
              <a:gd name="T27" fmla="*/ 243 h 542"/>
              <a:gd name="T28" fmla="*/ 147 w 325"/>
              <a:gd name="T29" fmla="*/ 298 h 542"/>
              <a:gd name="T30" fmla="*/ 163 w 325"/>
              <a:gd name="T31" fmla="*/ 353 h 542"/>
              <a:gd name="T32" fmla="*/ 163 w 325"/>
              <a:gd name="T33" fmla="*/ 408 h 542"/>
              <a:gd name="T34" fmla="*/ 163 w 325"/>
              <a:gd name="T35" fmla="*/ 471 h 542"/>
              <a:gd name="T36" fmla="*/ 155 w 325"/>
              <a:gd name="T37" fmla="*/ 542 h 542"/>
              <a:gd name="T38" fmla="*/ 217 w 325"/>
              <a:gd name="T39" fmla="*/ 455 h 542"/>
              <a:gd name="T40" fmla="*/ 325 w 325"/>
              <a:gd name="T41" fmla="*/ 526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5" h="542">
                <a:moveTo>
                  <a:pt x="325" y="526"/>
                </a:moveTo>
                <a:lnTo>
                  <a:pt x="294" y="432"/>
                </a:lnTo>
                <a:lnTo>
                  <a:pt x="256" y="338"/>
                </a:lnTo>
                <a:lnTo>
                  <a:pt x="217" y="259"/>
                </a:lnTo>
                <a:lnTo>
                  <a:pt x="170" y="181"/>
                </a:lnTo>
                <a:lnTo>
                  <a:pt x="124" y="118"/>
                </a:lnTo>
                <a:lnTo>
                  <a:pt x="70" y="71"/>
                </a:lnTo>
                <a:lnTo>
                  <a:pt x="93" y="55"/>
                </a:lnTo>
                <a:lnTo>
                  <a:pt x="0" y="0"/>
                </a:lnTo>
                <a:lnTo>
                  <a:pt x="24" y="110"/>
                </a:lnTo>
                <a:lnTo>
                  <a:pt x="55" y="94"/>
                </a:lnTo>
                <a:lnTo>
                  <a:pt x="85" y="141"/>
                </a:lnTo>
                <a:lnTo>
                  <a:pt x="109" y="188"/>
                </a:lnTo>
                <a:lnTo>
                  <a:pt x="132" y="243"/>
                </a:lnTo>
                <a:lnTo>
                  <a:pt x="147" y="298"/>
                </a:lnTo>
                <a:lnTo>
                  <a:pt x="163" y="353"/>
                </a:lnTo>
                <a:lnTo>
                  <a:pt x="163" y="408"/>
                </a:lnTo>
                <a:lnTo>
                  <a:pt x="163" y="471"/>
                </a:lnTo>
                <a:lnTo>
                  <a:pt x="155" y="542"/>
                </a:lnTo>
                <a:lnTo>
                  <a:pt x="217" y="455"/>
                </a:lnTo>
                <a:lnTo>
                  <a:pt x="325" y="526"/>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62" name="Freeform 182"/>
          <p:cNvSpPr>
            <a:spLocks/>
          </p:cNvSpPr>
          <p:nvPr/>
        </p:nvSpPr>
        <p:spPr bwMode="auto">
          <a:xfrm rot="814197">
            <a:off x="5198269" y="2114550"/>
            <a:ext cx="939404" cy="1338263"/>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63" name="Freeform 183"/>
          <p:cNvSpPr>
            <a:spLocks/>
          </p:cNvSpPr>
          <p:nvPr/>
        </p:nvSpPr>
        <p:spPr bwMode="auto">
          <a:xfrm rot="5465003" flipH="1">
            <a:off x="4144566" y="1110854"/>
            <a:ext cx="283369" cy="573881"/>
          </a:xfrm>
          <a:custGeom>
            <a:avLst/>
            <a:gdLst>
              <a:gd name="T0" fmla="*/ 201 w 201"/>
              <a:gd name="T1" fmla="*/ 236 h 283"/>
              <a:gd name="T2" fmla="*/ 101 w 201"/>
              <a:gd name="T3" fmla="*/ 71 h 283"/>
              <a:gd name="T4" fmla="*/ 139 w 201"/>
              <a:gd name="T5" fmla="*/ 63 h 283"/>
              <a:gd name="T6" fmla="*/ 39 w 201"/>
              <a:gd name="T7" fmla="*/ 0 h 283"/>
              <a:gd name="T8" fmla="*/ 0 w 201"/>
              <a:gd name="T9" fmla="*/ 102 h 283"/>
              <a:gd name="T10" fmla="*/ 39 w 201"/>
              <a:gd name="T11" fmla="*/ 94 h 283"/>
              <a:gd name="T12" fmla="*/ 70 w 201"/>
              <a:gd name="T13" fmla="*/ 283 h 283"/>
              <a:gd name="T14" fmla="*/ 201 w 201"/>
              <a:gd name="T15" fmla="*/ 23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283">
                <a:moveTo>
                  <a:pt x="201" y="236"/>
                </a:moveTo>
                <a:lnTo>
                  <a:pt x="101" y="71"/>
                </a:lnTo>
                <a:lnTo>
                  <a:pt x="139" y="63"/>
                </a:lnTo>
                <a:lnTo>
                  <a:pt x="39" y="0"/>
                </a:lnTo>
                <a:lnTo>
                  <a:pt x="0" y="102"/>
                </a:lnTo>
                <a:lnTo>
                  <a:pt x="39" y="94"/>
                </a:lnTo>
                <a:lnTo>
                  <a:pt x="70" y="283"/>
                </a:lnTo>
                <a:lnTo>
                  <a:pt x="201" y="236"/>
                </a:lnTo>
                <a:close/>
              </a:path>
            </a:pathLst>
          </a:custGeom>
          <a:solidFill>
            <a:srgbClr val="FF3300"/>
          </a:solidFill>
          <a:ln w="12700">
            <a:solidFill>
              <a:srgbClr val="1F1A17"/>
            </a:solidFill>
            <a:prstDash val="solid"/>
            <a:round/>
            <a:headEnd/>
            <a:tailEnd/>
          </a:ln>
        </p:spPr>
        <p:txBody>
          <a:bodyPr/>
          <a:lstStyle/>
          <a:p>
            <a:endParaRPr lang="en-US" sz="1050"/>
          </a:p>
        </p:txBody>
      </p:sp>
      <p:sp>
        <p:nvSpPr>
          <p:cNvPr id="148664" name="Freeform 184"/>
          <p:cNvSpPr>
            <a:spLocks/>
          </p:cNvSpPr>
          <p:nvPr/>
        </p:nvSpPr>
        <p:spPr bwMode="auto">
          <a:xfrm>
            <a:off x="4972050" y="2114551"/>
            <a:ext cx="228600" cy="621506"/>
          </a:xfrm>
          <a:custGeom>
            <a:avLst/>
            <a:gdLst>
              <a:gd name="T0" fmla="*/ 170 w 170"/>
              <a:gd name="T1" fmla="*/ 267 h 282"/>
              <a:gd name="T2" fmla="*/ 101 w 170"/>
              <a:gd name="T3" fmla="*/ 86 h 282"/>
              <a:gd name="T4" fmla="*/ 140 w 170"/>
              <a:gd name="T5" fmla="*/ 78 h 282"/>
              <a:gd name="T6" fmla="*/ 62 w 170"/>
              <a:gd name="T7" fmla="*/ 0 h 282"/>
              <a:gd name="T8" fmla="*/ 0 w 170"/>
              <a:gd name="T9" fmla="*/ 94 h 282"/>
              <a:gd name="T10" fmla="*/ 39 w 170"/>
              <a:gd name="T11" fmla="*/ 94 h 282"/>
              <a:gd name="T12" fmla="*/ 24 w 170"/>
              <a:gd name="T13" fmla="*/ 282 h 282"/>
              <a:gd name="T14" fmla="*/ 170 w 170"/>
              <a:gd name="T15" fmla="*/ 267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282">
                <a:moveTo>
                  <a:pt x="170" y="267"/>
                </a:moveTo>
                <a:lnTo>
                  <a:pt x="101" y="86"/>
                </a:lnTo>
                <a:lnTo>
                  <a:pt x="140" y="78"/>
                </a:lnTo>
                <a:lnTo>
                  <a:pt x="62" y="0"/>
                </a:lnTo>
                <a:lnTo>
                  <a:pt x="0" y="94"/>
                </a:lnTo>
                <a:lnTo>
                  <a:pt x="39" y="94"/>
                </a:lnTo>
                <a:lnTo>
                  <a:pt x="24" y="282"/>
                </a:lnTo>
                <a:lnTo>
                  <a:pt x="170" y="267"/>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65" name="Freeform 185"/>
          <p:cNvSpPr>
            <a:spLocks/>
          </p:cNvSpPr>
          <p:nvPr/>
        </p:nvSpPr>
        <p:spPr bwMode="auto">
          <a:xfrm>
            <a:off x="1983581" y="1337894"/>
            <a:ext cx="3871398" cy="1702900"/>
          </a:xfrm>
          <a:custGeom>
            <a:avLst/>
            <a:gdLst>
              <a:gd name="T0" fmla="*/ 2249 w 3146"/>
              <a:gd name="T1" fmla="*/ 872 h 1163"/>
              <a:gd name="T2" fmla="*/ 1708 w 3146"/>
              <a:gd name="T3" fmla="*/ 731 h 1163"/>
              <a:gd name="T4" fmla="*/ 1376 w 3146"/>
              <a:gd name="T5" fmla="*/ 739 h 1163"/>
              <a:gd name="T6" fmla="*/ 1144 w 3146"/>
              <a:gd name="T7" fmla="*/ 495 h 1163"/>
              <a:gd name="T8" fmla="*/ 835 w 3146"/>
              <a:gd name="T9" fmla="*/ 739 h 1163"/>
              <a:gd name="T10" fmla="*/ 69 w 3146"/>
              <a:gd name="T11" fmla="*/ 212 h 1163"/>
              <a:gd name="T12" fmla="*/ 38 w 3146"/>
              <a:gd name="T13" fmla="*/ 63 h 1163"/>
              <a:gd name="T14" fmla="*/ 85 w 3146"/>
              <a:gd name="T15" fmla="*/ 142 h 1163"/>
              <a:gd name="T16" fmla="*/ 123 w 3146"/>
              <a:gd name="T17" fmla="*/ 205 h 1163"/>
              <a:gd name="T18" fmla="*/ 170 w 3146"/>
              <a:gd name="T19" fmla="*/ 260 h 1163"/>
              <a:gd name="T20" fmla="*/ 170 w 3146"/>
              <a:gd name="T21" fmla="*/ 330 h 1163"/>
              <a:gd name="T22" fmla="*/ 247 w 3146"/>
              <a:gd name="T23" fmla="*/ 377 h 1163"/>
              <a:gd name="T24" fmla="*/ 324 w 3146"/>
              <a:gd name="T25" fmla="*/ 464 h 1163"/>
              <a:gd name="T26" fmla="*/ 386 w 3146"/>
              <a:gd name="T27" fmla="*/ 519 h 1163"/>
              <a:gd name="T28" fmla="*/ 409 w 3146"/>
              <a:gd name="T29" fmla="*/ 558 h 1163"/>
              <a:gd name="T30" fmla="*/ 487 w 3146"/>
              <a:gd name="T31" fmla="*/ 605 h 1163"/>
              <a:gd name="T32" fmla="*/ 572 w 3146"/>
              <a:gd name="T33" fmla="*/ 660 h 1163"/>
              <a:gd name="T34" fmla="*/ 688 w 3146"/>
              <a:gd name="T35" fmla="*/ 692 h 1163"/>
              <a:gd name="T36" fmla="*/ 765 w 3146"/>
              <a:gd name="T37" fmla="*/ 715 h 1163"/>
              <a:gd name="T38" fmla="*/ 866 w 3146"/>
              <a:gd name="T39" fmla="*/ 700 h 1163"/>
              <a:gd name="T40" fmla="*/ 920 w 3146"/>
              <a:gd name="T41" fmla="*/ 700 h 1163"/>
              <a:gd name="T42" fmla="*/ 935 w 3146"/>
              <a:gd name="T43" fmla="*/ 700 h 1163"/>
              <a:gd name="T44" fmla="*/ 951 w 3146"/>
              <a:gd name="T45" fmla="*/ 715 h 1163"/>
              <a:gd name="T46" fmla="*/ 1020 w 3146"/>
              <a:gd name="T47" fmla="*/ 684 h 1163"/>
              <a:gd name="T48" fmla="*/ 1074 w 3146"/>
              <a:gd name="T49" fmla="*/ 621 h 1163"/>
              <a:gd name="T50" fmla="*/ 1082 w 3146"/>
              <a:gd name="T51" fmla="*/ 574 h 1163"/>
              <a:gd name="T52" fmla="*/ 1113 w 3146"/>
              <a:gd name="T53" fmla="*/ 503 h 1163"/>
              <a:gd name="T54" fmla="*/ 1175 w 3146"/>
              <a:gd name="T55" fmla="*/ 464 h 1163"/>
              <a:gd name="T56" fmla="*/ 1237 w 3146"/>
              <a:gd name="T57" fmla="*/ 456 h 1163"/>
              <a:gd name="T58" fmla="*/ 1275 w 3146"/>
              <a:gd name="T59" fmla="*/ 503 h 1163"/>
              <a:gd name="T60" fmla="*/ 1337 w 3146"/>
              <a:gd name="T61" fmla="*/ 574 h 1163"/>
              <a:gd name="T62" fmla="*/ 1368 w 3146"/>
              <a:gd name="T63" fmla="*/ 660 h 1163"/>
              <a:gd name="T64" fmla="*/ 1422 w 3146"/>
              <a:gd name="T65" fmla="*/ 755 h 1163"/>
              <a:gd name="T66" fmla="*/ 1523 w 3146"/>
              <a:gd name="T67" fmla="*/ 794 h 1163"/>
              <a:gd name="T68" fmla="*/ 1600 w 3146"/>
              <a:gd name="T69" fmla="*/ 778 h 1163"/>
              <a:gd name="T70" fmla="*/ 1654 w 3146"/>
              <a:gd name="T71" fmla="*/ 723 h 1163"/>
              <a:gd name="T72" fmla="*/ 1708 w 3146"/>
              <a:gd name="T73" fmla="*/ 668 h 1163"/>
              <a:gd name="T74" fmla="*/ 1793 w 3146"/>
              <a:gd name="T75" fmla="*/ 684 h 1163"/>
              <a:gd name="T76" fmla="*/ 1863 w 3146"/>
              <a:gd name="T77" fmla="*/ 739 h 1163"/>
              <a:gd name="T78" fmla="*/ 1940 w 3146"/>
              <a:gd name="T79" fmla="*/ 778 h 1163"/>
              <a:gd name="T80" fmla="*/ 2002 w 3146"/>
              <a:gd name="T81" fmla="*/ 802 h 1163"/>
              <a:gd name="T82" fmla="*/ 2033 w 3146"/>
              <a:gd name="T83" fmla="*/ 841 h 1163"/>
              <a:gd name="T84" fmla="*/ 2033 w 3146"/>
              <a:gd name="T85" fmla="*/ 849 h 1163"/>
              <a:gd name="T86" fmla="*/ 2126 w 3146"/>
              <a:gd name="T87" fmla="*/ 849 h 1163"/>
              <a:gd name="T88" fmla="*/ 2180 w 3146"/>
              <a:gd name="T89" fmla="*/ 833 h 1163"/>
              <a:gd name="T90" fmla="*/ 2249 w 3146"/>
              <a:gd name="T91" fmla="*/ 849 h 1163"/>
              <a:gd name="T92" fmla="*/ 2311 w 3146"/>
              <a:gd name="T93" fmla="*/ 833 h 1163"/>
              <a:gd name="T94" fmla="*/ 2396 w 3146"/>
              <a:gd name="T95" fmla="*/ 849 h 1163"/>
              <a:gd name="T96" fmla="*/ 2466 w 3146"/>
              <a:gd name="T97" fmla="*/ 857 h 1163"/>
              <a:gd name="T98" fmla="*/ 2528 w 3146"/>
              <a:gd name="T99" fmla="*/ 912 h 1163"/>
              <a:gd name="T100" fmla="*/ 2559 w 3146"/>
              <a:gd name="T101" fmla="*/ 943 h 1163"/>
              <a:gd name="T102" fmla="*/ 2613 w 3146"/>
              <a:gd name="T103" fmla="*/ 998 h 1163"/>
              <a:gd name="T104" fmla="*/ 2667 w 3146"/>
              <a:gd name="T105" fmla="*/ 1022 h 1163"/>
              <a:gd name="T106" fmla="*/ 2744 w 3146"/>
              <a:gd name="T107" fmla="*/ 1061 h 1163"/>
              <a:gd name="T108" fmla="*/ 2752 w 3146"/>
              <a:gd name="T109" fmla="*/ 1132 h 1163"/>
              <a:gd name="T110" fmla="*/ 2806 w 3146"/>
              <a:gd name="T111" fmla="*/ 1116 h 1163"/>
              <a:gd name="T112" fmla="*/ 2868 w 3146"/>
              <a:gd name="T113" fmla="*/ 1139 h 1163"/>
              <a:gd name="T114" fmla="*/ 2976 w 3146"/>
              <a:gd name="T115" fmla="*/ 1139 h 1163"/>
              <a:gd name="T116" fmla="*/ 3061 w 3146"/>
              <a:gd name="T117" fmla="*/ 1139 h 1163"/>
              <a:gd name="T118" fmla="*/ 3108 w 3146"/>
              <a:gd name="T119" fmla="*/ 1124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6" h="1163">
                <a:moveTo>
                  <a:pt x="3146" y="1155"/>
                </a:moveTo>
                <a:lnTo>
                  <a:pt x="2937" y="1163"/>
                </a:lnTo>
                <a:lnTo>
                  <a:pt x="2821" y="1163"/>
                </a:lnTo>
                <a:lnTo>
                  <a:pt x="2783" y="1155"/>
                </a:lnTo>
                <a:lnTo>
                  <a:pt x="2736" y="1132"/>
                </a:lnTo>
                <a:lnTo>
                  <a:pt x="2682" y="1092"/>
                </a:lnTo>
                <a:lnTo>
                  <a:pt x="2620" y="1029"/>
                </a:lnTo>
                <a:lnTo>
                  <a:pt x="2551" y="959"/>
                </a:lnTo>
                <a:lnTo>
                  <a:pt x="2489" y="919"/>
                </a:lnTo>
                <a:lnTo>
                  <a:pt x="2435" y="888"/>
                </a:lnTo>
                <a:lnTo>
                  <a:pt x="2381" y="872"/>
                </a:lnTo>
                <a:lnTo>
                  <a:pt x="2249" y="872"/>
                </a:lnTo>
                <a:lnTo>
                  <a:pt x="2064" y="880"/>
                </a:lnTo>
                <a:lnTo>
                  <a:pt x="2033" y="864"/>
                </a:lnTo>
                <a:lnTo>
                  <a:pt x="1979" y="841"/>
                </a:lnTo>
                <a:lnTo>
                  <a:pt x="1925" y="802"/>
                </a:lnTo>
                <a:lnTo>
                  <a:pt x="1863" y="762"/>
                </a:lnTo>
                <a:lnTo>
                  <a:pt x="1809" y="723"/>
                </a:lnTo>
                <a:lnTo>
                  <a:pt x="1762" y="700"/>
                </a:lnTo>
                <a:lnTo>
                  <a:pt x="1739" y="692"/>
                </a:lnTo>
                <a:lnTo>
                  <a:pt x="1724" y="692"/>
                </a:lnTo>
                <a:lnTo>
                  <a:pt x="1716" y="692"/>
                </a:lnTo>
                <a:lnTo>
                  <a:pt x="1716" y="707"/>
                </a:lnTo>
                <a:lnTo>
                  <a:pt x="1708" y="731"/>
                </a:lnTo>
                <a:lnTo>
                  <a:pt x="1700" y="755"/>
                </a:lnTo>
                <a:lnTo>
                  <a:pt x="1677" y="778"/>
                </a:lnTo>
                <a:lnTo>
                  <a:pt x="1654" y="794"/>
                </a:lnTo>
                <a:lnTo>
                  <a:pt x="1623" y="802"/>
                </a:lnTo>
                <a:lnTo>
                  <a:pt x="1592" y="810"/>
                </a:lnTo>
                <a:lnTo>
                  <a:pt x="1561" y="810"/>
                </a:lnTo>
                <a:lnTo>
                  <a:pt x="1523" y="810"/>
                </a:lnTo>
                <a:lnTo>
                  <a:pt x="1492" y="802"/>
                </a:lnTo>
                <a:lnTo>
                  <a:pt x="1461" y="794"/>
                </a:lnTo>
                <a:lnTo>
                  <a:pt x="1422" y="778"/>
                </a:lnTo>
                <a:lnTo>
                  <a:pt x="1399" y="762"/>
                </a:lnTo>
                <a:lnTo>
                  <a:pt x="1376" y="739"/>
                </a:lnTo>
                <a:lnTo>
                  <a:pt x="1353" y="715"/>
                </a:lnTo>
                <a:lnTo>
                  <a:pt x="1345" y="684"/>
                </a:lnTo>
                <a:lnTo>
                  <a:pt x="1337" y="645"/>
                </a:lnTo>
                <a:lnTo>
                  <a:pt x="1329" y="597"/>
                </a:lnTo>
                <a:lnTo>
                  <a:pt x="1306" y="558"/>
                </a:lnTo>
                <a:lnTo>
                  <a:pt x="1268" y="519"/>
                </a:lnTo>
                <a:lnTo>
                  <a:pt x="1229" y="495"/>
                </a:lnTo>
                <a:lnTo>
                  <a:pt x="1213" y="487"/>
                </a:lnTo>
                <a:lnTo>
                  <a:pt x="1190" y="480"/>
                </a:lnTo>
                <a:lnTo>
                  <a:pt x="1175" y="480"/>
                </a:lnTo>
                <a:lnTo>
                  <a:pt x="1159" y="480"/>
                </a:lnTo>
                <a:lnTo>
                  <a:pt x="1144" y="495"/>
                </a:lnTo>
                <a:lnTo>
                  <a:pt x="1136" y="503"/>
                </a:lnTo>
                <a:lnTo>
                  <a:pt x="1128" y="527"/>
                </a:lnTo>
                <a:lnTo>
                  <a:pt x="1121" y="550"/>
                </a:lnTo>
                <a:lnTo>
                  <a:pt x="1121" y="597"/>
                </a:lnTo>
                <a:lnTo>
                  <a:pt x="1113" y="629"/>
                </a:lnTo>
                <a:lnTo>
                  <a:pt x="1097" y="660"/>
                </a:lnTo>
                <a:lnTo>
                  <a:pt x="1082" y="684"/>
                </a:lnTo>
                <a:lnTo>
                  <a:pt x="1059" y="700"/>
                </a:lnTo>
                <a:lnTo>
                  <a:pt x="1036" y="715"/>
                </a:lnTo>
                <a:lnTo>
                  <a:pt x="1005" y="723"/>
                </a:lnTo>
                <a:lnTo>
                  <a:pt x="974" y="731"/>
                </a:lnTo>
                <a:lnTo>
                  <a:pt x="835" y="739"/>
                </a:lnTo>
                <a:lnTo>
                  <a:pt x="695" y="739"/>
                </a:lnTo>
                <a:lnTo>
                  <a:pt x="657" y="731"/>
                </a:lnTo>
                <a:lnTo>
                  <a:pt x="618" y="723"/>
                </a:lnTo>
                <a:lnTo>
                  <a:pt x="579" y="700"/>
                </a:lnTo>
                <a:lnTo>
                  <a:pt x="525" y="676"/>
                </a:lnTo>
                <a:lnTo>
                  <a:pt x="417" y="605"/>
                </a:lnTo>
                <a:lnTo>
                  <a:pt x="309" y="511"/>
                </a:lnTo>
                <a:lnTo>
                  <a:pt x="255" y="456"/>
                </a:lnTo>
                <a:lnTo>
                  <a:pt x="201" y="401"/>
                </a:lnTo>
                <a:lnTo>
                  <a:pt x="154" y="338"/>
                </a:lnTo>
                <a:lnTo>
                  <a:pt x="108" y="275"/>
                </a:lnTo>
                <a:lnTo>
                  <a:pt x="69" y="212"/>
                </a:lnTo>
                <a:lnTo>
                  <a:pt x="38" y="150"/>
                </a:lnTo>
                <a:lnTo>
                  <a:pt x="15" y="79"/>
                </a:lnTo>
                <a:lnTo>
                  <a:pt x="0" y="8"/>
                </a:lnTo>
                <a:lnTo>
                  <a:pt x="31" y="0"/>
                </a:lnTo>
                <a:lnTo>
                  <a:pt x="31" y="16"/>
                </a:lnTo>
                <a:lnTo>
                  <a:pt x="31" y="32"/>
                </a:lnTo>
                <a:lnTo>
                  <a:pt x="31" y="40"/>
                </a:lnTo>
                <a:lnTo>
                  <a:pt x="31" y="47"/>
                </a:lnTo>
                <a:lnTo>
                  <a:pt x="38" y="55"/>
                </a:lnTo>
                <a:lnTo>
                  <a:pt x="38" y="55"/>
                </a:lnTo>
                <a:lnTo>
                  <a:pt x="38" y="63"/>
                </a:lnTo>
                <a:lnTo>
                  <a:pt x="38" y="63"/>
                </a:lnTo>
                <a:lnTo>
                  <a:pt x="46" y="63"/>
                </a:lnTo>
                <a:lnTo>
                  <a:pt x="46" y="71"/>
                </a:lnTo>
                <a:lnTo>
                  <a:pt x="54" y="71"/>
                </a:lnTo>
                <a:lnTo>
                  <a:pt x="69" y="71"/>
                </a:lnTo>
                <a:lnTo>
                  <a:pt x="69" y="87"/>
                </a:lnTo>
                <a:lnTo>
                  <a:pt x="69" y="110"/>
                </a:lnTo>
                <a:lnTo>
                  <a:pt x="69" y="118"/>
                </a:lnTo>
                <a:lnTo>
                  <a:pt x="69" y="126"/>
                </a:lnTo>
                <a:lnTo>
                  <a:pt x="69" y="134"/>
                </a:lnTo>
                <a:lnTo>
                  <a:pt x="77" y="134"/>
                </a:lnTo>
                <a:lnTo>
                  <a:pt x="77" y="134"/>
                </a:lnTo>
                <a:lnTo>
                  <a:pt x="85" y="142"/>
                </a:lnTo>
                <a:lnTo>
                  <a:pt x="85" y="150"/>
                </a:lnTo>
                <a:lnTo>
                  <a:pt x="85" y="150"/>
                </a:lnTo>
                <a:lnTo>
                  <a:pt x="85" y="150"/>
                </a:lnTo>
                <a:lnTo>
                  <a:pt x="92" y="150"/>
                </a:lnTo>
                <a:lnTo>
                  <a:pt x="116" y="157"/>
                </a:lnTo>
                <a:lnTo>
                  <a:pt x="123" y="157"/>
                </a:lnTo>
                <a:lnTo>
                  <a:pt x="123" y="181"/>
                </a:lnTo>
                <a:lnTo>
                  <a:pt x="123" y="181"/>
                </a:lnTo>
                <a:lnTo>
                  <a:pt x="123" y="189"/>
                </a:lnTo>
                <a:lnTo>
                  <a:pt x="123" y="197"/>
                </a:lnTo>
                <a:lnTo>
                  <a:pt x="123" y="205"/>
                </a:lnTo>
                <a:lnTo>
                  <a:pt x="123" y="205"/>
                </a:lnTo>
                <a:lnTo>
                  <a:pt x="123" y="220"/>
                </a:lnTo>
                <a:lnTo>
                  <a:pt x="131" y="220"/>
                </a:lnTo>
                <a:lnTo>
                  <a:pt x="131" y="228"/>
                </a:lnTo>
                <a:lnTo>
                  <a:pt x="139" y="236"/>
                </a:lnTo>
                <a:lnTo>
                  <a:pt x="147" y="244"/>
                </a:lnTo>
                <a:lnTo>
                  <a:pt x="147" y="244"/>
                </a:lnTo>
                <a:lnTo>
                  <a:pt x="147" y="252"/>
                </a:lnTo>
                <a:lnTo>
                  <a:pt x="154" y="252"/>
                </a:lnTo>
                <a:lnTo>
                  <a:pt x="154" y="252"/>
                </a:lnTo>
                <a:lnTo>
                  <a:pt x="162" y="252"/>
                </a:lnTo>
                <a:lnTo>
                  <a:pt x="162" y="252"/>
                </a:lnTo>
                <a:lnTo>
                  <a:pt x="170" y="260"/>
                </a:lnTo>
                <a:lnTo>
                  <a:pt x="185" y="260"/>
                </a:lnTo>
                <a:lnTo>
                  <a:pt x="170" y="291"/>
                </a:lnTo>
                <a:lnTo>
                  <a:pt x="170" y="291"/>
                </a:lnTo>
                <a:lnTo>
                  <a:pt x="170" y="299"/>
                </a:lnTo>
                <a:lnTo>
                  <a:pt x="170" y="299"/>
                </a:lnTo>
                <a:lnTo>
                  <a:pt x="170" y="307"/>
                </a:lnTo>
                <a:lnTo>
                  <a:pt x="170" y="307"/>
                </a:lnTo>
                <a:lnTo>
                  <a:pt x="162" y="307"/>
                </a:lnTo>
                <a:lnTo>
                  <a:pt x="162" y="315"/>
                </a:lnTo>
                <a:lnTo>
                  <a:pt x="162" y="315"/>
                </a:lnTo>
                <a:lnTo>
                  <a:pt x="162" y="322"/>
                </a:lnTo>
                <a:lnTo>
                  <a:pt x="170" y="330"/>
                </a:lnTo>
                <a:lnTo>
                  <a:pt x="177" y="338"/>
                </a:lnTo>
                <a:lnTo>
                  <a:pt x="185" y="346"/>
                </a:lnTo>
                <a:lnTo>
                  <a:pt x="185" y="354"/>
                </a:lnTo>
                <a:lnTo>
                  <a:pt x="201" y="362"/>
                </a:lnTo>
                <a:lnTo>
                  <a:pt x="216" y="370"/>
                </a:lnTo>
                <a:lnTo>
                  <a:pt x="216" y="370"/>
                </a:lnTo>
                <a:lnTo>
                  <a:pt x="224" y="377"/>
                </a:lnTo>
                <a:lnTo>
                  <a:pt x="232" y="377"/>
                </a:lnTo>
                <a:lnTo>
                  <a:pt x="232" y="377"/>
                </a:lnTo>
                <a:lnTo>
                  <a:pt x="239" y="377"/>
                </a:lnTo>
                <a:lnTo>
                  <a:pt x="239" y="377"/>
                </a:lnTo>
                <a:lnTo>
                  <a:pt x="247" y="377"/>
                </a:lnTo>
                <a:lnTo>
                  <a:pt x="255" y="385"/>
                </a:lnTo>
                <a:lnTo>
                  <a:pt x="270" y="393"/>
                </a:lnTo>
                <a:lnTo>
                  <a:pt x="270" y="409"/>
                </a:lnTo>
                <a:lnTo>
                  <a:pt x="270" y="417"/>
                </a:lnTo>
                <a:lnTo>
                  <a:pt x="270" y="417"/>
                </a:lnTo>
                <a:lnTo>
                  <a:pt x="270" y="432"/>
                </a:lnTo>
                <a:lnTo>
                  <a:pt x="278" y="440"/>
                </a:lnTo>
                <a:lnTo>
                  <a:pt x="286" y="440"/>
                </a:lnTo>
                <a:lnTo>
                  <a:pt x="286" y="448"/>
                </a:lnTo>
                <a:lnTo>
                  <a:pt x="301" y="456"/>
                </a:lnTo>
                <a:lnTo>
                  <a:pt x="317" y="456"/>
                </a:lnTo>
                <a:lnTo>
                  <a:pt x="324" y="464"/>
                </a:lnTo>
                <a:lnTo>
                  <a:pt x="324" y="472"/>
                </a:lnTo>
                <a:lnTo>
                  <a:pt x="332" y="472"/>
                </a:lnTo>
                <a:lnTo>
                  <a:pt x="332" y="472"/>
                </a:lnTo>
                <a:lnTo>
                  <a:pt x="332" y="472"/>
                </a:lnTo>
                <a:lnTo>
                  <a:pt x="348" y="480"/>
                </a:lnTo>
                <a:lnTo>
                  <a:pt x="363" y="480"/>
                </a:lnTo>
                <a:lnTo>
                  <a:pt x="378" y="480"/>
                </a:lnTo>
                <a:lnTo>
                  <a:pt x="386" y="511"/>
                </a:lnTo>
                <a:lnTo>
                  <a:pt x="386" y="511"/>
                </a:lnTo>
                <a:lnTo>
                  <a:pt x="386" y="511"/>
                </a:lnTo>
                <a:lnTo>
                  <a:pt x="386" y="511"/>
                </a:lnTo>
                <a:lnTo>
                  <a:pt x="386" y="519"/>
                </a:lnTo>
                <a:lnTo>
                  <a:pt x="386" y="519"/>
                </a:lnTo>
                <a:lnTo>
                  <a:pt x="386" y="527"/>
                </a:lnTo>
                <a:lnTo>
                  <a:pt x="394" y="527"/>
                </a:lnTo>
                <a:lnTo>
                  <a:pt x="394" y="527"/>
                </a:lnTo>
                <a:lnTo>
                  <a:pt x="394" y="527"/>
                </a:lnTo>
                <a:lnTo>
                  <a:pt x="394" y="535"/>
                </a:lnTo>
                <a:lnTo>
                  <a:pt x="394" y="535"/>
                </a:lnTo>
                <a:lnTo>
                  <a:pt x="402" y="535"/>
                </a:lnTo>
                <a:lnTo>
                  <a:pt x="402" y="535"/>
                </a:lnTo>
                <a:lnTo>
                  <a:pt x="402" y="542"/>
                </a:lnTo>
                <a:lnTo>
                  <a:pt x="409" y="550"/>
                </a:lnTo>
                <a:lnTo>
                  <a:pt x="409" y="558"/>
                </a:lnTo>
                <a:lnTo>
                  <a:pt x="417" y="566"/>
                </a:lnTo>
                <a:lnTo>
                  <a:pt x="425" y="566"/>
                </a:lnTo>
                <a:lnTo>
                  <a:pt x="440" y="582"/>
                </a:lnTo>
                <a:lnTo>
                  <a:pt x="448" y="582"/>
                </a:lnTo>
                <a:lnTo>
                  <a:pt x="464" y="582"/>
                </a:lnTo>
                <a:lnTo>
                  <a:pt x="464" y="582"/>
                </a:lnTo>
                <a:lnTo>
                  <a:pt x="464" y="590"/>
                </a:lnTo>
                <a:lnTo>
                  <a:pt x="471" y="590"/>
                </a:lnTo>
                <a:lnTo>
                  <a:pt x="471" y="590"/>
                </a:lnTo>
                <a:lnTo>
                  <a:pt x="471" y="597"/>
                </a:lnTo>
                <a:lnTo>
                  <a:pt x="479" y="597"/>
                </a:lnTo>
                <a:lnTo>
                  <a:pt x="487" y="605"/>
                </a:lnTo>
                <a:lnTo>
                  <a:pt x="502" y="621"/>
                </a:lnTo>
                <a:lnTo>
                  <a:pt x="510" y="621"/>
                </a:lnTo>
                <a:lnTo>
                  <a:pt x="518" y="621"/>
                </a:lnTo>
                <a:lnTo>
                  <a:pt x="518" y="629"/>
                </a:lnTo>
                <a:lnTo>
                  <a:pt x="525" y="629"/>
                </a:lnTo>
                <a:lnTo>
                  <a:pt x="525" y="629"/>
                </a:lnTo>
                <a:lnTo>
                  <a:pt x="525" y="637"/>
                </a:lnTo>
                <a:lnTo>
                  <a:pt x="533" y="645"/>
                </a:lnTo>
                <a:lnTo>
                  <a:pt x="549" y="645"/>
                </a:lnTo>
                <a:lnTo>
                  <a:pt x="556" y="652"/>
                </a:lnTo>
                <a:lnTo>
                  <a:pt x="572" y="660"/>
                </a:lnTo>
                <a:lnTo>
                  <a:pt x="572" y="660"/>
                </a:lnTo>
                <a:lnTo>
                  <a:pt x="587" y="668"/>
                </a:lnTo>
                <a:lnTo>
                  <a:pt x="595" y="668"/>
                </a:lnTo>
                <a:lnTo>
                  <a:pt x="610" y="668"/>
                </a:lnTo>
                <a:lnTo>
                  <a:pt x="610" y="676"/>
                </a:lnTo>
                <a:lnTo>
                  <a:pt x="618" y="676"/>
                </a:lnTo>
                <a:lnTo>
                  <a:pt x="626" y="676"/>
                </a:lnTo>
                <a:lnTo>
                  <a:pt x="634" y="676"/>
                </a:lnTo>
                <a:lnTo>
                  <a:pt x="649" y="676"/>
                </a:lnTo>
                <a:lnTo>
                  <a:pt x="665" y="676"/>
                </a:lnTo>
                <a:lnTo>
                  <a:pt x="688" y="684"/>
                </a:lnTo>
                <a:lnTo>
                  <a:pt x="688" y="692"/>
                </a:lnTo>
                <a:lnTo>
                  <a:pt x="688" y="692"/>
                </a:lnTo>
                <a:lnTo>
                  <a:pt x="688" y="692"/>
                </a:lnTo>
                <a:lnTo>
                  <a:pt x="695" y="692"/>
                </a:lnTo>
                <a:lnTo>
                  <a:pt x="695" y="692"/>
                </a:lnTo>
                <a:lnTo>
                  <a:pt x="695" y="700"/>
                </a:lnTo>
                <a:lnTo>
                  <a:pt x="695" y="700"/>
                </a:lnTo>
                <a:lnTo>
                  <a:pt x="703" y="700"/>
                </a:lnTo>
                <a:lnTo>
                  <a:pt x="711" y="700"/>
                </a:lnTo>
                <a:lnTo>
                  <a:pt x="719" y="707"/>
                </a:lnTo>
                <a:lnTo>
                  <a:pt x="726" y="700"/>
                </a:lnTo>
                <a:lnTo>
                  <a:pt x="742" y="707"/>
                </a:lnTo>
                <a:lnTo>
                  <a:pt x="750" y="715"/>
                </a:lnTo>
                <a:lnTo>
                  <a:pt x="765" y="715"/>
                </a:lnTo>
                <a:lnTo>
                  <a:pt x="773" y="715"/>
                </a:lnTo>
                <a:lnTo>
                  <a:pt x="780" y="715"/>
                </a:lnTo>
                <a:lnTo>
                  <a:pt x="788" y="715"/>
                </a:lnTo>
                <a:lnTo>
                  <a:pt x="796" y="707"/>
                </a:lnTo>
                <a:lnTo>
                  <a:pt x="804" y="707"/>
                </a:lnTo>
                <a:lnTo>
                  <a:pt x="804" y="707"/>
                </a:lnTo>
                <a:lnTo>
                  <a:pt x="811" y="707"/>
                </a:lnTo>
                <a:lnTo>
                  <a:pt x="819" y="707"/>
                </a:lnTo>
                <a:lnTo>
                  <a:pt x="819" y="707"/>
                </a:lnTo>
                <a:lnTo>
                  <a:pt x="835" y="707"/>
                </a:lnTo>
                <a:lnTo>
                  <a:pt x="842" y="700"/>
                </a:lnTo>
                <a:lnTo>
                  <a:pt x="866" y="700"/>
                </a:lnTo>
                <a:lnTo>
                  <a:pt x="866" y="700"/>
                </a:lnTo>
                <a:lnTo>
                  <a:pt x="873" y="700"/>
                </a:lnTo>
                <a:lnTo>
                  <a:pt x="873" y="707"/>
                </a:lnTo>
                <a:lnTo>
                  <a:pt x="881" y="707"/>
                </a:lnTo>
                <a:lnTo>
                  <a:pt x="889" y="707"/>
                </a:lnTo>
                <a:lnTo>
                  <a:pt x="896" y="715"/>
                </a:lnTo>
                <a:lnTo>
                  <a:pt x="912" y="715"/>
                </a:lnTo>
                <a:lnTo>
                  <a:pt x="912" y="707"/>
                </a:lnTo>
                <a:lnTo>
                  <a:pt x="920" y="707"/>
                </a:lnTo>
                <a:lnTo>
                  <a:pt x="920" y="707"/>
                </a:lnTo>
                <a:lnTo>
                  <a:pt x="912" y="700"/>
                </a:lnTo>
                <a:lnTo>
                  <a:pt x="920" y="700"/>
                </a:lnTo>
                <a:lnTo>
                  <a:pt x="920" y="700"/>
                </a:lnTo>
                <a:lnTo>
                  <a:pt x="920" y="692"/>
                </a:lnTo>
                <a:lnTo>
                  <a:pt x="920" y="692"/>
                </a:lnTo>
                <a:lnTo>
                  <a:pt x="912" y="692"/>
                </a:lnTo>
                <a:lnTo>
                  <a:pt x="912" y="684"/>
                </a:lnTo>
                <a:lnTo>
                  <a:pt x="912" y="676"/>
                </a:lnTo>
                <a:lnTo>
                  <a:pt x="920" y="676"/>
                </a:lnTo>
                <a:lnTo>
                  <a:pt x="920" y="668"/>
                </a:lnTo>
                <a:lnTo>
                  <a:pt x="935" y="692"/>
                </a:lnTo>
                <a:lnTo>
                  <a:pt x="935" y="692"/>
                </a:lnTo>
                <a:lnTo>
                  <a:pt x="935" y="692"/>
                </a:lnTo>
                <a:lnTo>
                  <a:pt x="935" y="700"/>
                </a:lnTo>
                <a:lnTo>
                  <a:pt x="935" y="700"/>
                </a:lnTo>
                <a:lnTo>
                  <a:pt x="935" y="700"/>
                </a:lnTo>
                <a:lnTo>
                  <a:pt x="935" y="707"/>
                </a:lnTo>
                <a:lnTo>
                  <a:pt x="935" y="707"/>
                </a:lnTo>
                <a:lnTo>
                  <a:pt x="935" y="715"/>
                </a:lnTo>
                <a:lnTo>
                  <a:pt x="935" y="715"/>
                </a:lnTo>
                <a:lnTo>
                  <a:pt x="935" y="715"/>
                </a:lnTo>
                <a:lnTo>
                  <a:pt x="935" y="715"/>
                </a:lnTo>
                <a:lnTo>
                  <a:pt x="935" y="715"/>
                </a:lnTo>
                <a:lnTo>
                  <a:pt x="943" y="715"/>
                </a:lnTo>
                <a:lnTo>
                  <a:pt x="951" y="715"/>
                </a:lnTo>
                <a:lnTo>
                  <a:pt x="951" y="715"/>
                </a:lnTo>
                <a:lnTo>
                  <a:pt x="958" y="715"/>
                </a:lnTo>
                <a:lnTo>
                  <a:pt x="966" y="715"/>
                </a:lnTo>
                <a:lnTo>
                  <a:pt x="981" y="715"/>
                </a:lnTo>
                <a:lnTo>
                  <a:pt x="989" y="715"/>
                </a:lnTo>
                <a:lnTo>
                  <a:pt x="1005" y="715"/>
                </a:lnTo>
                <a:lnTo>
                  <a:pt x="1005" y="707"/>
                </a:lnTo>
                <a:lnTo>
                  <a:pt x="1005" y="700"/>
                </a:lnTo>
                <a:lnTo>
                  <a:pt x="1005" y="700"/>
                </a:lnTo>
                <a:lnTo>
                  <a:pt x="1005" y="700"/>
                </a:lnTo>
                <a:lnTo>
                  <a:pt x="1020" y="692"/>
                </a:lnTo>
                <a:lnTo>
                  <a:pt x="1020" y="692"/>
                </a:lnTo>
                <a:lnTo>
                  <a:pt x="1020" y="684"/>
                </a:lnTo>
                <a:lnTo>
                  <a:pt x="1020" y="676"/>
                </a:lnTo>
                <a:lnTo>
                  <a:pt x="1020" y="668"/>
                </a:lnTo>
                <a:lnTo>
                  <a:pt x="1020" y="652"/>
                </a:lnTo>
                <a:lnTo>
                  <a:pt x="1043" y="652"/>
                </a:lnTo>
                <a:lnTo>
                  <a:pt x="1043" y="652"/>
                </a:lnTo>
                <a:lnTo>
                  <a:pt x="1043" y="652"/>
                </a:lnTo>
                <a:lnTo>
                  <a:pt x="1051" y="652"/>
                </a:lnTo>
                <a:lnTo>
                  <a:pt x="1059" y="652"/>
                </a:lnTo>
                <a:lnTo>
                  <a:pt x="1059" y="645"/>
                </a:lnTo>
                <a:lnTo>
                  <a:pt x="1067" y="637"/>
                </a:lnTo>
                <a:lnTo>
                  <a:pt x="1074" y="629"/>
                </a:lnTo>
                <a:lnTo>
                  <a:pt x="1074" y="621"/>
                </a:lnTo>
                <a:lnTo>
                  <a:pt x="1074" y="621"/>
                </a:lnTo>
                <a:lnTo>
                  <a:pt x="1074" y="613"/>
                </a:lnTo>
                <a:lnTo>
                  <a:pt x="1074" y="605"/>
                </a:lnTo>
                <a:lnTo>
                  <a:pt x="1074" y="605"/>
                </a:lnTo>
                <a:lnTo>
                  <a:pt x="1067" y="605"/>
                </a:lnTo>
                <a:lnTo>
                  <a:pt x="1067" y="597"/>
                </a:lnTo>
                <a:lnTo>
                  <a:pt x="1067" y="590"/>
                </a:lnTo>
                <a:lnTo>
                  <a:pt x="1067" y="582"/>
                </a:lnTo>
                <a:lnTo>
                  <a:pt x="1067" y="582"/>
                </a:lnTo>
                <a:lnTo>
                  <a:pt x="1067" y="574"/>
                </a:lnTo>
                <a:lnTo>
                  <a:pt x="1059" y="574"/>
                </a:lnTo>
                <a:lnTo>
                  <a:pt x="1082" y="574"/>
                </a:lnTo>
                <a:lnTo>
                  <a:pt x="1082" y="574"/>
                </a:lnTo>
                <a:lnTo>
                  <a:pt x="1082" y="566"/>
                </a:lnTo>
                <a:lnTo>
                  <a:pt x="1090" y="566"/>
                </a:lnTo>
                <a:lnTo>
                  <a:pt x="1105" y="558"/>
                </a:lnTo>
                <a:lnTo>
                  <a:pt x="1105" y="550"/>
                </a:lnTo>
                <a:lnTo>
                  <a:pt x="1113" y="542"/>
                </a:lnTo>
                <a:lnTo>
                  <a:pt x="1113" y="535"/>
                </a:lnTo>
                <a:lnTo>
                  <a:pt x="1113" y="527"/>
                </a:lnTo>
                <a:lnTo>
                  <a:pt x="1113" y="519"/>
                </a:lnTo>
                <a:lnTo>
                  <a:pt x="1113" y="511"/>
                </a:lnTo>
                <a:lnTo>
                  <a:pt x="1113" y="511"/>
                </a:lnTo>
                <a:lnTo>
                  <a:pt x="1113" y="503"/>
                </a:lnTo>
                <a:lnTo>
                  <a:pt x="1113" y="503"/>
                </a:lnTo>
                <a:lnTo>
                  <a:pt x="1113" y="495"/>
                </a:lnTo>
                <a:lnTo>
                  <a:pt x="1105" y="487"/>
                </a:lnTo>
                <a:lnTo>
                  <a:pt x="1097" y="472"/>
                </a:lnTo>
                <a:lnTo>
                  <a:pt x="1113" y="472"/>
                </a:lnTo>
                <a:lnTo>
                  <a:pt x="1136" y="472"/>
                </a:lnTo>
                <a:lnTo>
                  <a:pt x="1144" y="472"/>
                </a:lnTo>
                <a:lnTo>
                  <a:pt x="1152" y="472"/>
                </a:lnTo>
                <a:lnTo>
                  <a:pt x="1159" y="472"/>
                </a:lnTo>
                <a:lnTo>
                  <a:pt x="1167" y="472"/>
                </a:lnTo>
                <a:lnTo>
                  <a:pt x="1167" y="472"/>
                </a:lnTo>
                <a:lnTo>
                  <a:pt x="1175" y="464"/>
                </a:lnTo>
                <a:lnTo>
                  <a:pt x="1175" y="448"/>
                </a:lnTo>
                <a:lnTo>
                  <a:pt x="1182" y="448"/>
                </a:lnTo>
                <a:lnTo>
                  <a:pt x="1182" y="448"/>
                </a:lnTo>
                <a:lnTo>
                  <a:pt x="1190" y="440"/>
                </a:lnTo>
                <a:lnTo>
                  <a:pt x="1198" y="425"/>
                </a:lnTo>
                <a:lnTo>
                  <a:pt x="1213" y="448"/>
                </a:lnTo>
                <a:lnTo>
                  <a:pt x="1221" y="448"/>
                </a:lnTo>
                <a:lnTo>
                  <a:pt x="1221" y="448"/>
                </a:lnTo>
                <a:lnTo>
                  <a:pt x="1221" y="448"/>
                </a:lnTo>
                <a:lnTo>
                  <a:pt x="1221" y="448"/>
                </a:lnTo>
                <a:lnTo>
                  <a:pt x="1229" y="448"/>
                </a:lnTo>
                <a:lnTo>
                  <a:pt x="1237" y="456"/>
                </a:lnTo>
                <a:lnTo>
                  <a:pt x="1237" y="472"/>
                </a:lnTo>
                <a:lnTo>
                  <a:pt x="1237" y="480"/>
                </a:lnTo>
                <a:lnTo>
                  <a:pt x="1237" y="487"/>
                </a:lnTo>
                <a:lnTo>
                  <a:pt x="1244" y="487"/>
                </a:lnTo>
                <a:lnTo>
                  <a:pt x="1252" y="495"/>
                </a:lnTo>
                <a:lnTo>
                  <a:pt x="1252" y="495"/>
                </a:lnTo>
                <a:lnTo>
                  <a:pt x="1260" y="495"/>
                </a:lnTo>
                <a:lnTo>
                  <a:pt x="1268" y="495"/>
                </a:lnTo>
                <a:lnTo>
                  <a:pt x="1268" y="495"/>
                </a:lnTo>
                <a:lnTo>
                  <a:pt x="1275" y="495"/>
                </a:lnTo>
                <a:lnTo>
                  <a:pt x="1275" y="495"/>
                </a:lnTo>
                <a:lnTo>
                  <a:pt x="1275" y="503"/>
                </a:lnTo>
                <a:lnTo>
                  <a:pt x="1291" y="503"/>
                </a:lnTo>
                <a:lnTo>
                  <a:pt x="1306" y="511"/>
                </a:lnTo>
                <a:lnTo>
                  <a:pt x="1306" y="535"/>
                </a:lnTo>
                <a:lnTo>
                  <a:pt x="1322" y="542"/>
                </a:lnTo>
                <a:lnTo>
                  <a:pt x="1329" y="550"/>
                </a:lnTo>
                <a:lnTo>
                  <a:pt x="1329" y="558"/>
                </a:lnTo>
                <a:lnTo>
                  <a:pt x="1329" y="558"/>
                </a:lnTo>
                <a:lnTo>
                  <a:pt x="1329" y="566"/>
                </a:lnTo>
                <a:lnTo>
                  <a:pt x="1337" y="566"/>
                </a:lnTo>
                <a:lnTo>
                  <a:pt x="1337" y="566"/>
                </a:lnTo>
                <a:lnTo>
                  <a:pt x="1337" y="574"/>
                </a:lnTo>
                <a:lnTo>
                  <a:pt x="1337" y="574"/>
                </a:lnTo>
                <a:lnTo>
                  <a:pt x="1345" y="574"/>
                </a:lnTo>
                <a:lnTo>
                  <a:pt x="1345" y="582"/>
                </a:lnTo>
                <a:lnTo>
                  <a:pt x="1353" y="582"/>
                </a:lnTo>
                <a:lnTo>
                  <a:pt x="1368" y="582"/>
                </a:lnTo>
                <a:lnTo>
                  <a:pt x="1368" y="605"/>
                </a:lnTo>
                <a:lnTo>
                  <a:pt x="1368" y="621"/>
                </a:lnTo>
                <a:lnTo>
                  <a:pt x="1368" y="629"/>
                </a:lnTo>
                <a:lnTo>
                  <a:pt x="1368" y="645"/>
                </a:lnTo>
                <a:lnTo>
                  <a:pt x="1368" y="645"/>
                </a:lnTo>
                <a:lnTo>
                  <a:pt x="1368" y="652"/>
                </a:lnTo>
                <a:lnTo>
                  <a:pt x="1368" y="660"/>
                </a:lnTo>
                <a:lnTo>
                  <a:pt x="1368" y="660"/>
                </a:lnTo>
                <a:lnTo>
                  <a:pt x="1368" y="660"/>
                </a:lnTo>
                <a:lnTo>
                  <a:pt x="1368" y="668"/>
                </a:lnTo>
                <a:lnTo>
                  <a:pt x="1383" y="676"/>
                </a:lnTo>
                <a:lnTo>
                  <a:pt x="1399" y="676"/>
                </a:lnTo>
                <a:lnTo>
                  <a:pt x="1399" y="707"/>
                </a:lnTo>
                <a:lnTo>
                  <a:pt x="1399" y="715"/>
                </a:lnTo>
                <a:lnTo>
                  <a:pt x="1399" y="715"/>
                </a:lnTo>
                <a:lnTo>
                  <a:pt x="1399" y="731"/>
                </a:lnTo>
                <a:lnTo>
                  <a:pt x="1399" y="739"/>
                </a:lnTo>
                <a:lnTo>
                  <a:pt x="1407" y="747"/>
                </a:lnTo>
                <a:lnTo>
                  <a:pt x="1407" y="755"/>
                </a:lnTo>
                <a:lnTo>
                  <a:pt x="1422" y="755"/>
                </a:lnTo>
                <a:lnTo>
                  <a:pt x="1422" y="755"/>
                </a:lnTo>
                <a:lnTo>
                  <a:pt x="1438" y="762"/>
                </a:lnTo>
                <a:lnTo>
                  <a:pt x="1445" y="762"/>
                </a:lnTo>
                <a:lnTo>
                  <a:pt x="1461" y="762"/>
                </a:lnTo>
                <a:lnTo>
                  <a:pt x="1461" y="762"/>
                </a:lnTo>
                <a:lnTo>
                  <a:pt x="1461" y="762"/>
                </a:lnTo>
                <a:lnTo>
                  <a:pt x="1469" y="762"/>
                </a:lnTo>
                <a:lnTo>
                  <a:pt x="1476" y="762"/>
                </a:lnTo>
                <a:lnTo>
                  <a:pt x="1492" y="762"/>
                </a:lnTo>
                <a:lnTo>
                  <a:pt x="1507" y="786"/>
                </a:lnTo>
                <a:lnTo>
                  <a:pt x="1507" y="786"/>
                </a:lnTo>
                <a:lnTo>
                  <a:pt x="1523" y="794"/>
                </a:lnTo>
                <a:lnTo>
                  <a:pt x="1530" y="794"/>
                </a:lnTo>
                <a:lnTo>
                  <a:pt x="1546" y="794"/>
                </a:lnTo>
                <a:lnTo>
                  <a:pt x="1554" y="794"/>
                </a:lnTo>
                <a:lnTo>
                  <a:pt x="1561" y="794"/>
                </a:lnTo>
                <a:lnTo>
                  <a:pt x="1569" y="794"/>
                </a:lnTo>
                <a:lnTo>
                  <a:pt x="1569" y="794"/>
                </a:lnTo>
                <a:lnTo>
                  <a:pt x="1577" y="794"/>
                </a:lnTo>
                <a:lnTo>
                  <a:pt x="1577" y="794"/>
                </a:lnTo>
                <a:lnTo>
                  <a:pt x="1585" y="794"/>
                </a:lnTo>
                <a:lnTo>
                  <a:pt x="1592" y="794"/>
                </a:lnTo>
                <a:lnTo>
                  <a:pt x="1585" y="778"/>
                </a:lnTo>
                <a:lnTo>
                  <a:pt x="1600" y="778"/>
                </a:lnTo>
                <a:lnTo>
                  <a:pt x="1615" y="778"/>
                </a:lnTo>
                <a:lnTo>
                  <a:pt x="1631" y="778"/>
                </a:lnTo>
                <a:lnTo>
                  <a:pt x="1639" y="770"/>
                </a:lnTo>
                <a:lnTo>
                  <a:pt x="1646" y="762"/>
                </a:lnTo>
                <a:lnTo>
                  <a:pt x="1646" y="762"/>
                </a:lnTo>
                <a:lnTo>
                  <a:pt x="1646" y="755"/>
                </a:lnTo>
                <a:lnTo>
                  <a:pt x="1654" y="755"/>
                </a:lnTo>
                <a:lnTo>
                  <a:pt x="1654" y="755"/>
                </a:lnTo>
                <a:lnTo>
                  <a:pt x="1654" y="755"/>
                </a:lnTo>
                <a:lnTo>
                  <a:pt x="1654" y="747"/>
                </a:lnTo>
                <a:lnTo>
                  <a:pt x="1654" y="739"/>
                </a:lnTo>
                <a:lnTo>
                  <a:pt x="1654" y="723"/>
                </a:lnTo>
                <a:lnTo>
                  <a:pt x="1685" y="723"/>
                </a:lnTo>
                <a:lnTo>
                  <a:pt x="1685" y="723"/>
                </a:lnTo>
                <a:lnTo>
                  <a:pt x="1693" y="723"/>
                </a:lnTo>
                <a:lnTo>
                  <a:pt x="1700" y="715"/>
                </a:lnTo>
                <a:lnTo>
                  <a:pt x="1700" y="715"/>
                </a:lnTo>
                <a:lnTo>
                  <a:pt x="1700" y="715"/>
                </a:lnTo>
                <a:lnTo>
                  <a:pt x="1708" y="715"/>
                </a:lnTo>
                <a:lnTo>
                  <a:pt x="1708" y="707"/>
                </a:lnTo>
                <a:lnTo>
                  <a:pt x="1708" y="700"/>
                </a:lnTo>
                <a:lnTo>
                  <a:pt x="1708" y="700"/>
                </a:lnTo>
                <a:lnTo>
                  <a:pt x="1708" y="684"/>
                </a:lnTo>
                <a:lnTo>
                  <a:pt x="1708" y="668"/>
                </a:lnTo>
                <a:lnTo>
                  <a:pt x="1731" y="660"/>
                </a:lnTo>
                <a:lnTo>
                  <a:pt x="1739" y="660"/>
                </a:lnTo>
                <a:lnTo>
                  <a:pt x="1739" y="660"/>
                </a:lnTo>
                <a:lnTo>
                  <a:pt x="1747" y="660"/>
                </a:lnTo>
                <a:lnTo>
                  <a:pt x="1747" y="660"/>
                </a:lnTo>
                <a:lnTo>
                  <a:pt x="1755" y="660"/>
                </a:lnTo>
                <a:lnTo>
                  <a:pt x="1762" y="660"/>
                </a:lnTo>
                <a:lnTo>
                  <a:pt x="1778" y="660"/>
                </a:lnTo>
                <a:lnTo>
                  <a:pt x="1778" y="660"/>
                </a:lnTo>
                <a:lnTo>
                  <a:pt x="1778" y="676"/>
                </a:lnTo>
                <a:lnTo>
                  <a:pt x="1786" y="676"/>
                </a:lnTo>
                <a:lnTo>
                  <a:pt x="1793" y="684"/>
                </a:lnTo>
                <a:lnTo>
                  <a:pt x="1793" y="692"/>
                </a:lnTo>
                <a:lnTo>
                  <a:pt x="1801" y="700"/>
                </a:lnTo>
                <a:lnTo>
                  <a:pt x="1816" y="700"/>
                </a:lnTo>
                <a:lnTo>
                  <a:pt x="1816" y="700"/>
                </a:lnTo>
                <a:lnTo>
                  <a:pt x="1816" y="700"/>
                </a:lnTo>
                <a:lnTo>
                  <a:pt x="1824" y="700"/>
                </a:lnTo>
                <a:lnTo>
                  <a:pt x="1832" y="700"/>
                </a:lnTo>
                <a:lnTo>
                  <a:pt x="1847" y="700"/>
                </a:lnTo>
                <a:lnTo>
                  <a:pt x="1847" y="715"/>
                </a:lnTo>
                <a:lnTo>
                  <a:pt x="1847" y="739"/>
                </a:lnTo>
                <a:lnTo>
                  <a:pt x="1855" y="739"/>
                </a:lnTo>
                <a:lnTo>
                  <a:pt x="1863" y="739"/>
                </a:lnTo>
                <a:lnTo>
                  <a:pt x="1871" y="739"/>
                </a:lnTo>
                <a:lnTo>
                  <a:pt x="1863" y="747"/>
                </a:lnTo>
                <a:lnTo>
                  <a:pt x="1871" y="755"/>
                </a:lnTo>
                <a:lnTo>
                  <a:pt x="1878" y="755"/>
                </a:lnTo>
                <a:lnTo>
                  <a:pt x="1894" y="755"/>
                </a:lnTo>
                <a:lnTo>
                  <a:pt x="1894" y="755"/>
                </a:lnTo>
                <a:lnTo>
                  <a:pt x="1901" y="755"/>
                </a:lnTo>
                <a:lnTo>
                  <a:pt x="1901" y="755"/>
                </a:lnTo>
                <a:lnTo>
                  <a:pt x="1909" y="755"/>
                </a:lnTo>
                <a:lnTo>
                  <a:pt x="1925" y="755"/>
                </a:lnTo>
                <a:lnTo>
                  <a:pt x="1940" y="755"/>
                </a:lnTo>
                <a:lnTo>
                  <a:pt x="1940" y="778"/>
                </a:lnTo>
                <a:lnTo>
                  <a:pt x="1940" y="778"/>
                </a:lnTo>
                <a:lnTo>
                  <a:pt x="1940" y="778"/>
                </a:lnTo>
                <a:lnTo>
                  <a:pt x="1948" y="786"/>
                </a:lnTo>
                <a:lnTo>
                  <a:pt x="1956" y="794"/>
                </a:lnTo>
                <a:lnTo>
                  <a:pt x="1963" y="794"/>
                </a:lnTo>
                <a:lnTo>
                  <a:pt x="1963" y="794"/>
                </a:lnTo>
                <a:lnTo>
                  <a:pt x="1971" y="802"/>
                </a:lnTo>
                <a:lnTo>
                  <a:pt x="1979" y="802"/>
                </a:lnTo>
                <a:lnTo>
                  <a:pt x="1987" y="802"/>
                </a:lnTo>
                <a:lnTo>
                  <a:pt x="1987" y="802"/>
                </a:lnTo>
                <a:lnTo>
                  <a:pt x="1994" y="802"/>
                </a:lnTo>
                <a:lnTo>
                  <a:pt x="2002" y="802"/>
                </a:lnTo>
                <a:lnTo>
                  <a:pt x="2002" y="802"/>
                </a:lnTo>
                <a:lnTo>
                  <a:pt x="2010" y="802"/>
                </a:lnTo>
                <a:lnTo>
                  <a:pt x="2017" y="802"/>
                </a:lnTo>
                <a:lnTo>
                  <a:pt x="2025" y="794"/>
                </a:lnTo>
                <a:lnTo>
                  <a:pt x="2033" y="802"/>
                </a:lnTo>
                <a:lnTo>
                  <a:pt x="2033" y="817"/>
                </a:lnTo>
                <a:lnTo>
                  <a:pt x="2033" y="825"/>
                </a:lnTo>
                <a:lnTo>
                  <a:pt x="2025" y="833"/>
                </a:lnTo>
                <a:lnTo>
                  <a:pt x="2033" y="833"/>
                </a:lnTo>
                <a:lnTo>
                  <a:pt x="2033" y="833"/>
                </a:lnTo>
                <a:lnTo>
                  <a:pt x="2025" y="841"/>
                </a:lnTo>
                <a:lnTo>
                  <a:pt x="2033" y="841"/>
                </a:lnTo>
                <a:lnTo>
                  <a:pt x="2033" y="841"/>
                </a:lnTo>
                <a:lnTo>
                  <a:pt x="2025" y="841"/>
                </a:lnTo>
                <a:lnTo>
                  <a:pt x="2033" y="841"/>
                </a:lnTo>
                <a:lnTo>
                  <a:pt x="2033" y="849"/>
                </a:lnTo>
                <a:lnTo>
                  <a:pt x="2025" y="849"/>
                </a:lnTo>
                <a:lnTo>
                  <a:pt x="2033" y="849"/>
                </a:lnTo>
                <a:lnTo>
                  <a:pt x="2033" y="849"/>
                </a:lnTo>
                <a:lnTo>
                  <a:pt x="2041" y="849"/>
                </a:lnTo>
                <a:lnTo>
                  <a:pt x="2033" y="849"/>
                </a:lnTo>
                <a:lnTo>
                  <a:pt x="2033" y="849"/>
                </a:lnTo>
                <a:lnTo>
                  <a:pt x="2041" y="849"/>
                </a:lnTo>
                <a:lnTo>
                  <a:pt x="2033" y="849"/>
                </a:lnTo>
                <a:lnTo>
                  <a:pt x="2033" y="849"/>
                </a:lnTo>
                <a:lnTo>
                  <a:pt x="2041" y="849"/>
                </a:lnTo>
                <a:lnTo>
                  <a:pt x="2041" y="849"/>
                </a:lnTo>
                <a:lnTo>
                  <a:pt x="2041" y="849"/>
                </a:lnTo>
                <a:lnTo>
                  <a:pt x="2064" y="849"/>
                </a:lnTo>
                <a:lnTo>
                  <a:pt x="2079" y="849"/>
                </a:lnTo>
                <a:lnTo>
                  <a:pt x="2087" y="849"/>
                </a:lnTo>
                <a:lnTo>
                  <a:pt x="2095" y="849"/>
                </a:lnTo>
                <a:lnTo>
                  <a:pt x="2102" y="849"/>
                </a:lnTo>
                <a:lnTo>
                  <a:pt x="2118" y="849"/>
                </a:lnTo>
                <a:lnTo>
                  <a:pt x="2118" y="849"/>
                </a:lnTo>
                <a:lnTo>
                  <a:pt x="2126" y="849"/>
                </a:lnTo>
                <a:lnTo>
                  <a:pt x="2133" y="849"/>
                </a:lnTo>
                <a:lnTo>
                  <a:pt x="2133" y="841"/>
                </a:lnTo>
                <a:lnTo>
                  <a:pt x="2133" y="841"/>
                </a:lnTo>
                <a:lnTo>
                  <a:pt x="2133" y="833"/>
                </a:lnTo>
                <a:lnTo>
                  <a:pt x="2141" y="825"/>
                </a:lnTo>
                <a:lnTo>
                  <a:pt x="2149" y="817"/>
                </a:lnTo>
                <a:lnTo>
                  <a:pt x="2172" y="825"/>
                </a:lnTo>
                <a:lnTo>
                  <a:pt x="2172" y="825"/>
                </a:lnTo>
                <a:lnTo>
                  <a:pt x="2172" y="833"/>
                </a:lnTo>
                <a:lnTo>
                  <a:pt x="2172" y="833"/>
                </a:lnTo>
                <a:lnTo>
                  <a:pt x="2172" y="833"/>
                </a:lnTo>
                <a:lnTo>
                  <a:pt x="2180" y="833"/>
                </a:lnTo>
                <a:lnTo>
                  <a:pt x="2188" y="841"/>
                </a:lnTo>
                <a:lnTo>
                  <a:pt x="2188" y="849"/>
                </a:lnTo>
                <a:lnTo>
                  <a:pt x="2188" y="857"/>
                </a:lnTo>
                <a:lnTo>
                  <a:pt x="2203" y="857"/>
                </a:lnTo>
                <a:lnTo>
                  <a:pt x="2211" y="857"/>
                </a:lnTo>
                <a:lnTo>
                  <a:pt x="2218" y="857"/>
                </a:lnTo>
                <a:lnTo>
                  <a:pt x="2234" y="857"/>
                </a:lnTo>
                <a:lnTo>
                  <a:pt x="2234" y="857"/>
                </a:lnTo>
                <a:lnTo>
                  <a:pt x="2242" y="849"/>
                </a:lnTo>
                <a:lnTo>
                  <a:pt x="2249" y="849"/>
                </a:lnTo>
                <a:lnTo>
                  <a:pt x="2249" y="849"/>
                </a:lnTo>
                <a:lnTo>
                  <a:pt x="2249" y="849"/>
                </a:lnTo>
                <a:lnTo>
                  <a:pt x="2257" y="833"/>
                </a:lnTo>
                <a:lnTo>
                  <a:pt x="2257" y="825"/>
                </a:lnTo>
                <a:lnTo>
                  <a:pt x="2273" y="817"/>
                </a:lnTo>
                <a:lnTo>
                  <a:pt x="2296" y="817"/>
                </a:lnTo>
                <a:lnTo>
                  <a:pt x="2296" y="817"/>
                </a:lnTo>
                <a:lnTo>
                  <a:pt x="2303" y="817"/>
                </a:lnTo>
                <a:lnTo>
                  <a:pt x="2303" y="817"/>
                </a:lnTo>
                <a:lnTo>
                  <a:pt x="2303" y="825"/>
                </a:lnTo>
                <a:lnTo>
                  <a:pt x="2303" y="825"/>
                </a:lnTo>
                <a:lnTo>
                  <a:pt x="2311" y="825"/>
                </a:lnTo>
                <a:lnTo>
                  <a:pt x="2311" y="833"/>
                </a:lnTo>
                <a:lnTo>
                  <a:pt x="2311" y="833"/>
                </a:lnTo>
                <a:lnTo>
                  <a:pt x="2311" y="841"/>
                </a:lnTo>
                <a:lnTo>
                  <a:pt x="2319" y="841"/>
                </a:lnTo>
                <a:lnTo>
                  <a:pt x="2327" y="841"/>
                </a:lnTo>
                <a:lnTo>
                  <a:pt x="2342" y="849"/>
                </a:lnTo>
                <a:lnTo>
                  <a:pt x="2342" y="849"/>
                </a:lnTo>
                <a:lnTo>
                  <a:pt x="2350" y="857"/>
                </a:lnTo>
                <a:lnTo>
                  <a:pt x="2358" y="857"/>
                </a:lnTo>
                <a:lnTo>
                  <a:pt x="2365" y="857"/>
                </a:lnTo>
                <a:lnTo>
                  <a:pt x="2381" y="857"/>
                </a:lnTo>
                <a:lnTo>
                  <a:pt x="2389" y="857"/>
                </a:lnTo>
                <a:lnTo>
                  <a:pt x="2396" y="849"/>
                </a:lnTo>
                <a:lnTo>
                  <a:pt x="2396" y="849"/>
                </a:lnTo>
                <a:lnTo>
                  <a:pt x="2396" y="841"/>
                </a:lnTo>
                <a:lnTo>
                  <a:pt x="2396" y="841"/>
                </a:lnTo>
                <a:lnTo>
                  <a:pt x="2404" y="833"/>
                </a:lnTo>
                <a:lnTo>
                  <a:pt x="2412" y="833"/>
                </a:lnTo>
                <a:lnTo>
                  <a:pt x="2412" y="825"/>
                </a:lnTo>
                <a:lnTo>
                  <a:pt x="2435" y="825"/>
                </a:lnTo>
                <a:lnTo>
                  <a:pt x="2443" y="825"/>
                </a:lnTo>
                <a:lnTo>
                  <a:pt x="2450" y="825"/>
                </a:lnTo>
                <a:lnTo>
                  <a:pt x="2450" y="833"/>
                </a:lnTo>
                <a:lnTo>
                  <a:pt x="2450" y="841"/>
                </a:lnTo>
                <a:lnTo>
                  <a:pt x="2450" y="849"/>
                </a:lnTo>
                <a:lnTo>
                  <a:pt x="2466" y="857"/>
                </a:lnTo>
                <a:lnTo>
                  <a:pt x="2466" y="864"/>
                </a:lnTo>
                <a:lnTo>
                  <a:pt x="2474" y="872"/>
                </a:lnTo>
                <a:lnTo>
                  <a:pt x="2474" y="872"/>
                </a:lnTo>
                <a:lnTo>
                  <a:pt x="2481" y="880"/>
                </a:lnTo>
                <a:lnTo>
                  <a:pt x="2481" y="880"/>
                </a:lnTo>
                <a:lnTo>
                  <a:pt x="2489" y="888"/>
                </a:lnTo>
                <a:lnTo>
                  <a:pt x="2497" y="888"/>
                </a:lnTo>
                <a:lnTo>
                  <a:pt x="2497" y="888"/>
                </a:lnTo>
                <a:lnTo>
                  <a:pt x="2504" y="888"/>
                </a:lnTo>
                <a:lnTo>
                  <a:pt x="2512" y="888"/>
                </a:lnTo>
                <a:lnTo>
                  <a:pt x="2528" y="888"/>
                </a:lnTo>
                <a:lnTo>
                  <a:pt x="2528" y="912"/>
                </a:lnTo>
                <a:lnTo>
                  <a:pt x="2528" y="912"/>
                </a:lnTo>
                <a:lnTo>
                  <a:pt x="2528" y="912"/>
                </a:lnTo>
                <a:lnTo>
                  <a:pt x="2528" y="919"/>
                </a:lnTo>
                <a:lnTo>
                  <a:pt x="2528" y="919"/>
                </a:lnTo>
                <a:lnTo>
                  <a:pt x="2535" y="919"/>
                </a:lnTo>
                <a:lnTo>
                  <a:pt x="2535" y="927"/>
                </a:lnTo>
                <a:lnTo>
                  <a:pt x="2535" y="927"/>
                </a:lnTo>
                <a:lnTo>
                  <a:pt x="2543" y="927"/>
                </a:lnTo>
                <a:lnTo>
                  <a:pt x="2543" y="935"/>
                </a:lnTo>
                <a:lnTo>
                  <a:pt x="2543" y="943"/>
                </a:lnTo>
                <a:lnTo>
                  <a:pt x="2551" y="943"/>
                </a:lnTo>
                <a:lnTo>
                  <a:pt x="2559" y="943"/>
                </a:lnTo>
                <a:lnTo>
                  <a:pt x="2559" y="951"/>
                </a:lnTo>
                <a:lnTo>
                  <a:pt x="2566" y="959"/>
                </a:lnTo>
                <a:lnTo>
                  <a:pt x="2566" y="959"/>
                </a:lnTo>
                <a:lnTo>
                  <a:pt x="2574" y="959"/>
                </a:lnTo>
                <a:lnTo>
                  <a:pt x="2582" y="959"/>
                </a:lnTo>
                <a:lnTo>
                  <a:pt x="2582" y="959"/>
                </a:lnTo>
                <a:lnTo>
                  <a:pt x="2590" y="959"/>
                </a:lnTo>
                <a:lnTo>
                  <a:pt x="2597" y="959"/>
                </a:lnTo>
                <a:lnTo>
                  <a:pt x="2605" y="959"/>
                </a:lnTo>
                <a:lnTo>
                  <a:pt x="2620" y="959"/>
                </a:lnTo>
                <a:lnTo>
                  <a:pt x="2613" y="974"/>
                </a:lnTo>
                <a:lnTo>
                  <a:pt x="2613" y="998"/>
                </a:lnTo>
                <a:lnTo>
                  <a:pt x="2620" y="1006"/>
                </a:lnTo>
                <a:lnTo>
                  <a:pt x="2620" y="1006"/>
                </a:lnTo>
                <a:lnTo>
                  <a:pt x="2628" y="1006"/>
                </a:lnTo>
                <a:lnTo>
                  <a:pt x="2636" y="1006"/>
                </a:lnTo>
                <a:lnTo>
                  <a:pt x="2636" y="1014"/>
                </a:lnTo>
                <a:lnTo>
                  <a:pt x="2644" y="1014"/>
                </a:lnTo>
                <a:lnTo>
                  <a:pt x="2644" y="1014"/>
                </a:lnTo>
                <a:lnTo>
                  <a:pt x="2644" y="1014"/>
                </a:lnTo>
                <a:lnTo>
                  <a:pt x="2644" y="1022"/>
                </a:lnTo>
                <a:lnTo>
                  <a:pt x="2651" y="1022"/>
                </a:lnTo>
                <a:lnTo>
                  <a:pt x="2659" y="1022"/>
                </a:lnTo>
                <a:lnTo>
                  <a:pt x="2667" y="1022"/>
                </a:lnTo>
                <a:lnTo>
                  <a:pt x="2682" y="1022"/>
                </a:lnTo>
                <a:lnTo>
                  <a:pt x="2698" y="1045"/>
                </a:lnTo>
                <a:lnTo>
                  <a:pt x="2698" y="1045"/>
                </a:lnTo>
                <a:lnTo>
                  <a:pt x="2705" y="1053"/>
                </a:lnTo>
                <a:lnTo>
                  <a:pt x="2705" y="1053"/>
                </a:lnTo>
                <a:lnTo>
                  <a:pt x="2705" y="1053"/>
                </a:lnTo>
                <a:lnTo>
                  <a:pt x="2713" y="1061"/>
                </a:lnTo>
                <a:lnTo>
                  <a:pt x="2713" y="1061"/>
                </a:lnTo>
                <a:lnTo>
                  <a:pt x="2721" y="1061"/>
                </a:lnTo>
                <a:lnTo>
                  <a:pt x="2721" y="1061"/>
                </a:lnTo>
                <a:lnTo>
                  <a:pt x="2729" y="1061"/>
                </a:lnTo>
                <a:lnTo>
                  <a:pt x="2744" y="1061"/>
                </a:lnTo>
                <a:lnTo>
                  <a:pt x="2760" y="1061"/>
                </a:lnTo>
                <a:lnTo>
                  <a:pt x="2744" y="1077"/>
                </a:lnTo>
                <a:lnTo>
                  <a:pt x="2744" y="1084"/>
                </a:lnTo>
                <a:lnTo>
                  <a:pt x="2744" y="1084"/>
                </a:lnTo>
                <a:lnTo>
                  <a:pt x="2736" y="1084"/>
                </a:lnTo>
                <a:lnTo>
                  <a:pt x="2736" y="1092"/>
                </a:lnTo>
                <a:lnTo>
                  <a:pt x="2736" y="1092"/>
                </a:lnTo>
                <a:lnTo>
                  <a:pt x="2736" y="1100"/>
                </a:lnTo>
                <a:lnTo>
                  <a:pt x="2736" y="1108"/>
                </a:lnTo>
                <a:lnTo>
                  <a:pt x="2736" y="1116"/>
                </a:lnTo>
                <a:lnTo>
                  <a:pt x="2744" y="1124"/>
                </a:lnTo>
                <a:lnTo>
                  <a:pt x="2752" y="1132"/>
                </a:lnTo>
                <a:lnTo>
                  <a:pt x="2760" y="1132"/>
                </a:lnTo>
                <a:lnTo>
                  <a:pt x="2767" y="1132"/>
                </a:lnTo>
                <a:lnTo>
                  <a:pt x="2775" y="1132"/>
                </a:lnTo>
                <a:lnTo>
                  <a:pt x="2783" y="1132"/>
                </a:lnTo>
                <a:lnTo>
                  <a:pt x="2791" y="1132"/>
                </a:lnTo>
                <a:lnTo>
                  <a:pt x="2791" y="1132"/>
                </a:lnTo>
                <a:lnTo>
                  <a:pt x="2791" y="1132"/>
                </a:lnTo>
                <a:lnTo>
                  <a:pt x="2791" y="1132"/>
                </a:lnTo>
                <a:lnTo>
                  <a:pt x="2791" y="1132"/>
                </a:lnTo>
                <a:lnTo>
                  <a:pt x="2791" y="1132"/>
                </a:lnTo>
                <a:lnTo>
                  <a:pt x="2798" y="1124"/>
                </a:lnTo>
                <a:lnTo>
                  <a:pt x="2806" y="1116"/>
                </a:lnTo>
                <a:lnTo>
                  <a:pt x="2829" y="1132"/>
                </a:lnTo>
                <a:lnTo>
                  <a:pt x="2829" y="1132"/>
                </a:lnTo>
                <a:lnTo>
                  <a:pt x="2845" y="1139"/>
                </a:lnTo>
                <a:lnTo>
                  <a:pt x="2845" y="1139"/>
                </a:lnTo>
                <a:lnTo>
                  <a:pt x="2845" y="1139"/>
                </a:lnTo>
                <a:lnTo>
                  <a:pt x="2852" y="1139"/>
                </a:lnTo>
                <a:lnTo>
                  <a:pt x="2860" y="1139"/>
                </a:lnTo>
                <a:lnTo>
                  <a:pt x="2868" y="1139"/>
                </a:lnTo>
                <a:lnTo>
                  <a:pt x="2860" y="1139"/>
                </a:lnTo>
                <a:lnTo>
                  <a:pt x="2860" y="1139"/>
                </a:lnTo>
                <a:lnTo>
                  <a:pt x="2868" y="1139"/>
                </a:lnTo>
                <a:lnTo>
                  <a:pt x="2868" y="1139"/>
                </a:lnTo>
                <a:lnTo>
                  <a:pt x="2883" y="1139"/>
                </a:lnTo>
                <a:lnTo>
                  <a:pt x="2891" y="1139"/>
                </a:lnTo>
                <a:lnTo>
                  <a:pt x="2914" y="1139"/>
                </a:lnTo>
                <a:lnTo>
                  <a:pt x="2930" y="1139"/>
                </a:lnTo>
                <a:lnTo>
                  <a:pt x="2937" y="1139"/>
                </a:lnTo>
                <a:lnTo>
                  <a:pt x="2953" y="1139"/>
                </a:lnTo>
                <a:lnTo>
                  <a:pt x="2961" y="1139"/>
                </a:lnTo>
                <a:lnTo>
                  <a:pt x="2961" y="1139"/>
                </a:lnTo>
                <a:lnTo>
                  <a:pt x="2968" y="1139"/>
                </a:lnTo>
                <a:lnTo>
                  <a:pt x="2976" y="1139"/>
                </a:lnTo>
                <a:lnTo>
                  <a:pt x="2976" y="1139"/>
                </a:lnTo>
                <a:lnTo>
                  <a:pt x="2976" y="1139"/>
                </a:lnTo>
                <a:lnTo>
                  <a:pt x="2976" y="1139"/>
                </a:lnTo>
                <a:lnTo>
                  <a:pt x="2984" y="1132"/>
                </a:lnTo>
                <a:lnTo>
                  <a:pt x="2992" y="1116"/>
                </a:lnTo>
                <a:lnTo>
                  <a:pt x="3015" y="1116"/>
                </a:lnTo>
                <a:lnTo>
                  <a:pt x="3015" y="1124"/>
                </a:lnTo>
                <a:lnTo>
                  <a:pt x="3015" y="1132"/>
                </a:lnTo>
                <a:lnTo>
                  <a:pt x="3015" y="1132"/>
                </a:lnTo>
                <a:lnTo>
                  <a:pt x="3022" y="1132"/>
                </a:lnTo>
                <a:lnTo>
                  <a:pt x="3038" y="1139"/>
                </a:lnTo>
                <a:lnTo>
                  <a:pt x="3046" y="1139"/>
                </a:lnTo>
                <a:lnTo>
                  <a:pt x="3053" y="1139"/>
                </a:lnTo>
                <a:lnTo>
                  <a:pt x="3061" y="1139"/>
                </a:lnTo>
                <a:lnTo>
                  <a:pt x="3069" y="1139"/>
                </a:lnTo>
                <a:lnTo>
                  <a:pt x="3069" y="1139"/>
                </a:lnTo>
                <a:lnTo>
                  <a:pt x="3077" y="1139"/>
                </a:lnTo>
                <a:lnTo>
                  <a:pt x="3084" y="1139"/>
                </a:lnTo>
                <a:lnTo>
                  <a:pt x="3084" y="1132"/>
                </a:lnTo>
                <a:lnTo>
                  <a:pt x="3084" y="1132"/>
                </a:lnTo>
                <a:lnTo>
                  <a:pt x="3084" y="1124"/>
                </a:lnTo>
                <a:lnTo>
                  <a:pt x="3084" y="1116"/>
                </a:lnTo>
                <a:lnTo>
                  <a:pt x="3084" y="1108"/>
                </a:lnTo>
                <a:lnTo>
                  <a:pt x="3084" y="1100"/>
                </a:lnTo>
                <a:lnTo>
                  <a:pt x="3092" y="1108"/>
                </a:lnTo>
                <a:lnTo>
                  <a:pt x="3108" y="1124"/>
                </a:lnTo>
                <a:lnTo>
                  <a:pt x="3108" y="1124"/>
                </a:lnTo>
                <a:lnTo>
                  <a:pt x="3115" y="1124"/>
                </a:lnTo>
                <a:lnTo>
                  <a:pt x="3115" y="1132"/>
                </a:lnTo>
                <a:lnTo>
                  <a:pt x="3115" y="1132"/>
                </a:lnTo>
                <a:lnTo>
                  <a:pt x="3123" y="1132"/>
                </a:lnTo>
                <a:lnTo>
                  <a:pt x="3123" y="1139"/>
                </a:lnTo>
                <a:lnTo>
                  <a:pt x="3131" y="1139"/>
                </a:lnTo>
                <a:lnTo>
                  <a:pt x="3146" y="1155"/>
                </a:lnTo>
                <a:close/>
              </a:path>
            </a:pathLst>
          </a:custGeom>
          <a:solidFill>
            <a:srgbClr val="AE1A3D"/>
          </a:solidFill>
          <a:ln w="76200" cmpd="sng">
            <a:solidFill>
              <a:srgbClr val="FF3300"/>
            </a:solidFill>
            <a:round/>
            <a:headEnd/>
            <a:tailEnd/>
          </a:ln>
        </p:spPr>
        <p:txBody>
          <a:bodyPr/>
          <a:lstStyle/>
          <a:p>
            <a:endParaRPr lang="en-US" sz="1050"/>
          </a:p>
        </p:txBody>
      </p:sp>
      <p:sp>
        <p:nvSpPr>
          <p:cNvPr id="148666" name="AutoShape 186"/>
          <p:cNvSpPr>
            <a:spLocks noChangeArrowheads="1"/>
          </p:cNvSpPr>
          <p:nvPr/>
        </p:nvSpPr>
        <p:spPr bwMode="auto">
          <a:xfrm>
            <a:off x="2800350" y="142875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67" name="AutoShape 187"/>
          <p:cNvSpPr>
            <a:spLocks noChangeArrowheads="1"/>
          </p:cNvSpPr>
          <p:nvPr/>
        </p:nvSpPr>
        <p:spPr bwMode="auto">
          <a:xfrm>
            <a:off x="3371850" y="108585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68" name="AutoShape 188"/>
          <p:cNvSpPr>
            <a:spLocks noChangeArrowheads="1"/>
          </p:cNvSpPr>
          <p:nvPr/>
        </p:nvSpPr>
        <p:spPr bwMode="auto">
          <a:xfrm>
            <a:off x="3943350" y="154305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69" name="AutoShape 189"/>
          <p:cNvSpPr>
            <a:spLocks noChangeArrowheads="1"/>
          </p:cNvSpPr>
          <p:nvPr/>
        </p:nvSpPr>
        <p:spPr bwMode="auto">
          <a:xfrm>
            <a:off x="4914900" y="177165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0" name="AutoShape 190"/>
          <p:cNvSpPr>
            <a:spLocks noChangeArrowheads="1"/>
          </p:cNvSpPr>
          <p:nvPr/>
        </p:nvSpPr>
        <p:spPr bwMode="auto">
          <a:xfrm>
            <a:off x="5429250" y="200025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1" name="AutoShape 191"/>
          <p:cNvSpPr>
            <a:spLocks noChangeArrowheads="1"/>
          </p:cNvSpPr>
          <p:nvPr/>
        </p:nvSpPr>
        <p:spPr bwMode="auto">
          <a:xfrm>
            <a:off x="5943600" y="160020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2" name="AutoShape 192"/>
          <p:cNvSpPr>
            <a:spLocks noChangeArrowheads="1"/>
          </p:cNvSpPr>
          <p:nvPr/>
        </p:nvSpPr>
        <p:spPr bwMode="auto">
          <a:xfrm>
            <a:off x="5943600" y="160020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3" name="AutoShape 193"/>
          <p:cNvSpPr>
            <a:spLocks noChangeArrowheads="1"/>
          </p:cNvSpPr>
          <p:nvPr/>
        </p:nvSpPr>
        <p:spPr bwMode="auto">
          <a:xfrm>
            <a:off x="5943600" y="160020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4" name="AutoShape 194"/>
          <p:cNvSpPr>
            <a:spLocks noChangeArrowheads="1"/>
          </p:cNvSpPr>
          <p:nvPr/>
        </p:nvSpPr>
        <p:spPr bwMode="auto">
          <a:xfrm>
            <a:off x="5943600" y="160020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5" name="AutoShape 195"/>
          <p:cNvSpPr>
            <a:spLocks noChangeArrowheads="1"/>
          </p:cNvSpPr>
          <p:nvPr/>
        </p:nvSpPr>
        <p:spPr bwMode="auto">
          <a:xfrm>
            <a:off x="5943600" y="1613297"/>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6" name="AutoShape 196"/>
          <p:cNvSpPr>
            <a:spLocks noChangeArrowheads="1"/>
          </p:cNvSpPr>
          <p:nvPr/>
        </p:nvSpPr>
        <p:spPr bwMode="auto">
          <a:xfrm>
            <a:off x="5930504" y="160020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7" name="AutoShape 197"/>
          <p:cNvSpPr>
            <a:spLocks noChangeArrowheads="1"/>
          </p:cNvSpPr>
          <p:nvPr/>
        </p:nvSpPr>
        <p:spPr bwMode="auto">
          <a:xfrm>
            <a:off x="5930504" y="1600200"/>
            <a:ext cx="457200" cy="3429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8" name="AutoShape 198"/>
          <p:cNvSpPr>
            <a:spLocks noChangeArrowheads="1"/>
          </p:cNvSpPr>
          <p:nvPr/>
        </p:nvSpPr>
        <p:spPr bwMode="auto">
          <a:xfrm>
            <a:off x="2800350" y="14287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79" name="AutoShape 199"/>
          <p:cNvSpPr>
            <a:spLocks noChangeArrowheads="1"/>
          </p:cNvSpPr>
          <p:nvPr/>
        </p:nvSpPr>
        <p:spPr bwMode="auto">
          <a:xfrm>
            <a:off x="2805113" y="14287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0" name="AutoShape 200"/>
          <p:cNvSpPr>
            <a:spLocks noChangeArrowheads="1"/>
          </p:cNvSpPr>
          <p:nvPr/>
        </p:nvSpPr>
        <p:spPr bwMode="auto">
          <a:xfrm>
            <a:off x="2826544" y="14287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1" name="AutoShape 201"/>
          <p:cNvSpPr>
            <a:spLocks noChangeArrowheads="1"/>
          </p:cNvSpPr>
          <p:nvPr/>
        </p:nvSpPr>
        <p:spPr bwMode="auto">
          <a:xfrm>
            <a:off x="2820591" y="1439466"/>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2" name="AutoShape 202"/>
          <p:cNvSpPr>
            <a:spLocks noChangeArrowheads="1"/>
          </p:cNvSpPr>
          <p:nvPr/>
        </p:nvSpPr>
        <p:spPr bwMode="auto">
          <a:xfrm>
            <a:off x="3371850" y="10858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3" name="AutoShape 203"/>
          <p:cNvSpPr>
            <a:spLocks noChangeArrowheads="1"/>
          </p:cNvSpPr>
          <p:nvPr/>
        </p:nvSpPr>
        <p:spPr bwMode="auto">
          <a:xfrm>
            <a:off x="3371850" y="10858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4" name="AutoShape 204"/>
          <p:cNvSpPr>
            <a:spLocks noChangeArrowheads="1"/>
          </p:cNvSpPr>
          <p:nvPr/>
        </p:nvSpPr>
        <p:spPr bwMode="auto">
          <a:xfrm>
            <a:off x="4914900" y="17716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5" name="AutoShape 205"/>
          <p:cNvSpPr>
            <a:spLocks noChangeArrowheads="1"/>
          </p:cNvSpPr>
          <p:nvPr/>
        </p:nvSpPr>
        <p:spPr bwMode="auto">
          <a:xfrm>
            <a:off x="4914900" y="177165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sp>
        <p:nvSpPr>
          <p:cNvPr id="148686" name="AutoShape 206"/>
          <p:cNvSpPr>
            <a:spLocks noChangeArrowheads="1"/>
          </p:cNvSpPr>
          <p:nvPr/>
        </p:nvSpPr>
        <p:spPr bwMode="auto">
          <a:xfrm>
            <a:off x="4914900" y="1828800"/>
            <a:ext cx="457200" cy="3429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50"/>
          </a:p>
        </p:txBody>
      </p:sp>
      <p:pic>
        <p:nvPicPr>
          <p:cNvPr id="148691" name="Nam quoc son ha 2.wav">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7642406" y="5328557"/>
            <a:ext cx="228600" cy="228600"/>
          </a:xfrm>
          <a:prstGeom prst="rect">
            <a:avLst/>
          </a:prstGeom>
          <a:noFill/>
          <a:extLst>
            <a:ext uri="{909E8E84-426E-40DD-AFC4-6F175D3DCCD1}">
              <a14:hiddenFill xmlns:a14="http://schemas.microsoft.com/office/drawing/2010/main">
                <a:solidFill>
                  <a:srgbClr val="FFFFFF"/>
                </a:solidFill>
              </a14:hiddenFill>
            </a:ext>
          </a:extLst>
        </p:spPr>
      </p:pic>
      <p:sp>
        <p:nvSpPr>
          <p:cNvPr id="148692" name="Freeform 212"/>
          <p:cNvSpPr>
            <a:spLocks/>
          </p:cNvSpPr>
          <p:nvPr/>
        </p:nvSpPr>
        <p:spPr bwMode="auto">
          <a:xfrm rot="3541935">
            <a:off x="5544146" y="570905"/>
            <a:ext cx="939403" cy="1338263"/>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93" name="Freeform 213"/>
          <p:cNvSpPr>
            <a:spLocks/>
          </p:cNvSpPr>
          <p:nvPr/>
        </p:nvSpPr>
        <p:spPr bwMode="auto">
          <a:xfrm rot="3924860">
            <a:off x="4868466" y="10716"/>
            <a:ext cx="778669" cy="1714500"/>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148694" name="Freeform 214"/>
          <p:cNvSpPr>
            <a:spLocks/>
          </p:cNvSpPr>
          <p:nvPr/>
        </p:nvSpPr>
        <p:spPr bwMode="auto">
          <a:xfrm rot="3541935">
            <a:off x="6731198" y="69652"/>
            <a:ext cx="596504" cy="1371600"/>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050"/>
          </a:p>
        </p:txBody>
      </p:sp>
      <p:sp>
        <p:nvSpPr>
          <p:cNvPr id="204" name="Text Box 2">
            <a:extLst>
              <a:ext uri="{FF2B5EF4-FFF2-40B4-BE49-F238E27FC236}">
                <a16:creationId xmlns:a16="http://schemas.microsoft.com/office/drawing/2014/main" id="{53C2E125-E6B0-D842-AC28-BE541DB15CBC}"/>
              </a:ext>
            </a:extLst>
          </p:cNvPr>
          <p:cNvSpPr txBox="1">
            <a:spLocks noChangeArrowheads="1"/>
          </p:cNvSpPr>
          <p:nvPr/>
        </p:nvSpPr>
        <p:spPr bwMode="auto">
          <a:xfrm>
            <a:off x="2318782" y="4764453"/>
            <a:ext cx="6980523"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sz="2000" b="1" dirty="0" err="1">
                <a:solidFill>
                  <a:srgbClr val="0000FF"/>
                </a:solidFill>
                <a:latin typeface="Times New Roman" panose="02020603050405020304" pitchFamily="18" charset="0"/>
                <a:cs typeface="Times New Roman" panose="02020603050405020304" pitchFamily="18" charset="0"/>
              </a:rPr>
              <a:t>Lược</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đồ</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trận</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chiến</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tại</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phòng</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tuyến</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Như</a:t>
            </a:r>
            <a:r>
              <a:rPr lang="en-US" sz="2000" b="1" dirty="0">
                <a:solidFill>
                  <a:srgbClr val="0000FF"/>
                </a:solidFill>
                <a:latin typeface="Times New Roman" panose="02020603050405020304" pitchFamily="18" charset="0"/>
                <a:cs typeface="Times New Roman" panose="02020603050405020304" pitchFamily="18" charset="0"/>
              </a:rPr>
              <a:t> </a:t>
            </a:r>
            <a:r>
              <a:rPr lang="en-US" sz="2000" b="1" dirty="0" err="1">
                <a:solidFill>
                  <a:srgbClr val="0000FF"/>
                </a:solidFill>
                <a:latin typeface="Times New Roman" panose="02020603050405020304" pitchFamily="18" charset="0"/>
                <a:cs typeface="Times New Roman" panose="02020603050405020304" pitchFamily="18" charset="0"/>
              </a:rPr>
              <a:t>Nguyệt</a:t>
            </a:r>
            <a:r>
              <a:rPr lang="en-US" sz="2000" b="1" dirty="0">
                <a:solidFill>
                  <a:srgbClr val="0000FF"/>
                </a:solidFill>
                <a:latin typeface="Times New Roman" panose="02020603050405020304" pitchFamily="18" charset="0"/>
                <a:cs typeface="Times New Roman" panose="02020603050405020304" pitchFamily="18" charset="0"/>
              </a:rPr>
              <a:t> (1076 - 1077)</a:t>
            </a:r>
          </a:p>
        </p:txBody>
      </p:sp>
      <p:pic>
        <p:nvPicPr>
          <p:cNvPr id="3" name="Picture 2">
            <a:extLst>
              <a:ext uri="{FF2B5EF4-FFF2-40B4-BE49-F238E27FC236}">
                <a16:creationId xmlns:a16="http://schemas.microsoft.com/office/drawing/2014/main" id="{BF7BA493-F007-0131-B472-D9E360D67A48}"/>
              </a:ext>
            </a:extLst>
          </p:cNvPr>
          <p:cNvPicPr>
            <a:picLocks noChangeAspect="1"/>
          </p:cNvPicPr>
          <p:nvPr/>
        </p:nvPicPr>
        <p:blipFill>
          <a:blip r:embed="rId5"/>
          <a:stretch>
            <a:fillRect/>
          </a:stretch>
        </p:blipFill>
        <p:spPr>
          <a:xfrm>
            <a:off x="-55064" y="0"/>
            <a:ext cx="9427827" cy="5143500"/>
          </a:xfrm>
          <a:prstGeom prst="rect">
            <a:avLst/>
          </a:prstGeom>
        </p:spPr>
      </p:pic>
    </p:spTree>
    <p:extLst>
      <p:ext uri="{BB962C8B-B14F-4D97-AF65-F5344CB8AC3E}">
        <p14:creationId xmlns:p14="http://schemas.microsoft.com/office/powerpoint/2010/main" val="338065211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xit" presetSubtype="21" fill="hold"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 presetClass="mediacall" presetSubtype="0" fill="hold" nodeType="withEffect">
                                  <p:stCondLst>
                                    <p:cond delay="0"/>
                                  </p:stCondLst>
                                  <p:childTnLst>
                                    <p:cmd type="call" cmd="playFrom(0.0)">
                                      <p:cBhvr>
                                        <p:cTn id="9" dur="1" fill="hold"/>
                                        <p:tgtEl>
                                          <p:spTgt spid="148691"/>
                                        </p:tgtEl>
                                      </p:cBhvr>
                                    </p:cmd>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48659"/>
                                        </p:tgtEl>
                                        <p:attrNameLst>
                                          <p:attrName>style.visibility</p:attrName>
                                        </p:attrNameLst>
                                      </p:cBhvr>
                                      <p:to>
                                        <p:strVal val="visible"/>
                                      </p:to>
                                    </p:set>
                                    <p:animEffect transition="in" filter="wipe(down)">
                                      <p:cBhvr>
                                        <p:cTn id="14" dur="500"/>
                                        <p:tgtEl>
                                          <p:spTgt spid="14865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48660"/>
                                        </p:tgtEl>
                                        <p:attrNameLst>
                                          <p:attrName>style.visibility</p:attrName>
                                        </p:attrNameLst>
                                      </p:cBhvr>
                                      <p:to>
                                        <p:strVal val="visible"/>
                                      </p:to>
                                    </p:set>
                                    <p:animEffect transition="in" filter="wipe(down)">
                                      <p:cBhvr>
                                        <p:cTn id="19" dur="500"/>
                                        <p:tgtEl>
                                          <p:spTgt spid="14866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8663"/>
                                        </p:tgtEl>
                                        <p:attrNameLst>
                                          <p:attrName>style.visibility</p:attrName>
                                        </p:attrNameLst>
                                      </p:cBhvr>
                                      <p:to>
                                        <p:strVal val="visible"/>
                                      </p:to>
                                    </p:set>
                                    <p:animEffect transition="in" filter="wipe(down)">
                                      <p:cBhvr>
                                        <p:cTn id="24" dur="500"/>
                                        <p:tgtEl>
                                          <p:spTgt spid="14866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48664"/>
                                        </p:tgtEl>
                                        <p:attrNameLst>
                                          <p:attrName>style.visibility</p:attrName>
                                        </p:attrNameLst>
                                      </p:cBhvr>
                                      <p:to>
                                        <p:strVal val="visible"/>
                                      </p:to>
                                    </p:set>
                                    <p:animEffect transition="in" filter="wipe(down)">
                                      <p:cBhvr>
                                        <p:cTn id="29" dur="500"/>
                                        <p:tgtEl>
                                          <p:spTgt spid="14866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8662"/>
                                        </p:tgtEl>
                                        <p:attrNameLst>
                                          <p:attrName>style.visibility</p:attrName>
                                        </p:attrNameLst>
                                      </p:cBhvr>
                                      <p:to>
                                        <p:strVal val="visible"/>
                                      </p:to>
                                    </p:set>
                                    <p:animEffect transition="in" filter="wipe(down)">
                                      <p:cBhvr>
                                        <p:cTn id="34" dur="500"/>
                                        <p:tgtEl>
                                          <p:spTgt spid="14866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148667"/>
                                        </p:tgtEl>
                                        <p:attrNameLst>
                                          <p:attrName>style.visibility</p:attrName>
                                        </p:attrNameLst>
                                      </p:cBhvr>
                                      <p:to>
                                        <p:strVal val="visible"/>
                                      </p:to>
                                    </p:set>
                                    <p:anim calcmode="lin" valueType="num">
                                      <p:cBhvr>
                                        <p:cTn id="39" dur="500" fill="hold"/>
                                        <p:tgtEl>
                                          <p:spTgt spid="148667"/>
                                        </p:tgtEl>
                                        <p:attrNameLst>
                                          <p:attrName>ppt_w</p:attrName>
                                        </p:attrNameLst>
                                      </p:cBhvr>
                                      <p:tavLst>
                                        <p:tav tm="0">
                                          <p:val>
                                            <p:fltVal val="0"/>
                                          </p:val>
                                        </p:tav>
                                        <p:tav tm="100000">
                                          <p:val>
                                            <p:strVal val="#ppt_w"/>
                                          </p:val>
                                        </p:tav>
                                      </p:tavLst>
                                    </p:anim>
                                    <p:anim calcmode="lin" valueType="num">
                                      <p:cBhvr>
                                        <p:cTn id="40" dur="500" fill="hold"/>
                                        <p:tgtEl>
                                          <p:spTgt spid="14866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explode.wav"/>
                                        </p:tgtEl>
                                      </p:cMediaNode>
                                    </p:audio>
                                  </p:subTnLst>
                                </p:cTn>
                              </p:par>
                            </p:childTnLst>
                          </p:cTn>
                        </p:par>
                        <p:par>
                          <p:cTn id="41" fill="hold" nodeType="afterGroup">
                            <p:stCondLst>
                              <p:cond delay="500"/>
                            </p:stCondLst>
                            <p:childTnLst>
                              <p:par>
                                <p:cTn id="42" presetID="23" presetClass="entr" presetSubtype="16" fill="hold" grpId="0" nodeType="afterEffect">
                                  <p:stCondLst>
                                    <p:cond delay="1000"/>
                                  </p:stCondLst>
                                  <p:childTnLst>
                                    <p:set>
                                      <p:cBhvr>
                                        <p:cTn id="43" dur="1" fill="hold">
                                          <p:stCondLst>
                                            <p:cond delay="0"/>
                                          </p:stCondLst>
                                        </p:cTn>
                                        <p:tgtEl>
                                          <p:spTgt spid="148668"/>
                                        </p:tgtEl>
                                        <p:attrNameLst>
                                          <p:attrName>style.visibility</p:attrName>
                                        </p:attrNameLst>
                                      </p:cBhvr>
                                      <p:to>
                                        <p:strVal val="visible"/>
                                      </p:to>
                                    </p:set>
                                    <p:anim calcmode="lin" valueType="num">
                                      <p:cBhvr>
                                        <p:cTn id="44" dur="500" fill="hold"/>
                                        <p:tgtEl>
                                          <p:spTgt spid="148668"/>
                                        </p:tgtEl>
                                        <p:attrNameLst>
                                          <p:attrName>ppt_w</p:attrName>
                                        </p:attrNameLst>
                                      </p:cBhvr>
                                      <p:tavLst>
                                        <p:tav tm="0">
                                          <p:val>
                                            <p:fltVal val="0"/>
                                          </p:val>
                                        </p:tav>
                                        <p:tav tm="100000">
                                          <p:val>
                                            <p:strVal val="#ppt_w"/>
                                          </p:val>
                                        </p:tav>
                                      </p:tavLst>
                                    </p:anim>
                                    <p:anim calcmode="lin" valueType="num">
                                      <p:cBhvr>
                                        <p:cTn id="45" dur="500" fill="hold"/>
                                        <p:tgtEl>
                                          <p:spTgt spid="14866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3" name="explode.wav"/>
                                        </p:tgtEl>
                                      </p:cMediaNode>
                                    </p:audio>
                                  </p:subTnLst>
                                </p:cTn>
                              </p:par>
                            </p:childTnLst>
                          </p:cTn>
                        </p:par>
                        <p:par>
                          <p:cTn id="46" fill="hold" nodeType="afterGroup">
                            <p:stCondLst>
                              <p:cond delay="2000"/>
                            </p:stCondLst>
                            <p:childTnLst>
                              <p:par>
                                <p:cTn id="47" presetID="23" presetClass="entr" presetSubtype="16" fill="hold" grpId="0" nodeType="afterEffect">
                                  <p:stCondLst>
                                    <p:cond delay="1000"/>
                                  </p:stCondLst>
                                  <p:childTnLst>
                                    <p:set>
                                      <p:cBhvr>
                                        <p:cTn id="48" dur="1" fill="hold">
                                          <p:stCondLst>
                                            <p:cond delay="0"/>
                                          </p:stCondLst>
                                        </p:cTn>
                                        <p:tgtEl>
                                          <p:spTgt spid="148669"/>
                                        </p:tgtEl>
                                        <p:attrNameLst>
                                          <p:attrName>style.visibility</p:attrName>
                                        </p:attrNameLst>
                                      </p:cBhvr>
                                      <p:to>
                                        <p:strVal val="visible"/>
                                      </p:to>
                                    </p:set>
                                    <p:anim calcmode="lin" valueType="num">
                                      <p:cBhvr>
                                        <p:cTn id="49" dur="500" fill="hold"/>
                                        <p:tgtEl>
                                          <p:spTgt spid="148669"/>
                                        </p:tgtEl>
                                        <p:attrNameLst>
                                          <p:attrName>ppt_w</p:attrName>
                                        </p:attrNameLst>
                                      </p:cBhvr>
                                      <p:tavLst>
                                        <p:tav tm="0">
                                          <p:val>
                                            <p:fltVal val="0"/>
                                          </p:val>
                                        </p:tav>
                                        <p:tav tm="100000">
                                          <p:val>
                                            <p:strVal val="#ppt_w"/>
                                          </p:val>
                                        </p:tav>
                                      </p:tavLst>
                                    </p:anim>
                                    <p:anim calcmode="lin" valueType="num">
                                      <p:cBhvr>
                                        <p:cTn id="50" dur="500" fill="hold"/>
                                        <p:tgtEl>
                                          <p:spTgt spid="14866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explode.wav"/>
                                        </p:tgtEl>
                                      </p:cMediaNode>
                                    </p:audio>
                                  </p:subTnLst>
                                </p:cTn>
                              </p:par>
                            </p:childTnLst>
                          </p:cTn>
                        </p:par>
                        <p:par>
                          <p:cTn id="51" fill="hold" nodeType="afterGroup">
                            <p:stCondLst>
                              <p:cond delay="3500"/>
                            </p:stCondLst>
                            <p:childTnLst>
                              <p:par>
                                <p:cTn id="52" presetID="11" presetClass="entr" presetSubtype="0" fill="hold" grpId="0" nodeType="afterEffect">
                                  <p:stCondLst>
                                    <p:cond delay="1000"/>
                                  </p:stCondLst>
                                  <p:childTnLst>
                                    <p:set>
                                      <p:cBhvr>
                                        <p:cTn id="53" dur="75">
                                          <p:stCondLst>
                                            <p:cond delay="0"/>
                                          </p:stCondLst>
                                        </p:cTn>
                                        <p:tgtEl>
                                          <p:spTgt spid="148684"/>
                                        </p:tgtEl>
                                        <p:attrNameLst>
                                          <p:attrName>style.visibility</p:attrName>
                                        </p:attrNameLst>
                                      </p:cBhvr>
                                      <p:to>
                                        <p:strVal val="visible"/>
                                      </p:to>
                                    </p:set>
                                  </p:childTnLst>
                                </p:cTn>
                              </p:par>
                            </p:childTnLst>
                          </p:cTn>
                        </p:par>
                        <p:par>
                          <p:cTn id="54" fill="hold" nodeType="afterGroup">
                            <p:stCondLst>
                              <p:cond delay="4575"/>
                            </p:stCondLst>
                            <p:childTnLst>
                              <p:par>
                                <p:cTn id="55" presetID="11" presetClass="entr" presetSubtype="0" fill="hold" grpId="0" nodeType="afterEffect">
                                  <p:stCondLst>
                                    <p:cond delay="1000"/>
                                  </p:stCondLst>
                                  <p:childTnLst>
                                    <p:set>
                                      <p:cBhvr>
                                        <p:cTn id="56" dur="75">
                                          <p:stCondLst>
                                            <p:cond delay="0"/>
                                          </p:stCondLst>
                                        </p:cTn>
                                        <p:tgtEl>
                                          <p:spTgt spid="148685"/>
                                        </p:tgtEl>
                                        <p:attrNameLst>
                                          <p:attrName>style.visibility</p:attrName>
                                        </p:attrNameLst>
                                      </p:cBhvr>
                                      <p:to>
                                        <p:strVal val="visible"/>
                                      </p:to>
                                    </p:set>
                                  </p:childTnLst>
                                </p:cTn>
                              </p:par>
                            </p:childTnLst>
                          </p:cTn>
                        </p:par>
                        <p:par>
                          <p:cTn id="57" fill="hold" nodeType="afterGroup">
                            <p:stCondLst>
                              <p:cond delay="5650"/>
                            </p:stCondLst>
                            <p:childTnLst>
                              <p:par>
                                <p:cTn id="58" presetID="11" presetClass="entr" presetSubtype="0" fill="hold" grpId="0" nodeType="afterEffect">
                                  <p:stCondLst>
                                    <p:cond delay="1000"/>
                                  </p:stCondLst>
                                  <p:childTnLst>
                                    <p:set>
                                      <p:cBhvr>
                                        <p:cTn id="59" dur="75">
                                          <p:stCondLst>
                                            <p:cond delay="0"/>
                                          </p:stCondLst>
                                        </p:cTn>
                                        <p:tgtEl>
                                          <p:spTgt spid="148686"/>
                                        </p:tgtEl>
                                        <p:attrNameLst>
                                          <p:attrName>style.visibility</p:attrName>
                                        </p:attrNameLst>
                                      </p:cBhvr>
                                      <p:to>
                                        <p:strVal val="visible"/>
                                      </p:to>
                                    </p:set>
                                  </p:childTnLst>
                                </p:cTn>
                              </p:par>
                            </p:childTnLst>
                          </p:cTn>
                        </p:par>
                        <p:par>
                          <p:cTn id="60" fill="hold" nodeType="afterGroup">
                            <p:stCondLst>
                              <p:cond delay="6725"/>
                            </p:stCondLst>
                            <p:childTnLst>
                              <p:par>
                                <p:cTn id="61" presetID="23" presetClass="entr" presetSubtype="16" fill="hold" grpId="0" nodeType="afterEffect">
                                  <p:stCondLst>
                                    <p:cond delay="1000"/>
                                  </p:stCondLst>
                                  <p:childTnLst>
                                    <p:set>
                                      <p:cBhvr>
                                        <p:cTn id="62" dur="1" fill="hold">
                                          <p:stCondLst>
                                            <p:cond delay="0"/>
                                          </p:stCondLst>
                                        </p:cTn>
                                        <p:tgtEl>
                                          <p:spTgt spid="148670"/>
                                        </p:tgtEl>
                                        <p:attrNameLst>
                                          <p:attrName>style.visibility</p:attrName>
                                        </p:attrNameLst>
                                      </p:cBhvr>
                                      <p:to>
                                        <p:strVal val="visible"/>
                                      </p:to>
                                    </p:set>
                                    <p:anim calcmode="lin" valueType="num">
                                      <p:cBhvr>
                                        <p:cTn id="63" dur="500" fill="hold"/>
                                        <p:tgtEl>
                                          <p:spTgt spid="148670"/>
                                        </p:tgtEl>
                                        <p:attrNameLst>
                                          <p:attrName>ppt_w</p:attrName>
                                        </p:attrNameLst>
                                      </p:cBhvr>
                                      <p:tavLst>
                                        <p:tav tm="0">
                                          <p:val>
                                            <p:fltVal val="0"/>
                                          </p:val>
                                        </p:tav>
                                        <p:tav tm="100000">
                                          <p:val>
                                            <p:strVal val="#ppt_w"/>
                                          </p:val>
                                        </p:tav>
                                      </p:tavLst>
                                    </p:anim>
                                    <p:anim calcmode="lin" valueType="num">
                                      <p:cBhvr>
                                        <p:cTn id="64" dur="500" fill="hold"/>
                                        <p:tgtEl>
                                          <p:spTgt spid="14867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1"/>
                                            </p:cond>
                                          </p:stCondLst>
                                          <p:endCondLst>
                                            <p:cond evt="onStopAudio" delay="0">
                                              <p:tgtEl>
                                                <p:sldTgt/>
                                              </p:tgtEl>
                                            </p:cond>
                                          </p:endCondLst>
                                        </p:cTn>
                                        <p:tgtEl>
                                          <p:sndTgt r:embed="rId3" name="explode.wav"/>
                                        </p:tgtEl>
                                      </p:cMediaNode>
                                    </p:audio>
                                  </p:subTnLst>
                                </p:cTn>
                              </p:par>
                            </p:childTnLst>
                          </p:cTn>
                        </p:par>
                        <p:par>
                          <p:cTn id="65" fill="hold" nodeType="afterGroup">
                            <p:stCondLst>
                              <p:cond delay="8225"/>
                            </p:stCondLst>
                            <p:childTnLst>
                              <p:par>
                                <p:cTn id="66" presetID="23" presetClass="entr" presetSubtype="16" fill="hold" grpId="0" nodeType="afterEffect">
                                  <p:stCondLst>
                                    <p:cond delay="1000"/>
                                  </p:stCondLst>
                                  <p:childTnLst>
                                    <p:set>
                                      <p:cBhvr>
                                        <p:cTn id="67" dur="1" fill="hold">
                                          <p:stCondLst>
                                            <p:cond delay="0"/>
                                          </p:stCondLst>
                                        </p:cTn>
                                        <p:tgtEl>
                                          <p:spTgt spid="148671"/>
                                        </p:tgtEl>
                                        <p:attrNameLst>
                                          <p:attrName>style.visibility</p:attrName>
                                        </p:attrNameLst>
                                      </p:cBhvr>
                                      <p:to>
                                        <p:strVal val="visible"/>
                                      </p:to>
                                    </p:set>
                                    <p:anim calcmode="lin" valueType="num">
                                      <p:cBhvr>
                                        <p:cTn id="68" dur="500" fill="hold"/>
                                        <p:tgtEl>
                                          <p:spTgt spid="148671"/>
                                        </p:tgtEl>
                                        <p:attrNameLst>
                                          <p:attrName>ppt_w</p:attrName>
                                        </p:attrNameLst>
                                      </p:cBhvr>
                                      <p:tavLst>
                                        <p:tav tm="0">
                                          <p:val>
                                            <p:fltVal val="0"/>
                                          </p:val>
                                        </p:tav>
                                        <p:tav tm="100000">
                                          <p:val>
                                            <p:strVal val="#ppt_w"/>
                                          </p:val>
                                        </p:tav>
                                      </p:tavLst>
                                    </p:anim>
                                    <p:anim calcmode="lin" valueType="num">
                                      <p:cBhvr>
                                        <p:cTn id="69" dur="500" fill="hold"/>
                                        <p:tgtEl>
                                          <p:spTgt spid="14867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6"/>
                                            </p:cond>
                                          </p:stCondLst>
                                          <p:endCondLst>
                                            <p:cond evt="onStopAudio" delay="0">
                                              <p:tgtEl>
                                                <p:sldTgt/>
                                              </p:tgtEl>
                                            </p:cond>
                                          </p:endCondLst>
                                        </p:cTn>
                                        <p:tgtEl>
                                          <p:sndTgt r:embed="rId3" name="explode.wav"/>
                                        </p:tgtEl>
                                      </p:cMediaNode>
                                    </p:audio>
                                  </p:subTnLst>
                                </p:cTn>
                              </p:par>
                            </p:childTnLst>
                          </p:cTn>
                        </p:par>
                        <p:par>
                          <p:cTn id="70" fill="hold" nodeType="afterGroup">
                            <p:stCondLst>
                              <p:cond delay="9725"/>
                            </p:stCondLst>
                            <p:childTnLst>
                              <p:par>
                                <p:cTn id="71" presetID="11" presetClass="entr" presetSubtype="0" fill="hold" grpId="0" nodeType="afterEffect">
                                  <p:stCondLst>
                                    <p:cond delay="1000"/>
                                  </p:stCondLst>
                                  <p:childTnLst>
                                    <p:set>
                                      <p:cBhvr>
                                        <p:cTn id="72" dur="75">
                                          <p:stCondLst>
                                            <p:cond delay="0"/>
                                          </p:stCondLst>
                                        </p:cTn>
                                        <p:tgtEl>
                                          <p:spTgt spid="148672"/>
                                        </p:tgtEl>
                                        <p:attrNameLst>
                                          <p:attrName>style.visibility</p:attrName>
                                        </p:attrNameLst>
                                      </p:cBhvr>
                                      <p:to>
                                        <p:strVal val="visible"/>
                                      </p:to>
                                    </p:set>
                                  </p:childTnLst>
                                </p:cTn>
                              </p:par>
                            </p:childTnLst>
                          </p:cTn>
                        </p:par>
                        <p:par>
                          <p:cTn id="73" fill="hold" nodeType="afterGroup">
                            <p:stCondLst>
                              <p:cond delay="10800"/>
                            </p:stCondLst>
                            <p:childTnLst>
                              <p:par>
                                <p:cTn id="74" presetID="11" presetClass="entr" presetSubtype="0" fill="hold" grpId="0" nodeType="afterEffect">
                                  <p:stCondLst>
                                    <p:cond delay="1000"/>
                                  </p:stCondLst>
                                  <p:childTnLst>
                                    <p:set>
                                      <p:cBhvr>
                                        <p:cTn id="75" dur="75">
                                          <p:stCondLst>
                                            <p:cond delay="0"/>
                                          </p:stCondLst>
                                        </p:cTn>
                                        <p:tgtEl>
                                          <p:spTgt spid="148673"/>
                                        </p:tgtEl>
                                        <p:attrNameLst>
                                          <p:attrName>style.visibility</p:attrName>
                                        </p:attrNameLst>
                                      </p:cBhvr>
                                      <p:to>
                                        <p:strVal val="visible"/>
                                      </p:to>
                                    </p:set>
                                  </p:childTnLst>
                                </p:cTn>
                              </p:par>
                            </p:childTnLst>
                          </p:cTn>
                        </p:par>
                        <p:par>
                          <p:cTn id="76" fill="hold" nodeType="afterGroup">
                            <p:stCondLst>
                              <p:cond delay="11875"/>
                            </p:stCondLst>
                            <p:childTnLst>
                              <p:par>
                                <p:cTn id="77" presetID="11" presetClass="entr" presetSubtype="0" fill="hold" grpId="0" nodeType="afterEffect">
                                  <p:stCondLst>
                                    <p:cond delay="1000"/>
                                  </p:stCondLst>
                                  <p:childTnLst>
                                    <p:set>
                                      <p:cBhvr>
                                        <p:cTn id="78" dur="75">
                                          <p:stCondLst>
                                            <p:cond delay="0"/>
                                          </p:stCondLst>
                                        </p:cTn>
                                        <p:tgtEl>
                                          <p:spTgt spid="148674"/>
                                        </p:tgtEl>
                                        <p:attrNameLst>
                                          <p:attrName>style.visibility</p:attrName>
                                        </p:attrNameLst>
                                      </p:cBhvr>
                                      <p:to>
                                        <p:strVal val="visible"/>
                                      </p:to>
                                    </p:set>
                                  </p:childTnLst>
                                </p:cTn>
                              </p:par>
                            </p:childTnLst>
                          </p:cTn>
                        </p:par>
                        <p:par>
                          <p:cTn id="79" fill="hold" nodeType="afterGroup">
                            <p:stCondLst>
                              <p:cond delay="12950"/>
                            </p:stCondLst>
                            <p:childTnLst>
                              <p:par>
                                <p:cTn id="80" presetID="11" presetClass="entr" presetSubtype="0" fill="hold" grpId="0" nodeType="afterEffect">
                                  <p:stCondLst>
                                    <p:cond delay="1000"/>
                                  </p:stCondLst>
                                  <p:childTnLst>
                                    <p:set>
                                      <p:cBhvr>
                                        <p:cTn id="81" dur="75">
                                          <p:stCondLst>
                                            <p:cond delay="0"/>
                                          </p:stCondLst>
                                        </p:cTn>
                                        <p:tgtEl>
                                          <p:spTgt spid="148675"/>
                                        </p:tgtEl>
                                        <p:attrNameLst>
                                          <p:attrName>style.visibility</p:attrName>
                                        </p:attrNameLst>
                                      </p:cBhvr>
                                      <p:to>
                                        <p:strVal val="visible"/>
                                      </p:to>
                                    </p:set>
                                  </p:childTnLst>
                                </p:cTn>
                              </p:par>
                            </p:childTnLst>
                          </p:cTn>
                        </p:par>
                        <p:par>
                          <p:cTn id="82" fill="hold" nodeType="afterGroup">
                            <p:stCondLst>
                              <p:cond delay="14025"/>
                            </p:stCondLst>
                            <p:childTnLst>
                              <p:par>
                                <p:cTn id="83" presetID="11" presetClass="entr" presetSubtype="0" fill="hold" grpId="0" nodeType="afterEffect">
                                  <p:stCondLst>
                                    <p:cond delay="1000"/>
                                  </p:stCondLst>
                                  <p:childTnLst>
                                    <p:set>
                                      <p:cBhvr>
                                        <p:cTn id="84" dur="75">
                                          <p:stCondLst>
                                            <p:cond delay="0"/>
                                          </p:stCondLst>
                                        </p:cTn>
                                        <p:tgtEl>
                                          <p:spTgt spid="148676"/>
                                        </p:tgtEl>
                                        <p:attrNameLst>
                                          <p:attrName>style.visibility</p:attrName>
                                        </p:attrNameLst>
                                      </p:cBhvr>
                                      <p:to>
                                        <p:strVal val="visible"/>
                                      </p:to>
                                    </p:set>
                                  </p:childTnLst>
                                </p:cTn>
                              </p:par>
                            </p:childTnLst>
                          </p:cTn>
                        </p:par>
                        <p:par>
                          <p:cTn id="85" fill="hold" nodeType="afterGroup">
                            <p:stCondLst>
                              <p:cond delay="15100"/>
                            </p:stCondLst>
                            <p:childTnLst>
                              <p:par>
                                <p:cTn id="86" presetID="1" presetClass="entr" presetSubtype="0" fill="hold" grpId="0" nodeType="afterEffect">
                                  <p:stCondLst>
                                    <p:cond delay="1000"/>
                                  </p:stCondLst>
                                  <p:childTnLst>
                                    <p:set>
                                      <p:cBhvr>
                                        <p:cTn id="87" dur="1" fill="hold">
                                          <p:stCondLst>
                                            <p:cond delay="499"/>
                                          </p:stCondLst>
                                        </p:cTn>
                                        <p:tgtEl>
                                          <p:spTgt spid="14867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3" name="explode.wav"/>
                                        </p:tgtEl>
                                      </p:cMediaNode>
                                    </p:audio>
                                  </p:subTnLst>
                                </p:cTn>
                              </p:par>
                            </p:childTnLst>
                          </p:cTn>
                        </p:par>
                        <p:par>
                          <p:cTn id="88" fill="hold" nodeType="afterGroup">
                            <p:stCondLst>
                              <p:cond delay="16600"/>
                            </p:stCondLst>
                            <p:childTnLst>
                              <p:par>
                                <p:cTn id="89" presetID="23" presetClass="entr" presetSubtype="16" fill="hold" grpId="0" nodeType="afterEffect">
                                  <p:stCondLst>
                                    <p:cond delay="1000"/>
                                  </p:stCondLst>
                                  <p:childTnLst>
                                    <p:set>
                                      <p:cBhvr>
                                        <p:cTn id="90" dur="1" fill="hold">
                                          <p:stCondLst>
                                            <p:cond delay="0"/>
                                          </p:stCondLst>
                                        </p:cTn>
                                        <p:tgtEl>
                                          <p:spTgt spid="148666"/>
                                        </p:tgtEl>
                                        <p:attrNameLst>
                                          <p:attrName>style.visibility</p:attrName>
                                        </p:attrNameLst>
                                      </p:cBhvr>
                                      <p:to>
                                        <p:strVal val="visible"/>
                                      </p:to>
                                    </p:set>
                                    <p:anim calcmode="lin" valueType="num">
                                      <p:cBhvr>
                                        <p:cTn id="91" dur="500" fill="hold"/>
                                        <p:tgtEl>
                                          <p:spTgt spid="148666"/>
                                        </p:tgtEl>
                                        <p:attrNameLst>
                                          <p:attrName>ppt_w</p:attrName>
                                        </p:attrNameLst>
                                      </p:cBhvr>
                                      <p:tavLst>
                                        <p:tav tm="0">
                                          <p:val>
                                            <p:fltVal val="0"/>
                                          </p:val>
                                        </p:tav>
                                        <p:tav tm="100000">
                                          <p:val>
                                            <p:strVal val="#ppt_w"/>
                                          </p:val>
                                        </p:tav>
                                      </p:tavLst>
                                    </p:anim>
                                    <p:anim calcmode="lin" valueType="num">
                                      <p:cBhvr>
                                        <p:cTn id="92" dur="500" fill="hold"/>
                                        <p:tgtEl>
                                          <p:spTgt spid="14866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89"/>
                                            </p:cond>
                                          </p:stCondLst>
                                          <p:endCondLst>
                                            <p:cond evt="onStopAudio" delay="0">
                                              <p:tgtEl>
                                                <p:sldTgt/>
                                              </p:tgtEl>
                                            </p:cond>
                                          </p:endCondLst>
                                        </p:cTn>
                                        <p:tgtEl>
                                          <p:sndTgt r:embed="rId3" name="explode.wav"/>
                                        </p:tgtEl>
                                      </p:cMediaNode>
                                    </p:audio>
                                  </p:subTnLst>
                                </p:cTn>
                              </p:par>
                            </p:childTnLst>
                          </p:cTn>
                        </p:par>
                        <p:par>
                          <p:cTn id="93" fill="hold" nodeType="afterGroup">
                            <p:stCondLst>
                              <p:cond delay="18100"/>
                            </p:stCondLst>
                            <p:childTnLst>
                              <p:par>
                                <p:cTn id="94" presetID="11" presetClass="entr" presetSubtype="0" fill="hold" grpId="0" nodeType="afterEffect">
                                  <p:stCondLst>
                                    <p:cond delay="1000"/>
                                  </p:stCondLst>
                                  <p:childTnLst>
                                    <p:set>
                                      <p:cBhvr>
                                        <p:cTn id="95" dur="75">
                                          <p:stCondLst>
                                            <p:cond delay="0"/>
                                          </p:stCondLst>
                                        </p:cTn>
                                        <p:tgtEl>
                                          <p:spTgt spid="148678"/>
                                        </p:tgtEl>
                                        <p:attrNameLst>
                                          <p:attrName>style.visibility</p:attrName>
                                        </p:attrNameLst>
                                      </p:cBhvr>
                                      <p:to>
                                        <p:strVal val="visible"/>
                                      </p:to>
                                    </p:set>
                                  </p:childTnLst>
                                  <p:subTnLst>
                                    <p:audio>
                                      <p:cMediaNode>
                                        <p:cTn display="0" masterRel="sameClick">
                                          <p:stCondLst>
                                            <p:cond evt="begin" delay="0">
                                              <p:tn val="94"/>
                                            </p:cond>
                                          </p:stCondLst>
                                          <p:endCondLst>
                                            <p:cond evt="onStopAudio" delay="0">
                                              <p:tgtEl>
                                                <p:sldTgt/>
                                              </p:tgtEl>
                                            </p:cond>
                                          </p:endCondLst>
                                        </p:cTn>
                                        <p:tgtEl>
                                          <p:sndTgt r:embed="rId3" name="explode.wav"/>
                                        </p:tgtEl>
                                      </p:cMediaNode>
                                    </p:audio>
                                  </p:subTnLst>
                                </p:cTn>
                              </p:par>
                            </p:childTnLst>
                          </p:cTn>
                        </p:par>
                        <p:par>
                          <p:cTn id="96" fill="hold" nodeType="afterGroup">
                            <p:stCondLst>
                              <p:cond delay="19175"/>
                            </p:stCondLst>
                            <p:childTnLst>
                              <p:par>
                                <p:cTn id="97" presetID="11" presetClass="entr" presetSubtype="0" fill="hold" grpId="0" nodeType="afterEffect">
                                  <p:stCondLst>
                                    <p:cond delay="1000"/>
                                  </p:stCondLst>
                                  <p:childTnLst>
                                    <p:set>
                                      <p:cBhvr>
                                        <p:cTn id="98" dur="75">
                                          <p:stCondLst>
                                            <p:cond delay="0"/>
                                          </p:stCondLst>
                                        </p:cTn>
                                        <p:tgtEl>
                                          <p:spTgt spid="148679"/>
                                        </p:tgtEl>
                                        <p:attrNameLst>
                                          <p:attrName>style.visibility</p:attrName>
                                        </p:attrNameLst>
                                      </p:cBhvr>
                                      <p:to>
                                        <p:strVal val="visible"/>
                                      </p:to>
                                    </p:set>
                                  </p:childTnLst>
                                  <p:subTnLst>
                                    <p:audio>
                                      <p:cMediaNode>
                                        <p:cTn display="0" masterRel="sameClick">
                                          <p:stCondLst>
                                            <p:cond evt="begin" delay="0">
                                              <p:tn val="97"/>
                                            </p:cond>
                                          </p:stCondLst>
                                          <p:endCondLst>
                                            <p:cond evt="onStopAudio" delay="0">
                                              <p:tgtEl>
                                                <p:sldTgt/>
                                              </p:tgtEl>
                                            </p:cond>
                                          </p:endCondLst>
                                        </p:cTn>
                                        <p:tgtEl>
                                          <p:sndTgt r:embed="rId3" name="explode.wav"/>
                                        </p:tgtEl>
                                      </p:cMediaNode>
                                    </p:audio>
                                  </p:subTnLst>
                                </p:cTn>
                              </p:par>
                            </p:childTnLst>
                          </p:cTn>
                        </p:par>
                        <p:par>
                          <p:cTn id="99" fill="hold" nodeType="afterGroup">
                            <p:stCondLst>
                              <p:cond delay="20250"/>
                            </p:stCondLst>
                            <p:childTnLst>
                              <p:par>
                                <p:cTn id="100" presetID="11" presetClass="entr" presetSubtype="0" fill="hold" grpId="0" nodeType="afterEffect">
                                  <p:stCondLst>
                                    <p:cond delay="1000"/>
                                  </p:stCondLst>
                                  <p:childTnLst>
                                    <p:set>
                                      <p:cBhvr>
                                        <p:cTn id="101" dur="75">
                                          <p:stCondLst>
                                            <p:cond delay="0"/>
                                          </p:stCondLst>
                                        </p:cTn>
                                        <p:tgtEl>
                                          <p:spTgt spid="148680"/>
                                        </p:tgtEl>
                                        <p:attrNameLst>
                                          <p:attrName>style.visibility</p:attrName>
                                        </p:attrNameLst>
                                      </p:cBhvr>
                                      <p:to>
                                        <p:strVal val="visible"/>
                                      </p:to>
                                    </p:set>
                                  </p:childTnLst>
                                  <p:subTnLst>
                                    <p:audio>
                                      <p:cMediaNode>
                                        <p:cTn display="0" masterRel="sameClick">
                                          <p:stCondLst>
                                            <p:cond evt="begin" delay="0">
                                              <p:tn val="100"/>
                                            </p:cond>
                                          </p:stCondLst>
                                          <p:endCondLst>
                                            <p:cond evt="onStopAudio" delay="0">
                                              <p:tgtEl>
                                                <p:sldTgt/>
                                              </p:tgtEl>
                                            </p:cond>
                                          </p:endCondLst>
                                        </p:cTn>
                                        <p:tgtEl>
                                          <p:sndTgt r:embed="rId3" name="explode.wav"/>
                                        </p:tgtEl>
                                      </p:cMediaNode>
                                    </p:audio>
                                  </p:subTnLst>
                                </p:cTn>
                              </p:par>
                            </p:childTnLst>
                          </p:cTn>
                        </p:par>
                        <p:par>
                          <p:cTn id="102" fill="hold" nodeType="afterGroup">
                            <p:stCondLst>
                              <p:cond delay="21325"/>
                            </p:stCondLst>
                            <p:childTnLst>
                              <p:par>
                                <p:cTn id="103" presetID="11" presetClass="entr" presetSubtype="0" fill="hold" grpId="0" nodeType="afterEffect">
                                  <p:stCondLst>
                                    <p:cond delay="1000"/>
                                  </p:stCondLst>
                                  <p:childTnLst>
                                    <p:set>
                                      <p:cBhvr>
                                        <p:cTn id="104" dur="75">
                                          <p:stCondLst>
                                            <p:cond delay="0"/>
                                          </p:stCondLst>
                                        </p:cTn>
                                        <p:tgtEl>
                                          <p:spTgt spid="148681"/>
                                        </p:tgtEl>
                                        <p:attrNameLst>
                                          <p:attrName>style.visibility</p:attrName>
                                        </p:attrNameLst>
                                      </p:cBhvr>
                                      <p:to>
                                        <p:strVal val="visible"/>
                                      </p:to>
                                    </p:set>
                                  </p:childTnLst>
                                </p:cTn>
                              </p:par>
                            </p:childTnLst>
                          </p:cTn>
                        </p:par>
                        <p:par>
                          <p:cTn id="105" fill="hold" nodeType="afterGroup">
                            <p:stCondLst>
                              <p:cond delay="22400"/>
                            </p:stCondLst>
                            <p:childTnLst>
                              <p:par>
                                <p:cTn id="106" presetID="11" presetClass="entr" presetSubtype="0" fill="hold" grpId="0" nodeType="afterEffect">
                                  <p:stCondLst>
                                    <p:cond delay="1000"/>
                                  </p:stCondLst>
                                  <p:childTnLst>
                                    <p:set>
                                      <p:cBhvr>
                                        <p:cTn id="107" dur="75">
                                          <p:stCondLst>
                                            <p:cond delay="0"/>
                                          </p:stCondLst>
                                        </p:cTn>
                                        <p:tgtEl>
                                          <p:spTgt spid="148682"/>
                                        </p:tgtEl>
                                        <p:attrNameLst>
                                          <p:attrName>style.visibility</p:attrName>
                                        </p:attrNameLst>
                                      </p:cBhvr>
                                      <p:to>
                                        <p:strVal val="visible"/>
                                      </p:to>
                                    </p:set>
                                  </p:childTnLst>
                                </p:cTn>
                              </p:par>
                            </p:childTnLst>
                          </p:cTn>
                        </p:par>
                        <p:par>
                          <p:cTn id="108" fill="hold" nodeType="afterGroup">
                            <p:stCondLst>
                              <p:cond delay="23475"/>
                            </p:stCondLst>
                            <p:childTnLst>
                              <p:par>
                                <p:cTn id="109" presetID="11" presetClass="entr" presetSubtype="0" fill="hold" grpId="0" nodeType="afterEffect">
                                  <p:stCondLst>
                                    <p:cond delay="1000"/>
                                  </p:stCondLst>
                                  <p:childTnLst>
                                    <p:set>
                                      <p:cBhvr>
                                        <p:cTn id="110" dur="75">
                                          <p:stCondLst>
                                            <p:cond delay="0"/>
                                          </p:stCondLst>
                                        </p:cTn>
                                        <p:tgtEl>
                                          <p:spTgt spid="148683"/>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148692"/>
                                        </p:tgtEl>
                                        <p:attrNameLst>
                                          <p:attrName>style.visibility</p:attrName>
                                        </p:attrNameLst>
                                      </p:cBhvr>
                                      <p:to>
                                        <p:strVal val="visible"/>
                                      </p:to>
                                    </p:set>
                                    <p:animEffect transition="in" filter="wipe(down)">
                                      <p:cBhvr>
                                        <p:cTn id="115" dur="500"/>
                                        <p:tgtEl>
                                          <p:spTgt spid="148692"/>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148693"/>
                                        </p:tgtEl>
                                        <p:attrNameLst>
                                          <p:attrName>style.visibility</p:attrName>
                                        </p:attrNameLst>
                                      </p:cBhvr>
                                      <p:to>
                                        <p:strVal val="visible"/>
                                      </p:to>
                                    </p:set>
                                    <p:animEffect transition="in" filter="wipe(down)">
                                      <p:cBhvr>
                                        <p:cTn id="120" dur="500"/>
                                        <p:tgtEl>
                                          <p:spTgt spid="148693"/>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48694"/>
                                        </p:tgtEl>
                                        <p:attrNameLst>
                                          <p:attrName>style.visibility</p:attrName>
                                        </p:attrNameLst>
                                      </p:cBhvr>
                                      <p:to>
                                        <p:strVal val="visible"/>
                                      </p:to>
                                    </p:set>
                                    <p:animEffect transition="in" filter="wipe(down)">
                                      <p:cBhvr>
                                        <p:cTn id="125" dur="500"/>
                                        <p:tgtEl>
                                          <p:spTgt spid="1486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1" showWhenStopped="0">
                <p:cTn id="126" fill="hold" display="0">
                  <p:stCondLst>
                    <p:cond delay="indefinite"/>
                  </p:stCondLst>
                  <p:endCondLst>
                    <p:cond evt="onPrev" delay="0">
                      <p:tgtEl>
                        <p:sldTgt/>
                      </p:tgtEl>
                    </p:cond>
                    <p:cond evt="onStopAudio" delay="0">
                      <p:tgtEl>
                        <p:sldTgt/>
                      </p:tgtEl>
                    </p:cond>
                  </p:endCondLst>
                </p:cTn>
                <p:tgtEl>
                  <p:spTgt spid="148691"/>
                </p:tgtEl>
              </p:cMediaNode>
            </p:audio>
          </p:childTnLst>
        </p:cTn>
      </p:par>
    </p:tnLst>
    <p:bldLst>
      <p:bldP spid="148659" grpId="0" animBg="1"/>
      <p:bldP spid="148660" grpId="0" animBg="1"/>
      <p:bldP spid="148662" grpId="0" animBg="1"/>
      <p:bldP spid="148663" grpId="0" animBg="1"/>
      <p:bldP spid="148664" grpId="0" animBg="1"/>
      <p:bldP spid="148666" grpId="0" animBg="1"/>
      <p:bldP spid="148667" grpId="0" animBg="1"/>
      <p:bldP spid="148668" grpId="0" animBg="1"/>
      <p:bldP spid="148669" grpId="0" animBg="1"/>
      <p:bldP spid="148670" grpId="0" animBg="1"/>
      <p:bldP spid="148671" grpId="0" animBg="1"/>
      <p:bldP spid="148672" grpId="0" animBg="1"/>
      <p:bldP spid="148673" grpId="0" animBg="1"/>
      <p:bldP spid="148674" grpId="0" animBg="1"/>
      <p:bldP spid="148675" grpId="0" animBg="1"/>
      <p:bldP spid="148676" grpId="0" animBg="1"/>
      <p:bldP spid="148677" grpId="0" animBg="1"/>
      <p:bldP spid="148678" grpId="0" animBg="1"/>
      <p:bldP spid="148679" grpId="0" animBg="1"/>
      <p:bldP spid="148680" grpId="0" animBg="1"/>
      <p:bldP spid="148681" grpId="0" animBg="1"/>
      <p:bldP spid="148682" grpId="0" animBg="1"/>
      <p:bldP spid="148683" grpId="0" animBg="1"/>
      <p:bldP spid="148684" grpId="0" animBg="1"/>
      <p:bldP spid="148685" grpId="0" animBg="1"/>
      <p:bldP spid="148686" grpId="0" animBg="1"/>
      <p:bldP spid="148692" grpId="0" animBg="1"/>
      <p:bldP spid="148693" grpId="0" animBg="1"/>
      <p:bldP spid="14869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977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103142" y="904028"/>
            <a:ext cx="9614063"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a:buNone/>
              <a:tabLst/>
              <a:defRPr/>
            </a:pP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2.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Cuộc</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kháng</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chiến</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chống</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Tống</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giai</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đoạn</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hai</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năm</a:t>
            </a:r>
            <a:r>
              <a:rPr kumimoji="0" lang="en-US" sz="2400" b="1"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1077)</a:t>
            </a:r>
            <a:endPar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23991"/>
            <a:ext cx="9361427" cy="83135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
        <p:nvSpPr>
          <p:cNvPr id="2" name="Rectangle 2">
            <a:extLst>
              <a:ext uri="{FF2B5EF4-FFF2-40B4-BE49-F238E27FC236}">
                <a16:creationId xmlns:a16="http://schemas.microsoft.com/office/drawing/2014/main" id="{7756A7B6-9C4F-4FC4-B7E1-3A07F216874C}"/>
              </a:ext>
            </a:extLst>
          </p:cNvPr>
          <p:cNvSpPr>
            <a:spLocks noChangeArrowheads="1"/>
          </p:cNvSpPr>
          <p:nvPr/>
        </p:nvSpPr>
        <p:spPr bwMode="auto">
          <a:xfrm>
            <a:off x="0" y="1398588"/>
            <a:ext cx="767004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b.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Cuộc</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đấu</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trên</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phong</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tuyến</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sông</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Như</a:t>
            </a:r>
            <a:r>
              <a:rPr kumimoji="0" lang="en-US" sz="2400" b="1"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400" b="1"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Nguyệt</a:t>
            </a:r>
            <a:endParaRPr kumimoji="0" lang="en-US" sz="2400" b="1"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5" name="Rectangle 4">
            <a:extLst>
              <a:ext uri="{FF2B5EF4-FFF2-40B4-BE49-F238E27FC236}">
                <a16:creationId xmlns:a16="http://schemas.microsoft.com/office/drawing/2014/main" id="{7682816B-A87C-4A87-EF97-F55D7998674E}"/>
              </a:ext>
            </a:extLst>
          </p:cNvPr>
          <p:cNvSpPr/>
          <p:nvPr/>
        </p:nvSpPr>
        <p:spPr>
          <a:xfrm>
            <a:off x="-1" y="1976531"/>
            <a:ext cx="8985605" cy="830997"/>
          </a:xfrm>
          <a:prstGeom prst="rect">
            <a:avLst/>
          </a:prstGeom>
          <a:noFill/>
          <a:ln>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Năm</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1077,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quân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Tống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rPr>
              <a:t> chia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làm</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hai</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đạo</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quân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tiến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vào</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itchFamily="18" charset="0"/>
                <a:sym typeface="Arial"/>
              </a:rPr>
              <a:t>xâm</a:t>
            </a:r>
            <a:r>
              <a:rPr kumimoji="0" lang="en-US" sz="2400" b="0" i="0" u="none" strike="noStrike" kern="0" cap="none" spc="0" normalizeH="0" baseline="0" noProof="0" dirty="0">
                <a:ln>
                  <a:noFill/>
                </a:ln>
                <a:solidFill>
                  <a:srgbClr val="002060"/>
                </a:solidFill>
                <a:effectLst/>
                <a:uLnTx/>
                <a:uFillTx/>
                <a:latin typeface="Times New Roman" pitchFamily="18" charset="0"/>
                <a:cs typeface="Times New Roman" pitchFamily="18" charset="0"/>
                <a:sym typeface="Arial"/>
              </a:rPr>
              <a:t> l</a:t>
            </a:r>
            <a:r>
              <a:rPr kumimoji="0" lang="vi-VN"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rPr>
              <a:t>ược</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rPr>
              <a:t> n</a:t>
            </a:r>
            <a:r>
              <a:rPr kumimoji="0" lang="vi-VN"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rPr>
              <a:t>ước</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ta.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Và</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bị</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quân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ta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chặn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đứng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trước</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phòng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tuyến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Như</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Nguyệt</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a:t>
            </a:r>
            <a:endParaRPr kumimoji="0" 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7" name="Rectangle 6">
            <a:extLst>
              <a:ext uri="{FF2B5EF4-FFF2-40B4-BE49-F238E27FC236}">
                <a16:creationId xmlns:a16="http://schemas.microsoft.com/office/drawing/2014/main" id="{EE5A4018-6686-CC29-9707-BB5797C8ACF3}"/>
              </a:ext>
            </a:extLst>
          </p:cNvPr>
          <p:cNvSpPr/>
          <p:nvPr/>
        </p:nvSpPr>
        <p:spPr>
          <a:xfrm>
            <a:off x="0" y="2830461"/>
            <a:ext cx="8985605" cy="830997"/>
          </a:xfrm>
          <a:prstGeom prst="rect">
            <a:avLst/>
          </a:prstGeom>
          <a:noFill/>
          <a:ln>
            <a:no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Cuối</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năm</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1077,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Lý</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Thường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Kiệt</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mở</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cuộc</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tấn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công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lớn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quân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Tống</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thua</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to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và</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phải</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rút</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quân</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về</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24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nước</a:t>
            </a:r>
            <a:r>
              <a:rPr kumimoji="0" lang="en-US" sz="24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a:t>
            </a:r>
            <a:endParaRPr kumimoji="0" 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8" name="TextBox 7">
            <a:extLst>
              <a:ext uri="{FF2B5EF4-FFF2-40B4-BE49-F238E27FC236}">
                <a16:creationId xmlns:a16="http://schemas.microsoft.com/office/drawing/2014/main" id="{3F89C18A-582B-1195-0846-F90AC2B31242}"/>
              </a:ext>
            </a:extLst>
          </p:cNvPr>
          <p:cNvSpPr txBox="1"/>
          <p:nvPr/>
        </p:nvSpPr>
        <p:spPr>
          <a:xfrm>
            <a:off x="79197" y="3818136"/>
            <a:ext cx="8985605" cy="1384995"/>
          </a:xfrm>
          <a:prstGeom prst="rect">
            <a:avLst/>
          </a:prstGeom>
          <a:noFill/>
        </p:spPr>
        <p:txBody>
          <a:bodyPr wrap="square" rtlCol="0">
            <a:spAutoFit/>
          </a:bodyPr>
          <a:lstStyle/>
          <a:p>
            <a:r>
              <a:rPr lang="en-US" sz="2800" b="1" dirty="0">
                <a:solidFill>
                  <a:srgbClr val="C00000"/>
                </a:solidFill>
                <a:latin typeface="Times New Roman" pitchFamily="18" charset="0"/>
                <a:cs typeface="Times New Roman" pitchFamily="18" charset="0"/>
              </a:rPr>
              <a:t>- Ý </a:t>
            </a:r>
            <a:r>
              <a:rPr lang="en-US" sz="2800" b="1" dirty="0" err="1">
                <a:solidFill>
                  <a:srgbClr val="C00000"/>
                </a:solidFill>
                <a:latin typeface="Times New Roman" pitchFamily="18" charset="0"/>
                <a:cs typeface="Times New Roman" pitchFamily="18" charset="0"/>
              </a:rPr>
              <a:t>nghĩa</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Đập</a:t>
            </a:r>
            <a:r>
              <a:rPr lang="en-US" sz="2800" dirty="0">
                <a:latin typeface="Times New Roman" pitchFamily="18" charset="0"/>
                <a:cs typeface="Times New Roman" pitchFamily="18" charset="0"/>
              </a:rPr>
              <a:t> tan </a:t>
            </a:r>
            <a:r>
              <a:rPr lang="en-US" sz="2800" dirty="0" err="1">
                <a:latin typeface="Times New Roman" pitchFamily="18" charset="0"/>
                <a:cs typeface="Times New Roman" pitchFamily="18" charset="0"/>
              </a:rPr>
              <a:t>âm</a:t>
            </a:r>
            <a:r>
              <a:rPr lang="en-US" sz="2800" dirty="0">
                <a:latin typeface="Times New Roman" pitchFamily="18" charset="0"/>
                <a:cs typeface="Times New Roman" pitchFamily="18" charset="0"/>
              </a:rPr>
              <a:t> m</a:t>
            </a:r>
            <a:r>
              <a:rPr lang="vi-VN" sz="2800" dirty="0">
                <a:latin typeface="Times New Roman" pitchFamily="18" charset="0"/>
                <a:cs typeface="Times New Roman" pitchFamily="18" charset="0"/>
              </a:rPr>
              <a:t>ư</a:t>
            </a:r>
            <a:r>
              <a:rPr lang="en-US" sz="2800" dirty="0">
                <a:latin typeface="Times New Roman" pitchFamily="18" charset="0"/>
                <a:cs typeface="Times New Roman" pitchFamily="18" charset="0"/>
              </a:rPr>
              <a:t>u </a:t>
            </a:r>
            <a:r>
              <a:rPr lang="en-US" sz="2800" dirty="0" err="1">
                <a:latin typeface="Times New Roman" pitchFamily="18" charset="0"/>
                <a:cs typeface="Times New Roman" pitchFamily="18" charset="0"/>
              </a:rPr>
              <a:t>xâm</a:t>
            </a:r>
            <a:r>
              <a:rPr lang="en-US" sz="2800" dirty="0">
                <a:latin typeface="Times New Roman" pitchFamily="18" charset="0"/>
                <a:cs typeface="Times New Roman" pitchFamily="18" charset="0"/>
              </a:rPr>
              <a:t> l</a:t>
            </a:r>
            <a:r>
              <a:rPr lang="vi-VN" sz="2800" dirty="0">
                <a:latin typeface="Times New Roman" pitchFamily="18" charset="0"/>
                <a:cs typeface="Times New Roman" pitchFamily="18" charset="0"/>
              </a:rPr>
              <a:t>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Tống</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2332504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43"/>
          <p:cNvSpPr/>
          <p:nvPr/>
        </p:nvSpPr>
        <p:spPr>
          <a:xfrm>
            <a:off x="1311475" y="604649"/>
            <a:ext cx="6521100" cy="39342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43"/>
          <p:cNvSpPr txBox="1">
            <a:spLocks noGrp="1"/>
          </p:cNvSpPr>
          <p:nvPr>
            <p:ph type="title"/>
          </p:nvPr>
        </p:nvSpPr>
        <p:spPr>
          <a:xfrm>
            <a:off x="1729376" y="1253643"/>
            <a:ext cx="5685247" cy="220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600" b="1" dirty="0">
                <a:latin typeface="Times New Roman" panose="02020603050405020304" pitchFamily="18" charset="0"/>
                <a:cs typeface="Times New Roman" panose="02020603050405020304" pitchFamily="18" charset="0"/>
              </a:rPr>
              <a:t>Luyện tập</a:t>
            </a:r>
            <a:endParaRPr sz="66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01"/>
                                        </p:tgtEl>
                                        <p:attrNameLst>
                                          <p:attrName>style.visibility</p:attrName>
                                        </p:attrNameLst>
                                      </p:cBhvr>
                                      <p:to>
                                        <p:strVal val="visible"/>
                                      </p:to>
                                    </p:set>
                                    <p:animEffect transition="in" filter="barn(outVertical)">
                                      <p:cBhvr>
                                        <p:cTn id="7" dur="500"/>
                                        <p:tgtEl>
                                          <p:spTgt spid="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sp>
        <p:nvSpPr>
          <p:cNvPr id="90" name="Rectangle 89">
            <a:extLst>
              <a:ext uri="{FF2B5EF4-FFF2-40B4-BE49-F238E27FC236}">
                <a16:creationId xmlns:a16="http://schemas.microsoft.com/office/drawing/2014/main" id="{B07234A5-9CB3-D947-B7D8-A3DE3F750C61}"/>
              </a:ext>
            </a:extLst>
          </p:cNvPr>
          <p:cNvSpPr/>
          <p:nvPr/>
        </p:nvSpPr>
        <p:spPr>
          <a:xfrm>
            <a:off x="1677048" y="1336702"/>
            <a:ext cx="5260732" cy="2123658"/>
          </a:xfrm>
          <a:prstGeom prst="rect">
            <a:avLst/>
          </a:prstGeom>
          <a:noFill/>
        </p:spPr>
        <p:txBody>
          <a:bodyPr wrap="square" lIns="91440" tIns="45720" rIns="91440" bIns="45720">
            <a:spAutoFit/>
          </a:bodyPr>
          <a:lstStyle/>
          <a:p>
            <a:pPr algn="ctr" defTabSz="914355">
              <a:defRPr/>
            </a:pPr>
            <a:r>
              <a:rPr lang="en-US" sz="6600" b="1" dirty="0">
                <a:ln w="0"/>
                <a:solidFill>
                  <a:srgbClr val="00206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AI LÀ TRIỆU PHÚ</a:t>
            </a:r>
          </a:p>
        </p:txBody>
      </p:sp>
      <p:pic>
        <p:nvPicPr>
          <p:cNvPr id="91" name="Picture 90">
            <a:extLst>
              <a:ext uri="{FF2B5EF4-FFF2-40B4-BE49-F238E27FC236}">
                <a16:creationId xmlns:a16="http://schemas.microsoft.com/office/drawing/2014/main" id="{9EB155E8-8671-D649-8460-14383CB51C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504" y="-83229"/>
            <a:ext cx="1705799" cy="1614431"/>
          </a:xfrm>
          <a:prstGeom prst="rect">
            <a:avLst/>
          </a:prstGeom>
        </p:spPr>
      </p:pic>
      <p:pic>
        <p:nvPicPr>
          <p:cNvPr id="8" name="Picture 7">
            <a:extLst>
              <a:ext uri="{FF2B5EF4-FFF2-40B4-BE49-F238E27FC236}">
                <a16:creationId xmlns:a16="http://schemas.microsoft.com/office/drawing/2014/main" id="{A55837B7-9DED-5E44-A5B7-E00372AF83BF}"/>
              </a:ext>
            </a:extLst>
          </p:cNvPr>
          <p:cNvPicPr>
            <a:picLocks noChangeAspect="1"/>
          </p:cNvPicPr>
          <p:nvPr/>
        </p:nvPicPr>
        <p:blipFill>
          <a:blip r:embed="rId5"/>
          <a:stretch>
            <a:fillRect/>
          </a:stretch>
        </p:blipFill>
        <p:spPr>
          <a:xfrm rot="19934793">
            <a:off x="-444937" y="1448608"/>
            <a:ext cx="3571384" cy="3577553"/>
          </a:xfrm>
          <a:prstGeom prst="rect">
            <a:avLst/>
          </a:prstGeom>
        </p:spPr>
      </p:pic>
      <p:grpSp>
        <p:nvGrpSpPr>
          <p:cNvPr id="10" name="Group 9">
            <a:extLst>
              <a:ext uri="{FF2B5EF4-FFF2-40B4-BE49-F238E27FC236}">
                <a16:creationId xmlns:a16="http://schemas.microsoft.com/office/drawing/2014/main" id="{DE7EDAFB-FB8A-FA42-9A9C-4D2CE034DB5F}"/>
              </a:ext>
            </a:extLst>
          </p:cNvPr>
          <p:cNvGrpSpPr/>
          <p:nvPr/>
        </p:nvGrpSpPr>
        <p:grpSpPr>
          <a:xfrm>
            <a:off x="2297616" y="43723"/>
            <a:ext cx="5009116" cy="1147560"/>
            <a:chOff x="1773576" y="56204"/>
            <a:chExt cx="5009116" cy="1236784"/>
          </a:xfrm>
        </p:grpSpPr>
        <p:sp>
          <p:nvSpPr>
            <p:cNvPr id="9" name="Terminator 8">
              <a:extLst>
                <a:ext uri="{FF2B5EF4-FFF2-40B4-BE49-F238E27FC236}">
                  <a16:creationId xmlns:a16="http://schemas.microsoft.com/office/drawing/2014/main" id="{CAD1D5F9-798F-A747-A679-59FF2F6CFBB8}"/>
                </a:ext>
              </a:extLst>
            </p:cNvPr>
            <p:cNvSpPr/>
            <p:nvPr/>
          </p:nvSpPr>
          <p:spPr>
            <a:xfrm>
              <a:off x="1773576" y="56204"/>
              <a:ext cx="5009116" cy="1236784"/>
            </a:xfrm>
            <a:prstGeom prst="flowChartTerminator">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5">
                <a:defRPr/>
              </a:pPr>
              <a:endParaRPr lang="x-none">
                <a:solidFill>
                  <a:srgbClr val="E7DCD2"/>
                </a:solidFill>
                <a:latin typeface="Arial"/>
              </a:endParaRPr>
            </a:p>
          </p:txBody>
        </p:sp>
        <p:sp>
          <p:nvSpPr>
            <p:cNvPr id="4" name="TextBox 3">
              <a:extLst>
                <a:ext uri="{FF2B5EF4-FFF2-40B4-BE49-F238E27FC236}">
                  <a16:creationId xmlns:a16="http://schemas.microsoft.com/office/drawing/2014/main" id="{5FB72778-C811-0646-B714-55F7B94D6CDE}"/>
                </a:ext>
              </a:extLst>
            </p:cNvPr>
            <p:cNvSpPr txBox="1"/>
            <p:nvPr/>
          </p:nvSpPr>
          <p:spPr>
            <a:xfrm>
              <a:off x="2042751" y="212931"/>
              <a:ext cx="4370989" cy="845851"/>
            </a:xfrm>
            <a:prstGeom prst="rect">
              <a:avLst/>
            </a:prstGeom>
            <a:noFill/>
          </p:spPr>
          <p:txBody>
            <a:bodyPr wrap="square" rtlCol="0">
              <a:spAutoFit/>
            </a:bodyPr>
            <a:lstStyle/>
            <a:p>
              <a:pPr algn="ctr" defTabSz="914355">
                <a:defRPr/>
              </a:pPr>
              <a:r>
                <a:rPr lang="en-US" sz="4500" b="1" dirty="0">
                  <a:solidFill>
                    <a:srgbClr val="FF0000"/>
                  </a:solidFill>
                  <a:latin typeface="Times New Roman" panose="02020603050405020304" pitchFamily="18" charset="0"/>
                  <a:ea typeface="+mn-ea"/>
                  <a:cs typeface="Times New Roman" panose="02020603050405020304" pitchFamily="18" charset="0"/>
                </a:rPr>
                <a:t>L</a:t>
              </a:r>
              <a:r>
                <a:rPr lang="x-none" sz="4500" b="1" dirty="0">
                  <a:solidFill>
                    <a:srgbClr val="FF0000"/>
                  </a:solidFill>
                  <a:latin typeface="Times New Roman" panose="02020603050405020304" pitchFamily="18" charset="0"/>
                  <a:ea typeface="+mn-ea"/>
                  <a:cs typeface="Times New Roman" panose="02020603050405020304" pitchFamily="18" charset="0"/>
                </a:rPr>
                <a:t>UYỆN TẬP</a:t>
              </a:r>
            </a:p>
          </p:txBody>
        </p:sp>
      </p:grpSp>
      <p:pic>
        <p:nvPicPr>
          <p:cNvPr id="1026" name="Picture 2">
            <a:extLst>
              <a:ext uri="{FF2B5EF4-FFF2-40B4-BE49-F238E27FC236}">
                <a16:creationId xmlns:a16="http://schemas.microsoft.com/office/drawing/2014/main" id="{6AFC96C8-115E-C24E-B2F6-FA55A91951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2704" y="8424"/>
            <a:ext cx="3429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0881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50000">
                                          <p:cBhvr additive="base">
                                            <p:cTn id="7" dur="500" fill="hold"/>
                                            <p:tgtEl>
                                              <p:spTgt spid="9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0"/>
                                            </p:tgtEl>
                                            <p:attrNameLst>
                                              <p:attrName>ppt_y</p:attrName>
                                            </p:attrNameLst>
                                          </p:cBhvr>
                                          <p:tavLst>
                                            <p:tav tm="0">
                                              <p:val>
                                                <p:strVal val="0-#ppt_h/2"/>
                                              </p:val>
                                            </p:tav>
                                            <p:tav tm="100000">
                                              <p:val>
                                                <p:strVal val="#ppt_y"/>
                                              </p:val>
                                            </p:tav>
                                          </p:tavLst>
                                        </p:anim>
                                      </p:childTnLst>
                                      <p:subTnLst>
                                        <p:cmd type="evt" cmd="onstopaudio">
                                          <p:cBhvr>
                                            <p:cTn display="0" masterRel="sameClick">
                                              <p:stCondLst>
                                                <p:cond evt="begin" delay="0">
                                                  <p:tn val="5"/>
                                                </p:cond>
                                              </p:stCondLst>
                                            </p:cTn>
                                            <p:tgtEl>
                                              <p:sldTgt/>
                                            </p:tgtEl>
                                          </p:cBhvr>
                                        </p:cmd>
                                      </p:subTnLst>
                                    </p:cTn>
                                  </p:par>
                                  <p:par>
                                    <p:cTn id="9" presetID="2" presetClass="entr" presetSubtype="9" fill="hold" nodeType="withEffect" p14:presetBounceEnd="5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50000">
                                          <p:cBhvr additive="base">
                                            <p:cTn id="11" dur="500" fill="hold"/>
                                            <p:tgtEl>
                                              <p:spTgt spid="91"/>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0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wipe(down)">
                                          <p:cBhvr>
                                            <p:cTn id="23" dur="500"/>
                                            <p:tgtEl>
                                              <p:spTgt spid="1026"/>
                                            </p:tgtEl>
                                          </p:cBhvr>
                                        </p:animEffect>
                                      </p:childTnLst>
                                      <p:subTnLst>
                                        <p:audio>
                                          <p:cMediaNode>
                                            <p:cTn display="0" masterRel="sameClick">
                                              <p:stCondLst>
                                                <p:cond evt="begin" delay="0">
                                                  <p:tn val="21"/>
                                                </p:cond>
                                              </p:stCondLst>
                                              <p:endCondLst>
                                                <p:cond evt="onStopAudio" delay="0">
                                                  <p:tgtEl>
                                                    <p:sldTgt/>
                                                  </p:tgtEl>
                                                </p:cond>
                                              </p:endCondLst>
                                            </p:cTn>
                                            <p:tgtEl>
                                              <p:sndTgt r:embed="rId3" name="yt1s(1) (online-audio-converter.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0-#ppt_w/2"/>
                                              </p:val>
                                            </p:tav>
                                            <p:tav tm="100000">
                                              <p:val>
                                                <p:strVal val="#ppt_x"/>
                                              </p:val>
                                            </p:tav>
                                          </p:tavLst>
                                        </p:anim>
                                        <p:anim calcmode="lin" valueType="num">
                                          <p:cBhvr additive="base">
                                            <p:cTn id="8" dur="500" fill="hold"/>
                                            <p:tgtEl>
                                              <p:spTgt spid="90"/>
                                            </p:tgtEl>
                                            <p:attrNameLst>
                                              <p:attrName>ppt_y</p:attrName>
                                            </p:attrNameLst>
                                          </p:cBhvr>
                                          <p:tavLst>
                                            <p:tav tm="0">
                                              <p:val>
                                                <p:strVal val="0-#ppt_h/2"/>
                                              </p:val>
                                            </p:tav>
                                            <p:tav tm="100000">
                                              <p:val>
                                                <p:strVal val="#ppt_y"/>
                                              </p:val>
                                            </p:tav>
                                          </p:tavLst>
                                        </p:anim>
                                      </p:childTnLst>
                                      <p:subTnLst>
                                        <p:cmd type="evt" cmd="onstopaudio">
                                          <p:cBhvr>
                                            <p:cTn display="0" masterRel="sameClick">
                                              <p:stCondLst>
                                                <p:cond evt="begin" delay="0">
                                                  <p:tn val="5"/>
                                                </p:cond>
                                              </p:stCondLst>
                                            </p:cTn>
                                            <p:tgtEl>
                                              <p:sldTgt/>
                                            </p:tgtEl>
                                          </p:cBhvr>
                                        </p:cmd>
                                      </p:subTnLst>
                                    </p:cTn>
                                  </p:par>
                                  <p:par>
                                    <p:cTn id="9" presetID="2" presetClass="entr" presetSubtype="9"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wipe(down)">
                                          <p:cBhvr>
                                            <p:cTn id="23" dur="500"/>
                                            <p:tgtEl>
                                              <p:spTgt spid="1026"/>
                                            </p:tgtEl>
                                          </p:cBhvr>
                                        </p:animEffect>
                                      </p:childTnLst>
                                      <p:subTnLst>
                                        <p:audio>
                                          <p:cMediaNode>
                                            <p:cTn display="0" masterRel="sameClick">
                                              <p:stCondLst>
                                                <p:cond evt="begin" delay="0">
                                                  <p:tn val="21"/>
                                                </p:cond>
                                              </p:stCondLst>
                                              <p:endCondLst>
                                                <p:cond evt="onStopAudio" delay="0">
                                                  <p:tgtEl>
                                                    <p:sldTgt/>
                                                  </p:tgtEl>
                                                </p:cond>
                                              </p:endCondLst>
                                            </p:cTn>
                                            <p:tgtEl>
                                              <p:sndTgt r:embed="rId7" name="yt1s(1) (online-audio-converter.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41563" y="-37420"/>
            <a:ext cx="2601031" cy="260103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0" y="4695360"/>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047914"/>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0" y="3146032"/>
            <a:ext cx="9144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494929" y="2688208"/>
            <a:ext cx="8154143" cy="93895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896427" y="2961438"/>
            <a:ext cx="7291302" cy="400110"/>
          </a:xfrm>
          <a:prstGeom prst="rect">
            <a:avLst/>
          </a:prstGeom>
          <a:noFill/>
        </p:spPr>
        <p:txBody>
          <a:bodyPr wrap="square" rtlCol="0">
            <a:spAutoFit/>
          </a:bodyPr>
          <a:lstStyle/>
          <a:p>
            <a:pPr algn="ctr" defTabSz="685800">
              <a:buClrTx/>
            </a:pPr>
            <a:r>
              <a:rPr lang="vi-VN" sz="2000" kern="1200" dirty="0">
                <a:solidFill>
                  <a:prstClr val="white"/>
                </a:solidFill>
                <a:latin typeface="Times New Roman" panose="02020603050405020304" pitchFamily="18" charset="0"/>
                <a:cs typeface="Times New Roman" panose="02020603050405020304" pitchFamily="18" charset="0"/>
              </a:rPr>
              <a:t>Ai là người chỉ đạo cuộc kháng chiến chống Tống xâm lược thời Lý?</a:t>
            </a:r>
            <a:endParaRPr lang="en-US" sz="2000" kern="1200" dirty="0">
              <a:solidFill>
                <a:prstClr val="white"/>
              </a:solidFill>
              <a:latin typeface="Times New Roman" panose="02020603050405020304" pitchFamily="18" charset="0"/>
              <a:cs typeface="Times New Roman" panose="02020603050405020304" pitchFamily="18" charset="0"/>
            </a:endParaRPr>
          </a:p>
        </p:txBody>
      </p:sp>
      <p:sp>
        <p:nvSpPr>
          <p:cNvPr id="15" name="bang d">
            <a:extLst>
              <a:ext uri="{FF2B5EF4-FFF2-40B4-BE49-F238E27FC236}">
                <a16:creationId xmlns:a16="http://schemas.microsoft.com/office/drawing/2014/main" id="{D0E6AFB4-275F-4728-9A13-27E00F9EA3A2}"/>
              </a:ext>
            </a:extLst>
          </p:cNvPr>
          <p:cNvSpPr/>
          <p:nvPr/>
        </p:nvSpPr>
        <p:spPr>
          <a:xfrm flipH="1">
            <a:off x="4601922" y="4468667"/>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lgn="ctr" defTabSz="685800">
              <a:buClr>
                <a:prstClr val="white"/>
              </a:buClr>
              <a:buFont typeface="Wingdings" panose="05000000000000000000" pitchFamily="2" charset="2"/>
              <a:buChar char="w"/>
              <a:defRPr/>
            </a:pPr>
            <a:endParaRPr lang="en-US" sz="2000" b="1" kern="1200">
              <a:solidFill>
                <a:prstClr val="white"/>
              </a:solidFill>
              <a:latin typeface="Times New Roman" panose="02020603050405020304" pitchFamily="18" charset="0"/>
              <a:cs typeface="Times New Roman" panose="02020603050405020304" pitchFamily="18" charset="0"/>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4601922" y="3821220"/>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lgn="ctr" defTabSz="685800">
              <a:buClr>
                <a:prstClr val="white"/>
              </a:buClr>
              <a:buFont typeface="Wingdings" panose="05000000000000000000" pitchFamily="2" charset="2"/>
              <a:buChar char="w"/>
              <a:defRPr/>
            </a:pPr>
            <a:endParaRPr lang="en-US" sz="2000" b="1" kern="1200">
              <a:solidFill>
                <a:prstClr val="white"/>
              </a:solidFill>
              <a:latin typeface="Times New Roman" panose="02020603050405020304" pitchFamily="18" charset="0"/>
              <a:cs typeface="Times New Roman" panose="02020603050405020304" pitchFamily="18" charset="0"/>
            </a:endParaRPr>
          </a:p>
        </p:txBody>
      </p:sp>
      <p:sp>
        <p:nvSpPr>
          <p:cNvPr id="25" name="cau hoi d">
            <a:extLst>
              <a:ext uri="{FF2B5EF4-FFF2-40B4-BE49-F238E27FC236}">
                <a16:creationId xmlns:a16="http://schemas.microsoft.com/office/drawing/2014/main" id="{9897B1B9-EB78-41AF-AC33-1E8F7714B11F}"/>
              </a:ext>
            </a:extLst>
          </p:cNvPr>
          <p:cNvSpPr txBox="1"/>
          <p:nvPr/>
        </p:nvSpPr>
        <p:spPr>
          <a:xfrm>
            <a:off x="4826679" y="4545318"/>
            <a:ext cx="3487814" cy="400110"/>
          </a:xfrm>
          <a:prstGeom prst="rect">
            <a:avLst/>
          </a:prstGeom>
          <a:noFill/>
        </p:spPr>
        <p:txBody>
          <a:bodyPr wrap="square" rtlCol="0">
            <a:spAutoFit/>
          </a:bodyPr>
          <a:lstStyle/>
          <a:p>
            <a:pPr defTabSz="685800">
              <a:buClr>
                <a:prstClr val="white"/>
              </a:buClr>
            </a:pPr>
            <a:r>
              <a:rPr lang="en-US"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D. </a:t>
            </a:r>
            <a:r>
              <a:rPr lang="vi-VN" sz="2000" b="1" dirty="0">
                <a:solidFill>
                  <a:schemeClr val="bg1"/>
                </a:solidFill>
                <a:latin typeface="Times New Roman" panose="02020603050405020304" pitchFamily="18" charset="0"/>
                <a:cs typeface="Times New Roman" panose="02020603050405020304" pitchFamily="18" charset="0"/>
              </a:rPr>
              <a:t>Lý Thường Kiệt</a:t>
            </a:r>
            <a:endParaRPr lang="en-US"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cau hoi b">
            <a:extLst>
              <a:ext uri="{FF2B5EF4-FFF2-40B4-BE49-F238E27FC236}">
                <a16:creationId xmlns:a16="http://schemas.microsoft.com/office/drawing/2014/main" id="{D96707EC-5A82-4050-B897-6DBAB63AC957}"/>
              </a:ext>
            </a:extLst>
          </p:cNvPr>
          <p:cNvSpPr txBox="1"/>
          <p:nvPr/>
        </p:nvSpPr>
        <p:spPr>
          <a:xfrm>
            <a:off x="4826679" y="3897871"/>
            <a:ext cx="3487814" cy="707886"/>
          </a:xfrm>
          <a:prstGeom prst="rect">
            <a:avLst/>
          </a:prstGeom>
          <a:noFill/>
        </p:spPr>
        <p:txBody>
          <a:bodyPr wrap="square" rtlCol="0">
            <a:spAutoFit/>
          </a:bodyPr>
          <a:lstStyle/>
          <a:p>
            <a:pPr defTabSz="685800">
              <a:buClr>
                <a:prstClr val="white"/>
              </a:buClr>
              <a:defRPr/>
            </a:pPr>
            <a:r>
              <a:rPr lang="en-US" sz="2000" b="1"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 </a:t>
            </a:r>
            <a:r>
              <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B. </a:t>
            </a:r>
            <a:r>
              <a:rPr lang="en-US" sz="2000" b="1"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Vua</a:t>
            </a:r>
            <a:r>
              <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2000" b="1"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Lý</a:t>
            </a:r>
            <a:r>
              <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2000" b="1"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Thái</a:t>
            </a:r>
            <a:r>
              <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2000" b="1"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Tông</a:t>
            </a:r>
            <a:r>
              <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a:t>
            </a:r>
          </a:p>
          <a:p>
            <a:pPr marL="257175" indent="-257175" defTabSz="685800">
              <a:buClr>
                <a:prstClr val="white"/>
              </a:buClr>
              <a:buFont typeface="Wingdings" panose="05000000000000000000" pitchFamily="2" charset="2"/>
              <a:buChar char="w"/>
              <a:defRPr/>
            </a:pPr>
            <a:endParaRPr lang="en-US" sz="2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604749" y="3821221"/>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2000" b="1" kern="1200">
              <a:solidFill>
                <a:prstClr val="white"/>
              </a:solidFill>
              <a:latin typeface="Times New Roman" panose="02020603050405020304" pitchFamily="18" charset="0"/>
              <a:cs typeface="Times New Roman" panose="02020603050405020304" pitchFamily="18" charset="0"/>
            </a:endParaRPr>
          </a:p>
        </p:txBody>
      </p:sp>
      <p:sp>
        <p:nvSpPr>
          <p:cNvPr id="32" name="bang c">
            <a:extLst>
              <a:ext uri="{FF2B5EF4-FFF2-40B4-BE49-F238E27FC236}">
                <a16:creationId xmlns:a16="http://schemas.microsoft.com/office/drawing/2014/main" id="{A6F11D1C-4D08-4BAF-9A3D-4AC673B9036B}"/>
              </a:ext>
            </a:extLst>
          </p:cNvPr>
          <p:cNvSpPr/>
          <p:nvPr/>
        </p:nvSpPr>
        <p:spPr>
          <a:xfrm flipH="1">
            <a:off x="604749" y="4468667"/>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2000" b="1" kern="1200">
              <a:solidFill>
                <a:prstClr val="white"/>
              </a:solidFill>
              <a:latin typeface="Times New Roman" panose="02020603050405020304" pitchFamily="18" charset="0"/>
              <a:cs typeface="Times New Roman" panose="02020603050405020304" pitchFamily="18" charset="0"/>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494929" y="3885325"/>
            <a:ext cx="3937331" cy="400110"/>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vi-VN"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 </a:t>
            </a:r>
            <a:r>
              <a:rPr lang="en-US" sz="2000" b="1" dirty="0" err="1">
                <a:solidFill>
                  <a:schemeClr val="bg1"/>
                </a:solidFill>
                <a:latin typeface="Times New Roman" panose="02020603050405020304" pitchFamily="18" charset="0"/>
                <a:cs typeface="Times New Roman" panose="02020603050405020304" pitchFamily="18" charset="0"/>
              </a:rPr>
              <a:t>Lý</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Kế</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err="1">
                <a:solidFill>
                  <a:schemeClr val="bg1"/>
                </a:solidFill>
                <a:latin typeface="Times New Roman" panose="02020603050405020304" pitchFamily="18" charset="0"/>
                <a:cs typeface="Times New Roman" panose="02020603050405020304" pitchFamily="18" charset="0"/>
              </a:rPr>
              <a:t>Nguyên</a:t>
            </a:r>
            <a:endParaRPr lang="vi-VN"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4" name="cau hoi c">
            <a:extLst>
              <a:ext uri="{FF2B5EF4-FFF2-40B4-BE49-F238E27FC236}">
                <a16:creationId xmlns:a16="http://schemas.microsoft.com/office/drawing/2014/main" id="{42A746A3-96B8-42A5-8EFA-A104DB6B2F69}"/>
              </a:ext>
            </a:extLst>
          </p:cNvPr>
          <p:cNvSpPr txBox="1"/>
          <p:nvPr/>
        </p:nvSpPr>
        <p:spPr>
          <a:xfrm>
            <a:off x="829507" y="4545318"/>
            <a:ext cx="3487814" cy="400110"/>
          </a:xfrm>
          <a:prstGeom prst="rect">
            <a:avLst/>
          </a:prstGeom>
          <a:noFill/>
        </p:spPr>
        <p:txBody>
          <a:bodyPr wrap="square" rtlCol="0">
            <a:spAutoFit/>
          </a:bodyPr>
          <a:lstStyle/>
          <a:p>
            <a:pPr defTabSz="685800">
              <a:buClr>
                <a:prstClr val="white"/>
              </a:buClr>
              <a:defRPr/>
            </a:pPr>
            <a:r>
              <a:rPr lang="en-US"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C. </a:t>
            </a:r>
            <a:r>
              <a:rPr lang="en-US" sz="2000" b="1" kern="12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Tông</a:t>
            </a:r>
            <a:r>
              <a:rPr lang="en-US"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000" b="1" kern="12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Đản</a:t>
            </a:r>
            <a:r>
              <a:rPr lang="vi-VN"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t>
            </a:r>
            <a:endParaRPr lang="en-US" sz="2000" b="1"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144001" y="647895"/>
            <a:ext cx="365522" cy="365522"/>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9144001" y="1109020"/>
            <a:ext cx="365522" cy="365522"/>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152179" y="1555617"/>
            <a:ext cx="365522" cy="365522"/>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9152179" y="1972809"/>
            <a:ext cx="365522" cy="365522"/>
          </a:xfrm>
          <a:prstGeom prst="rect">
            <a:avLst/>
          </a:prstGeom>
        </p:spPr>
      </p:pic>
    </p:spTree>
    <p:extLst>
      <p:ext uri="{BB962C8B-B14F-4D97-AF65-F5344CB8AC3E}">
        <p14:creationId xmlns:p14="http://schemas.microsoft.com/office/powerpoint/2010/main" val="12936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339" fill="hold"/>
                                        <p:tgtEl>
                                          <p:spTgt spid="38"/>
                                        </p:tgtEl>
                                      </p:cBhvr>
                                    </p:cmd>
                                  </p:childTnLst>
                                </p:cTn>
                              </p:par>
                              <p:par>
                                <p:cTn id="7" presetID="10"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8"/>
                </p:tgtEl>
              </p:cMediaNode>
            </p:audio>
            <p:seq concurrent="1" nextAc="seek">
              <p:cTn id="31" restart="whenNotActive" fill="hold" evtFilter="cancelBubble" nodeType="interactiveSeq">
                <p:stCondLst>
                  <p:cond evt="onClick" delay="0">
                    <p:tgtEl>
                      <p:spTgt spid="25"/>
                    </p:tgtEl>
                  </p:cond>
                </p:stCondLst>
                <p:endSync evt="end" delay="0">
                  <p:rtn val="all"/>
                </p:endSync>
                <p:childTnLst>
                  <p:par>
                    <p:cTn id="32" fill="hold">
                      <p:stCondLst>
                        <p:cond delay="0"/>
                      </p:stCondLst>
                      <p:childTnLst>
                        <p:par>
                          <p:cTn id="33" fill="hold">
                            <p:stCondLst>
                              <p:cond delay="0"/>
                            </p:stCondLst>
                            <p:childTnLst>
                              <p:par>
                                <p:cTn id="34" presetID="24" presetClass="emph" presetSubtype="0" fill="hold" grpId="1" nodeType="clickEffect">
                                  <p:stCondLst>
                                    <p:cond delay="0"/>
                                  </p:stCondLst>
                                  <p:childTnLst>
                                    <p:animClr clrSpc="hsl" dir="cw">
                                      <p:cBhvr override="childStyle">
                                        <p:cTn id="35" dur="500" fill="hold"/>
                                        <p:tgtEl>
                                          <p:spTgt spid="25"/>
                                        </p:tgtEl>
                                        <p:attrNameLst>
                                          <p:attrName>style.color</p:attrName>
                                        </p:attrNameLst>
                                      </p:cBhvr>
                                      <p:by>
                                        <p:hsl h="0" s="-12549" l="-25098"/>
                                      </p:by>
                                    </p:animClr>
                                    <p:animClr clrSpc="hsl" dir="cw">
                                      <p:cBhvr>
                                        <p:cTn id="36" dur="500" fill="hold"/>
                                        <p:tgtEl>
                                          <p:spTgt spid="25"/>
                                        </p:tgtEl>
                                        <p:attrNameLst>
                                          <p:attrName>fillcolor</p:attrName>
                                        </p:attrNameLst>
                                      </p:cBhvr>
                                      <p:by>
                                        <p:hsl h="0" s="-12549" l="-25098"/>
                                      </p:by>
                                    </p:animClr>
                                    <p:animClr clrSpc="hsl" dir="cw">
                                      <p:cBhvr>
                                        <p:cTn id="37" dur="500" fill="hold"/>
                                        <p:tgtEl>
                                          <p:spTgt spid="25"/>
                                        </p:tgtEl>
                                        <p:attrNameLst>
                                          <p:attrName>stroke.color</p:attrName>
                                        </p:attrNameLst>
                                      </p:cBhvr>
                                      <p:by>
                                        <p:hsl h="0" s="-12549" l="-25098"/>
                                      </p:by>
                                    </p:animClr>
                                    <p:set>
                                      <p:cBhvr>
                                        <p:cTn id="38" dur="500" fill="hold"/>
                                        <p:tgtEl>
                                          <p:spTgt spid="25"/>
                                        </p:tgtEl>
                                        <p:attrNameLst>
                                          <p:attrName>fill.type</p:attrName>
                                        </p:attrNameLst>
                                      </p:cBhvr>
                                      <p:to>
                                        <p:strVal val="solid"/>
                                      </p:to>
                                    </p:set>
                                  </p:childTnLst>
                                </p:cTn>
                              </p:par>
                              <p:par>
                                <p:cTn id="39" presetID="19" presetClass="emph" presetSubtype="0" fill="hold" grpId="0" nodeType="withEffect">
                                  <p:stCondLst>
                                    <p:cond delay="0"/>
                                  </p:stCondLst>
                                  <p:childTnLst>
                                    <p:animClr clrSpc="rgb" dir="cw">
                                      <p:cBhvr override="childStyle">
                                        <p:cTn id="40" dur="500" fill="hold"/>
                                        <p:tgtEl>
                                          <p:spTgt spid="15"/>
                                        </p:tgtEl>
                                        <p:attrNameLst>
                                          <p:attrName>style.color</p:attrName>
                                        </p:attrNameLst>
                                      </p:cBhvr>
                                      <p:to>
                                        <a:srgbClr val="FFC000"/>
                                      </p:to>
                                    </p:animClr>
                                    <p:animClr clrSpc="rgb" dir="cw">
                                      <p:cBhvr>
                                        <p:cTn id="41" dur="500" fill="hold"/>
                                        <p:tgtEl>
                                          <p:spTgt spid="15"/>
                                        </p:tgtEl>
                                        <p:attrNameLst>
                                          <p:attrName>fillcolor</p:attrName>
                                        </p:attrNameLst>
                                      </p:cBhvr>
                                      <p:to>
                                        <a:srgbClr val="FFC000"/>
                                      </p:to>
                                    </p:animClr>
                                    <p:set>
                                      <p:cBhvr>
                                        <p:cTn id="42" dur="500" fill="hold"/>
                                        <p:tgtEl>
                                          <p:spTgt spid="15"/>
                                        </p:tgtEl>
                                        <p:attrNameLst>
                                          <p:attrName>fill.type</p:attrName>
                                        </p:attrNameLst>
                                      </p:cBhvr>
                                      <p:to>
                                        <p:strVal val="solid"/>
                                      </p:to>
                                    </p:set>
                                    <p:set>
                                      <p:cBhvr>
                                        <p:cTn id="43" dur="500" fill="hold"/>
                                        <p:tgtEl>
                                          <p:spTgt spid="15"/>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20218" fill="hold"/>
                                        <p:tgtEl>
                                          <p:spTgt spid="39"/>
                                        </p:tgtEl>
                                      </p:cBhvr>
                                    </p:cmd>
                                  </p:childTnLst>
                                </p:cTn>
                              </p:par>
                              <p:par>
                                <p:cTn id="46" presetID="3" presetClass="mediacall" presetSubtype="0" fill="hold" nodeType="withEffect">
                                  <p:stCondLst>
                                    <p:cond delay="0"/>
                                  </p:stCondLst>
                                  <p:childTnLst>
                                    <p:cmd type="call" cmd="stop">
                                      <p:cBhvr>
                                        <p:cTn id="47" dur="1" fill="hold"/>
                                        <p:tgtEl>
                                          <p:spTgt spid="38"/>
                                        </p:tgtEl>
                                      </p:cBhvr>
                                    </p:cmd>
                                  </p:childTnLst>
                                </p:cTn>
                              </p:par>
                              <p:par>
                                <p:cTn id="48" presetID="19" presetClass="emph" presetSubtype="0" repeatCount="4000" fill="hold" grpId="1" nodeType="withEffect">
                                  <p:stCondLst>
                                    <p:cond delay="3000"/>
                                  </p:stCondLst>
                                  <p:childTnLst>
                                    <p:animClr clrSpc="rgb" dir="cw">
                                      <p:cBhvr override="childStyle">
                                        <p:cTn id="49" dur="500" fill="hold"/>
                                        <p:tgtEl>
                                          <p:spTgt spid="15"/>
                                        </p:tgtEl>
                                        <p:attrNameLst>
                                          <p:attrName>style.color</p:attrName>
                                        </p:attrNameLst>
                                      </p:cBhvr>
                                      <p:to>
                                        <a:srgbClr val="92D050"/>
                                      </p:to>
                                    </p:animClr>
                                    <p:animClr clrSpc="rgb" dir="cw">
                                      <p:cBhvr>
                                        <p:cTn id="50" dur="500" fill="hold"/>
                                        <p:tgtEl>
                                          <p:spTgt spid="15"/>
                                        </p:tgtEl>
                                        <p:attrNameLst>
                                          <p:attrName>fillcolor</p:attrName>
                                        </p:attrNameLst>
                                      </p:cBhvr>
                                      <p:to>
                                        <a:srgbClr val="92D050"/>
                                      </p:to>
                                    </p:animClr>
                                    <p:set>
                                      <p:cBhvr>
                                        <p:cTn id="51" dur="500" fill="hold"/>
                                        <p:tgtEl>
                                          <p:spTgt spid="15"/>
                                        </p:tgtEl>
                                        <p:attrNameLst>
                                          <p:attrName>fill.type</p:attrName>
                                        </p:attrNameLst>
                                      </p:cBhvr>
                                      <p:to>
                                        <p:strVal val="solid"/>
                                      </p:to>
                                    </p:set>
                                    <p:set>
                                      <p:cBhvr>
                                        <p:cTn id="52" dur="500" fill="hold"/>
                                        <p:tgtEl>
                                          <p:spTgt spid="15"/>
                                        </p:tgtEl>
                                        <p:attrNameLst>
                                          <p:attrName>fill.on</p:attrName>
                                        </p:attrNameLst>
                                      </p:cBhvr>
                                      <p:to>
                                        <p:strVal val="true"/>
                                      </p:to>
                                    </p:set>
                                  </p:childTnLst>
                                </p:cTn>
                              </p:par>
                              <p:par>
                                <p:cTn id="53" presetID="1" presetClass="mediacall" presetSubtype="0" fill="hold" nodeType="withEffect">
                                  <p:stCondLst>
                                    <p:cond delay="3000"/>
                                  </p:stCondLst>
                                  <p:childTnLst>
                                    <p:cmd type="call" cmd="playFrom(0.0)">
                                      <p:cBhvr>
                                        <p:cTn id="54" dur="7732" fill="hold"/>
                                        <p:tgtEl>
                                          <p:spTgt spid="40"/>
                                        </p:tgtEl>
                                      </p:cBhvr>
                                    </p:cmd>
                                  </p:childTnLst>
                                </p:cTn>
                              </p:par>
                              <p:par>
                                <p:cTn id="55" presetID="3" presetClass="mediacall" presetSubtype="0" fill="hold" nodeType="withEffect">
                                  <p:stCondLst>
                                    <p:cond delay="3000"/>
                                  </p:stCondLst>
                                  <p:childTnLst>
                                    <p:cmd type="call" cmd="stop">
                                      <p:cBhvr>
                                        <p:cTn id="56" dur="1" fill="hold"/>
                                        <p:tgtEl>
                                          <p:spTgt spid="39"/>
                                        </p:tgtEl>
                                      </p:cBhvr>
                                    </p:cmd>
                                  </p:childTnLst>
                                </p:cTn>
                              </p:par>
                              <p:par>
                                <p:cTn id="57" presetID="24" presetClass="emph" presetSubtype="0" fill="hold" grpId="2" nodeType="withEffect">
                                  <p:stCondLst>
                                    <p:cond delay="3000"/>
                                  </p:stCondLst>
                                  <p:childTnLst>
                                    <p:animClr clrSpc="hsl" dir="cw">
                                      <p:cBhvr override="childStyle">
                                        <p:cTn id="58" dur="500" fill="hold"/>
                                        <p:tgtEl>
                                          <p:spTgt spid="25"/>
                                        </p:tgtEl>
                                        <p:attrNameLst>
                                          <p:attrName>style.color</p:attrName>
                                        </p:attrNameLst>
                                      </p:cBhvr>
                                      <p:by>
                                        <p:hsl h="0" s="-12549" l="-25098"/>
                                      </p:by>
                                    </p:animClr>
                                    <p:animClr clrSpc="hsl" dir="cw">
                                      <p:cBhvr>
                                        <p:cTn id="59" dur="500" fill="hold"/>
                                        <p:tgtEl>
                                          <p:spTgt spid="25"/>
                                        </p:tgtEl>
                                        <p:attrNameLst>
                                          <p:attrName>fillcolor</p:attrName>
                                        </p:attrNameLst>
                                      </p:cBhvr>
                                      <p:by>
                                        <p:hsl h="0" s="-12549" l="-25098"/>
                                      </p:by>
                                    </p:animClr>
                                    <p:animClr clrSpc="hsl" dir="cw">
                                      <p:cBhvr>
                                        <p:cTn id="60" dur="500" fill="hold"/>
                                        <p:tgtEl>
                                          <p:spTgt spid="25"/>
                                        </p:tgtEl>
                                        <p:attrNameLst>
                                          <p:attrName>stroke.color</p:attrName>
                                        </p:attrNameLst>
                                      </p:cBhvr>
                                      <p:by>
                                        <p:hsl h="0" s="-12549" l="-25098"/>
                                      </p:by>
                                    </p:animClr>
                                    <p:set>
                                      <p:cBhvr>
                                        <p:cTn id="61"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2" restart="whenNotActive" fill="hold" evtFilter="cancelBubble" nodeType="interactiveSeq">
                <p:stCondLst>
                  <p:cond evt="onClick" delay="0">
                    <p:tgtEl>
                      <p:spTgt spid="33"/>
                    </p:tgtEl>
                  </p:cond>
                </p:stCondLst>
                <p:endSync evt="end" delay="0">
                  <p:rtn val="all"/>
                </p:endSync>
                <p:childTnLst>
                  <p:par>
                    <p:cTn id="63" fill="hold">
                      <p:stCondLst>
                        <p:cond delay="0"/>
                      </p:stCondLst>
                      <p:childTnLst>
                        <p:par>
                          <p:cTn id="64" fill="hold">
                            <p:stCondLst>
                              <p:cond delay="0"/>
                            </p:stCondLst>
                            <p:childTnLst>
                              <p:par>
                                <p:cTn id="65" presetID="24" presetClass="emph" presetSubtype="0" fill="hold" grpId="1" nodeType="clickEffect">
                                  <p:stCondLst>
                                    <p:cond delay="0"/>
                                  </p:stCondLst>
                                  <p:childTnLst>
                                    <p:animClr clrSpc="hsl" dir="cw">
                                      <p:cBhvr override="childStyle">
                                        <p:cTn id="66" dur="500" fill="hold"/>
                                        <p:tgtEl>
                                          <p:spTgt spid="33"/>
                                        </p:tgtEl>
                                        <p:attrNameLst>
                                          <p:attrName>style.color</p:attrName>
                                        </p:attrNameLst>
                                      </p:cBhvr>
                                      <p:by>
                                        <p:hsl h="0" s="-12549" l="-25098"/>
                                      </p:by>
                                    </p:animClr>
                                    <p:animClr clrSpc="hsl" dir="cw">
                                      <p:cBhvr>
                                        <p:cTn id="67" dur="500" fill="hold"/>
                                        <p:tgtEl>
                                          <p:spTgt spid="33"/>
                                        </p:tgtEl>
                                        <p:attrNameLst>
                                          <p:attrName>fillcolor</p:attrName>
                                        </p:attrNameLst>
                                      </p:cBhvr>
                                      <p:by>
                                        <p:hsl h="0" s="-12549" l="-25098"/>
                                      </p:by>
                                    </p:animClr>
                                    <p:animClr clrSpc="hsl" dir="cw">
                                      <p:cBhvr>
                                        <p:cTn id="68" dur="500" fill="hold"/>
                                        <p:tgtEl>
                                          <p:spTgt spid="33"/>
                                        </p:tgtEl>
                                        <p:attrNameLst>
                                          <p:attrName>stroke.color</p:attrName>
                                        </p:attrNameLst>
                                      </p:cBhvr>
                                      <p:by>
                                        <p:hsl h="0" s="-12549" l="-25098"/>
                                      </p:by>
                                    </p:animClr>
                                    <p:set>
                                      <p:cBhvr>
                                        <p:cTn id="69" dur="500" fill="hold"/>
                                        <p:tgtEl>
                                          <p:spTgt spid="33"/>
                                        </p:tgtEl>
                                        <p:attrNameLst>
                                          <p:attrName>fill.type</p:attrName>
                                        </p:attrNameLst>
                                      </p:cBhvr>
                                      <p:to>
                                        <p:strVal val="solid"/>
                                      </p:to>
                                    </p:set>
                                  </p:childTnLst>
                                </p:cTn>
                              </p:par>
                              <p:par>
                                <p:cTn id="70" presetID="19" presetClass="emph" presetSubtype="0" fill="hold" grpId="0" nodeType="withEffect">
                                  <p:stCondLst>
                                    <p:cond delay="0"/>
                                  </p:stCondLst>
                                  <p:childTnLst>
                                    <p:animClr clrSpc="rgb" dir="cw">
                                      <p:cBhvr override="childStyle">
                                        <p:cTn id="71" dur="500" fill="hold"/>
                                        <p:tgtEl>
                                          <p:spTgt spid="31"/>
                                        </p:tgtEl>
                                        <p:attrNameLst>
                                          <p:attrName>style.color</p:attrName>
                                        </p:attrNameLst>
                                      </p:cBhvr>
                                      <p:to>
                                        <a:srgbClr val="FFC000"/>
                                      </p:to>
                                    </p:animClr>
                                    <p:animClr clrSpc="rgb" dir="cw">
                                      <p:cBhvr>
                                        <p:cTn id="72" dur="500" fill="hold"/>
                                        <p:tgtEl>
                                          <p:spTgt spid="31"/>
                                        </p:tgtEl>
                                        <p:attrNameLst>
                                          <p:attrName>fillcolor</p:attrName>
                                        </p:attrNameLst>
                                      </p:cBhvr>
                                      <p:to>
                                        <a:srgbClr val="FFC000"/>
                                      </p:to>
                                    </p:animClr>
                                    <p:set>
                                      <p:cBhvr>
                                        <p:cTn id="73" dur="500" fill="hold"/>
                                        <p:tgtEl>
                                          <p:spTgt spid="31"/>
                                        </p:tgtEl>
                                        <p:attrNameLst>
                                          <p:attrName>fill.type</p:attrName>
                                        </p:attrNameLst>
                                      </p:cBhvr>
                                      <p:to>
                                        <p:strVal val="solid"/>
                                      </p:to>
                                    </p:set>
                                    <p:set>
                                      <p:cBhvr>
                                        <p:cTn id="74" dur="500" fill="hold"/>
                                        <p:tgtEl>
                                          <p:spTgt spid="31"/>
                                        </p:tgtEl>
                                        <p:attrNameLst>
                                          <p:attrName>fill.on</p:attrName>
                                        </p:attrNameLst>
                                      </p:cBhvr>
                                      <p:to>
                                        <p:strVal val="true"/>
                                      </p:to>
                                    </p:set>
                                  </p:childTnLst>
                                </p:cTn>
                              </p:par>
                              <p:par>
                                <p:cTn id="75" presetID="1" presetClass="mediacall" presetSubtype="0" fill="hold" nodeType="withEffect">
                                  <p:stCondLst>
                                    <p:cond delay="0"/>
                                  </p:stCondLst>
                                  <p:childTnLst>
                                    <p:cmd type="call" cmd="playFrom(0.0)">
                                      <p:cBhvr>
                                        <p:cTn id="76" dur="20218" fill="hold"/>
                                        <p:tgtEl>
                                          <p:spTgt spid="39"/>
                                        </p:tgtEl>
                                      </p:cBhvr>
                                    </p:cmd>
                                  </p:childTnLst>
                                </p:cTn>
                              </p:par>
                              <p:par>
                                <p:cTn id="77" presetID="3" presetClass="mediacall" presetSubtype="0" fill="hold" nodeType="withEffect">
                                  <p:stCondLst>
                                    <p:cond delay="0"/>
                                  </p:stCondLst>
                                  <p:childTnLst>
                                    <p:cmd type="call" cmd="stop">
                                      <p:cBhvr>
                                        <p:cTn id="78" dur="1" fill="hold"/>
                                        <p:tgtEl>
                                          <p:spTgt spid="38"/>
                                        </p:tgtEl>
                                      </p:cBhvr>
                                    </p:cmd>
                                  </p:childTnLst>
                                </p:cTn>
                              </p:par>
                              <p:par>
                                <p:cTn id="79" presetID="19" presetClass="emph" presetSubtype="0" fill="hold" grpId="1" nodeType="withEffect">
                                  <p:stCondLst>
                                    <p:cond delay="3000"/>
                                  </p:stCondLst>
                                  <p:childTnLst>
                                    <p:animClr clrSpc="rgb" dir="cw">
                                      <p:cBhvr override="childStyle">
                                        <p:cTn id="80" dur="500" fill="hold"/>
                                        <p:tgtEl>
                                          <p:spTgt spid="31"/>
                                        </p:tgtEl>
                                        <p:attrNameLst>
                                          <p:attrName>style.color</p:attrName>
                                        </p:attrNameLst>
                                      </p:cBhvr>
                                      <p:to>
                                        <a:srgbClr val="FF0000"/>
                                      </p:to>
                                    </p:animClr>
                                    <p:animClr clrSpc="rgb" dir="cw">
                                      <p:cBhvr>
                                        <p:cTn id="81" dur="500" fill="hold"/>
                                        <p:tgtEl>
                                          <p:spTgt spid="31"/>
                                        </p:tgtEl>
                                        <p:attrNameLst>
                                          <p:attrName>fillcolor</p:attrName>
                                        </p:attrNameLst>
                                      </p:cBhvr>
                                      <p:to>
                                        <a:srgbClr val="FF0000"/>
                                      </p:to>
                                    </p:animClr>
                                    <p:set>
                                      <p:cBhvr>
                                        <p:cTn id="82" dur="500" fill="hold"/>
                                        <p:tgtEl>
                                          <p:spTgt spid="31"/>
                                        </p:tgtEl>
                                        <p:attrNameLst>
                                          <p:attrName>fill.type</p:attrName>
                                        </p:attrNameLst>
                                      </p:cBhvr>
                                      <p:to>
                                        <p:strVal val="solid"/>
                                      </p:to>
                                    </p:set>
                                    <p:set>
                                      <p:cBhvr>
                                        <p:cTn id="83" dur="500" fill="hold"/>
                                        <p:tgtEl>
                                          <p:spTgt spid="31"/>
                                        </p:tgtEl>
                                        <p:attrNameLst>
                                          <p:attrName>fill.on</p:attrName>
                                        </p:attrNameLst>
                                      </p:cBhvr>
                                      <p:to>
                                        <p:strVal val="true"/>
                                      </p:to>
                                    </p:set>
                                  </p:childTnLst>
                                </p:cTn>
                              </p:par>
                              <p:par>
                                <p:cTn id="84" presetID="19" presetClass="emph" presetSubtype="0" repeatCount="4000" fill="hold" grpId="2" nodeType="withEffect">
                                  <p:stCondLst>
                                    <p:cond delay="3000"/>
                                  </p:stCondLst>
                                  <p:childTnLst>
                                    <p:animClr clrSpc="rgb" dir="cw">
                                      <p:cBhvr override="childStyle">
                                        <p:cTn id="85" dur="500" fill="hold"/>
                                        <p:tgtEl>
                                          <p:spTgt spid="15"/>
                                        </p:tgtEl>
                                        <p:attrNameLst>
                                          <p:attrName>style.color</p:attrName>
                                        </p:attrNameLst>
                                      </p:cBhvr>
                                      <p:to>
                                        <a:srgbClr val="92D050"/>
                                      </p:to>
                                    </p:animClr>
                                    <p:animClr clrSpc="rgb" dir="cw">
                                      <p:cBhvr>
                                        <p:cTn id="86" dur="500" fill="hold"/>
                                        <p:tgtEl>
                                          <p:spTgt spid="15"/>
                                        </p:tgtEl>
                                        <p:attrNameLst>
                                          <p:attrName>fillcolor</p:attrName>
                                        </p:attrNameLst>
                                      </p:cBhvr>
                                      <p:to>
                                        <a:srgbClr val="92D050"/>
                                      </p:to>
                                    </p:animClr>
                                    <p:set>
                                      <p:cBhvr>
                                        <p:cTn id="87" dur="500" fill="hold"/>
                                        <p:tgtEl>
                                          <p:spTgt spid="15"/>
                                        </p:tgtEl>
                                        <p:attrNameLst>
                                          <p:attrName>fill.type</p:attrName>
                                        </p:attrNameLst>
                                      </p:cBhvr>
                                      <p:to>
                                        <p:strVal val="solid"/>
                                      </p:to>
                                    </p:set>
                                    <p:set>
                                      <p:cBhvr>
                                        <p:cTn id="88" dur="500" fill="hold"/>
                                        <p:tgtEl>
                                          <p:spTgt spid="15"/>
                                        </p:tgtEl>
                                        <p:attrNameLst>
                                          <p:attrName>fill.on</p:attrName>
                                        </p:attrNameLst>
                                      </p:cBhvr>
                                      <p:to>
                                        <p:strVal val="true"/>
                                      </p:to>
                                    </p:set>
                                  </p:childTnLst>
                                </p:cTn>
                              </p:par>
                              <p:par>
                                <p:cTn id="89" presetID="1" presetClass="mediacall" presetSubtype="0" fill="hold" nodeType="withEffect">
                                  <p:stCondLst>
                                    <p:cond delay="3000"/>
                                  </p:stCondLst>
                                  <p:childTnLst>
                                    <p:cmd type="call" cmd="playFrom(0.0)">
                                      <p:cBhvr>
                                        <p:cTn id="90" dur="5903" fill="hold"/>
                                        <p:tgtEl>
                                          <p:spTgt spid="41"/>
                                        </p:tgtEl>
                                      </p:cBhvr>
                                    </p:cmd>
                                  </p:childTnLst>
                                </p:cTn>
                              </p:par>
                              <p:par>
                                <p:cTn id="91" presetID="3" presetClass="mediacall" presetSubtype="0" fill="hold" nodeType="withEffect">
                                  <p:stCondLst>
                                    <p:cond delay="3000"/>
                                  </p:stCondLst>
                                  <p:childTnLst>
                                    <p:cmd type="call" cmd="stop">
                                      <p:cBhvr>
                                        <p:cTn id="92" dur="1" fill="hold"/>
                                        <p:tgtEl>
                                          <p:spTgt spid="39"/>
                                        </p:tgtEl>
                                      </p:cBhvr>
                                    </p:cmd>
                                  </p:childTnLst>
                                </p:cTn>
                              </p:par>
                              <p:par>
                                <p:cTn id="93" presetID="30" presetClass="emph" presetSubtype="0" fill="hold" grpId="2" nodeType="withEffect">
                                  <p:stCondLst>
                                    <p:cond delay="3000"/>
                                  </p:stCondLst>
                                  <p:childTnLst>
                                    <p:animClr clrSpc="hsl" dir="cw">
                                      <p:cBhvr override="childStyle">
                                        <p:cTn id="94" dur="500" fill="hold"/>
                                        <p:tgtEl>
                                          <p:spTgt spid="33"/>
                                        </p:tgtEl>
                                        <p:attrNameLst>
                                          <p:attrName>style.color</p:attrName>
                                        </p:attrNameLst>
                                      </p:cBhvr>
                                      <p:by>
                                        <p:hsl h="0" s="12549" l="25098"/>
                                      </p:by>
                                    </p:animClr>
                                    <p:animClr clrSpc="hsl" dir="cw">
                                      <p:cBhvr>
                                        <p:cTn id="95" dur="500" fill="hold"/>
                                        <p:tgtEl>
                                          <p:spTgt spid="33"/>
                                        </p:tgtEl>
                                        <p:attrNameLst>
                                          <p:attrName>fillcolor</p:attrName>
                                        </p:attrNameLst>
                                      </p:cBhvr>
                                      <p:by>
                                        <p:hsl h="0" s="12549" l="25098"/>
                                      </p:by>
                                    </p:animClr>
                                    <p:animClr clrSpc="hsl" dir="cw">
                                      <p:cBhvr>
                                        <p:cTn id="96" dur="500" fill="hold"/>
                                        <p:tgtEl>
                                          <p:spTgt spid="33"/>
                                        </p:tgtEl>
                                        <p:attrNameLst>
                                          <p:attrName>stroke.color</p:attrName>
                                        </p:attrNameLst>
                                      </p:cBhvr>
                                      <p:by>
                                        <p:hsl h="0" s="12549" l="25098"/>
                                      </p:by>
                                    </p:animClr>
                                    <p:set>
                                      <p:cBhvr>
                                        <p:cTn id="97" dur="500" fill="hold"/>
                                        <p:tgtEl>
                                          <p:spTgt spid="33"/>
                                        </p:tgtEl>
                                        <p:attrNameLst>
                                          <p:attrName>fill.type</p:attrName>
                                        </p:attrNameLst>
                                      </p:cBhvr>
                                      <p:to>
                                        <p:strVal val="solid"/>
                                      </p:to>
                                    </p:set>
                                  </p:childTnLst>
                                </p:cTn>
                              </p:par>
                              <p:par>
                                <p:cTn id="98" presetID="24" presetClass="emph" presetSubtype="0" fill="hold" grpId="3" nodeType="withEffect">
                                  <p:stCondLst>
                                    <p:cond delay="3000"/>
                                  </p:stCondLst>
                                  <p:childTnLst>
                                    <p:animClr clrSpc="hsl" dir="cw">
                                      <p:cBhvr override="childStyle">
                                        <p:cTn id="99" dur="500" fill="hold"/>
                                        <p:tgtEl>
                                          <p:spTgt spid="25"/>
                                        </p:tgtEl>
                                        <p:attrNameLst>
                                          <p:attrName>style.color</p:attrName>
                                        </p:attrNameLst>
                                      </p:cBhvr>
                                      <p:by>
                                        <p:hsl h="0" s="-12549" l="-25098"/>
                                      </p:by>
                                    </p:animClr>
                                    <p:animClr clrSpc="hsl" dir="cw">
                                      <p:cBhvr>
                                        <p:cTn id="100" dur="500" fill="hold"/>
                                        <p:tgtEl>
                                          <p:spTgt spid="25"/>
                                        </p:tgtEl>
                                        <p:attrNameLst>
                                          <p:attrName>fillcolor</p:attrName>
                                        </p:attrNameLst>
                                      </p:cBhvr>
                                      <p:by>
                                        <p:hsl h="0" s="-12549" l="-25098"/>
                                      </p:by>
                                    </p:animClr>
                                    <p:animClr clrSpc="hsl" dir="cw">
                                      <p:cBhvr>
                                        <p:cTn id="101" dur="500" fill="hold"/>
                                        <p:tgtEl>
                                          <p:spTgt spid="25"/>
                                        </p:tgtEl>
                                        <p:attrNameLst>
                                          <p:attrName>stroke.color</p:attrName>
                                        </p:attrNameLst>
                                      </p:cBhvr>
                                      <p:by>
                                        <p:hsl h="0" s="-12549" l="-25098"/>
                                      </p:by>
                                    </p:animClr>
                                    <p:set>
                                      <p:cBhvr>
                                        <p:cTn id="102" dur="500" fill="hold"/>
                                        <p:tgtEl>
                                          <p:spTgt spid="25"/>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103" restart="whenNotActive" fill="hold" evtFilter="cancelBubble" nodeType="interactiveSeq">
                <p:stCondLst>
                  <p:cond evt="onClick" delay="0">
                    <p:tgtEl>
                      <p:spTgt spid="27"/>
                    </p:tgtEl>
                  </p:cond>
                </p:stCondLst>
                <p:endSync evt="end" delay="0">
                  <p:rtn val="all"/>
                </p:endSync>
                <p:childTnLst>
                  <p:par>
                    <p:cTn id="104" fill="hold">
                      <p:stCondLst>
                        <p:cond delay="0"/>
                      </p:stCondLst>
                      <p:childTnLst>
                        <p:par>
                          <p:cTn id="105" fill="hold">
                            <p:stCondLst>
                              <p:cond delay="0"/>
                            </p:stCondLst>
                            <p:childTnLst>
                              <p:par>
                                <p:cTn id="106" presetID="24" presetClass="emph" presetSubtype="0" fill="hold" grpId="1" nodeType="clickEffect">
                                  <p:stCondLst>
                                    <p:cond delay="0"/>
                                  </p:stCondLst>
                                  <p:childTnLst>
                                    <p:animClr clrSpc="hsl" dir="cw">
                                      <p:cBhvr override="childStyle">
                                        <p:cTn id="107" dur="500" fill="hold"/>
                                        <p:tgtEl>
                                          <p:spTgt spid="27"/>
                                        </p:tgtEl>
                                        <p:attrNameLst>
                                          <p:attrName>style.color</p:attrName>
                                        </p:attrNameLst>
                                      </p:cBhvr>
                                      <p:by>
                                        <p:hsl h="0" s="-12549" l="-25098"/>
                                      </p:by>
                                    </p:animClr>
                                    <p:animClr clrSpc="hsl" dir="cw">
                                      <p:cBhvr>
                                        <p:cTn id="108" dur="500" fill="hold"/>
                                        <p:tgtEl>
                                          <p:spTgt spid="27"/>
                                        </p:tgtEl>
                                        <p:attrNameLst>
                                          <p:attrName>fillcolor</p:attrName>
                                        </p:attrNameLst>
                                      </p:cBhvr>
                                      <p:by>
                                        <p:hsl h="0" s="-12549" l="-25098"/>
                                      </p:by>
                                    </p:animClr>
                                    <p:animClr clrSpc="hsl" dir="cw">
                                      <p:cBhvr>
                                        <p:cTn id="109" dur="500" fill="hold"/>
                                        <p:tgtEl>
                                          <p:spTgt spid="27"/>
                                        </p:tgtEl>
                                        <p:attrNameLst>
                                          <p:attrName>stroke.color</p:attrName>
                                        </p:attrNameLst>
                                      </p:cBhvr>
                                      <p:by>
                                        <p:hsl h="0" s="-12549" l="-25098"/>
                                      </p:by>
                                    </p:animClr>
                                    <p:set>
                                      <p:cBhvr>
                                        <p:cTn id="110" dur="500" fill="hold"/>
                                        <p:tgtEl>
                                          <p:spTgt spid="27"/>
                                        </p:tgtEl>
                                        <p:attrNameLst>
                                          <p:attrName>fill.type</p:attrName>
                                        </p:attrNameLst>
                                      </p:cBhvr>
                                      <p:to>
                                        <p:strVal val="solid"/>
                                      </p:to>
                                    </p:set>
                                  </p:childTnLst>
                                </p:cTn>
                              </p:par>
                              <p:par>
                                <p:cTn id="111" presetID="19" presetClass="emph" presetSubtype="0" fill="hold" grpId="0" nodeType="withEffect">
                                  <p:stCondLst>
                                    <p:cond delay="0"/>
                                  </p:stCondLst>
                                  <p:childTnLst>
                                    <p:animClr clrSpc="rgb" dir="cw">
                                      <p:cBhvr override="childStyle">
                                        <p:cTn id="112" dur="500" fill="hold"/>
                                        <p:tgtEl>
                                          <p:spTgt spid="16"/>
                                        </p:tgtEl>
                                        <p:attrNameLst>
                                          <p:attrName>style.color</p:attrName>
                                        </p:attrNameLst>
                                      </p:cBhvr>
                                      <p:to>
                                        <a:srgbClr val="FFC000"/>
                                      </p:to>
                                    </p:animClr>
                                    <p:animClr clrSpc="rgb" dir="cw">
                                      <p:cBhvr>
                                        <p:cTn id="113" dur="500" fill="hold"/>
                                        <p:tgtEl>
                                          <p:spTgt spid="16"/>
                                        </p:tgtEl>
                                        <p:attrNameLst>
                                          <p:attrName>fillcolor</p:attrName>
                                        </p:attrNameLst>
                                      </p:cBhvr>
                                      <p:to>
                                        <a:srgbClr val="FFC000"/>
                                      </p:to>
                                    </p:animClr>
                                    <p:set>
                                      <p:cBhvr>
                                        <p:cTn id="114" dur="500" fill="hold"/>
                                        <p:tgtEl>
                                          <p:spTgt spid="16"/>
                                        </p:tgtEl>
                                        <p:attrNameLst>
                                          <p:attrName>fill.type</p:attrName>
                                        </p:attrNameLst>
                                      </p:cBhvr>
                                      <p:to>
                                        <p:strVal val="solid"/>
                                      </p:to>
                                    </p:set>
                                    <p:set>
                                      <p:cBhvr>
                                        <p:cTn id="115" dur="500" fill="hold"/>
                                        <p:tgtEl>
                                          <p:spTgt spid="16"/>
                                        </p:tgtEl>
                                        <p:attrNameLst>
                                          <p:attrName>fill.on</p:attrName>
                                        </p:attrNameLst>
                                      </p:cBhvr>
                                      <p:to>
                                        <p:strVal val="true"/>
                                      </p:to>
                                    </p:set>
                                  </p:childTnLst>
                                </p:cTn>
                              </p:par>
                              <p:par>
                                <p:cTn id="116" presetID="1" presetClass="mediacall" presetSubtype="0" fill="hold" nodeType="withEffect">
                                  <p:stCondLst>
                                    <p:cond delay="0"/>
                                  </p:stCondLst>
                                  <p:childTnLst>
                                    <p:cmd type="call" cmd="playFrom(0.0)">
                                      <p:cBhvr>
                                        <p:cTn id="117" dur="20218" fill="hold"/>
                                        <p:tgtEl>
                                          <p:spTgt spid="39"/>
                                        </p:tgtEl>
                                      </p:cBhvr>
                                    </p:cmd>
                                  </p:childTnLst>
                                </p:cTn>
                              </p:par>
                              <p:par>
                                <p:cTn id="118" presetID="3" presetClass="mediacall" presetSubtype="0" fill="hold" nodeType="withEffect">
                                  <p:stCondLst>
                                    <p:cond delay="0"/>
                                  </p:stCondLst>
                                  <p:childTnLst>
                                    <p:cmd type="call" cmd="stop">
                                      <p:cBhvr>
                                        <p:cTn id="119" dur="1" fill="hold"/>
                                        <p:tgtEl>
                                          <p:spTgt spid="38"/>
                                        </p:tgtEl>
                                      </p:cBhvr>
                                    </p:cmd>
                                  </p:childTnLst>
                                </p:cTn>
                              </p:par>
                              <p:par>
                                <p:cTn id="120" presetID="19" presetClass="emph" presetSubtype="0" fill="hold" grpId="1" nodeType="withEffect">
                                  <p:stCondLst>
                                    <p:cond delay="3500"/>
                                  </p:stCondLst>
                                  <p:childTnLst>
                                    <p:animClr clrSpc="rgb" dir="cw">
                                      <p:cBhvr override="childStyle">
                                        <p:cTn id="121" dur="500" fill="hold"/>
                                        <p:tgtEl>
                                          <p:spTgt spid="16"/>
                                        </p:tgtEl>
                                        <p:attrNameLst>
                                          <p:attrName>style.color</p:attrName>
                                        </p:attrNameLst>
                                      </p:cBhvr>
                                      <p:to>
                                        <a:srgbClr val="FF0000"/>
                                      </p:to>
                                    </p:animClr>
                                    <p:animClr clrSpc="rgb" dir="cw">
                                      <p:cBhvr>
                                        <p:cTn id="122" dur="500" fill="hold"/>
                                        <p:tgtEl>
                                          <p:spTgt spid="16"/>
                                        </p:tgtEl>
                                        <p:attrNameLst>
                                          <p:attrName>fillcolor</p:attrName>
                                        </p:attrNameLst>
                                      </p:cBhvr>
                                      <p:to>
                                        <a:srgbClr val="FF0000"/>
                                      </p:to>
                                    </p:animClr>
                                    <p:set>
                                      <p:cBhvr>
                                        <p:cTn id="123" dur="500" fill="hold"/>
                                        <p:tgtEl>
                                          <p:spTgt spid="16"/>
                                        </p:tgtEl>
                                        <p:attrNameLst>
                                          <p:attrName>fill.type</p:attrName>
                                        </p:attrNameLst>
                                      </p:cBhvr>
                                      <p:to>
                                        <p:strVal val="solid"/>
                                      </p:to>
                                    </p:set>
                                    <p:set>
                                      <p:cBhvr>
                                        <p:cTn id="124" dur="500" fill="hold"/>
                                        <p:tgtEl>
                                          <p:spTgt spid="16"/>
                                        </p:tgtEl>
                                        <p:attrNameLst>
                                          <p:attrName>fill.on</p:attrName>
                                        </p:attrNameLst>
                                      </p:cBhvr>
                                      <p:to>
                                        <p:strVal val="true"/>
                                      </p:to>
                                    </p:set>
                                  </p:childTnLst>
                                </p:cTn>
                              </p:par>
                              <p:par>
                                <p:cTn id="125" presetID="19" presetClass="emph" presetSubtype="0" repeatCount="4000" fill="hold" grpId="3" nodeType="withEffect">
                                  <p:stCondLst>
                                    <p:cond delay="3500"/>
                                  </p:stCondLst>
                                  <p:childTnLst>
                                    <p:animClr clrSpc="rgb" dir="cw">
                                      <p:cBhvr override="childStyle">
                                        <p:cTn id="126" dur="500" fill="hold"/>
                                        <p:tgtEl>
                                          <p:spTgt spid="15"/>
                                        </p:tgtEl>
                                        <p:attrNameLst>
                                          <p:attrName>style.color</p:attrName>
                                        </p:attrNameLst>
                                      </p:cBhvr>
                                      <p:to>
                                        <a:srgbClr val="92D050"/>
                                      </p:to>
                                    </p:animClr>
                                    <p:animClr clrSpc="rgb" dir="cw">
                                      <p:cBhvr>
                                        <p:cTn id="127" dur="500" fill="hold"/>
                                        <p:tgtEl>
                                          <p:spTgt spid="15"/>
                                        </p:tgtEl>
                                        <p:attrNameLst>
                                          <p:attrName>fillcolor</p:attrName>
                                        </p:attrNameLst>
                                      </p:cBhvr>
                                      <p:to>
                                        <a:srgbClr val="92D050"/>
                                      </p:to>
                                    </p:animClr>
                                    <p:set>
                                      <p:cBhvr>
                                        <p:cTn id="128" dur="500" fill="hold"/>
                                        <p:tgtEl>
                                          <p:spTgt spid="15"/>
                                        </p:tgtEl>
                                        <p:attrNameLst>
                                          <p:attrName>fill.type</p:attrName>
                                        </p:attrNameLst>
                                      </p:cBhvr>
                                      <p:to>
                                        <p:strVal val="solid"/>
                                      </p:to>
                                    </p:set>
                                    <p:set>
                                      <p:cBhvr>
                                        <p:cTn id="129" dur="500" fill="hold"/>
                                        <p:tgtEl>
                                          <p:spTgt spid="15"/>
                                        </p:tgtEl>
                                        <p:attrNameLst>
                                          <p:attrName>fill.on</p:attrName>
                                        </p:attrNameLst>
                                      </p:cBhvr>
                                      <p:to>
                                        <p:strVal val="true"/>
                                      </p:to>
                                    </p:set>
                                  </p:childTnLst>
                                </p:cTn>
                              </p:par>
                              <p:par>
                                <p:cTn id="130" presetID="1" presetClass="mediacall" presetSubtype="0" fill="hold" nodeType="withEffect">
                                  <p:stCondLst>
                                    <p:cond delay="3500"/>
                                  </p:stCondLst>
                                  <p:childTnLst>
                                    <p:cmd type="call" cmd="playFrom(0.0)">
                                      <p:cBhvr>
                                        <p:cTn id="131" dur="5903" fill="hold"/>
                                        <p:tgtEl>
                                          <p:spTgt spid="41"/>
                                        </p:tgtEl>
                                      </p:cBhvr>
                                    </p:cmd>
                                  </p:childTnLst>
                                </p:cTn>
                              </p:par>
                              <p:par>
                                <p:cTn id="132" presetID="3" presetClass="mediacall" presetSubtype="0" fill="hold" nodeType="withEffect">
                                  <p:stCondLst>
                                    <p:cond delay="3500"/>
                                  </p:stCondLst>
                                  <p:childTnLst>
                                    <p:cmd type="call" cmd="stop">
                                      <p:cBhvr>
                                        <p:cTn id="133" dur="1" fill="hold"/>
                                        <p:tgtEl>
                                          <p:spTgt spid="39"/>
                                        </p:tgtEl>
                                      </p:cBhvr>
                                    </p:cmd>
                                  </p:childTnLst>
                                </p:cTn>
                              </p:par>
                              <p:par>
                                <p:cTn id="134" presetID="30" presetClass="emph" presetSubtype="0" fill="hold" grpId="2" nodeType="withEffect">
                                  <p:stCondLst>
                                    <p:cond delay="3500"/>
                                  </p:stCondLst>
                                  <p:childTnLst>
                                    <p:animClr clrSpc="hsl" dir="cw">
                                      <p:cBhvr override="childStyle">
                                        <p:cTn id="135" dur="500" fill="hold"/>
                                        <p:tgtEl>
                                          <p:spTgt spid="27"/>
                                        </p:tgtEl>
                                        <p:attrNameLst>
                                          <p:attrName>style.color</p:attrName>
                                        </p:attrNameLst>
                                      </p:cBhvr>
                                      <p:by>
                                        <p:hsl h="0" s="12549" l="25098"/>
                                      </p:by>
                                    </p:animClr>
                                    <p:animClr clrSpc="hsl" dir="cw">
                                      <p:cBhvr>
                                        <p:cTn id="136" dur="500" fill="hold"/>
                                        <p:tgtEl>
                                          <p:spTgt spid="27"/>
                                        </p:tgtEl>
                                        <p:attrNameLst>
                                          <p:attrName>fillcolor</p:attrName>
                                        </p:attrNameLst>
                                      </p:cBhvr>
                                      <p:by>
                                        <p:hsl h="0" s="12549" l="25098"/>
                                      </p:by>
                                    </p:animClr>
                                    <p:animClr clrSpc="hsl" dir="cw">
                                      <p:cBhvr>
                                        <p:cTn id="137" dur="500" fill="hold"/>
                                        <p:tgtEl>
                                          <p:spTgt spid="27"/>
                                        </p:tgtEl>
                                        <p:attrNameLst>
                                          <p:attrName>stroke.color</p:attrName>
                                        </p:attrNameLst>
                                      </p:cBhvr>
                                      <p:by>
                                        <p:hsl h="0" s="12549" l="25098"/>
                                      </p:by>
                                    </p:animClr>
                                    <p:set>
                                      <p:cBhvr>
                                        <p:cTn id="138" dur="500" fill="hold"/>
                                        <p:tgtEl>
                                          <p:spTgt spid="27"/>
                                        </p:tgtEl>
                                        <p:attrNameLst>
                                          <p:attrName>fill.type</p:attrName>
                                        </p:attrNameLst>
                                      </p:cBhvr>
                                      <p:to>
                                        <p:strVal val="solid"/>
                                      </p:to>
                                    </p:set>
                                  </p:childTnLst>
                                </p:cTn>
                              </p:par>
                              <p:par>
                                <p:cTn id="139" presetID="24" presetClass="emph" presetSubtype="0" fill="hold" grpId="4" nodeType="withEffect">
                                  <p:stCondLst>
                                    <p:cond delay="3500"/>
                                  </p:stCondLst>
                                  <p:childTnLst>
                                    <p:animClr clrSpc="hsl" dir="cw">
                                      <p:cBhvr override="childStyle">
                                        <p:cTn id="140" dur="500" fill="hold"/>
                                        <p:tgtEl>
                                          <p:spTgt spid="25"/>
                                        </p:tgtEl>
                                        <p:attrNameLst>
                                          <p:attrName>style.color</p:attrName>
                                        </p:attrNameLst>
                                      </p:cBhvr>
                                      <p:by>
                                        <p:hsl h="0" s="-12549" l="-25098"/>
                                      </p:by>
                                    </p:animClr>
                                    <p:animClr clrSpc="hsl" dir="cw">
                                      <p:cBhvr>
                                        <p:cTn id="141" dur="500" fill="hold"/>
                                        <p:tgtEl>
                                          <p:spTgt spid="25"/>
                                        </p:tgtEl>
                                        <p:attrNameLst>
                                          <p:attrName>fillcolor</p:attrName>
                                        </p:attrNameLst>
                                      </p:cBhvr>
                                      <p:by>
                                        <p:hsl h="0" s="-12549" l="-25098"/>
                                      </p:by>
                                    </p:animClr>
                                    <p:animClr clrSpc="hsl" dir="cw">
                                      <p:cBhvr>
                                        <p:cTn id="142" dur="500" fill="hold"/>
                                        <p:tgtEl>
                                          <p:spTgt spid="25"/>
                                        </p:tgtEl>
                                        <p:attrNameLst>
                                          <p:attrName>stroke.color</p:attrName>
                                        </p:attrNameLst>
                                      </p:cBhvr>
                                      <p:by>
                                        <p:hsl h="0" s="-12549" l="-25098"/>
                                      </p:by>
                                    </p:animClr>
                                    <p:set>
                                      <p:cBhvr>
                                        <p:cTn id="143" dur="500" fill="hold"/>
                                        <p:tgtEl>
                                          <p:spTgt spid="25"/>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44" restart="whenNotActive" fill="hold" evtFilter="cancelBubble" nodeType="interactiveSeq">
                <p:stCondLst>
                  <p:cond evt="onClick" delay="0">
                    <p:tgtEl>
                      <p:spTgt spid="34"/>
                    </p:tgtEl>
                  </p:cond>
                </p:stCondLst>
                <p:endSync evt="end" delay="0">
                  <p:rtn val="all"/>
                </p:endSync>
                <p:childTnLst>
                  <p:par>
                    <p:cTn id="145" fill="hold">
                      <p:stCondLst>
                        <p:cond delay="0"/>
                      </p:stCondLst>
                      <p:childTnLst>
                        <p:par>
                          <p:cTn id="146" fill="hold">
                            <p:stCondLst>
                              <p:cond delay="0"/>
                            </p:stCondLst>
                            <p:childTnLst>
                              <p:par>
                                <p:cTn id="147" presetID="24" presetClass="emph" presetSubtype="0" fill="hold" grpId="1" nodeType="clickEffect">
                                  <p:stCondLst>
                                    <p:cond delay="0"/>
                                  </p:stCondLst>
                                  <p:childTnLst>
                                    <p:animClr clrSpc="hsl" dir="cw">
                                      <p:cBhvr override="childStyle">
                                        <p:cTn id="148" dur="500" fill="hold"/>
                                        <p:tgtEl>
                                          <p:spTgt spid="34"/>
                                        </p:tgtEl>
                                        <p:attrNameLst>
                                          <p:attrName>style.color</p:attrName>
                                        </p:attrNameLst>
                                      </p:cBhvr>
                                      <p:by>
                                        <p:hsl h="0" s="-12549" l="-25098"/>
                                      </p:by>
                                    </p:animClr>
                                    <p:animClr clrSpc="hsl" dir="cw">
                                      <p:cBhvr>
                                        <p:cTn id="149" dur="500" fill="hold"/>
                                        <p:tgtEl>
                                          <p:spTgt spid="34"/>
                                        </p:tgtEl>
                                        <p:attrNameLst>
                                          <p:attrName>fillcolor</p:attrName>
                                        </p:attrNameLst>
                                      </p:cBhvr>
                                      <p:by>
                                        <p:hsl h="0" s="-12549" l="-25098"/>
                                      </p:by>
                                    </p:animClr>
                                    <p:animClr clrSpc="hsl" dir="cw">
                                      <p:cBhvr>
                                        <p:cTn id="150" dur="500" fill="hold"/>
                                        <p:tgtEl>
                                          <p:spTgt spid="34"/>
                                        </p:tgtEl>
                                        <p:attrNameLst>
                                          <p:attrName>stroke.color</p:attrName>
                                        </p:attrNameLst>
                                      </p:cBhvr>
                                      <p:by>
                                        <p:hsl h="0" s="-12549" l="-25098"/>
                                      </p:by>
                                    </p:animClr>
                                    <p:set>
                                      <p:cBhvr>
                                        <p:cTn id="151" dur="500" fill="hold"/>
                                        <p:tgtEl>
                                          <p:spTgt spid="34"/>
                                        </p:tgtEl>
                                        <p:attrNameLst>
                                          <p:attrName>fill.type</p:attrName>
                                        </p:attrNameLst>
                                      </p:cBhvr>
                                      <p:to>
                                        <p:strVal val="solid"/>
                                      </p:to>
                                    </p:set>
                                  </p:childTnLst>
                                </p:cTn>
                              </p:par>
                              <p:par>
                                <p:cTn id="152" presetID="19" presetClass="emph" presetSubtype="0" fill="hold" grpId="0" nodeType="withEffect">
                                  <p:stCondLst>
                                    <p:cond delay="0"/>
                                  </p:stCondLst>
                                  <p:childTnLst>
                                    <p:animClr clrSpc="rgb" dir="cw">
                                      <p:cBhvr override="childStyle">
                                        <p:cTn id="153" dur="500" fill="hold"/>
                                        <p:tgtEl>
                                          <p:spTgt spid="32"/>
                                        </p:tgtEl>
                                        <p:attrNameLst>
                                          <p:attrName>style.color</p:attrName>
                                        </p:attrNameLst>
                                      </p:cBhvr>
                                      <p:to>
                                        <a:schemeClr val="accent2"/>
                                      </p:to>
                                    </p:animClr>
                                    <p:animClr clrSpc="rgb" dir="cw">
                                      <p:cBhvr>
                                        <p:cTn id="154" dur="500" fill="hold"/>
                                        <p:tgtEl>
                                          <p:spTgt spid="32"/>
                                        </p:tgtEl>
                                        <p:attrNameLst>
                                          <p:attrName>fillcolor</p:attrName>
                                        </p:attrNameLst>
                                      </p:cBhvr>
                                      <p:to>
                                        <a:schemeClr val="accent2"/>
                                      </p:to>
                                    </p:animClr>
                                    <p:set>
                                      <p:cBhvr>
                                        <p:cTn id="155" dur="500" fill="hold"/>
                                        <p:tgtEl>
                                          <p:spTgt spid="32"/>
                                        </p:tgtEl>
                                        <p:attrNameLst>
                                          <p:attrName>fill.type</p:attrName>
                                        </p:attrNameLst>
                                      </p:cBhvr>
                                      <p:to>
                                        <p:strVal val="solid"/>
                                      </p:to>
                                    </p:set>
                                    <p:set>
                                      <p:cBhvr>
                                        <p:cTn id="156" dur="500" fill="hold"/>
                                        <p:tgtEl>
                                          <p:spTgt spid="32"/>
                                        </p:tgtEl>
                                        <p:attrNameLst>
                                          <p:attrName>fill.on</p:attrName>
                                        </p:attrNameLst>
                                      </p:cBhvr>
                                      <p:to>
                                        <p:strVal val="true"/>
                                      </p:to>
                                    </p:set>
                                  </p:childTnLst>
                                </p:cTn>
                              </p:par>
                              <p:par>
                                <p:cTn id="157" presetID="1" presetClass="mediacall" presetSubtype="0" fill="hold" nodeType="withEffect">
                                  <p:stCondLst>
                                    <p:cond delay="0"/>
                                  </p:stCondLst>
                                  <p:childTnLst>
                                    <p:cmd type="call" cmd="playFrom(0.0)">
                                      <p:cBhvr>
                                        <p:cTn id="158" dur="20218" fill="hold"/>
                                        <p:tgtEl>
                                          <p:spTgt spid="39"/>
                                        </p:tgtEl>
                                      </p:cBhvr>
                                    </p:cmd>
                                  </p:childTnLst>
                                </p:cTn>
                              </p:par>
                              <p:par>
                                <p:cTn id="159" presetID="3" presetClass="mediacall" presetSubtype="0" fill="hold" nodeType="withEffect">
                                  <p:stCondLst>
                                    <p:cond delay="0"/>
                                  </p:stCondLst>
                                  <p:childTnLst>
                                    <p:cmd type="call" cmd="stop">
                                      <p:cBhvr>
                                        <p:cTn id="160" dur="1" fill="hold"/>
                                        <p:tgtEl>
                                          <p:spTgt spid="38"/>
                                        </p:tgtEl>
                                      </p:cBhvr>
                                    </p:cmd>
                                  </p:childTnLst>
                                </p:cTn>
                              </p:par>
                              <p:par>
                                <p:cTn id="161" presetID="19" presetClass="emph" presetSubtype="0" fill="hold" grpId="1" nodeType="withEffect">
                                  <p:stCondLst>
                                    <p:cond delay="3000"/>
                                  </p:stCondLst>
                                  <p:childTnLst>
                                    <p:animClr clrSpc="rgb" dir="cw">
                                      <p:cBhvr override="childStyle">
                                        <p:cTn id="162" dur="500" fill="hold"/>
                                        <p:tgtEl>
                                          <p:spTgt spid="32"/>
                                        </p:tgtEl>
                                        <p:attrNameLst>
                                          <p:attrName>style.color</p:attrName>
                                        </p:attrNameLst>
                                      </p:cBhvr>
                                      <p:to>
                                        <a:srgbClr val="FF0000"/>
                                      </p:to>
                                    </p:animClr>
                                    <p:animClr clrSpc="rgb" dir="cw">
                                      <p:cBhvr>
                                        <p:cTn id="163" dur="500" fill="hold"/>
                                        <p:tgtEl>
                                          <p:spTgt spid="32"/>
                                        </p:tgtEl>
                                        <p:attrNameLst>
                                          <p:attrName>fillcolor</p:attrName>
                                        </p:attrNameLst>
                                      </p:cBhvr>
                                      <p:to>
                                        <a:srgbClr val="FF0000"/>
                                      </p:to>
                                    </p:animClr>
                                    <p:set>
                                      <p:cBhvr>
                                        <p:cTn id="164" dur="500" fill="hold"/>
                                        <p:tgtEl>
                                          <p:spTgt spid="32"/>
                                        </p:tgtEl>
                                        <p:attrNameLst>
                                          <p:attrName>fill.type</p:attrName>
                                        </p:attrNameLst>
                                      </p:cBhvr>
                                      <p:to>
                                        <p:strVal val="solid"/>
                                      </p:to>
                                    </p:set>
                                    <p:set>
                                      <p:cBhvr>
                                        <p:cTn id="165" dur="500" fill="hold"/>
                                        <p:tgtEl>
                                          <p:spTgt spid="32"/>
                                        </p:tgtEl>
                                        <p:attrNameLst>
                                          <p:attrName>fill.on</p:attrName>
                                        </p:attrNameLst>
                                      </p:cBhvr>
                                      <p:to>
                                        <p:strVal val="true"/>
                                      </p:to>
                                    </p:set>
                                  </p:childTnLst>
                                </p:cTn>
                              </p:par>
                              <p:par>
                                <p:cTn id="166" presetID="19" presetClass="emph" presetSubtype="0" repeatCount="4000" fill="hold" grpId="4" nodeType="withEffect">
                                  <p:stCondLst>
                                    <p:cond delay="3000"/>
                                  </p:stCondLst>
                                  <p:childTnLst>
                                    <p:animClr clrSpc="rgb" dir="cw">
                                      <p:cBhvr override="childStyle">
                                        <p:cTn id="167" dur="500" fill="hold"/>
                                        <p:tgtEl>
                                          <p:spTgt spid="15"/>
                                        </p:tgtEl>
                                        <p:attrNameLst>
                                          <p:attrName>style.color</p:attrName>
                                        </p:attrNameLst>
                                      </p:cBhvr>
                                      <p:to>
                                        <a:srgbClr val="92D050"/>
                                      </p:to>
                                    </p:animClr>
                                    <p:animClr clrSpc="rgb" dir="cw">
                                      <p:cBhvr>
                                        <p:cTn id="168" dur="500" fill="hold"/>
                                        <p:tgtEl>
                                          <p:spTgt spid="15"/>
                                        </p:tgtEl>
                                        <p:attrNameLst>
                                          <p:attrName>fillcolor</p:attrName>
                                        </p:attrNameLst>
                                      </p:cBhvr>
                                      <p:to>
                                        <a:srgbClr val="92D050"/>
                                      </p:to>
                                    </p:animClr>
                                    <p:set>
                                      <p:cBhvr>
                                        <p:cTn id="169" dur="500" fill="hold"/>
                                        <p:tgtEl>
                                          <p:spTgt spid="15"/>
                                        </p:tgtEl>
                                        <p:attrNameLst>
                                          <p:attrName>fill.type</p:attrName>
                                        </p:attrNameLst>
                                      </p:cBhvr>
                                      <p:to>
                                        <p:strVal val="solid"/>
                                      </p:to>
                                    </p:set>
                                    <p:set>
                                      <p:cBhvr>
                                        <p:cTn id="170" dur="500" fill="hold"/>
                                        <p:tgtEl>
                                          <p:spTgt spid="15"/>
                                        </p:tgtEl>
                                        <p:attrNameLst>
                                          <p:attrName>fill.on</p:attrName>
                                        </p:attrNameLst>
                                      </p:cBhvr>
                                      <p:to>
                                        <p:strVal val="true"/>
                                      </p:to>
                                    </p:set>
                                  </p:childTnLst>
                                </p:cTn>
                              </p:par>
                              <p:par>
                                <p:cTn id="171" presetID="1" presetClass="mediacall" presetSubtype="0" fill="hold" nodeType="withEffect">
                                  <p:stCondLst>
                                    <p:cond delay="3000"/>
                                  </p:stCondLst>
                                  <p:childTnLst>
                                    <p:cmd type="call" cmd="playFrom(0.0)">
                                      <p:cBhvr>
                                        <p:cTn id="172" dur="5903" fill="hold"/>
                                        <p:tgtEl>
                                          <p:spTgt spid="41"/>
                                        </p:tgtEl>
                                      </p:cBhvr>
                                    </p:cmd>
                                  </p:childTnLst>
                                </p:cTn>
                              </p:par>
                              <p:par>
                                <p:cTn id="173" presetID="3" presetClass="mediacall" presetSubtype="0" fill="hold" nodeType="withEffect">
                                  <p:stCondLst>
                                    <p:cond delay="3000"/>
                                  </p:stCondLst>
                                  <p:childTnLst>
                                    <p:cmd type="call" cmd="stop">
                                      <p:cBhvr>
                                        <p:cTn id="174" dur="1" fill="hold"/>
                                        <p:tgtEl>
                                          <p:spTgt spid="39"/>
                                        </p:tgtEl>
                                      </p:cBhvr>
                                    </p:cmd>
                                  </p:childTnLst>
                                </p:cTn>
                              </p:par>
                              <p:par>
                                <p:cTn id="175" presetID="30" presetClass="emph" presetSubtype="0" fill="hold" grpId="2" nodeType="withEffect">
                                  <p:stCondLst>
                                    <p:cond delay="3000"/>
                                  </p:stCondLst>
                                  <p:childTnLst>
                                    <p:animClr clrSpc="hsl" dir="cw">
                                      <p:cBhvr override="childStyle">
                                        <p:cTn id="176" dur="500" fill="hold"/>
                                        <p:tgtEl>
                                          <p:spTgt spid="34"/>
                                        </p:tgtEl>
                                        <p:attrNameLst>
                                          <p:attrName>style.color</p:attrName>
                                        </p:attrNameLst>
                                      </p:cBhvr>
                                      <p:by>
                                        <p:hsl h="0" s="12549" l="25098"/>
                                      </p:by>
                                    </p:animClr>
                                    <p:animClr clrSpc="hsl" dir="cw">
                                      <p:cBhvr>
                                        <p:cTn id="177" dur="500" fill="hold"/>
                                        <p:tgtEl>
                                          <p:spTgt spid="34"/>
                                        </p:tgtEl>
                                        <p:attrNameLst>
                                          <p:attrName>fillcolor</p:attrName>
                                        </p:attrNameLst>
                                      </p:cBhvr>
                                      <p:by>
                                        <p:hsl h="0" s="12549" l="25098"/>
                                      </p:by>
                                    </p:animClr>
                                    <p:animClr clrSpc="hsl" dir="cw">
                                      <p:cBhvr>
                                        <p:cTn id="178" dur="500" fill="hold"/>
                                        <p:tgtEl>
                                          <p:spTgt spid="34"/>
                                        </p:tgtEl>
                                        <p:attrNameLst>
                                          <p:attrName>stroke.color</p:attrName>
                                        </p:attrNameLst>
                                      </p:cBhvr>
                                      <p:by>
                                        <p:hsl h="0" s="12549" l="25098"/>
                                      </p:by>
                                    </p:animClr>
                                    <p:set>
                                      <p:cBhvr>
                                        <p:cTn id="179" dur="500" fill="hold"/>
                                        <p:tgtEl>
                                          <p:spTgt spid="34"/>
                                        </p:tgtEl>
                                        <p:attrNameLst>
                                          <p:attrName>fill.type</p:attrName>
                                        </p:attrNameLst>
                                      </p:cBhvr>
                                      <p:to>
                                        <p:strVal val="solid"/>
                                      </p:to>
                                    </p:set>
                                  </p:childTnLst>
                                </p:cTn>
                              </p:par>
                              <p:par>
                                <p:cTn id="180" presetID="24" presetClass="emph" presetSubtype="0" fill="hold" grpId="5" nodeType="withEffect">
                                  <p:stCondLst>
                                    <p:cond delay="3000"/>
                                  </p:stCondLst>
                                  <p:childTnLst>
                                    <p:animClr clrSpc="hsl" dir="cw">
                                      <p:cBhvr override="childStyle">
                                        <p:cTn id="181" dur="500" fill="hold"/>
                                        <p:tgtEl>
                                          <p:spTgt spid="25"/>
                                        </p:tgtEl>
                                        <p:attrNameLst>
                                          <p:attrName>style.color</p:attrName>
                                        </p:attrNameLst>
                                      </p:cBhvr>
                                      <p:by>
                                        <p:hsl h="0" s="-12549" l="-25098"/>
                                      </p:by>
                                    </p:animClr>
                                    <p:animClr clrSpc="hsl" dir="cw">
                                      <p:cBhvr>
                                        <p:cTn id="182" dur="500" fill="hold"/>
                                        <p:tgtEl>
                                          <p:spTgt spid="25"/>
                                        </p:tgtEl>
                                        <p:attrNameLst>
                                          <p:attrName>fillcolor</p:attrName>
                                        </p:attrNameLst>
                                      </p:cBhvr>
                                      <p:by>
                                        <p:hsl h="0" s="-12549" l="-25098"/>
                                      </p:by>
                                    </p:animClr>
                                    <p:animClr clrSpc="hsl" dir="cw">
                                      <p:cBhvr>
                                        <p:cTn id="183" dur="500" fill="hold"/>
                                        <p:tgtEl>
                                          <p:spTgt spid="25"/>
                                        </p:tgtEl>
                                        <p:attrNameLst>
                                          <p:attrName>stroke.color</p:attrName>
                                        </p:attrNameLst>
                                      </p:cBhvr>
                                      <p:by>
                                        <p:hsl h="0" s="-12549" l="-25098"/>
                                      </p:by>
                                    </p:animClr>
                                    <p:set>
                                      <p:cBhvr>
                                        <p:cTn id="184"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85" fill="hold" display="0">
                  <p:stCondLst>
                    <p:cond delay="indefinite"/>
                  </p:stCondLst>
                  <p:endCondLst>
                    <p:cond evt="onStopAudio" delay="0">
                      <p:tgtEl>
                        <p:sldTgt/>
                      </p:tgtEl>
                    </p:cond>
                  </p:endCondLst>
                </p:cTn>
                <p:tgtEl>
                  <p:spTgt spid="39"/>
                </p:tgtEl>
              </p:cMediaNode>
            </p:audio>
            <p:audio>
              <p:cMediaNode vol="80000">
                <p:cTn id="186" fill="hold" display="0">
                  <p:stCondLst>
                    <p:cond delay="indefinite"/>
                  </p:stCondLst>
                  <p:endCondLst>
                    <p:cond evt="onStopAudio" delay="0">
                      <p:tgtEl>
                        <p:sldTgt/>
                      </p:tgtEl>
                    </p:cond>
                  </p:endCondLst>
                </p:cTn>
                <p:tgtEl>
                  <p:spTgt spid="40"/>
                </p:tgtEl>
              </p:cMediaNode>
            </p:audio>
            <p:audio>
              <p:cMediaNode vol="80000">
                <p:cTn id="187"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5" grpId="2" animBg="1"/>
      <p:bldP spid="15" grpId="3" animBg="1"/>
      <p:bldP spid="15" grpId="4" animBg="1"/>
      <p:bldP spid="16" grpId="0" animBg="1"/>
      <p:bldP spid="16" grpId="1" animBg="1"/>
      <p:bldP spid="25" grpId="0"/>
      <p:bldP spid="25" grpId="1"/>
      <p:bldP spid="25" grpId="2"/>
      <p:bldP spid="25" grpId="3"/>
      <p:bldP spid="25" grpId="4"/>
      <p:bldP spid="25" grpId="5"/>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90" name="Google Shape;390;p39"/>
          <p:cNvSpPr txBox="1">
            <a:spLocks noGrp="1"/>
          </p:cNvSpPr>
          <p:nvPr>
            <p:ph type="ctrTitle"/>
          </p:nvPr>
        </p:nvSpPr>
        <p:spPr>
          <a:xfrm>
            <a:off x="368969" y="976580"/>
            <a:ext cx="8775031" cy="1285401"/>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200" dirty="0"/>
              <a:t>CUỘC KHÁNG CHIẾN CHỐNG QUÂN XÂM LƯỢC TỐNG (1075 – 1077) (t2)</a:t>
            </a:r>
            <a:endParaRPr sz="3200" dirty="0"/>
          </a:p>
        </p:txBody>
      </p:sp>
      <p:sp>
        <p:nvSpPr>
          <p:cNvPr id="2" name="Rectangle 1">
            <a:extLst>
              <a:ext uri="{FF2B5EF4-FFF2-40B4-BE49-F238E27FC236}">
                <a16:creationId xmlns:a16="http://schemas.microsoft.com/office/drawing/2014/main" id="{AC50FCCB-E424-866E-8D90-65BEB09D5AD8}"/>
              </a:ext>
            </a:extLst>
          </p:cNvPr>
          <p:cNvSpPr/>
          <p:nvPr/>
        </p:nvSpPr>
        <p:spPr>
          <a:xfrm>
            <a:off x="3721864" y="346227"/>
            <a:ext cx="1737976" cy="70788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w="0"/>
                <a:gradFill>
                  <a:gsLst>
                    <a:gs pos="0">
                      <a:srgbClr val="EB7B24">
                        <a:lumMod val="50000"/>
                      </a:srgbClr>
                    </a:gs>
                    <a:gs pos="50000">
                      <a:srgbClr val="EB7B24"/>
                    </a:gs>
                    <a:gs pos="100000">
                      <a:srgbClr val="EB7B24">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BÀI 12</a:t>
            </a:r>
          </a:p>
        </p:txBody>
      </p:sp>
      <p:grpSp>
        <p:nvGrpSpPr>
          <p:cNvPr id="6" name="Group 5">
            <a:extLst>
              <a:ext uri="{FF2B5EF4-FFF2-40B4-BE49-F238E27FC236}">
                <a16:creationId xmlns:a16="http://schemas.microsoft.com/office/drawing/2014/main" id="{96028CF6-DE8F-D1FB-86DA-6FE1F5B5A5ED}"/>
              </a:ext>
            </a:extLst>
          </p:cNvPr>
          <p:cNvGrpSpPr/>
          <p:nvPr/>
        </p:nvGrpSpPr>
        <p:grpSpPr>
          <a:xfrm rot="515662">
            <a:off x="5571578" y="3125296"/>
            <a:ext cx="3068428" cy="1725999"/>
            <a:chOff x="5351472" y="2809604"/>
            <a:chExt cx="3068428" cy="1725999"/>
          </a:xfrm>
        </p:grpSpPr>
        <p:pic>
          <p:nvPicPr>
            <p:cNvPr id="388" name="Google Shape;388;p39"/>
            <p:cNvPicPr preferRelativeResize="0"/>
            <p:nvPr/>
          </p:nvPicPr>
          <p:blipFill rotWithShape="1">
            <a:blip r:embed="rId3">
              <a:alphaModFix/>
            </a:blip>
            <a:srcRect l="651" r="641"/>
            <a:stretch/>
          </p:blipFill>
          <p:spPr>
            <a:xfrm>
              <a:off x="5351472" y="2809604"/>
              <a:ext cx="3068428" cy="1725999"/>
            </a:xfrm>
            <a:prstGeom prst="rect">
              <a:avLst/>
            </a:prstGeom>
            <a:noFill/>
            <a:ln w="76200" cap="flat" cmpd="sng">
              <a:solidFill>
                <a:schemeClr val="lt2"/>
              </a:solidFill>
              <a:prstDash val="solid"/>
              <a:round/>
              <a:headEnd type="none" w="sm" len="sm"/>
              <a:tailEnd type="none" w="sm" len="sm"/>
            </a:ln>
          </p:spPr>
        </p:pic>
        <p:pic>
          <p:nvPicPr>
            <p:cNvPr id="5" name="Picture 4">
              <a:extLst>
                <a:ext uri="{FF2B5EF4-FFF2-40B4-BE49-F238E27FC236}">
                  <a16:creationId xmlns:a16="http://schemas.microsoft.com/office/drawing/2014/main" id="{819C4CC4-B76C-063D-5657-81B2490D282A}"/>
                </a:ext>
              </a:extLst>
            </p:cNvPr>
            <p:cNvPicPr>
              <a:picLocks noChangeAspect="1"/>
            </p:cNvPicPr>
            <p:nvPr/>
          </p:nvPicPr>
          <p:blipFill>
            <a:blip r:embed="rId4"/>
            <a:stretch>
              <a:fillRect/>
            </a:stretch>
          </p:blipFill>
          <p:spPr>
            <a:xfrm>
              <a:off x="5397821" y="2905598"/>
              <a:ext cx="2902117" cy="1534010"/>
            </a:xfrm>
            <a:prstGeom prst="rect">
              <a:avLst/>
            </a:prstGeom>
          </p:spPr>
        </p:pic>
      </p:grpSp>
      <p:grpSp>
        <p:nvGrpSpPr>
          <p:cNvPr id="8" name="Group 7">
            <a:extLst>
              <a:ext uri="{FF2B5EF4-FFF2-40B4-BE49-F238E27FC236}">
                <a16:creationId xmlns:a16="http://schemas.microsoft.com/office/drawing/2014/main" id="{876F7A44-5113-EC34-21BB-2E2633044458}"/>
              </a:ext>
            </a:extLst>
          </p:cNvPr>
          <p:cNvGrpSpPr/>
          <p:nvPr/>
        </p:nvGrpSpPr>
        <p:grpSpPr>
          <a:xfrm rot="21121657">
            <a:off x="548572" y="3031576"/>
            <a:ext cx="3068426" cy="1725999"/>
            <a:chOff x="742949" y="2838778"/>
            <a:chExt cx="3068426" cy="1725999"/>
          </a:xfrm>
        </p:grpSpPr>
        <p:pic>
          <p:nvPicPr>
            <p:cNvPr id="389" name="Google Shape;389;p39"/>
            <p:cNvPicPr preferRelativeResize="0"/>
            <p:nvPr/>
          </p:nvPicPr>
          <p:blipFill rotWithShape="1">
            <a:blip r:embed="rId5">
              <a:alphaModFix/>
            </a:blip>
            <a:srcRect l="278" r="278"/>
            <a:stretch/>
          </p:blipFill>
          <p:spPr>
            <a:xfrm>
              <a:off x="742949" y="2838778"/>
              <a:ext cx="3068426" cy="1725999"/>
            </a:xfrm>
            <a:prstGeom prst="rect">
              <a:avLst/>
            </a:prstGeom>
            <a:noFill/>
            <a:ln w="76200" cap="flat" cmpd="sng">
              <a:solidFill>
                <a:schemeClr val="lt2"/>
              </a:solidFill>
              <a:prstDash val="solid"/>
              <a:round/>
              <a:headEnd type="none" w="sm" len="sm"/>
              <a:tailEnd type="none" w="sm" len="sm"/>
            </a:ln>
          </p:spPr>
        </p:pic>
        <p:pic>
          <p:nvPicPr>
            <p:cNvPr id="7" name="Picture 6">
              <a:extLst>
                <a:ext uri="{FF2B5EF4-FFF2-40B4-BE49-F238E27FC236}">
                  <a16:creationId xmlns:a16="http://schemas.microsoft.com/office/drawing/2014/main" id="{707A5375-9149-F999-3D4B-015753FE036F}"/>
                </a:ext>
              </a:extLst>
            </p:cNvPr>
            <p:cNvPicPr>
              <a:picLocks noChangeAspect="1"/>
            </p:cNvPicPr>
            <p:nvPr/>
          </p:nvPicPr>
          <p:blipFill>
            <a:blip r:embed="rId6"/>
            <a:stretch>
              <a:fillRect/>
            </a:stretch>
          </p:blipFill>
          <p:spPr>
            <a:xfrm>
              <a:off x="829994" y="2905598"/>
              <a:ext cx="2891870" cy="1534010"/>
            </a:xfrm>
            <a:prstGeom prst="rect">
              <a:avLst/>
            </a:prstGeom>
          </p:spPr>
        </p:pic>
      </p:grpSp>
      <p:grpSp>
        <p:nvGrpSpPr>
          <p:cNvPr id="4" name="Group 3">
            <a:extLst>
              <a:ext uri="{FF2B5EF4-FFF2-40B4-BE49-F238E27FC236}">
                <a16:creationId xmlns:a16="http://schemas.microsoft.com/office/drawing/2014/main" id="{F18D175D-A987-4085-6122-54DE1EF1DEFB}"/>
              </a:ext>
            </a:extLst>
          </p:cNvPr>
          <p:cNvGrpSpPr/>
          <p:nvPr/>
        </p:nvGrpSpPr>
        <p:grpSpPr>
          <a:xfrm flipH="1">
            <a:off x="3098843" y="2439362"/>
            <a:ext cx="3068423" cy="1726001"/>
            <a:chOff x="2883984" y="2302105"/>
            <a:chExt cx="3068423" cy="1726001"/>
          </a:xfrm>
        </p:grpSpPr>
        <p:pic>
          <p:nvPicPr>
            <p:cNvPr id="392" name="Google Shape;392;p39"/>
            <p:cNvPicPr preferRelativeResize="0"/>
            <p:nvPr/>
          </p:nvPicPr>
          <p:blipFill rotWithShape="1">
            <a:blip r:embed="rId7">
              <a:alphaModFix/>
            </a:blip>
            <a:srcRect l="69" r="79"/>
            <a:stretch/>
          </p:blipFill>
          <p:spPr>
            <a:xfrm>
              <a:off x="2883984" y="2302105"/>
              <a:ext cx="3068423" cy="1726001"/>
            </a:xfrm>
            <a:prstGeom prst="rect">
              <a:avLst/>
            </a:prstGeom>
            <a:noFill/>
            <a:ln w="76200" cap="flat" cmpd="sng">
              <a:solidFill>
                <a:schemeClr val="lt2"/>
              </a:solidFill>
              <a:prstDash val="solid"/>
              <a:round/>
              <a:headEnd type="none" w="sm" len="sm"/>
              <a:tailEnd type="none" w="sm" len="sm"/>
            </a:ln>
          </p:spPr>
        </p:pic>
        <p:pic>
          <p:nvPicPr>
            <p:cNvPr id="3" name="Picture 2">
              <a:extLst>
                <a:ext uri="{FF2B5EF4-FFF2-40B4-BE49-F238E27FC236}">
                  <a16:creationId xmlns:a16="http://schemas.microsoft.com/office/drawing/2014/main" id="{BF830FFD-4E4D-44A9-1E44-F7E5DA2D78F8}"/>
                </a:ext>
              </a:extLst>
            </p:cNvPr>
            <p:cNvPicPr>
              <a:picLocks noChangeAspect="1"/>
            </p:cNvPicPr>
            <p:nvPr/>
          </p:nvPicPr>
          <p:blipFill>
            <a:blip r:embed="rId8"/>
            <a:stretch>
              <a:fillRect/>
            </a:stretch>
          </p:blipFill>
          <p:spPr>
            <a:xfrm>
              <a:off x="2974081" y="2414004"/>
              <a:ext cx="2978326" cy="150220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repeatCount="3000" fill="hold" grpId="0" nodeType="withEffect">
                                  <p:stCondLst>
                                    <p:cond delay="0"/>
                                  </p:stCondLst>
                                  <p:childTnLst>
                                    <p:animClr clrSpc="hsl" dir="cw">
                                      <p:cBhvr override="childStyle">
                                        <p:cTn id="6" dur="1000" fill="hold"/>
                                        <p:tgtEl>
                                          <p:spTgt spid="390"/>
                                        </p:tgtEl>
                                        <p:attrNameLst>
                                          <p:attrName>style.color</p:attrName>
                                        </p:attrNameLst>
                                      </p:cBhvr>
                                      <p:by>
                                        <p:hsl h="0" s="-70588" l="0"/>
                                      </p:by>
                                    </p:animClr>
                                    <p:animClr clrSpc="hsl" dir="cw">
                                      <p:cBhvr>
                                        <p:cTn id="7" dur="1000" fill="hold"/>
                                        <p:tgtEl>
                                          <p:spTgt spid="390"/>
                                        </p:tgtEl>
                                        <p:attrNameLst>
                                          <p:attrName>fillcolor</p:attrName>
                                        </p:attrNameLst>
                                      </p:cBhvr>
                                      <p:by>
                                        <p:hsl h="0" s="-70588" l="0"/>
                                      </p:by>
                                    </p:animClr>
                                    <p:animClr clrSpc="hsl" dir="cw">
                                      <p:cBhvr>
                                        <p:cTn id="8" dur="1000" fill="hold"/>
                                        <p:tgtEl>
                                          <p:spTgt spid="390"/>
                                        </p:tgtEl>
                                        <p:attrNameLst>
                                          <p:attrName>stroke.color</p:attrName>
                                        </p:attrNameLst>
                                      </p:cBhvr>
                                      <p:by>
                                        <p:hsl h="0" s="-70588" l="0"/>
                                      </p:by>
                                    </p:animClr>
                                    <p:set>
                                      <p:cBhvr>
                                        <p:cTn id="9" dur="1000" fill="hold"/>
                                        <p:tgtEl>
                                          <p:spTgt spid="39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41563" y="-37420"/>
            <a:ext cx="2601031" cy="260103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0" y="4695360"/>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047914"/>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0" y="3146032"/>
            <a:ext cx="9144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494929" y="2688208"/>
            <a:ext cx="8154143" cy="93895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023191" y="2819832"/>
            <a:ext cx="7037773" cy="707886"/>
          </a:xfrm>
          <a:prstGeom prst="rect">
            <a:avLst/>
          </a:prstGeom>
          <a:noFill/>
        </p:spPr>
        <p:txBody>
          <a:bodyPr wrap="square" rtlCol="0">
            <a:spAutoFit/>
          </a:bodyPr>
          <a:lstStyle/>
          <a:p>
            <a:pPr algn="ctr" defTabSz="685800">
              <a:buClrTx/>
            </a:pPr>
            <a:r>
              <a:rPr lang="vi-VN" sz="2000" kern="1200" dirty="0">
                <a:solidFill>
                  <a:prstClr val="white"/>
                </a:solidFill>
                <a:latin typeface="Times New Roman" panose="02020603050405020304" pitchFamily="18" charset="0"/>
                <a:cs typeface="Times New Roman" panose="02020603050405020304" pitchFamily="18" charset="0"/>
              </a:rPr>
              <a:t>Để khích lệ tinh thần chiến đấu của quân sĩ, làm suy yếu ý chí của quân Tống Lý Thường Kiệt đã làm gì?</a:t>
            </a:r>
            <a:endParaRPr lang="en-US" sz="2000" kern="1200" dirty="0">
              <a:solidFill>
                <a:prstClr val="white"/>
              </a:solidFill>
              <a:latin typeface="Times New Roman" panose="02020603050405020304" pitchFamily="18" charset="0"/>
              <a:cs typeface="Times New Roman" panose="02020603050405020304" pitchFamily="18" charset="0"/>
            </a:endParaRPr>
          </a:p>
        </p:txBody>
      </p:sp>
      <p:sp>
        <p:nvSpPr>
          <p:cNvPr id="15" name="bang d">
            <a:extLst>
              <a:ext uri="{FF2B5EF4-FFF2-40B4-BE49-F238E27FC236}">
                <a16:creationId xmlns:a16="http://schemas.microsoft.com/office/drawing/2014/main" id="{D0E6AFB4-275F-4728-9A13-27E00F9EA3A2}"/>
              </a:ext>
            </a:extLst>
          </p:cNvPr>
          <p:cNvSpPr/>
          <p:nvPr/>
        </p:nvSpPr>
        <p:spPr>
          <a:xfrm flipH="1">
            <a:off x="4601922" y="4468667"/>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lgn="ctr" defTabSz="685800">
              <a:buClr>
                <a:prstClr val="white"/>
              </a:buClr>
              <a:buFont typeface="Wingdings" panose="05000000000000000000" pitchFamily="2" charset="2"/>
              <a:buChar char="w"/>
              <a:defRPr/>
            </a:pPr>
            <a:endParaRPr lang="en-US" sz="1350" kern="1200">
              <a:solidFill>
                <a:prstClr val="white"/>
              </a:solidFill>
              <a:latin typeface="Calibri" panose="020F0502020204030204"/>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4601922" y="3821220"/>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lgn="ctr" defTabSz="685800">
              <a:buClr>
                <a:prstClr val="white"/>
              </a:buClr>
              <a:buFont typeface="Wingdings" panose="05000000000000000000" pitchFamily="2" charset="2"/>
              <a:buChar char="w"/>
              <a:defRPr/>
            </a:pPr>
            <a:endParaRPr lang="en-US" sz="1350" kern="1200">
              <a:solidFill>
                <a:prstClr val="white"/>
              </a:solidFill>
              <a:latin typeface="Calibri" panose="020F0502020204030204"/>
            </a:endParaRPr>
          </a:p>
        </p:txBody>
      </p:sp>
      <p:sp>
        <p:nvSpPr>
          <p:cNvPr id="25" name="cau hoi d">
            <a:extLst>
              <a:ext uri="{FF2B5EF4-FFF2-40B4-BE49-F238E27FC236}">
                <a16:creationId xmlns:a16="http://schemas.microsoft.com/office/drawing/2014/main" id="{9897B1B9-EB78-41AF-AC33-1E8F7714B11F}"/>
              </a:ext>
            </a:extLst>
          </p:cNvPr>
          <p:cNvSpPr txBox="1"/>
          <p:nvPr/>
        </p:nvSpPr>
        <p:spPr>
          <a:xfrm>
            <a:off x="4826679" y="4545318"/>
            <a:ext cx="3487814" cy="338554"/>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
            </a:pPr>
            <a:r>
              <a:rPr lang="en-US" sz="16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D. </a:t>
            </a:r>
            <a:r>
              <a:rPr lang="en-US" sz="1600" dirty="0" err="1">
                <a:solidFill>
                  <a:schemeClr val="bg1"/>
                </a:solidFill>
                <a:latin typeface="Times New Roman" panose="02020603050405020304" pitchFamily="18" charset="0"/>
                <a:cs typeface="Times New Roman" panose="02020603050405020304" pitchFamily="18" charset="0"/>
              </a:rPr>
              <a:t>Cả</a:t>
            </a:r>
            <a:r>
              <a:rPr lang="en-US" sz="1600" dirty="0">
                <a:solidFill>
                  <a:schemeClr val="bg1"/>
                </a:solidFill>
                <a:latin typeface="Times New Roman" panose="02020603050405020304" pitchFamily="18" charset="0"/>
                <a:cs typeface="Times New Roman" panose="02020603050405020304" pitchFamily="18" charset="0"/>
              </a:rPr>
              <a:t> 3 </a:t>
            </a:r>
            <a:r>
              <a:rPr lang="en-US" sz="1600" dirty="0" err="1">
                <a:solidFill>
                  <a:schemeClr val="bg1"/>
                </a:solidFill>
                <a:latin typeface="Times New Roman" panose="02020603050405020304" pitchFamily="18" charset="0"/>
                <a:cs typeface="Times New Roman" panose="02020603050405020304" pitchFamily="18" charset="0"/>
              </a:rPr>
              <a:t>ý</a:t>
            </a:r>
            <a:r>
              <a:rPr lang="en-US" sz="1600" dirty="0">
                <a:solidFill>
                  <a:schemeClr val="bg1"/>
                </a:solidFill>
                <a:latin typeface="Times New Roman" panose="02020603050405020304" pitchFamily="18" charset="0"/>
                <a:cs typeface="Times New Roman" panose="02020603050405020304" pitchFamily="18" charset="0"/>
              </a:rPr>
              <a:t> </a:t>
            </a:r>
            <a:r>
              <a:rPr lang="en-US" sz="1600" dirty="0" err="1">
                <a:solidFill>
                  <a:schemeClr val="bg1"/>
                </a:solidFill>
                <a:latin typeface="Times New Roman" panose="02020603050405020304" pitchFamily="18" charset="0"/>
                <a:cs typeface="Times New Roman" panose="02020603050405020304" pitchFamily="18" charset="0"/>
              </a:rPr>
              <a:t>trên</a:t>
            </a:r>
            <a:endParaRPr lang="en-US" sz="16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cau hoi b">
            <a:extLst>
              <a:ext uri="{FF2B5EF4-FFF2-40B4-BE49-F238E27FC236}">
                <a16:creationId xmlns:a16="http://schemas.microsoft.com/office/drawing/2014/main" id="{D96707EC-5A82-4050-B897-6DBAB63AC957}"/>
              </a:ext>
            </a:extLst>
          </p:cNvPr>
          <p:cNvSpPr txBox="1"/>
          <p:nvPr/>
        </p:nvSpPr>
        <p:spPr>
          <a:xfrm>
            <a:off x="4826679" y="3897871"/>
            <a:ext cx="3487814" cy="553998"/>
          </a:xfrm>
          <a:prstGeom prst="rect">
            <a:avLst/>
          </a:prstGeom>
          <a:noFill/>
        </p:spPr>
        <p:txBody>
          <a:bodyPr wrap="square" rtlCol="0">
            <a:spAutoFit/>
          </a:bodyPr>
          <a:lstStyle/>
          <a:p>
            <a:pPr defTabSz="685800">
              <a:buClr>
                <a:prstClr val="white"/>
              </a:buClr>
              <a:defRPr/>
            </a:pPr>
            <a:r>
              <a:rPr lang="en-US" sz="1500"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B.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Tập</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chung</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tiêu</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diệt</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nhanh</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quân</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Tống</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a:t>
            </a:r>
          </a:p>
          <a:p>
            <a:pPr marL="257175" indent="-257175" defTabSz="685800">
              <a:buClr>
                <a:prstClr val="white"/>
              </a:buClr>
              <a:buFont typeface="Wingdings" panose="05000000000000000000" pitchFamily="2" charset="2"/>
              <a:buChar char="w"/>
              <a:defRPr/>
            </a:pPr>
            <a:endPar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604749" y="3821221"/>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32" name="bang c">
            <a:extLst>
              <a:ext uri="{FF2B5EF4-FFF2-40B4-BE49-F238E27FC236}">
                <a16:creationId xmlns:a16="http://schemas.microsoft.com/office/drawing/2014/main" id="{A6F11D1C-4D08-4BAF-9A3D-4AC673B9036B}"/>
              </a:ext>
            </a:extLst>
          </p:cNvPr>
          <p:cNvSpPr/>
          <p:nvPr/>
        </p:nvSpPr>
        <p:spPr>
          <a:xfrm flipH="1">
            <a:off x="604749" y="4468667"/>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Calibri" panose="020F0502020204030204"/>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494929" y="3885325"/>
            <a:ext cx="3937331"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vi-VN"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  Sáng tác bài thơ thần “Nam quốc sơn hà”</a:t>
            </a:r>
          </a:p>
        </p:txBody>
      </p:sp>
      <p:sp>
        <p:nvSpPr>
          <p:cNvPr id="34" name="cau hoi c">
            <a:extLst>
              <a:ext uri="{FF2B5EF4-FFF2-40B4-BE49-F238E27FC236}">
                <a16:creationId xmlns:a16="http://schemas.microsoft.com/office/drawing/2014/main" id="{42A746A3-96B8-42A5-8EFA-A104DB6B2F69}"/>
              </a:ext>
            </a:extLst>
          </p:cNvPr>
          <p:cNvSpPr txBox="1"/>
          <p:nvPr/>
        </p:nvSpPr>
        <p:spPr>
          <a:xfrm>
            <a:off x="829507" y="4545318"/>
            <a:ext cx="3487814"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chemeClr val="bg1"/>
                </a:solidFill>
                <a:latin typeface="Calibri" panose="020F0502020204030204"/>
                <a:ea typeface="Tahoma" panose="020B0604030504040204" pitchFamily="34" charset="0"/>
                <a:cs typeface="Tahoma" panose="020B0604030504040204" pitchFamily="34" charset="0"/>
              </a:rPr>
              <a:t>C. </a:t>
            </a:r>
            <a:r>
              <a:rPr lang="vi-VN" sz="1500" kern="1200" dirty="0">
                <a:solidFill>
                  <a:schemeClr val="bg1"/>
                </a:solidFill>
                <a:latin typeface="Calibri" panose="020F0502020204030204"/>
                <a:ea typeface="Tahoma" panose="020B0604030504040204" pitchFamily="34" charset="0"/>
                <a:cs typeface="Tahoma" panose="020B0604030504040204" pitchFamily="34" charset="0"/>
              </a:rPr>
              <a:t>. Ban thưởng cho quân lính.</a:t>
            </a:r>
            <a:endParaRPr lang="en-US" sz="1500" kern="1200" dirty="0">
              <a:solidFill>
                <a:schemeClr val="bg1"/>
              </a:solidFill>
              <a:latin typeface="Calibri" panose="020F0502020204030204"/>
              <a:ea typeface="Tahoma" panose="020B0604030504040204" pitchFamily="34" charset="0"/>
              <a:cs typeface="Tahoma" panose="020B0604030504040204" pitchFamily="34" charset="0"/>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144001" y="647895"/>
            <a:ext cx="365522" cy="365522"/>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9144001" y="1109020"/>
            <a:ext cx="365522" cy="365522"/>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152179" y="1555617"/>
            <a:ext cx="365522" cy="365522"/>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9152179" y="1972809"/>
            <a:ext cx="365522" cy="365522"/>
          </a:xfrm>
          <a:prstGeom prst="rect">
            <a:avLst/>
          </a:prstGeom>
        </p:spPr>
      </p:pic>
    </p:spTree>
    <p:extLst>
      <p:ext uri="{BB962C8B-B14F-4D97-AF65-F5344CB8AC3E}">
        <p14:creationId xmlns:p14="http://schemas.microsoft.com/office/powerpoint/2010/main" val="346090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339" fill="hold"/>
                                        <p:tgtEl>
                                          <p:spTgt spid="38"/>
                                        </p:tgtEl>
                                      </p:cBhvr>
                                    </p:cmd>
                                  </p:childTnLst>
                                </p:cTn>
                              </p:par>
                              <p:par>
                                <p:cTn id="7" presetID="10"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8"/>
                </p:tgtEl>
              </p:cMediaNode>
            </p:audio>
            <p:seq concurrent="1" nextAc="seek">
              <p:cTn id="31" restart="whenNotActive" fill="hold" evtFilter="cancelBubble" nodeType="interactiveSeq">
                <p:stCondLst>
                  <p:cond evt="onClick" delay="0">
                    <p:tgtEl>
                      <p:spTgt spid="25"/>
                    </p:tgtEl>
                  </p:cond>
                </p:stCondLst>
                <p:endSync evt="end" delay="0">
                  <p:rtn val="all"/>
                </p:endSync>
                <p:childTnLst>
                  <p:par>
                    <p:cTn id="32" fill="hold">
                      <p:stCondLst>
                        <p:cond delay="0"/>
                      </p:stCondLst>
                      <p:childTnLst>
                        <p:par>
                          <p:cTn id="33" fill="hold">
                            <p:stCondLst>
                              <p:cond delay="0"/>
                            </p:stCondLst>
                            <p:childTnLst>
                              <p:par>
                                <p:cTn id="34" presetID="24" presetClass="emph" presetSubtype="0" fill="hold" grpId="1" nodeType="clickEffect">
                                  <p:stCondLst>
                                    <p:cond delay="0"/>
                                  </p:stCondLst>
                                  <p:childTnLst>
                                    <p:animClr clrSpc="hsl" dir="cw">
                                      <p:cBhvr override="childStyle">
                                        <p:cTn id="35" dur="500" fill="hold"/>
                                        <p:tgtEl>
                                          <p:spTgt spid="25"/>
                                        </p:tgtEl>
                                        <p:attrNameLst>
                                          <p:attrName>style.color</p:attrName>
                                        </p:attrNameLst>
                                      </p:cBhvr>
                                      <p:by>
                                        <p:hsl h="0" s="-12549" l="-25098"/>
                                      </p:by>
                                    </p:animClr>
                                    <p:animClr clrSpc="hsl" dir="cw">
                                      <p:cBhvr>
                                        <p:cTn id="36" dur="500" fill="hold"/>
                                        <p:tgtEl>
                                          <p:spTgt spid="25"/>
                                        </p:tgtEl>
                                        <p:attrNameLst>
                                          <p:attrName>fillcolor</p:attrName>
                                        </p:attrNameLst>
                                      </p:cBhvr>
                                      <p:by>
                                        <p:hsl h="0" s="-12549" l="-25098"/>
                                      </p:by>
                                    </p:animClr>
                                    <p:animClr clrSpc="hsl" dir="cw">
                                      <p:cBhvr>
                                        <p:cTn id="37" dur="500" fill="hold"/>
                                        <p:tgtEl>
                                          <p:spTgt spid="25"/>
                                        </p:tgtEl>
                                        <p:attrNameLst>
                                          <p:attrName>stroke.color</p:attrName>
                                        </p:attrNameLst>
                                      </p:cBhvr>
                                      <p:by>
                                        <p:hsl h="0" s="-12549" l="-25098"/>
                                      </p:by>
                                    </p:animClr>
                                    <p:set>
                                      <p:cBhvr>
                                        <p:cTn id="38" dur="500" fill="hold"/>
                                        <p:tgtEl>
                                          <p:spTgt spid="25"/>
                                        </p:tgtEl>
                                        <p:attrNameLst>
                                          <p:attrName>fill.type</p:attrName>
                                        </p:attrNameLst>
                                      </p:cBhvr>
                                      <p:to>
                                        <p:strVal val="solid"/>
                                      </p:to>
                                    </p:set>
                                  </p:childTnLst>
                                </p:cTn>
                              </p:par>
                              <p:par>
                                <p:cTn id="39" presetID="19" presetClass="emph" presetSubtype="0" fill="hold" grpId="0" nodeType="withEffect">
                                  <p:stCondLst>
                                    <p:cond delay="0"/>
                                  </p:stCondLst>
                                  <p:childTnLst>
                                    <p:animClr clrSpc="rgb" dir="cw">
                                      <p:cBhvr override="childStyle">
                                        <p:cTn id="40" dur="500" fill="hold"/>
                                        <p:tgtEl>
                                          <p:spTgt spid="15"/>
                                        </p:tgtEl>
                                        <p:attrNameLst>
                                          <p:attrName>style.color</p:attrName>
                                        </p:attrNameLst>
                                      </p:cBhvr>
                                      <p:to>
                                        <a:srgbClr val="FFC000"/>
                                      </p:to>
                                    </p:animClr>
                                    <p:animClr clrSpc="rgb" dir="cw">
                                      <p:cBhvr>
                                        <p:cTn id="41" dur="500" fill="hold"/>
                                        <p:tgtEl>
                                          <p:spTgt spid="15"/>
                                        </p:tgtEl>
                                        <p:attrNameLst>
                                          <p:attrName>fillcolor</p:attrName>
                                        </p:attrNameLst>
                                      </p:cBhvr>
                                      <p:to>
                                        <a:srgbClr val="FFC000"/>
                                      </p:to>
                                    </p:animClr>
                                    <p:set>
                                      <p:cBhvr>
                                        <p:cTn id="42" dur="500" fill="hold"/>
                                        <p:tgtEl>
                                          <p:spTgt spid="15"/>
                                        </p:tgtEl>
                                        <p:attrNameLst>
                                          <p:attrName>fill.type</p:attrName>
                                        </p:attrNameLst>
                                      </p:cBhvr>
                                      <p:to>
                                        <p:strVal val="solid"/>
                                      </p:to>
                                    </p:set>
                                    <p:set>
                                      <p:cBhvr>
                                        <p:cTn id="43" dur="500" fill="hold"/>
                                        <p:tgtEl>
                                          <p:spTgt spid="15"/>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20218" fill="hold"/>
                                        <p:tgtEl>
                                          <p:spTgt spid="39"/>
                                        </p:tgtEl>
                                      </p:cBhvr>
                                    </p:cmd>
                                  </p:childTnLst>
                                </p:cTn>
                              </p:par>
                              <p:par>
                                <p:cTn id="46" presetID="3" presetClass="mediacall" presetSubtype="0" fill="hold" nodeType="withEffect">
                                  <p:stCondLst>
                                    <p:cond delay="0"/>
                                  </p:stCondLst>
                                  <p:childTnLst>
                                    <p:cmd type="call" cmd="stop">
                                      <p:cBhvr>
                                        <p:cTn id="47" dur="1" fill="hold"/>
                                        <p:tgtEl>
                                          <p:spTgt spid="38"/>
                                        </p:tgtEl>
                                      </p:cBhvr>
                                    </p:cmd>
                                  </p:childTnLst>
                                </p:cTn>
                              </p:par>
                              <p:par>
                                <p:cTn id="48" presetID="19" presetClass="emph" presetSubtype="0" repeatCount="4000" fill="hold" grpId="1" nodeType="withEffect">
                                  <p:stCondLst>
                                    <p:cond delay="3000"/>
                                  </p:stCondLst>
                                  <p:childTnLst>
                                    <p:animClr clrSpc="rgb" dir="cw">
                                      <p:cBhvr override="childStyle">
                                        <p:cTn id="49" dur="500" fill="hold"/>
                                        <p:tgtEl>
                                          <p:spTgt spid="15"/>
                                        </p:tgtEl>
                                        <p:attrNameLst>
                                          <p:attrName>style.color</p:attrName>
                                        </p:attrNameLst>
                                      </p:cBhvr>
                                      <p:to>
                                        <a:srgbClr val="92D050"/>
                                      </p:to>
                                    </p:animClr>
                                    <p:animClr clrSpc="rgb" dir="cw">
                                      <p:cBhvr>
                                        <p:cTn id="50" dur="500" fill="hold"/>
                                        <p:tgtEl>
                                          <p:spTgt spid="15"/>
                                        </p:tgtEl>
                                        <p:attrNameLst>
                                          <p:attrName>fillcolor</p:attrName>
                                        </p:attrNameLst>
                                      </p:cBhvr>
                                      <p:to>
                                        <a:srgbClr val="92D050"/>
                                      </p:to>
                                    </p:animClr>
                                    <p:set>
                                      <p:cBhvr>
                                        <p:cTn id="51" dur="500" fill="hold"/>
                                        <p:tgtEl>
                                          <p:spTgt spid="15"/>
                                        </p:tgtEl>
                                        <p:attrNameLst>
                                          <p:attrName>fill.type</p:attrName>
                                        </p:attrNameLst>
                                      </p:cBhvr>
                                      <p:to>
                                        <p:strVal val="solid"/>
                                      </p:to>
                                    </p:set>
                                    <p:set>
                                      <p:cBhvr>
                                        <p:cTn id="52" dur="500" fill="hold"/>
                                        <p:tgtEl>
                                          <p:spTgt spid="15"/>
                                        </p:tgtEl>
                                        <p:attrNameLst>
                                          <p:attrName>fill.on</p:attrName>
                                        </p:attrNameLst>
                                      </p:cBhvr>
                                      <p:to>
                                        <p:strVal val="true"/>
                                      </p:to>
                                    </p:set>
                                  </p:childTnLst>
                                </p:cTn>
                              </p:par>
                              <p:par>
                                <p:cTn id="53" presetID="1" presetClass="mediacall" presetSubtype="0" fill="hold" nodeType="withEffect">
                                  <p:stCondLst>
                                    <p:cond delay="3000"/>
                                  </p:stCondLst>
                                  <p:childTnLst>
                                    <p:cmd type="call" cmd="playFrom(0.0)">
                                      <p:cBhvr>
                                        <p:cTn id="54" dur="7732" fill="hold"/>
                                        <p:tgtEl>
                                          <p:spTgt spid="40"/>
                                        </p:tgtEl>
                                      </p:cBhvr>
                                    </p:cmd>
                                  </p:childTnLst>
                                </p:cTn>
                              </p:par>
                              <p:par>
                                <p:cTn id="55" presetID="3" presetClass="mediacall" presetSubtype="0" fill="hold" nodeType="withEffect">
                                  <p:stCondLst>
                                    <p:cond delay="3000"/>
                                  </p:stCondLst>
                                  <p:childTnLst>
                                    <p:cmd type="call" cmd="stop">
                                      <p:cBhvr>
                                        <p:cTn id="56" dur="1" fill="hold"/>
                                        <p:tgtEl>
                                          <p:spTgt spid="39"/>
                                        </p:tgtEl>
                                      </p:cBhvr>
                                    </p:cmd>
                                  </p:childTnLst>
                                </p:cTn>
                              </p:par>
                              <p:par>
                                <p:cTn id="57" presetID="24" presetClass="emph" presetSubtype="0" fill="hold" grpId="2" nodeType="withEffect">
                                  <p:stCondLst>
                                    <p:cond delay="3000"/>
                                  </p:stCondLst>
                                  <p:childTnLst>
                                    <p:animClr clrSpc="hsl" dir="cw">
                                      <p:cBhvr override="childStyle">
                                        <p:cTn id="58" dur="500" fill="hold"/>
                                        <p:tgtEl>
                                          <p:spTgt spid="25"/>
                                        </p:tgtEl>
                                        <p:attrNameLst>
                                          <p:attrName>style.color</p:attrName>
                                        </p:attrNameLst>
                                      </p:cBhvr>
                                      <p:by>
                                        <p:hsl h="0" s="-12549" l="-25098"/>
                                      </p:by>
                                    </p:animClr>
                                    <p:animClr clrSpc="hsl" dir="cw">
                                      <p:cBhvr>
                                        <p:cTn id="59" dur="500" fill="hold"/>
                                        <p:tgtEl>
                                          <p:spTgt spid="25"/>
                                        </p:tgtEl>
                                        <p:attrNameLst>
                                          <p:attrName>fillcolor</p:attrName>
                                        </p:attrNameLst>
                                      </p:cBhvr>
                                      <p:by>
                                        <p:hsl h="0" s="-12549" l="-25098"/>
                                      </p:by>
                                    </p:animClr>
                                    <p:animClr clrSpc="hsl" dir="cw">
                                      <p:cBhvr>
                                        <p:cTn id="60" dur="500" fill="hold"/>
                                        <p:tgtEl>
                                          <p:spTgt spid="25"/>
                                        </p:tgtEl>
                                        <p:attrNameLst>
                                          <p:attrName>stroke.color</p:attrName>
                                        </p:attrNameLst>
                                      </p:cBhvr>
                                      <p:by>
                                        <p:hsl h="0" s="-12549" l="-25098"/>
                                      </p:by>
                                    </p:animClr>
                                    <p:set>
                                      <p:cBhvr>
                                        <p:cTn id="61"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2" restart="whenNotActive" fill="hold" evtFilter="cancelBubble" nodeType="interactiveSeq">
                <p:stCondLst>
                  <p:cond evt="onClick" delay="0">
                    <p:tgtEl>
                      <p:spTgt spid="33"/>
                    </p:tgtEl>
                  </p:cond>
                </p:stCondLst>
                <p:endSync evt="end" delay="0">
                  <p:rtn val="all"/>
                </p:endSync>
                <p:childTnLst>
                  <p:par>
                    <p:cTn id="63" fill="hold">
                      <p:stCondLst>
                        <p:cond delay="0"/>
                      </p:stCondLst>
                      <p:childTnLst>
                        <p:par>
                          <p:cTn id="64" fill="hold">
                            <p:stCondLst>
                              <p:cond delay="0"/>
                            </p:stCondLst>
                            <p:childTnLst>
                              <p:par>
                                <p:cTn id="65" presetID="24" presetClass="emph" presetSubtype="0" fill="hold" grpId="1" nodeType="clickEffect">
                                  <p:stCondLst>
                                    <p:cond delay="0"/>
                                  </p:stCondLst>
                                  <p:childTnLst>
                                    <p:animClr clrSpc="hsl" dir="cw">
                                      <p:cBhvr override="childStyle">
                                        <p:cTn id="66" dur="500" fill="hold"/>
                                        <p:tgtEl>
                                          <p:spTgt spid="33"/>
                                        </p:tgtEl>
                                        <p:attrNameLst>
                                          <p:attrName>style.color</p:attrName>
                                        </p:attrNameLst>
                                      </p:cBhvr>
                                      <p:by>
                                        <p:hsl h="0" s="-12549" l="-25098"/>
                                      </p:by>
                                    </p:animClr>
                                    <p:animClr clrSpc="hsl" dir="cw">
                                      <p:cBhvr>
                                        <p:cTn id="67" dur="500" fill="hold"/>
                                        <p:tgtEl>
                                          <p:spTgt spid="33"/>
                                        </p:tgtEl>
                                        <p:attrNameLst>
                                          <p:attrName>fillcolor</p:attrName>
                                        </p:attrNameLst>
                                      </p:cBhvr>
                                      <p:by>
                                        <p:hsl h="0" s="-12549" l="-25098"/>
                                      </p:by>
                                    </p:animClr>
                                    <p:animClr clrSpc="hsl" dir="cw">
                                      <p:cBhvr>
                                        <p:cTn id="68" dur="500" fill="hold"/>
                                        <p:tgtEl>
                                          <p:spTgt spid="33"/>
                                        </p:tgtEl>
                                        <p:attrNameLst>
                                          <p:attrName>stroke.color</p:attrName>
                                        </p:attrNameLst>
                                      </p:cBhvr>
                                      <p:by>
                                        <p:hsl h="0" s="-12549" l="-25098"/>
                                      </p:by>
                                    </p:animClr>
                                    <p:set>
                                      <p:cBhvr>
                                        <p:cTn id="69" dur="500" fill="hold"/>
                                        <p:tgtEl>
                                          <p:spTgt spid="33"/>
                                        </p:tgtEl>
                                        <p:attrNameLst>
                                          <p:attrName>fill.type</p:attrName>
                                        </p:attrNameLst>
                                      </p:cBhvr>
                                      <p:to>
                                        <p:strVal val="solid"/>
                                      </p:to>
                                    </p:set>
                                  </p:childTnLst>
                                </p:cTn>
                              </p:par>
                              <p:par>
                                <p:cTn id="70" presetID="19" presetClass="emph" presetSubtype="0" fill="hold" grpId="0" nodeType="withEffect">
                                  <p:stCondLst>
                                    <p:cond delay="0"/>
                                  </p:stCondLst>
                                  <p:childTnLst>
                                    <p:animClr clrSpc="rgb" dir="cw">
                                      <p:cBhvr override="childStyle">
                                        <p:cTn id="71" dur="500" fill="hold"/>
                                        <p:tgtEl>
                                          <p:spTgt spid="31"/>
                                        </p:tgtEl>
                                        <p:attrNameLst>
                                          <p:attrName>style.color</p:attrName>
                                        </p:attrNameLst>
                                      </p:cBhvr>
                                      <p:to>
                                        <a:srgbClr val="FFC000"/>
                                      </p:to>
                                    </p:animClr>
                                    <p:animClr clrSpc="rgb" dir="cw">
                                      <p:cBhvr>
                                        <p:cTn id="72" dur="500" fill="hold"/>
                                        <p:tgtEl>
                                          <p:spTgt spid="31"/>
                                        </p:tgtEl>
                                        <p:attrNameLst>
                                          <p:attrName>fillcolor</p:attrName>
                                        </p:attrNameLst>
                                      </p:cBhvr>
                                      <p:to>
                                        <a:srgbClr val="FFC000"/>
                                      </p:to>
                                    </p:animClr>
                                    <p:set>
                                      <p:cBhvr>
                                        <p:cTn id="73" dur="500" fill="hold"/>
                                        <p:tgtEl>
                                          <p:spTgt spid="31"/>
                                        </p:tgtEl>
                                        <p:attrNameLst>
                                          <p:attrName>fill.type</p:attrName>
                                        </p:attrNameLst>
                                      </p:cBhvr>
                                      <p:to>
                                        <p:strVal val="solid"/>
                                      </p:to>
                                    </p:set>
                                    <p:set>
                                      <p:cBhvr>
                                        <p:cTn id="74" dur="500" fill="hold"/>
                                        <p:tgtEl>
                                          <p:spTgt spid="31"/>
                                        </p:tgtEl>
                                        <p:attrNameLst>
                                          <p:attrName>fill.on</p:attrName>
                                        </p:attrNameLst>
                                      </p:cBhvr>
                                      <p:to>
                                        <p:strVal val="true"/>
                                      </p:to>
                                    </p:set>
                                  </p:childTnLst>
                                </p:cTn>
                              </p:par>
                              <p:par>
                                <p:cTn id="75" presetID="1" presetClass="mediacall" presetSubtype="0" fill="hold" nodeType="withEffect">
                                  <p:stCondLst>
                                    <p:cond delay="0"/>
                                  </p:stCondLst>
                                  <p:childTnLst>
                                    <p:cmd type="call" cmd="playFrom(0.0)">
                                      <p:cBhvr>
                                        <p:cTn id="76" dur="20218" fill="hold"/>
                                        <p:tgtEl>
                                          <p:spTgt spid="39"/>
                                        </p:tgtEl>
                                      </p:cBhvr>
                                    </p:cmd>
                                  </p:childTnLst>
                                </p:cTn>
                              </p:par>
                              <p:par>
                                <p:cTn id="77" presetID="3" presetClass="mediacall" presetSubtype="0" fill="hold" nodeType="withEffect">
                                  <p:stCondLst>
                                    <p:cond delay="0"/>
                                  </p:stCondLst>
                                  <p:childTnLst>
                                    <p:cmd type="call" cmd="stop">
                                      <p:cBhvr>
                                        <p:cTn id="78" dur="1" fill="hold"/>
                                        <p:tgtEl>
                                          <p:spTgt spid="38"/>
                                        </p:tgtEl>
                                      </p:cBhvr>
                                    </p:cmd>
                                  </p:childTnLst>
                                </p:cTn>
                              </p:par>
                              <p:par>
                                <p:cTn id="79" presetID="19" presetClass="emph" presetSubtype="0" fill="hold" grpId="1" nodeType="withEffect">
                                  <p:stCondLst>
                                    <p:cond delay="3000"/>
                                  </p:stCondLst>
                                  <p:childTnLst>
                                    <p:animClr clrSpc="rgb" dir="cw">
                                      <p:cBhvr override="childStyle">
                                        <p:cTn id="80" dur="500" fill="hold"/>
                                        <p:tgtEl>
                                          <p:spTgt spid="31"/>
                                        </p:tgtEl>
                                        <p:attrNameLst>
                                          <p:attrName>style.color</p:attrName>
                                        </p:attrNameLst>
                                      </p:cBhvr>
                                      <p:to>
                                        <a:srgbClr val="FF0000"/>
                                      </p:to>
                                    </p:animClr>
                                    <p:animClr clrSpc="rgb" dir="cw">
                                      <p:cBhvr>
                                        <p:cTn id="81" dur="500" fill="hold"/>
                                        <p:tgtEl>
                                          <p:spTgt spid="31"/>
                                        </p:tgtEl>
                                        <p:attrNameLst>
                                          <p:attrName>fillcolor</p:attrName>
                                        </p:attrNameLst>
                                      </p:cBhvr>
                                      <p:to>
                                        <a:srgbClr val="FF0000"/>
                                      </p:to>
                                    </p:animClr>
                                    <p:set>
                                      <p:cBhvr>
                                        <p:cTn id="82" dur="500" fill="hold"/>
                                        <p:tgtEl>
                                          <p:spTgt spid="31"/>
                                        </p:tgtEl>
                                        <p:attrNameLst>
                                          <p:attrName>fill.type</p:attrName>
                                        </p:attrNameLst>
                                      </p:cBhvr>
                                      <p:to>
                                        <p:strVal val="solid"/>
                                      </p:to>
                                    </p:set>
                                    <p:set>
                                      <p:cBhvr>
                                        <p:cTn id="83" dur="500" fill="hold"/>
                                        <p:tgtEl>
                                          <p:spTgt spid="31"/>
                                        </p:tgtEl>
                                        <p:attrNameLst>
                                          <p:attrName>fill.on</p:attrName>
                                        </p:attrNameLst>
                                      </p:cBhvr>
                                      <p:to>
                                        <p:strVal val="true"/>
                                      </p:to>
                                    </p:set>
                                  </p:childTnLst>
                                </p:cTn>
                              </p:par>
                              <p:par>
                                <p:cTn id="84" presetID="19" presetClass="emph" presetSubtype="0" repeatCount="4000" fill="hold" grpId="2" nodeType="withEffect">
                                  <p:stCondLst>
                                    <p:cond delay="3000"/>
                                  </p:stCondLst>
                                  <p:childTnLst>
                                    <p:animClr clrSpc="rgb" dir="cw">
                                      <p:cBhvr override="childStyle">
                                        <p:cTn id="85" dur="500" fill="hold"/>
                                        <p:tgtEl>
                                          <p:spTgt spid="15"/>
                                        </p:tgtEl>
                                        <p:attrNameLst>
                                          <p:attrName>style.color</p:attrName>
                                        </p:attrNameLst>
                                      </p:cBhvr>
                                      <p:to>
                                        <a:srgbClr val="92D050"/>
                                      </p:to>
                                    </p:animClr>
                                    <p:animClr clrSpc="rgb" dir="cw">
                                      <p:cBhvr>
                                        <p:cTn id="86" dur="500" fill="hold"/>
                                        <p:tgtEl>
                                          <p:spTgt spid="15"/>
                                        </p:tgtEl>
                                        <p:attrNameLst>
                                          <p:attrName>fillcolor</p:attrName>
                                        </p:attrNameLst>
                                      </p:cBhvr>
                                      <p:to>
                                        <a:srgbClr val="92D050"/>
                                      </p:to>
                                    </p:animClr>
                                    <p:set>
                                      <p:cBhvr>
                                        <p:cTn id="87" dur="500" fill="hold"/>
                                        <p:tgtEl>
                                          <p:spTgt spid="15"/>
                                        </p:tgtEl>
                                        <p:attrNameLst>
                                          <p:attrName>fill.type</p:attrName>
                                        </p:attrNameLst>
                                      </p:cBhvr>
                                      <p:to>
                                        <p:strVal val="solid"/>
                                      </p:to>
                                    </p:set>
                                    <p:set>
                                      <p:cBhvr>
                                        <p:cTn id="88" dur="500" fill="hold"/>
                                        <p:tgtEl>
                                          <p:spTgt spid="15"/>
                                        </p:tgtEl>
                                        <p:attrNameLst>
                                          <p:attrName>fill.on</p:attrName>
                                        </p:attrNameLst>
                                      </p:cBhvr>
                                      <p:to>
                                        <p:strVal val="true"/>
                                      </p:to>
                                    </p:set>
                                  </p:childTnLst>
                                </p:cTn>
                              </p:par>
                              <p:par>
                                <p:cTn id="89" presetID="1" presetClass="mediacall" presetSubtype="0" fill="hold" nodeType="withEffect">
                                  <p:stCondLst>
                                    <p:cond delay="3000"/>
                                  </p:stCondLst>
                                  <p:childTnLst>
                                    <p:cmd type="call" cmd="playFrom(0.0)">
                                      <p:cBhvr>
                                        <p:cTn id="90" dur="5903" fill="hold"/>
                                        <p:tgtEl>
                                          <p:spTgt spid="41"/>
                                        </p:tgtEl>
                                      </p:cBhvr>
                                    </p:cmd>
                                  </p:childTnLst>
                                </p:cTn>
                              </p:par>
                              <p:par>
                                <p:cTn id="91" presetID="3" presetClass="mediacall" presetSubtype="0" fill="hold" nodeType="withEffect">
                                  <p:stCondLst>
                                    <p:cond delay="3000"/>
                                  </p:stCondLst>
                                  <p:childTnLst>
                                    <p:cmd type="call" cmd="stop">
                                      <p:cBhvr>
                                        <p:cTn id="92" dur="1" fill="hold"/>
                                        <p:tgtEl>
                                          <p:spTgt spid="39"/>
                                        </p:tgtEl>
                                      </p:cBhvr>
                                    </p:cmd>
                                  </p:childTnLst>
                                </p:cTn>
                              </p:par>
                              <p:par>
                                <p:cTn id="93" presetID="30" presetClass="emph" presetSubtype="0" fill="hold" grpId="2" nodeType="withEffect">
                                  <p:stCondLst>
                                    <p:cond delay="3000"/>
                                  </p:stCondLst>
                                  <p:childTnLst>
                                    <p:animClr clrSpc="hsl" dir="cw">
                                      <p:cBhvr override="childStyle">
                                        <p:cTn id="94" dur="500" fill="hold"/>
                                        <p:tgtEl>
                                          <p:spTgt spid="33"/>
                                        </p:tgtEl>
                                        <p:attrNameLst>
                                          <p:attrName>style.color</p:attrName>
                                        </p:attrNameLst>
                                      </p:cBhvr>
                                      <p:by>
                                        <p:hsl h="0" s="12549" l="25098"/>
                                      </p:by>
                                    </p:animClr>
                                    <p:animClr clrSpc="hsl" dir="cw">
                                      <p:cBhvr>
                                        <p:cTn id="95" dur="500" fill="hold"/>
                                        <p:tgtEl>
                                          <p:spTgt spid="33"/>
                                        </p:tgtEl>
                                        <p:attrNameLst>
                                          <p:attrName>fillcolor</p:attrName>
                                        </p:attrNameLst>
                                      </p:cBhvr>
                                      <p:by>
                                        <p:hsl h="0" s="12549" l="25098"/>
                                      </p:by>
                                    </p:animClr>
                                    <p:animClr clrSpc="hsl" dir="cw">
                                      <p:cBhvr>
                                        <p:cTn id="96" dur="500" fill="hold"/>
                                        <p:tgtEl>
                                          <p:spTgt spid="33"/>
                                        </p:tgtEl>
                                        <p:attrNameLst>
                                          <p:attrName>stroke.color</p:attrName>
                                        </p:attrNameLst>
                                      </p:cBhvr>
                                      <p:by>
                                        <p:hsl h="0" s="12549" l="25098"/>
                                      </p:by>
                                    </p:animClr>
                                    <p:set>
                                      <p:cBhvr>
                                        <p:cTn id="97" dur="500" fill="hold"/>
                                        <p:tgtEl>
                                          <p:spTgt spid="33"/>
                                        </p:tgtEl>
                                        <p:attrNameLst>
                                          <p:attrName>fill.type</p:attrName>
                                        </p:attrNameLst>
                                      </p:cBhvr>
                                      <p:to>
                                        <p:strVal val="solid"/>
                                      </p:to>
                                    </p:set>
                                  </p:childTnLst>
                                </p:cTn>
                              </p:par>
                              <p:par>
                                <p:cTn id="98" presetID="24" presetClass="emph" presetSubtype="0" fill="hold" grpId="3" nodeType="withEffect">
                                  <p:stCondLst>
                                    <p:cond delay="3000"/>
                                  </p:stCondLst>
                                  <p:childTnLst>
                                    <p:animClr clrSpc="hsl" dir="cw">
                                      <p:cBhvr override="childStyle">
                                        <p:cTn id="99" dur="500" fill="hold"/>
                                        <p:tgtEl>
                                          <p:spTgt spid="25"/>
                                        </p:tgtEl>
                                        <p:attrNameLst>
                                          <p:attrName>style.color</p:attrName>
                                        </p:attrNameLst>
                                      </p:cBhvr>
                                      <p:by>
                                        <p:hsl h="0" s="-12549" l="-25098"/>
                                      </p:by>
                                    </p:animClr>
                                    <p:animClr clrSpc="hsl" dir="cw">
                                      <p:cBhvr>
                                        <p:cTn id="100" dur="500" fill="hold"/>
                                        <p:tgtEl>
                                          <p:spTgt spid="25"/>
                                        </p:tgtEl>
                                        <p:attrNameLst>
                                          <p:attrName>fillcolor</p:attrName>
                                        </p:attrNameLst>
                                      </p:cBhvr>
                                      <p:by>
                                        <p:hsl h="0" s="-12549" l="-25098"/>
                                      </p:by>
                                    </p:animClr>
                                    <p:animClr clrSpc="hsl" dir="cw">
                                      <p:cBhvr>
                                        <p:cTn id="101" dur="500" fill="hold"/>
                                        <p:tgtEl>
                                          <p:spTgt spid="25"/>
                                        </p:tgtEl>
                                        <p:attrNameLst>
                                          <p:attrName>stroke.color</p:attrName>
                                        </p:attrNameLst>
                                      </p:cBhvr>
                                      <p:by>
                                        <p:hsl h="0" s="-12549" l="-25098"/>
                                      </p:by>
                                    </p:animClr>
                                    <p:set>
                                      <p:cBhvr>
                                        <p:cTn id="102" dur="500" fill="hold"/>
                                        <p:tgtEl>
                                          <p:spTgt spid="25"/>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103" restart="whenNotActive" fill="hold" evtFilter="cancelBubble" nodeType="interactiveSeq">
                <p:stCondLst>
                  <p:cond evt="onClick" delay="0">
                    <p:tgtEl>
                      <p:spTgt spid="27"/>
                    </p:tgtEl>
                  </p:cond>
                </p:stCondLst>
                <p:endSync evt="end" delay="0">
                  <p:rtn val="all"/>
                </p:endSync>
                <p:childTnLst>
                  <p:par>
                    <p:cTn id="104" fill="hold">
                      <p:stCondLst>
                        <p:cond delay="0"/>
                      </p:stCondLst>
                      <p:childTnLst>
                        <p:par>
                          <p:cTn id="105" fill="hold">
                            <p:stCondLst>
                              <p:cond delay="0"/>
                            </p:stCondLst>
                            <p:childTnLst>
                              <p:par>
                                <p:cTn id="106" presetID="24" presetClass="emph" presetSubtype="0" fill="hold" grpId="1" nodeType="clickEffect">
                                  <p:stCondLst>
                                    <p:cond delay="0"/>
                                  </p:stCondLst>
                                  <p:childTnLst>
                                    <p:animClr clrSpc="hsl" dir="cw">
                                      <p:cBhvr override="childStyle">
                                        <p:cTn id="107" dur="500" fill="hold"/>
                                        <p:tgtEl>
                                          <p:spTgt spid="27"/>
                                        </p:tgtEl>
                                        <p:attrNameLst>
                                          <p:attrName>style.color</p:attrName>
                                        </p:attrNameLst>
                                      </p:cBhvr>
                                      <p:by>
                                        <p:hsl h="0" s="-12549" l="-25098"/>
                                      </p:by>
                                    </p:animClr>
                                    <p:animClr clrSpc="hsl" dir="cw">
                                      <p:cBhvr>
                                        <p:cTn id="108" dur="500" fill="hold"/>
                                        <p:tgtEl>
                                          <p:spTgt spid="27"/>
                                        </p:tgtEl>
                                        <p:attrNameLst>
                                          <p:attrName>fillcolor</p:attrName>
                                        </p:attrNameLst>
                                      </p:cBhvr>
                                      <p:by>
                                        <p:hsl h="0" s="-12549" l="-25098"/>
                                      </p:by>
                                    </p:animClr>
                                    <p:animClr clrSpc="hsl" dir="cw">
                                      <p:cBhvr>
                                        <p:cTn id="109" dur="500" fill="hold"/>
                                        <p:tgtEl>
                                          <p:spTgt spid="27"/>
                                        </p:tgtEl>
                                        <p:attrNameLst>
                                          <p:attrName>stroke.color</p:attrName>
                                        </p:attrNameLst>
                                      </p:cBhvr>
                                      <p:by>
                                        <p:hsl h="0" s="-12549" l="-25098"/>
                                      </p:by>
                                    </p:animClr>
                                    <p:set>
                                      <p:cBhvr>
                                        <p:cTn id="110" dur="500" fill="hold"/>
                                        <p:tgtEl>
                                          <p:spTgt spid="27"/>
                                        </p:tgtEl>
                                        <p:attrNameLst>
                                          <p:attrName>fill.type</p:attrName>
                                        </p:attrNameLst>
                                      </p:cBhvr>
                                      <p:to>
                                        <p:strVal val="solid"/>
                                      </p:to>
                                    </p:set>
                                  </p:childTnLst>
                                </p:cTn>
                              </p:par>
                              <p:par>
                                <p:cTn id="111" presetID="19" presetClass="emph" presetSubtype="0" fill="hold" grpId="0" nodeType="withEffect">
                                  <p:stCondLst>
                                    <p:cond delay="0"/>
                                  </p:stCondLst>
                                  <p:childTnLst>
                                    <p:animClr clrSpc="rgb" dir="cw">
                                      <p:cBhvr override="childStyle">
                                        <p:cTn id="112" dur="500" fill="hold"/>
                                        <p:tgtEl>
                                          <p:spTgt spid="16"/>
                                        </p:tgtEl>
                                        <p:attrNameLst>
                                          <p:attrName>style.color</p:attrName>
                                        </p:attrNameLst>
                                      </p:cBhvr>
                                      <p:to>
                                        <a:srgbClr val="FFC000"/>
                                      </p:to>
                                    </p:animClr>
                                    <p:animClr clrSpc="rgb" dir="cw">
                                      <p:cBhvr>
                                        <p:cTn id="113" dur="500" fill="hold"/>
                                        <p:tgtEl>
                                          <p:spTgt spid="16"/>
                                        </p:tgtEl>
                                        <p:attrNameLst>
                                          <p:attrName>fillcolor</p:attrName>
                                        </p:attrNameLst>
                                      </p:cBhvr>
                                      <p:to>
                                        <a:srgbClr val="FFC000"/>
                                      </p:to>
                                    </p:animClr>
                                    <p:set>
                                      <p:cBhvr>
                                        <p:cTn id="114" dur="500" fill="hold"/>
                                        <p:tgtEl>
                                          <p:spTgt spid="16"/>
                                        </p:tgtEl>
                                        <p:attrNameLst>
                                          <p:attrName>fill.type</p:attrName>
                                        </p:attrNameLst>
                                      </p:cBhvr>
                                      <p:to>
                                        <p:strVal val="solid"/>
                                      </p:to>
                                    </p:set>
                                    <p:set>
                                      <p:cBhvr>
                                        <p:cTn id="115" dur="500" fill="hold"/>
                                        <p:tgtEl>
                                          <p:spTgt spid="16"/>
                                        </p:tgtEl>
                                        <p:attrNameLst>
                                          <p:attrName>fill.on</p:attrName>
                                        </p:attrNameLst>
                                      </p:cBhvr>
                                      <p:to>
                                        <p:strVal val="true"/>
                                      </p:to>
                                    </p:set>
                                  </p:childTnLst>
                                </p:cTn>
                              </p:par>
                              <p:par>
                                <p:cTn id="116" presetID="1" presetClass="mediacall" presetSubtype="0" fill="hold" nodeType="withEffect">
                                  <p:stCondLst>
                                    <p:cond delay="0"/>
                                  </p:stCondLst>
                                  <p:childTnLst>
                                    <p:cmd type="call" cmd="playFrom(0.0)">
                                      <p:cBhvr>
                                        <p:cTn id="117" dur="20218" fill="hold"/>
                                        <p:tgtEl>
                                          <p:spTgt spid="39"/>
                                        </p:tgtEl>
                                      </p:cBhvr>
                                    </p:cmd>
                                  </p:childTnLst>
                                </p:cTn>
                              </p:par>
                              <p:par>
                                <p:cTn id="118" presetID="3" presetClass="mediacall" presetSubtype="0" fill="hold" nodeType="withEffect">
                                  <p:stCondLst>
                                    <p:cond delay="0"/>
                                  </p:stCondLst>
                                  <p:childTnLst>
                                    <p:cmd type="call" cmd="stop">
                                      <p:cBhvr>
                                        <p:cTn id="119" dur="1" fill="hold"/>
                                        <p:tgtEl>
                                          <p:spTgt spid="38"/>
                                        </p:tgtEl>
                                      </p:cBhvr>
                                    </p:cmd>
                                  </p:childTnLst>
                                </p:cTn>
                              </p:par>
                              <p:par>
                                <p:cTn id="120" presetID="19" presetClass="emph" presetSubtype="0" fill="hold" grpId="1" nodeType="withEffect">
                                  <p:stCondLst>
                                    <p:cond delay="3500"/>
                                  </p:stCondLst>
                                  <p:childTnLst>
                                    <p:animClr clrSpc="rgb" dir="cw">
                                      <p:cBhvr override="childStyle">
                                        <p:cTn id="121" dur="500" fill="hold"/>
                                        <p:tgtEl>
                                          <p:spTgt spid="16"/>
                                        </p:tgtEl>
                                        <p:attrNameLst>
                                          <p:attrName>style.color</p:attrName>
                                        </p:attrNameLst>
                                      </p:cBhvr>
                                      <p:to>
                                        <a:srgbClr val="FF0000"/>
                                      </p:to>
                                    </p:animClr>
                                    <p:animClr clrSpc="rgb" dir="cw">
                                      <p:cBhvr>
                                        <p:cTn id="122" dur="500" fill="hold"/>
                                        <p:tgtEl>
                                          <p:spTgt spid="16"/>
                                        </p:tgtEl>
                                        <p:attrNameLst>
                                          <p:attrName>fillcolor</p:attrName>
                                        </p:attrNameLst>
                                      </p:cBhvr>
                                      <p:to>
                                        <a:srgbClr val="FF0000"/>
                                      </p:to>
                                    </p:animClr>
                                    <p:set>
                                      <p:cBhvr>
                                        <p:cTn id="123" dur="500" fill="hold"/>
                                        <p:tgtEl>
                                          <p:spTgt spid="16"/>
                                        </p:tgtEl>
                                        <p:attrNameLst>
                                          <p:attrName>fill.type</p:attrName>
                                        </p:attrNameLst>
                                      </p:cBhvr>
                                      <p:to>
                                        <p:strVal val="solid"/>
                                      </p:to>
                                    </p:set>
                                    <p:set>
                                      <p:cBhvr>
                                        <p:cTn id="124" dur="500" fill="hold"/>
                                        <p:tgtEl>
                                          <p:spTgt spid="16"/>
                                        </p:tgtEl>
                                        <p:attrNameLst>
                                          <p:attrName>fill.on</p:attrName>
                                        </p:attrNameLst>
                                      </p:cBhvr>
                                      <p:to>
                                        <p:strVal val="true"/>
                                      </p:to>
                                    </p:set>
                                  </p:childTnLst>
                                </p:cTn>
                              </p:par>
                              <p:par>
                                <p:cTn id="125" presetID="19" presetClass="emph" presetSubtype="0" repeatCount="4000" fill="hold" grpId="3" nodeType="withEffect">
                                  <p:stCondLst>
                                    <p:cond delay="3500"/>
                                  </p:stCondLst>
                                  <p:childTnLst>
                                    <p:animClr clrSpc="rgb" dir="cw">
                                      <p:cBhvr override="childStyle">
                                        <p:cTn id="126" dur="500" fill="hold"/>
                                        <p:tgtEl>
                                          <p:spTgt spid="15"/>
                                        </p:tgtEl>
                                        <p:attrNameLst>
                                          <p:attrName>style.color</p:attrName>
                                        </p:attrNameLst>
                                      </p:cBhvr>
                                      <p:to>
                                        <a:srgbClr val="92D050"/>
                                      </p:to>
                                    </p:animClr>
                                    <p:animClr clrSpc="rgb" dir="cw">
                                      <p:cBhvr>
                                        <p:cTn id="127" dur="500" fill="hold"/>
                                        <p:tgtEl>
                                          <p:spTgt spid="15"/>
                                        </p:tgtEl>
                                        <p:attrNameLst>
                                          <p:attrName>fillcolor</p:attrName>
                                        </p:attrNameLst>
                                      </p:cBhvr>
                                      <p:to>
                                        <a:srgbClr val="92D050"/>
                                      </p:to>
                                    </p:animClr>
                                    <p:set>
                                      <p:cBhvr>
                                        <p:cTn id="128" dur="500" fill="hold"/>
                                        <p:tgtEl>
                                          <p:spTgt spid="15"/>
                                        </p:tgtEl>
                                        <p:attrNameLst>
                                          <p:attrName>fill.type</p:attrName>
                                        </p:attrNameLst>
                                      </p:cBhvr>
                                      <p:to>
                                        <p:strVal val="solid"/>
                                      </p:to>
                                    </p:set>
                                    <p:set>
                                      <p:cBhvr>
                                        <p:cTn id="129" dur="500" fill="hold"/>
                                        <p:tgtEl>
                                          <p:spTgt spid="15"/>
                                        </p:tgtEl>
                                        <p:attrNameLst>
                                          <p:attrName>fill.on</p:attrName>
                                        </p:attrNameLst>
                                      </p:cBhvr>
                                      <p:to>
                                        <p:strVal val="true"/>
                                      </p:to>
                                    </p:set>
                                  </p:childTnLst>
                                </p:cTn>
                              </p:par>
                              <p:par>
                                <p:cTn id="130" presetID="1" presetClass="mediacall" presetSubtype="0" fill="hold" nodeType="withEffect">
                                  <p:stCondLst>
                                    <p:cond delay="3500"/>
                                  </p:stCondLst>
                                  <p:childTnLst>
                                    <p:cmd type="call" cmd="playFrom(0.0)">
                                      <p:cBhvr>
                                        <p:cTn id="131" dur="5903" fill="hold"/>
                                        <p:tgtEl>
                                          <p:spTgt spid="41"/>
                                        </p:tgtEl>
                                      </p:cBhvr>
                                    </p:cmd>
                                  </p:childTnLst>
                                </p:cTn>
                              </p:par>
                              <p:par>
                                <p:cTn id="132" presetID="3" presetClass="mediacall" presetSubtype="0" fill="hold" nodeType="withEffect">
                                  <p:stCondLst>
                                    <p:cond delay="3500"/>
                                  </p:stCondLst>
                                  <p:childTnLst>
                                    <p:cmd type="call" cmd="stop">
                                      <p:cBhvr>
                                        <p:cTn id="133" dur="1" fill="hold"/>
                                        <p:tgtEl>
                                          <p:spTgt spid="39"/>
                                        </p:tgtEl>
                                      </p:cBhvr>
                                    </p:cmd>
                                  </p:childTnLst>
                                </p:cTn>
                              </p:par>
                              <p:par>
                                <p:cTn id="134" presetID="30" presetClass="emph" presetSubtype="0" fill="hold" grpId="2" nodeType="withEffect">
                                  <p:stCondLst>
                                    <p:cond delay="3500"/>
                                  </p:stCondLst>
                                  <p:childTnLst>
                                    <p:animClr clrSpc="hsl" dir="cw">
                                      <p:cBhvr override="childStyle">
                                        <p:cTn id="135" dur="500" fill="hold"/>
                                        <p:tgtEl>
                                          <p:spTgt spid="27"/>
                                        </p:tgtEl>
                                        <p:attrNameLst>
                                          <p:attrName>style.color</p:attrName>
                                        </p:attrNameLst>
                                      </p:cBhvr>
                                      <p:by>
                                        <p:hsl h="0" s="12549" l="25098"/>
                                      </p:by>
                                    </p:animClr>
                                    <p:animClr clrSpc="hsl" dir="cw">
                                      <p:cBhvr>
                                        <p:cTn id="136" dur="500" fill="hold"/>
                                        <p:tgtEl>
                                          <p:spTgt spid="27"/>
                                        </p:tgtEl>
                                        <p:attrNameLst>
                                          <p:attrName>fillcolor</p:attrName>
                                        </p:attrNameLst>
                                      </p:cBhvr>
                                      <p:by>
                                        <p:hsl h="0" s="12549" l="25098"/>
                                      </p:by>
                                    </p:animClr>
                                    <p:animClr clrSpc="hsl" dir="cw">
                                      <p:cBhvr>
                                        <p:cTn id="137" dur="500" fill="hold"/>
                                        <p:tgtEl>
                                          <p:spTgt spid="27"/>
                                        </p:tgtEl>
                                        <p:attrNameLst>
                                          <p:attrName>stroke.color</p:attrName>
                                        </p:attrNameLst>
                                      </p:cBhvr>
                                      <p:by>
                                        <p:hsl h="0" s="12549" l="25098"/>
                                      </p:by>
                                    </p:animClr>
                                    <p:set>
                                      <p:cBhvr>
                                        <p:cTn id="138" dur="500" fill="hold"/>
                                        <p:tgtEl>
                                          <p:spTgt spid="27"/>
                                        </p:tgtEl>
                                        <p:attrNameLst>
                                          <p:attrName>fill.type</p:attrName>
                                        </p:attrNameLst>
                                      </p:cBhvr>
                                      <p:to>
                                        <p:strVal val="solid"/>
                                      </p:to>
                                    </p:set>
                                  </p:childTnLst>
                                </p:cTn>
                              </p:par>
                              <p:par>
                                <p:cTn id="139" presetID="24" presetClass="emph" presetSubtype="0" fill="hold" grpId="4" nodeType="withEffect">
                                  <p:stCondLst>
                                    <p:cond delay="3500"/>
                                  </p:stCondLst>
                                  <p:childTnLst>
                                    <p:animClr clrSpc="hsl" dir="cw">
                                      <p:cBhvr override="childStyle">
                                        <p:cTn id="140" dur="500" fill="hold"/>
                                        <p:tgtEl>
                                          <p:spTgt spid="25"/>
                                        </p:tgtEl>
                                        <p:attrNameLst>
                                          <p:attrName>style.color</p:attrName>
                                        </p:attrNameLst>
                                      </p:cBhvr>
                                      <p:by>
                                        <p:hsl h="0" s="-12549" l="-25098"/>
                                      </p:by>
                                    </p:animClr>
                                    <p:animClr clrSpc="hsl" dir="cw">
                                      <p:cBhvr>
                                        <p:cTn id="141" dur="500" fill="hold"/>
                                        <p:tgtEl>
                                          <p:spTgt spid="25"/>
                                        </p:tgtEl>
                                        <p:attrNameLst>
                                          <p:attrName>fillcolor</p:attrName>
                                        </p:attrNameLst>
                                      </p:cBhvr>
                                      <p:by>
                                        <p:hsl h="0" s="-12549" l="-25098"/>
                                      </p:by>
                                    </p:animClr>
                                    <p:animClr clrSpc="hsl" dir="cw">
                                      <p:cBhvr>
                                        <p:cTn id="142" dur="500" fill="hold"/>
                                        <p:tgtEl>
                                          <p:spTgt spid="25"/>
                                        </p:tgtEl>
                                        <p:attrNameLst>
                                          <p:attrName>stroke.color</p:attrName>
                                        </p:attrNameLst>
                                      </p:cBhvr>
                                      <p:by>
                                        <p:hsl h="0" s="-12549" l="-25098"/>
                                      </p:by>
                                    </p:animClr>
                                    <p:set>
                                      <p:cBhvr>
                                        <p:cTn id="143" dur="500" fill="hold"/>
                                        <p:tgtEl>
                                          <p:spTgt spid="25"/>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44" restart="whenNotActive" fill="hold" evtFilter="cancelBubble" nodeType="interactiveSeq">
                <p:stCondLst>
                  <p:cond evt="onClick" delay="0">
                    <p:tgtEl>
                      <p:spTgt spid="34"/>
                    </p:tgtEl>
                  </p:cond>
                </p:stCondLst>
                <p:endSync evt="end" delay="0">
                  <p:rtn val="all"/>
                </p:endSync>
                <p:childTnLst>
                  <p:par>
                    <p:cTn id="145" fill="hold">
                      <p:stCondLst>
                        <p:cond delay="0"/>
                      </p:stCondLst>
                      <p:childTnLst>
                        <p:par>
                          <p:cTn id="146" fill="hold">
                            <p:stCondLst>
                              <p:cond delay="0"/>
                            </p:stCondLst>
                            <p:childTnLst>
                              <p:par>
                                <p:cTn id="147" presetID="24" presetClass="emph" presetSubtype="0" fill="hold" grpId="1" nodeType="clickEffect">
                                  <p:stCondLst>
                                    <p:cond delay="0"/>
                                  </p:stCondLst>
                                  <p:childTnLst>
                                    <p:animClr clrSpc="hsl" dir="cw">
                                      <p:cBhvr override="childStyle">
                                        <p:cTn id="148" dur="500" fill="hold"/>
                                        <p:tgtEl>
                                          <p:spTgt spid="34"/>
                                        </p:tgtEl>
                                        <p:attrNameLst>
                                          <p:attrName>style.color</p:attrName>
                                        </p:attrNameLst>
                                      </p:cBhvr>
                                      <p:by>
                                        <p:hsl h="0" s="-12549" l="-25098"/>
                                      </p:by>
                                    </p:animClr>
                                    <p:animClr clrSpc="hsl" dir="cw">
                                      <p:cBhvr>
                                        <p:cTn id="149" dur="500" fill="hold"/>
                                        <p:tgtEl>
                                          <p:spTgt spid="34"/>
                                        </p:tgtEl>
                                        <p:attrNameLst>
                                          <p:attrName>fillcolor</p:attrName>
                                        </p:attrNameLst>
                                      </p:cBhvr>
                                      <p:by>
                                        <p:hsl h="0" s="-12549" l="-25098"/>
                                      </p:by>
                                    </p:animClr>
                                    <p:animClr clrSpc="hsl" dir="cw">
                                      <p:cBhvr>
                                        <p:cTn id="150" dur="500" fill="hold"/>
                                        <p:tgtEl>
                                          <p:spTgt spid="34"/>
                                        </p:tgtEl>
                                        <p:attrNameLst>
                                          <p:attrName>stroke.color</p:attrName>
                                        </p:attrNameLst>
                                      </p:cBhvr>
                                      <p:by>
                                        <p:hsl h="0" s="-12549" l="-25098"/>
                                      </p:by>
                                    </p:animClr>
                                    <p:set>
                                      <p:cBhvr>
                                        <p:cTn id="151" dur="500" fill="hold"/>
                                        <p:tgtEl>
                                          <p:spTgt spid="34"/>
                                        </p:tgtEl>
                                        <p:attrNameLst>
                                          <p:attrName>fill.type</p:attrName>
                                        </p:attrNameLst>
                                      </p:cBhvr>
                                      <p:to>
                                        <p:strVal val="solid"/>
                                      </p:to>
                                    </p:set>
                                  </p:childTnLst>
                                </p:cTn>
                              </p:par>
                              <p:par>
                                <p:cTn id="152" presetID="19" presetClass="emph" presetSubtype="0" fill="hold" grpId="0" nodeType="withEffect">
                                  <p:stCondLst>
                                    <p:cond delay="0"/>
                                  </p:stCondLst>
                                  <p:childTnLst>
                                    <p:animClr clrSpc="rgb" dir="cw">
                                      <p:cBhvr override="childStyle">
                                        <p:cTn id="153" dur="500" fill="hold"/>
                                        <p:tgtEl>
                                          <p:spTgt spid="32"/>
                                        </p:tgtEl>
                                        <p:attrNameLst>
                                          <p:attrName>style.color</p:attrName>
                                        </p:attrNameLst>
                                      </p:cBhvr>
                                      <p:to>
                                        <a:schemeClr val="accent2"/>
                                      </p:to>
                                    </p:animClr>
                                    <p:animClr clrSpc="rgb" dir="cw">
                                      <p:cBhvr>
                                        <p:cTn id="154" dur="500" fill="hold"/>
                                        <p:tgtEl>
                                          <p:spTgt spid="32"/>
                                        </p:tgtEl>
                                        <p:attrNameLst>
                                          <p:attrName>fillcolor</p:attrName>
                                        </p:attrNameLst>
                                      </p:cBhvr>
                                      <p:to>
                                        <a:schemeClr val="accent2"/>
                                      </p:to>
                                    </p:animClr>
                                    <p:set>
                                      <p:cBhvr>
                                        <p:cTn id="155" dur="500" fill="hold"/>
                                        <p:tgtEl>
                                          <p:spTgt spid="32"/>
                                        </p:tgtEl>
                                        <p:attrNameLst>
                                          <p:attrName>fill.type</p:attrName>
                                        </p:attrNameLst>
                                      </p:cBhvr>
                                      <p:to>
                                        <p:strVal val="solid"/>
                                      </p:to>
                                    </p:set>
                                    <p:set>
                                      <p:cBhvr>
                                        <p:cTn id="156" dur="500" fill="hold"/>
                                        <p:tgtEl>
                                          <p:spTgt spid="32"/>
                                        </p:tgtEl>
                                        <p:attrNameLst>
                                          <p:attrName>fill.on</p:attrName>
                                        </p:attrNameLst>
                                      </p:cBhvr>
                                      <p:to>
                                        <p:strVal val="true"/>
                                      </p:to>
                                    </p:set>
                                  </p:childTnLst>
                                </p:cTn>
                              </p:par>
                              <p:par>
                                <p:cTn id="157" presetID="1" presetClass="mediacall" presetSubtype="0" fill="hold" nodeType="withEffect">
                                  <p:stCondLst>
                                    <p:cond delay="0"/>
                                  </p:stCondLst>
                                  <p:childTnLst>
                                    <p:cmd type="call" cmd="playFrom(0.0)">
                                      <p:cBhvr>
                                        <p:cTn id="158" dur="20218" fill="hold"/>
                                        <p:tgtEl>
                                          <p:spTgt spid="39"/>
                                        </p:tgtEl>
                                      </p:cBhvr>
                                    </p:cmd>
                                  </p:childTnLst>
                                </p:cTn>
                              </p:par>
                              <p:par>
                                <p:cTn id="159" presetID="3" presetClass="mediacall" presetSubtype="0" fill="hold" nodeType="withEffect">
                                  <p:stCondLst>
                                    <p:cond delay="0"/>
                                  </p:stCondLst>
                                  <p:childTnLst>
                                    <p:cmd type="call" cmd="stop">
                                      <p:cBhvr>
                                        <p:cTn id="160" dur="1" fill="hold"/>
                                        <p:tgtEl>
                                          <p:spTgt spid="38"/>
                                        </p:tgtEl>
                                      </p:cBhvr>
                                    </p:cmd>
                                  </p:childTnLst>
                                </p:cTn>
                              </p:par>
                              <p:par>
                                <p:cTn id="161" presetID="19" presetClass="emph" presetSubtype="0" fill="hold" grpId="1" nodeType="withEffect">
                                  <p:stCondLst>
                                    <p:cond delay="3000"/>
                                  </p:stCondLst>
                                  <p:childTnLst>
                                    <p:animClr clrSpc="rgb" dir="cw">
                                      <p:cBhvr override="childStyle">
                                        <p:cTn id="162" dur="500" fill="hold"/>
                                        <p:tgtEl>
                                          <p:spTgt spid="32"/>
                                        </p:tgtEl>
                                        <p:attrNameLst>
                                          <p:attrName>style.color</p:attrName>
                                        </p:attrNameLst>
                                      </p:cBhvr>
                                      <p:to>
                                        <a:srgbClr val="FF0000"/>
                                      </p:to>
                                    </p:animClr>
                                    <p:animClr clrSpc="rgb" dir="cw">
                                      <p:cBhvr>
                                        <p:cTn id="163" dur="500" fill="hold"/>
                                        <p:tgtEl>
                                          <p:spTgt spid="32"/>
                                        </p:tgtEl>
                                        <p:attrNameLst>
                                          <p:attrName>fillcolor</p:attrName>
                                        </p:attrNameLst>
                                      </p:cBhvr>
                                      <p:to>
                                        <a:srgbClr val="FF0000"/>
                                      </p:to>
                                    </p:animClr>
                                    <p:set>
                                      <p:cBhvr>
                                        <p:cTn id="164" dur="500" fill="hold"/>
                                        <p:tgtEl>
                                          <p:spTgt spid="32"/>
                                        </p:tgtEl>
                                        <p:attrNameLst>
                                          <p:attrName>fill.type</p:attrName>
                                        </p:attrNameLst>
                                      </p:cBhvr>
                                      <p:to>
                                        <p:strVal val="solid"/>
                                      </p:to>
                                    </p:set>
                                    <p:set>
                                      <p:cBhvr>
                                        <p:cTn id="165" dur="500" fill="hold"/>
                                        <p:tgtEl>
                                          <p:spTgt spid="32"/>
                                        </p:tgtEl>
                                        <p:attrNameLst>
                                          <p:attrName>fill.on</p:attrName>
                                        </p:attrNameLst>
                                      </p:cBhvr>
                                      <p:to>
                                        <p:strVal val="true"/>
                                      </p:to>
                                    </p:set>
                                  </p:childTnLst>
                                </p:cTn>
                              </p:par>
                              <p:par>
                                <p:cTn id="166" presetID="19" presetClass="emph" presetSubtype="0" repeatCount="4000" fill="hold" grpId="4" nodeType="withEffect">
                                  <p:stCondLst>
                                    <p:cond delay="3000"/>
                                  </p:stCondLst>
                                  <p:childTnLst>
                                    <p:animClr clrSpc="rgb" dir="cw">
                                      <p:cBhvr override="childStyle">
                                        <p:cTn id="167" dur="500" fill="hold"/>
                                        <p:tgtEl>
                                          <p:spTgt spid="15"/>
                                        </p:tgtEl>
                                        <p:attrNameLst>
                                          <p:attrName>style.color</p:attrName>
                                        </p:attrNameLst>
                                      </p:cBhvr>
                                      <p:to>
                                        <a:srgbClr val="92D050"/>
                                      </p:to>
                                    </p:animClr>
                                    <p:animClr clrSpc="rgb" dir="cw">
                                      <p:cBhvr>
                                        <p:cTn id="168" dur="500" fill="hold"/>
                                        <p:tgtEl>
                                          <p:spTgt spid="15"/>
                                        </p:tgtEl>
                                        <p:attrNameLst>
                                          <p:attrName>fillcolor</p:attrName>
                                        </p:attrNameLst>
                                      </p:cBhvr>
                                      <p:to>
                                        <a:srgbClr val="92D050"/>
                                      </p:to>
                                    </p:animClr>
                                    <p:set>
                                      <p:cBhvr>
                                        <p:cTn id="169" dur="500" fill="hold"/>
                                        <p:tgtEl>
                                          <p:spTgt spid="15"/>
                                        </p:tgtEl>
                                        <p:attrNameLst>
                                          <p:attrName>fill.type</p:attrName>
                                        </p:attrNameLst>
                                      </p:cBhvr>
                                      <p:to>
                                        <p:strVal val="solid"/>
                                      </p:to>
                                    </p:set>
                                    <p:set>
                                      <p:cBhvr>
                                        <p:cTn id="170" dur="500" fill="hold"/>
                                        <p:tgtEl>
                                          <p:spTgt spid="15"/>
                                        </p:tgtEl>
                                        <p:attrNameLst>
                                          <p:attrName>fill.on</p:attrName>
                                        </p:attrNameLst>
                                      </p:cBhvr>
                                      <p:to>
                                        <p:strVal val="true"/>
                                      </p:to>
                                    </p:set>
                                  </p:childTnLst>
                                </p:cTn>
                              </p:par>
                              <p:par>
                                <p:cTn id="171" presetID="1" presetClass="mediacall" presetSubtype="0" fill="hold" nodeType="withEffect">
                                  <p:stCondLst>
                                    <p:cond delay="3000"/>
                                  </p:stCondLst>
                                  <p:childTnLst>
                                    <p:cmd type="call" cmd="playFrom(0.0)">
                                      <p:cBhvr>
                                        <p:cTn id="172" dur="5903" fill="hold"/>
                                        <p:tgtEl>
                                          <p:spTgt spid="41"/>
                                        </p:tgtEl>
                                      </p:cBhvr>
                                    </p:cmd>
                                  </p:childTnLst>
                                </p:cTn>
                              </p:par>
                              <p:par>
                                <p:cTn id="173" presetID="3" presetClass="mediacall" presetSubtype="0" fill="hold" nodeType="withEffect">
                                  <p:stCondLst>
                                    <p:cond delay="3000"/>
                                  </p:stCondLst>
                                  <p:childTnLst>
                                    <p:cmd type="call" cmd="stop">
                                      <p:cBhvr>
                                        <p:cTn id="174" dur="1" fill="hold"/>
                                        <p:tgtEl>
                                          <p:spTgt spid="39"/>
                                        </p:tgtEl>
                                      </p:cBhvr>
                                    </p:cmd>
                                  </p:childTnLst>
                                </p:cTn>
                              </p:par>
                              <p:par>
                                <p:cTn id="175" presetID="30" presetClass="emph" presetSubtype="0" fill="hold" grpId="2" nodeType="withEffect">
                                  <p:stCondLst>
                                    <p:cond delay="3000"/>
                                  </p:stCondLst>
                                  <p:childTnLst>
                                    <p:animClr clrSpc="hsl" dir="cw">
                                      <p:cBhvr override="childStyle">
                                        <p:cTn id="176" dur="500" fill="hold"/>
                                        <p:tgtEl>
                                          <p:spTgt spid="34"/>
                                        </p:tgtEl>
                                        <p:attrNameLst>
                                          <p:attrName>style.color</p:attrName>
                                        </p:attrNameLst>
                                      </p:cBhvr>
                                      <p:by>
                                        <p:hsl h="0" s="12549" l="25098"/>
                                      </p:by>
                                    </p:animClr>
                                    <p:animClr clrSpc="hsl" dir="cw">
                                      <p:cBhvr>
                                        <p:cTn id="177" dur="500" fill="hold"/>
                                        <p:tgtEl>
                                          <p:spTgt spid="34"/>
                                        </p:tgtEl>
                                        <p:attrNameLst>
                                          <p:attrName>fillcolor</p:attrName>
                                        </p:attrNameLst>
                                      </p:cBhvr>
                                      <p:by>
                                        <p:hsl h="0" s="12549" l="25098"/>
                                      </p:by>
                                    </p:animClr>
                                    <p:animClr clrSpc="hsl" dir="cw">
                                      <p:cBhvr>
                                        <p:cTn id="178" dur="500" fill="hold"/>
                                        <p:tgtEl>
                                          <p:spTgt spid="34"/>
                                        </p:tgtEl>
                                        <p:attrNameLst>
                                          <p:attrName>stroke.color</p:attrName>
                                        </p:attrNameLst>
                                      </p:cBhvr>
                                      <p:by>
                                        <p:hsl h="0" s="12549" l="25098"/>
                                      </p:by>
                                    </p:animClr>
                                    <p:set>
                                      <p:cBhvr>
                                        <p:cTn id="179" dur="500" fill="hold"/>
                                        <p:tgtEl>
                                          <p:spTgt spid="34"/>
                                        </p:tgtEl>
                                        <p:attrNameLst>
                                          <p:attrName>fill.type</p:attrName>
                                        </p:attrNameLst>
                                      </p:cBhvr>
                                      <p:to>
                                        <p:strVal val="solid"/>
                                      </p:to>
                                    </p:set>
                                  </p:childTnLst>
                                </p:cTn>
                              </p:par>
                              <p:par>
                                <p:cTn id="180" presetID="24" presetClass="emph" presetSubtype="0" fill="hold" grpId="5" nodeType="withEffect">
                                  <p:stCondLst>
                                    <p:cond delay="3000"/>
                                  </p:stCondLst>
                                  <p:childTnLst>
                                    <p:animClr clrSpc="hsl" dir="cw">
                                      <p:cBhvr override="childStyle">
                                        <p:cTn id="181" dur="500" fill="hold"/>
                                        <p:tgtEl>
                                          <p:spTgt spid="25"/>
                                        </p:tgtEl>
                                        <p:attrNameLst>
                                          <p:attrName>style.color</p:attrName>
                                        </p:attrNameLst>
                                      </p:cBhvr>
                                      <p:by>
                                        <p:hsl h="0" s="-12549" l="-25098"/>
                                      </p:by>
                                    </p:animClr>
                                    <p:animClr clrSpc="hsl" dir="cw">
                                      <p:cBhvr>
                                        <p:cTn id="182" dur="500" fill="hold"/>
                                        <p:tgtEl>
                                          <p:spTgt spid="25"/>
                                        </p:tgtEl>
                                        <p:attrNameLst>
                                          <p:attrName>fillcolor</p:attrName>
                                        </p:attrNameLst>
                                      </p:cBhvr>
                                      <p:by>
                                        <p:hsl h="0" s="-12549" l="-25098"/>
                                      </p:by>
                                    </p:animClr>
                                    <p:animClr clrSpc="hsl" dir="cw">
                                      <p:cBhvr>
                                        <p:cTn id="183" dur="500" fill="hold"/>
                                        <p:tgtEl>
                                          <p:spTgt spid="25"/>
                                        </p:tgtEl>
                                        <p:attrNameLst>
                                          <p:attrName>stroke.color</p:attrName>
                                        </p:attrNameLst>
                                      </p:cBhvr>
                                      <p:by>
                                        <p:hsl h="0" s="-12549" l="-25098"/>
                                      </p:by>
                                    </p:animClr>
                                    <p:set>
                                      <p:cBhvr>
                                        <p:cTn id="184"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85" fill="hold" display="0">
                  <p:stCondLst>
                    <p:cond delay="indefinite"/>
                  </p:stCondLst>
                  <p:endCondLst>
                    <p:cond evt="onStopAudio" delay="0">
                      <p:tgtEl>
                        <p:sldTgt/>
                      </p:tgtEl>
                    </p:cond>
                  </p:endCondLst>
                </p:cTn>
                <p:tgtEl>
                  <p:spTgt spid="39"/>
                </p:tgtEl>
              </p:cMediaNode>
            </p:audio>
            <p:audio>
              <p:cMediaNode vol="80000">
                <p:cTn id="186" fill="hold" display="0">
                  <p:stCondLst>
                    <p:cond delay="indefinite"/>
                  </p:stCondLst>
                  <p:endCondLst>
                    <p:cond evt="onStopAudio" delay="0">
                      <p:tgtEl>
                        <p:sldTgt/>
                      </p:tgtEl>
                    </p:cond>
                  </p:endCondLst>
                </p:cTn>
                <p:tgtEl>
                  <p:spTgt spid="40"/>
                </p:tgtEl>
              </p:cMediaNode>
            </p:audio>
            <p:audio>
              <p:cMediaNode vol="80000">
                <p:cTn id="187"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5" grpId="2" animBg="1"/>
      <p:bldP spid="15" grpId="3" animBg="1"/>
      <p:bldP spid="15" grpId="4" animBg="1"/>
      <p:bldP spid="16" grpId="0" animBg="1"/>
      <p:bldP spid="16" grpId="1" animBg="1"/>
      <p:bldP spid="25" grpId="0"/>
      <p:bldP spid="25" grpId="1"/>
      <p:bldP spid="25" grpId="2"/>
      <p:bldP spid="25" grpId="3"/>
      <p:bldP spid="25" grpId="4"/>
      <p:bldP spid="25" grpId="5"/>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34294F01-75A2-47C6-8975-F699C21E23C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41563" y="-37420"/>
            <a:ext cx="2601031" cy="260103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0" y="4695360"/>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047914"/>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0" y="3146032"/>
            <a:ext cx="9144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494929" y="2688208"/>
            <a:ext cx="8154143" cy="93895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038688" y="2712410"/>
            <a:ext cx="7037773" cy="954107"/>
          </a:xfrm>
          <a:prstGeom prst="rect">
            <a:avLst/>
          </a:prstGeom>
          <a:noFill/>
        </p:spPr>
        <p:txBody>
          <a:bodyPr wrap="square" rtlCol="0">
            <a:spAutoFit/>
          </a:bodyPr>
          <a:lstStyle/>
          <a:p>
            <a:pPr algn="ctr" defTabSz="685800">
              <a:buClrTx/>
              <a:defRPr/>
            </a:pPr>
            <a:r>
              <a:rPr lang="vi-VN" sz="2800" kern="1200" dirty="0">
                <a:solidFill>
                  <a:prstClr val="white"/>
                </a:solidFill>
                <a:latin typeface="Times New Roman" panose="02020603050405020304" pitchFamily="18" charset="0"/>
                <a:ea typeface="+mn-ea"/>
                <a:cs typeface="Times New Roman" panose="02020603050405020304" pitchFamily="18" charset="0"/>
              </a:rPr>
              <a:t>Lý Thường Kiệt chủ động kết thúc chiến tranh bằng cách nào?</a:t>
            </a:r>
            <a:endParaRPr lang="en-US" sz="2800" kern="1200" dirty="0">
              <a:solidFill>
                <a:prstClr val="white"/>
              </a:solidFill>
              <a:latin typeface="Times New Roman" panose="02020603050405020304" pitchFamily="18" charset="0"/>
              <a:ea typeface="+mn-ea"/>
              <a:cs typeface="Times New Roman" panose="02020603050405020304" pitchFamily="18" charset="0"/>
            </a:endParaRPr>
          </a:p>
        </p:txBody>
      </p:sp>
      <p:sp>
        <p:nvSpPr>
          <p:cNvPr id="15" name="bang b">
            <a:extLst>
              <a:ext uri="{FF2B5EF4-FFF2-40B4-BE49-F238E27FC236}">
                <a16:creationId xmlns:a16="http://schemas.microsoft.com/office/drawing/2014/main" id="{D0E6AFB4-275F-4728-9A13-27E00F9EA3A2}"/>
              </a:ext>
            </a:extLst>
          </p:cNvPr>
          <p:cNvSpPr/>
          <p:nvPr/>
        </p:nvSpPr>
        <p:spPr>
          <a:xfrm flipH="1">
            <a:off x="4601922" y="3825437"/>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16" name="bang c">
            <a:extLst>
              <a:ext uri="{FF2B5EF4-FFF2-40B4-BE49-F238E27FC236}">
                <a16:creationId xmlns:a16="http://schemas.microsoft.com/office/drawing/2014/main" id="{CA2E0476-BE10-4768-BE1B-A9C0072703C2}"/>
              </a:ext>
            </a:extLst>
          </p:cNvPr>
          <p:cNvSpPr/>
          <p:nvPr/>
        </p:nvSpPr>
        <p:spPr>
          <a:xfrm flipH="1">
            <a:off x="604749" y="4468668"/>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25" name="cau hoi b">
            <a:extLst>
              <a:ext uri="{FF2B5EF4-FFF2-40B4-BE49-F238E27FC236}">
                <a16:creationId xmlns:a16="http://schemas.microsoft.com/office/drawing/2014/main" id="{9897B1B9-EB78-41AF-AC33-1E8F7714B11F}"/>
              </a:ext>
            </a:extLst>
          </p:cNvPr>
          <p:cNvSpPr txBox="1"/>
          <p:nvPr/>
        </p:nvSpPr>
        <p:spPr>
          <a:xfrm>
            <a:off x="4826679" y="3902088"/>
            <a:ext cx="3487814"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B. </a:t>
            </a:r>
            <a:r>
              <a:rPr lang="vi-VN"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Thương lượng, đề nghị giảng hòa.</a:t>
            </a:r>
            <a:endPar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cau hoi c">
            <a:extLst>
              <a:ext uri="{FF2B5EF4-FFF2-40B4-BE49-F238E27FC236}">
                <a16:creationId xmlns:a16="http://schemas.microsoft.com/office/drawing/2014/main" id="{D96707EC-5A82-4050-B897-6DBAB63AC957}"/>
              </a:ext>
            </a:extLst>
          </p:cNvPr>
          <p:cNvSpPr txBox="1"/>
          <p:nvPr/>
        </p:nvSpPr>
        <p:spPr>
          <a:xfrm>
            <a:off x="762600" y="4529040"/>
            <a:ext cx="3487814"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C. </a:t>
            </a:r>
            <a:r>
              <a:rPr lang="vi-VN"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Kí hòa ước, kết thúc chiến tranh</a:t>
            </a:r>
            <a:endPar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604749" y="3821221"/>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32" name="bang d">
            <a:extLst>
              <a:ext uri="{FF2B5EF4-FFF2-40B4-BE49-F238E27FC236}">
                <a16:creationId xmlns:a16="http://schemas.microsoft.com/office/drawing/2014/main" id="{A6F11D1C-4D08-4BAF-9A3D-4AC673B9036B}"/>
              </a:ext>
            </a:extLst>
          </p:cNvPr>
          <p:cNvSpPr/>
          <p:nvPr/>
        </p:nvSpPr>
        <p:spPr>
          <a:xfrm flipH="1">
            <a:off x="4601922" y="4468667"/>
            <a:ext cx="3937330" cy="55399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prstClr val="white"/>
              </a:solidFill>
              <a:latin typeface="Times New Roman" panose="02020603050405020304" pitchFamily="18" charset="0"/>
              <a:cs typeface="Times New Roman" panose="02020603050405020304" pitchFamily="18" charset="0"/>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379992" y="3882115"/>
            <a:ext cx="3937329"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A.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Tổng</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tiến</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công</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truy</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kích</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kẻ</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thù</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đến</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1500" kern="1200"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cùng</a:t>
            </a:r>
            <a:r>
              <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a:t>
            </a:r>
          </a:p>
        </p:txBody>
      </p:sp>
      <p:sp>
        <p:nvSpPr>
          <p:cNvPr id="34" name="cau hoi d">
            <a:extLst>
              <a:ext uri="{FF2B5EF4-FFF2-40B4-BE49-F238E27FC236}">
                <a16:creationId xmlns:a16="http://schemas.microsoft.com/office/drawing/2014/main" id="{42A746A3-96B8-42A5-8EFA-A104DB6B2F69}"/>
              </a:ext>
            </a:extLst>
          </p:cNvPr>
          <p:cNvSpPr txBox="1"/>
          <p:nvPr/>
        </p:nvSpPr>
        <p:spPr>
          <a:xfrm>
            <a:off x="4661766" y="4494849"/>
            <a:ext cx="3937329" cy="553998"/>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rgbClr val="FFC000"/>
                </a:solidFill>
                <a:latin typeface="Times New Roman" panose="02020603050405020304" pitchFamily="18" charset="0"/>
                <a:ea typeface="Tahoma" panose="020B0604030504040204" pitchFamily="34" charset="0"/>
                <a:cs typeface="Times New Roman" panose="02020603050405020304" pitchFamily="18" charset="0"/>
              </a:rPr>
              <a:t>D. </a:t>
            </a:r>
            <a:r>
              <a:rPr lang="vi-VN"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Đề nghị “giảng hòa”củng cố lực lượng, chờ thời cơ</a:t>
            </a:r>
            <a:endParaRPr lang="en-US" sz="1500"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144001" y="647895"/>
            <a:ext cx="365522" cy="365522"/>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9144001" y="1109020"/>
            <a:ext cx="365522" cy="365522"/>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152179" y="1555617"/>
            <a:ext cx="365522" cy="365522"/>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9152179" y="1972809"/>
            <a:ext cx="365522" cy="365522"/>
          </a:xfrm>
          <a:prstGeom prst="rect">
            <a:avLst/>
          </a:prstGeom>
        </p:spPr>
      </p:pic>
    </p:spTree>
    <p:extLst>
      <p:ext uri="{BB962C8B-B14F-4D97-AF65-F5344CB8AC3E}">
        <p14:creationId xmlns:p14="http://schemas.microsoft.com/office/powerpoint/2010/main" val="317070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339" fill="hold"/>
                                        <p:tgtEl>
                                          <p:spTgt spid="38"/>
                                        </p:tgtEl>
                                      </p:cBhvr>
                                    </p:cmd>
                                  </p:childTnLst>
                                </p:cTn>
                              </p:par>
                              <p:par>
                                <p:cTn id="7" presetID="10"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8"/>
                </p:tgtEl>
              </p:cMediaNode>
            </p:audio>
            <p:seq concurrent="1" nextAc="seek">
              <p:cTn id="31" restart="whenNotActive" fill="hold" evtFilter="cancelBubble" nodeType="interactiveSeq">
                <p:stCondLst>
                  <p:cond evt="onClick" delay="0">
                    <p:tgtEl>
                      <p:spTgt spid="25"/>
                    </p:tgtEl>
                  </p:cond>
                </p:stCondLst>
                <p:endSync evt="end" delay="0">
                  <p:rtn val="all"/>
                </p:endSync>
                <p:childTnLst>
                  <p:par>
                    <p:cTn id="32" fill="hold">
                      <p:stCondLst>
                        <p:cond delay="0"/>
                      </p:stCondLst>
                      <p:childTnLst>
                        <p:par>
                          <p:cTn id="33" fill="hold">
                            <p:stCondLst>
                              <p:cond delay="0"/>
                            </p:stCondLst>
                            <p:childTnLst>
                              <p:par>
                                <p:cTn id="34" presetID="24" presetClass="emph" presetSubtype="0" fill="hold" grpId="1" nodeType="clickEffect">
                                  <p:stCondLst>
                                    <p:cond delay="0"/>
                                  </p:stCondLst>
                                  <p:childTnLst>
                                    <p:animClr clrSpc="hsl" dir="cw">
                                      <p:cBhvr override="childStyle">
                                        <p:cTn id="35" dur="500" fill="hold"/>
                                        <p:tgtEl>
                                          <p:spTgt spid="25"/>
                                        </p:tgtEl>
                                        <p:attrNameLst>
                                          <p:attrName>style.color</p:attrName>
                                        </p:attrNameLst>
                                      </p:cBhvr>
                                      <p:by>
                                        <p:hsl h="0" s="-12549" l="-25098"/>
                                      </p:by>
                                    </p:animClr>
                                    <p:animClr clrSpc="hsl" dir="cw">
                                      <p:cBhvr>
                                        <p:cTn id="36" dur="500" fill="hold"/>
                                        <p:tgtEl>
                                          <p:spTgt spid="25"/>
                                        </p:tgtEl>
                                        <p:attrNameLst>
                                          <p:attrName>fillcolor</p:attrName>
                                        </p:attrNameLst>
                                      </p:cBhvr>
                                      <p:by>
                                        <p:hsl h="0" s="-12549" l="-25098"/>
                                      </p:by>
                                    </p:animClr>
                                    <p:animClr clrSpc="hsl" dir="cw">
                                      <p:cBhvr>
                                        <p:cTn id="37" dur="500" fill="hold"/>
                                        <p:tgtEl>
                                          <p:spTgt spid="25"/>
                                        </p:tgtEl>
                                        <p:attrNameLst>
                                          <p:attrName>stroke.color</p:attrName>
                                        </p:attrNameLst>
                                      </p:cBhvr>
                                      <p:by>
                                        <p:hsl h="0" s="-12549" l="-25098"/>
                                      </p:by>
                                    </p:animClr>
                                    <p:set>
                                      <p:cBhvr>
                                        <p:cTn id="38" dur="500" fill="hold"/>
                                        <p:tgtEl>
                                          <p:spTgt spid="25"/>
                                        </p:tgtEl>
                                        <p:attrNameLst>
                                          <p:attrName>fill.type</p:attrName>
                                        </p:attrNameLst>
                                      </p:cBhvr>
                                      <p:to>
                                        <p:strVal val="solid"/>
                                      </p:to>
                                    </p:set>
                                  </p:childTnLst>
                                </p:cTn>
                              </p:par>
                              <p:par>
                                <p:cTn id="39" presetID="19" presetClass="emph" presetSubtype="0" fill="hold" grpId="0" nodeType="withEffect">
                                  <p:stCondLst>
                                    <p:cond delay="0"/>
                                  </p:stCondLst>
                                  <p:childTnLst>
                                    <p:animClr clrSpc="rgb" dir="cw">
                                      <p:cBhvr override="childStyle">
                                        <p:cTn id="40" dur="500" fill="hold"/>
                                        <p:tgtEl>
                                          <p:spTgt spid="15"/>
                                        </p:tgtEl>
                                        <p:attrNameLst>
                                          <p:attrName>style.color</p:attrName>
                                        </p:attrNameLst>
                                      </p:cBhvr>
                                      <p:to>
                                        <a:srgbClr val="FFC000"/>
                                      </p:to>
                                    </p:animClr>
                                    <p:animClr clrSpc="rgb" dir="cw">
                                      <p:cBhvr>
                                        <p:cTn id="41" dur="500" fill="hold"/>
                                        <p:tgtEl>
                                          <p:spTgt spid="15"/>
                                        </p:tgtEl>
                                        <p:attrNameLst>
                                          <p:attrName>fillcolor</p:attrName>
                                        </p:attrNameLst>
                                      </p:cBhvr>
                                      <p:to>
                                        <a:srgbClr val="FFC000"/>
                                      </p:to>
                                    </p:animClr>
                                    <p:set>
                                      <p:cBhvr>
                                        <p:cTn id="42" dur="500" fill="hold"/>
                                        <p:tgtEl>
                                          <p:spTgt spid="15"/>
                                        </p:tgtEl>
                                        <p:attrNameLst>
                                          <p:attrName>fill.type</p:attrName>
                                        </p:attrNameLst>
                                      </p:cBhvr>
                                      <p:to>
                                        <p:strVal val="solid"/>
                                      </p:to>
                                    </p:set>
                                    <p:set>
                                      <p:cBhvr>
                                        <p:cTn id="43" dur="500" fill="hold"/>
                                        <p:tgtEl>
                                          <p:spTgt spid="15"/>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20218" fill="hold"/>
                                        <p:tgtEl>
                                          <p:spTgt spid="39"/>
                                        </p:tgtEl>
                                      </p:cBhvr>
                                    </p:cmd>
                                  </p:childTnLst>
                                </p:cTn>
                              </p:par>
                              <p:par>
                                <p:cTn id="46" presetID="3" presetClass="mediacall" presetSubtype="0" fill="hold" nodeType="withEffect">
                                  <p:stCondLst>
                                    <p:cond delay="0"/>
                                  </p:stCondLst>
                                  <p:childTnLst>
                                    <p:cmd type="call" cmd="stop">
                                      <p:cBhvr>
                                        <p:cTn id="47" dur="1" fill="hold"/>
                                        <p:tgtEl>
                                          <p:spTgt spid="38"/>
                                        </p:tgtEl>
                                      </p:cBhvr>
                                    </p:cmd>
                                  </p:childTnLst>
                                </p:cTn>
                              </p:par>
                              <p:par>
                                <p:cTn id="48" presetID="19" presetClass="emph" presetSubtype="0" repeatCount="4000" fill="hold" grpId="1" nodeType="withEffect">
                                  <p:stCondLst>
                                    <p:cond delay="3000"/>
                                  </p:stCondLst>
                                  <p:childTnLst>
                                    <p:animClr clrSpc="rgb" dir="cw">
                                      <p:cBhvr override="childStyle">
                                        <p:cTn id="49" dur="500" fill="hold"/>
                                        <p:tgtEl>
                                          <p:spTgt spid="15"/>
                                        </p:tgtEl>
                                        <p:attrNameLst>
                                          <p:attrName>style.color</p:attrName>
                                        </p:attrNameLst>
                                      </p:cBhvr>
                                      <p:to>
                                        <a:srgbClr val="92D050"/>
                                      </p:to>
                                    </p:animClr>
                                    <p:animClr clrSpc="rgb" dir="cw">
                                      <p:cBhvr>
                                        <p:cTn id="50" dur="500" fill="hold"/>
                                        <p:tgtEl>
                                          <p:spTgt spid="15"/>
                                        </p:tgtEl>
                                        <p:attrNameLst>
                                          <p:attrName>fillcolor</p:attrName>
                                        </p:attrNameLst>
                                      </p:cBhvr>
                                      <p:to>
                                        <a:srgbClr val="92D050"/>
                                      </p:to>
                                    </p:animClr>
                                    <p:set>
                                      <p:cBhvr>
                                        <p:cTn id="51" dur="500" fill="hold"/>
                                        <p:tgtEl>
                                          <p:spTgt spid="15"/>
                                        </p:tgtEl>
                                        <p:attrNameLst>
                                          <p:attrName>fill.type</p:attrName>
                                        </p:attrNameLst>
                                      </p:cBhvr>
                                      <p:to>
                                        <p:strVal val="solid"/>
                                      </p:to>
                                    </p:set>
                                    <p:set>
                                      <p:cBhvr>
                                        <p:cTn id="52" dur="500" fill="hold"/>
                                        <p:tgtEl>
                                          <p:spTgt spid="15"/>
                                        </p:tgtEl>
                                        <p:attrNameLst>
                                          <p:attrName>fill.on</p:attrName>
                                        </p:attrNameLst>
                                      </p:cBhvr>
                                      <p:to>
                                        <p:strVal val="true"/>
                                      </p:to>
                                    </p:set>
                                  </p:childTnLst>
                                </p:cTn>
                              </p:par>
                              <p:par>
                                <p:cTn id="53" presetID="1" presetClass="mediacall" presetSubtype="0" fill="hold" nodeType="withEffect">
                                  <p:stCondLst>
                                    <p:cond delay="3000"/>
                                  </p:stCondLst>
                                  <p:childTnLst>
                                    <p:cmd type="call" cmd="playFrom(0.0)">
                                      <p:cBhvr>
                                        <p:cTn id="54" dur="7732" fill="hold"/>
                                        <p:tgtEl>
                                          <p:spTgt spid="40"/>
                                        </p:tgtEl>
                                      </p:cBhvr>
                                    </p:cmd>
                                  </p:childTnLst>
                                </p:cTn>
                              </p:par>
                              <p:par>
                                <p:cTn id="55" presetID="3" presetClass="mediacall" presetSubtype="0" fill="hold" nodeType="withEffect">
                                  <p:stCondLst>
                                    <p:cond delay="3000"/>
                                  </p:stCondLst>
                                  <p:childTnLst>
                                    <p:cmd type="call" cmd="stop">
                                      <p:cBhvr>
                                        <p:cTn id="56" dur="1" fill="hold"/>
                                        <p:tgtEl>
                                          <p:spTgt spid="39"/>
                                        </p:tgtEl>
                                      </p:cBhvr>
                                    </p:cmd>
                                  </p:childTnLst>
                                </p:cTn>
                              </p:par>
                              <p:par>
                                <p:cTn id="57" presetID="24" presetClass="emph" presetSubtype="0" fill="hold" grpId="2" nodeType="withEffect">
                                  <p:stCondLst>
                                    <p:cond delay="3000"/>
                                  </p:stCondLst>
                                  <p:childTnLst>
                                    <p:animClr clrSpc="hsl" dir="cw">
                                      <p:cBhvr override="childStyle">
                                        <p:cTn id="58" dur="500" fill="hold"/>
                                        <p:tgtEl>
                                          <p:spTgt spid="25"/>
                                        </p:tgtEl>
                                        <p:attrNameLst>
                                          <p:attrName>style.color</p:attrName>
                                        </p:attrNameLst>
                                      </p:cBhvr>
                                      <p:by>
                                        <p:hsl h="0" s="-12549" l="-25098"/>
                                      </p:by>
                                    </p:animClr>
                                    <p:animClr clrSpc="hsl" dir="cw">
                                      <p:cBhvr>
                                        <p:cTn id="59" dur="500" fill="hold"/>
                                        <p:tgtEl>
                                          <p:spTgt spid="25"/>
                                        </p:tgtEl>
                                        <p:attrNameLst>
                                          <p:attrName>fillcolor</p:attrName>
                                        </p:attrNameLst>
                                      </p:cBhvr>
                                      <p:by>
                                        <p:hsl h="0" s="-12549" l="-25098"/>
                                      </p:by>
                                    </p:animClr>
                                    <p:animClr clrSpc="hsl" dir="cw">
                                      <p:cBhvr>
                                        <p:cTn id="60" dur="500" fill="hold"/>
                                        <p:tgtEl>
                                          <p:spTgt spid="25"/>
                                        </p:tgtEl>
                                        <p:attrNameLst>
                                          <p:attrName>stroke.color</p:attrName>
                                        </p:attrNameLst>
                                      </p:cBhvr>
                                      <p:by>
                                        <p:hsl h="0" s="-12549" l="-25098"/>
                                      </p:by>
                                    </p:animClr>
                                    <p:set>
                                      <p:cBhvr>
                                        <p:cTn id="61"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2" restart="whenNotActive" fill="hold" evtFilter="cancelBubble" nodeType="interactiveSeq">
                <p:stCondLst>
                  <p:cond evt="onClick" delay="0">
                    <p:tgtEl>
                      <p:spTgt spid="33"/>
                    </p:tgtEl>
                  </p:cond>
                </p:stCondLst>
                <p:endSync evt="end" delay="0">
                  <p:rtn val="all"/>
                </p:endSync>
                <p:childTnLst>
                  <p:par>
                    <p:cTn id="63" fill="hold">
                      <p:stCondLst>
                        <p:cond delay="0"/>
                      </p:stCondLst>
                      <p:childTnLst>
                        <p:par>
                          <p:cTn id="64" fill="hold">
                            <p:stCondLst>
                              <p:cond delay="0"/>
                            </p:stCondLst>
                            <p:childTnLst>
                              <p:par>
                                <p:cTn id="65" presetID="24" presetClass="emph" presetSubtype="0" fill="hold" grpId="1" nodeType="clickEffect">
                                  <p:stCondLst>
                                    <p:cond delay="0"/>
                                  </p:stCondLst>
                                  <p:childTnLst>
                                    <p:animClr clrSpc="hsl" dir="cw">
                                      <p:cBhvr override="childStyle">
                                        <p:cTn id="66" dur="500" fill="hold"/>
                                        <p:tgtEl>
                                          <p:spTgt spid="33"/>
                                        </p:tgtEl>
                                        <p:attrNameLst>
                                          <p:attrName>style.color</p:attrName>
                                        </p:attrNameLst>
                                      </p:cBhvr>
                                      <p:by>
                                        <p:hsl h="0" s="-12549" l="-25098"/>
                                      </p:by>
                                    </p:animClr>
                                    <p:animClr clrSpc="hsl" dir="cw">
                                      <p:cBhvr>
                                        <p:cTn id="67" dur="500" fill="hold"/>
                                        <p:tgtEl>
                                          <p:spTgt spid="33"/>
                                        </p:tgtEl>
                                        <p:attrNameLst>
                                          <p:attrName>fillcolor</p:attrName>
                                        </p:attrNameLst>
                                      </p:cBhvr>
                                      <p:by>
                                        <p:hsl h="0" s="-12549" l="-25098"/>
                                      </p:by>
                                    </p:animClr>
                                    <p:animClr clrSpc="hsl" dir="cw">
                                      <p:cBhvr>
                                        <p:cTn id="68" dur="500" fill="hold"/>
                                        <p:tgtEl>
                                          <p:spTgt spid="33"/>
                                        </p:tgtEl>
                                        <p:attrNameLst>
                                          <p:attrName>stroke.color</p:attrName>
                                        </p:attrNameLst>
                                      </p:cBhvr>
                                      <p:by>
                                        <p:hsl h="0" s="-12549" l="-25098"/>
                                      </p:by>
                                    </p:animClr>
                                    <p:set>
                                      <p:cBhvr>
                                        <p:cTn id="69" dur="500" fill="hold"/>
                                        <p:tgtEl>
                                          <p:spTgt spid="33"/>
                                        </p:tgtEl>
                                        <p:attrNameLst>
                                          <p:attrName>fill.type</p:attrName>
                                        </p:attrNameLst>
                                      </p:cBhvr>
                                      <p:to>
                                        <p:strVal val="solid"/>
                                      </p:to>
                                    </p:set>
                                  </p:childTnLst>
                                </p:cTn>
                              </p:par>
                              <p:par>
                                <p:cTn id="70" presetID="19" presetClass="emph" presetSubtype="0" fill="hold" grpId="0" nodeType="withEffect">
                                  <p:stCondLst>
                                    <p:cond delay="0"/>
                                  </p:stCondLst>
                                  <p:childTnLst>
                                    <p:animClr clrSpc="rgb" dir="cw">
                                      <p:cBhvr override="childStyle">
                                        <p:cTn id="71" dur="500" fill="hold"/>
                                        <p:tgtEl>
                                          <p:spTgt spid="31"/>
                                        </p:tgtEl>
                                        <p:attrNameLst>
                                          <p:attrName>style.color</p:attrName>
                                        </p:attrNameLst>
                                      </p:cBhvr>
                                      <p:to>
                                        <a:srgbClr val="FFC000"/>
                                      </p:to>
                                    </p:animClr>
                                    <p:animClr clrSpc="rgb" dir="cw">
                                      <p:cBhvr>
                                        <p:cTn id="72" dur="500" fill="hold"/>
                                        <p:tgtEl>
                                          <p:spTgt spid="31"/>
                                        </p:tgtEl>
                                        <p:attrNameLst>
                                          <p:attrName>fillcolor</p:attrName>
                                        </p:attrNameLst>
                                      </p:cBhvr>
                                      <p:to>
                                        <a:srgbClr val="FFC000"/>
                                      </p:to>
                                    </p:animClr>
                                    <p:set>
                                      <p:cBhvr>
                                        <p:cTn id="73" dur="500" fill="hold"/>
                                        <p:tgtEl>
                                          <p:spTgt spid="31"/>
                                        </p:tgtEl>
                                        <p:attrNameLst>
                                          <p:attrName>fill.type</p:attrName>
                                        </p:attrNameLst>
                                      </p:cBhvr>
                                      <p:to>
                                        <p:strVal val="solid"/>
                                      </p:to>
                                    </p:set>
                                    <p:set>
                                      <p:cBhvr>
                                        <p:cTn id="74" dur="500" fill="hold"/>
                                        <p:tgtEl>
                                          <p:spTgt spid="31"/>
                                        </p:tgtEl>
                                        <p:attrNameLst>
                                          <p:attrName>fill.on</p:attrName>
                                        </p:attrNameLst>
                                      </p:cBhvr>
                                      <p:to>
                                        <p:strVal val="true"/>
                                      </p:to>
                                    </p:set>
                                  </p:childTnLst>
                                </p:cTn>
                              </p:par>
                              <p:par>
                                <p:cTn id="75" presetID="1" presetClass="mediacall" presetSubtype="0" fill="hold" nodeType="withEffect">
                                  <p:stCondLst>
                                    <p:cond delay="0"/>
                                  </p:stCondLst>
                                  <p:childTnLst>
                                    <p:cmd type="call" cmd="playFrom(0.0)">
                                      <p:cBhvr>
                                        <p:cTn id="76" dur="20218" fill="hold"/>
                                        <p:tgtEl>
                                          <p:spTgt spid="39"/>
                                        </p:tgtEl>
                                      </p:cBhvr>
                                    </p:cmd>
                                  </p:childTnLst>
                                </p:cTn>
                              </p:par>
                              <p:par>
                                <p:cTn id="77" presetID="3" presetClass="mediacall" presetSubtype="0" fill="hold" nodeType="withEffect">
                                  <p:stCondLst>
                                    <p:cond delay="0"/>
                                  </p:stCondLst>
                                  <p:childTnLst>
                                    <p:cmd type="call" cmd="stop">
                                      <p:cBhvr>
                                        <p:cTn id="78" dur="1" fill="hold"/>
                                        <p:tgtEl>
                                          <p:spTgt spid="38"/>
                                        </p:tgtEl>
                                      </p:cBhvr>
                                    </p:cmd>
                                  </p:childTnLst>
                                </p:cTn>
                              </p:par>
                              <p:par>
                                <p:cTn id="79" presetID="19" presetClass="emph" presetSubtype="0" fill="hold" grpId="1" nodeType="withEffect">
                                  <p:stCondLst>
                                    <p:cond delay="3000"/>
                                  </p:stCondLst>
                                  <p:childTnLst>
                                    <p:animClr clrSpc="rgb" dir="cw">
                                      <p:cBhvr override="childStyle">
                                        <p:cTn id="80" dur="500" fill="hold"/>
                                        <p:tgtEl>
                                          <p:spTgt spid="31"/>
                                        </p:tgtEl>
                                        <p:attrNameLst>
                                          <p:attrName>style.color</p:attrName>
                                        </p:attrNameLst>
                                      </p:cBhvr>
                                      <p:to>
                                        <a:srgbClr val="FF0000"/>
                                      </p:to>
                                    </p:animClr>
                                    <p:animClr clrSpc="rgb" dir="cw">
                                      <p:cBhvr>
                                        <p:cTn id="81" dur="500" fill="hold"/>
                                        <p:tgtEl>
                                          <p:spTgt spid="31"/>
                                        </p:tgtEl>
                                        <p:attrNameLst>
                                          <p:attrName>fillcolor</p:attrName>
                                        </p:attrNameLst>
                                      </p:cBhvr>
                                      <p:to>
                                        <a:srgbClr val="FF0000"/>
                                      </p:to>
                                    </p:animClr>
                                    <p:set>
                                      <p:cBhvr>
                                        <p:cTn id="82" dur="500" fill="hold"/>
                                        <p:tgtEl>
                                          <p:spTgt spid="31"/>
                                        </p:tgtEl>
                                        <p:attrNameLst>
                                          <p:attrName>fill.type</p:attrName>
                                        </p:attrNameLst>
                                      </p:cBhvr>
                                      <p:to>
                                        <p:strVal val="solid"/>
                                      </p:to>
                                    </p:set>
                                    <p:set>
                                      <p:cBhvr>
                                        <p:cTn id="83" dur="500" fill="hold"/>
                                        <p:tgtEl>
                                          <p:spTgt spid="31"/>
                                        </p:tgtEl>
                                        <p:attrNameLst>
                                          <p:attrName>fill.on</p:attrName>
                                        </p:attrNameLst>
                                      </p:cBhvr>
                                      <p:to>
                                        <p:strVal val="true"/>
                                      </p:to>
                                    </p:set>
                                  </p:childTnLst>
                                </p:cTn>
                              </p:par>
                              <p:par>
                                <p:cTn id="84" presetID="19" presetClass="emph" presetSubtype="0" repeatCount="4000" fill="hold" grpId="2" nodeType="withEffect">
                                  <p:stCondLst>
                                    <p:cond delay="3000"/>
                                  </p:stCondLst>
                                  <p:childTnLst>
                                    <p:animClr clrSpc="rgb" dir="cw">
                                      <p:cBhvr override="childStyle">
                                        <p:cTn id="85" dur="500" fill="hold"/>
                                        <p:tgtEl>
                                          <p:spTgt spid="15"/>
                                        </p:tgtEl>
                                        <p:attrNameLst>
                                          <p:attrName>style.color</p:attrName>
                                        </p:attrNameLst>
                                      </p:cBhvr>
                                      <p:to>
                                        <a:srgbClr val="92D050"/>
                                      </p:to>
                                    </p:animClr>
                                    <p:animClr clrSpc="rgb" dir="cw">
                                      <p:cBhvr>
                                        <p:cTn id="86" dur="500" fill="hold"/>
                                        <p:tgtEl>
                                          <p:spTgt spid="15"/>
                                        </p:tgtEl>
                                        <p:attrNameLst>
                                          <p:attrName>fillcolor</p:attrName>
                                        </p:attrNameLst>
                                      </p:cBhvr>
                                      <p:to>
                                        <a:srgbClr val="92D050"/>
                                      </p:to>
                                    </p:animClr>
                                    <p:set>
                                      <p:cBhvr>
                                        <p:cTn id="87" dur="500" fill="hold"/>
                                        <p:tgtEl>
                                          <p:spTgt spid="15"/>
                                        </p:tgtEl>
                                        <p:attrNameLst>
                                          <p:attrName>fill.type</p:attrName>
                                        </p:attrNameLst>
                                      </p:cBhvr>
                                      <p:to>
                                        <p:strVal val="solid"/>
                                      </p:to>
                                    </p:set>
                                    <p:set>
                                      <p:cBhvr>
                                        <p:cTn id="88" dur="500" fill="hold"/>
                                        <p:tgtEl>
                                          <p:spTgt spid="15"/>
                                        </p:tgtEl>
                                        <p:attrNameLst>
                                          <p:attrName>fill.on</p:attrName>
                                        </p:attrNameLst>
                                      </p:cBhvr>
                                      <p:to>
                                        <p:strVal val="true"/>
                                      </p:to>
                                    </p:set>
                                  </p:childTnLst>
                                </p:cTn>
                              </p:par>
                              <p:par>
                                <p:cTn id="89" presetID="1" presetClass="mediacall" presetSubtype="0" fill="hold" nodeType="withEffect">
                                  <p:stCondLst>
                                    <p:cond delay="3000"/>
                                  </p:stCondLst>
                                  <p:childTnLst>
                                    <p:cmd type="call" cmd="playFrom(0.0)">
                                      <p:cBhvr>
                                        <p:cTn id="90" dur="5903" fill="hold"/>
                                        <p:tgtEl>
                                          <p:spTgt spid="41"/>
                                        </p:tgtEl>
                                      </p:cBhvr>
                                    </p:cmd>
                                  </p:childTnLst>
                                </p:cTn>
                              </p:par>
                              <p:par>
                                <p:cTn id="91" presetID="3" presetClass="mediacall" presetSubtype="0" fill="hold" nodeType="withEffect">
                                  <p:stCondLst>
                                    <p:cond delay="3000"/>
                                  </p:stCondLst>
                                  <p:childTnLst>
                                    <p:cmd type="call" cmd="stop">
                                      <p:cBhvr>
                                        <p:cTn id="92" dur="1" fill="hold"/>
                                        <p:tgtEl>
                                          <p:spTgt spid="39"/>
                                        </p:tgtEl>
                                      </p:cBhvr>
                                    </p:cmd>
                                  </p:childTnLst>
                                </p:cTn>
                              </p:par>
                              <p:par>
                                <p:cTn id="93" presetID="30" presetClass="emph" presetSubtype="0" fill="hold" grpId="2" nodeType="withEffect">
                                  <p:stCondLst>
                                    <p:cond delay="3000"/>
                                  </p:stCondLst>
                                  <p:childTnLst>
                                    <p:animClr clrSpc="hsl" dir="cw">
                                      <p:cBhvr override="childStyle">
                                        <p:cTn id="94" dur="500" fill="hold"/>
                                        <p:tgtEl>
                                          <p:spTgt spid="33"/>
                                        </p:tgtEl>
                                        <p:attrNameLst>
                                          <p:attrName>style.color</p:attrName>
                                        </p:attrNameLst>
                                      </p:cBhvr>
                                      <p:by>
                                        <p:hsl h="0" s="12549" l="25098"/>
                                      </p:by>
                                    </p:animClr>
                                    <p:animClr clrSpc="hsl" dir="cw">
                                      <p:cBhvr>
                                        <p:cTn id="95" dur="500" fill="hold"/>
                                        <p:tgtEl>
                                          <p:spTgt spid="33"/>
                                        </p:tgtEl>
                                        <p:attrNameLst>
                                          <p:attrName>fillcolor</p:attrName>
                                        </p:attrNameLst>
                                      </p:cBhvr>
                                      <p:by>
                                        <p:hsl h="0" s="12549" l="25098"/>
                                      </p:by>
                                    </p:animClr>
                                    <p:animClr clrSpc="hsl" dir="cw">
                                      <p:cBhvr>
                                        <p:cTn id="96" dur="500" fill="hold"/>
                                        <p:tgtEl>
                                          <p:spTgt spid="33"/>
                                        </p:tgtEl>
                                        <p:attrNameLst>
                                          <p:attrName>stroke.color</p:attrName>
                                        </p:attrNameLst>
                                      </p:cBhvr>
                                      <p:by>
                                        <p:hsl h="0" s="12549" l="25098"/>
                                      </p:by>
                                    </p:animClr>
                                    <p:set>
                                      <p:cBhvr>
                                        <p:cTn id="97" dur="500" fill="hold"/>
                                        <p:tgtEl>
                                          <p:spTgt spid="33"/>
                                        </p:tgtEl>
                                        <p:attrNameLst>
                                          <p:attrName>fill.type</p:attrName>
                                        </p:attrNameLst>
                                      </p:cBhvr>
                                      <p:to>
                                        <p:strVal val="solid"/>
                                      </p:to>
                                    </p:set>
                                  </p:childTnLst>
                                </p:cTn>
                              </p:par>
                              <p:par>
                                <p:cTn id="98" presetID="24" presetClass="emph" presetSubtype="0" fill="hold" grpId="3" nodeType="withEffect">
                                  <p:stCondLst>
                                    <p:cond delay="3000"/>
                                  </p:stCondLst>
                                  <p:childTnLst>
                                    <p:animClr clrSpc="hsl" dir="cw">
                                      <p:cBhvr override="childStyle">
                                        <p:cTn id="99" dur="500" fill="hold"/>
                                        <p:tgtEl>
                                          <p:spTgt spid="25"/>
                                        </p:tgtEl>
                                        <p:attrNameLst>
                                          <p:attrName>style.color</p:attrName>
                                        </p:attrNameLst>
                                      </p:cBhvr>
                                      <p:by>
                                        <p:hsl h="0" s="-12549" l="-25098"/>
                                      </p:by>
                                    </p:animClr>
                                    <p:animClr clrSpc="hsl" dir="cw">
                                      <p:cBhvr>
                                        <p:cTn id="100" dur="500" fill="hold"/>
                                        <p:tgtEl>
                                          <p:spTgt spid="25"/>
                                        </p:tgtEl>
                                        <p:attrNameLst>
                                          <p:attrName>fillcolor</p:attrName>
                                        </p:attrNameLst>
                                      </p:cBhvr>
                                      <p:by>
                                        <p:hsl h="0" s="-12549" l="-25098"/>
                                      </p:by>
                                    </p:animClr>
                                    <p:animClr clrSpc="hsl" dir="cw">
                                      <p:cBhvr>
                                        <p:cTn id="101" dur="500" fill="hold"/>
                                        <p:tgtEl>
                                          <p:spTgt spid="25"/>
                                        </p:tgtEl>
                                        <p:attrNameLst>
                                          <p:attrName>stroke.color</p:attrName>
                                        </p:attrNameLst>
                                      </p:cBhvr>
                                      <p:by>
                                        <p:hsl h="0" s="-12549" l="-25098"/>
                                      </p:by>
                                    </p:animClr>
                                    <p:set>
                                      <p:cBhvr>
                                        <p:cTn id="102" dur="500" fill="hold"/>
                                        <p:tgtEl>
                                          <p:spTgt spid="25"/>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103" restart="whenNotActive" fill="hold" evtFilter="cancelBubble" nodeType="interactiveSeq">
                <p:stCondLst>
                  <p:cond evt="onClick" delay="0">
                    <p:tgtEl>
                      <p:spTgt spid="27"/>
                    </p:tgtEl>
                  </p:cond>
                </p:stCondLst>
                <p:endSync evt="end" delay="0">
                  <p:rtn val="all"/>
                </p:endSync>
                <p:childTnLst>
                  <p:par>
                    <p:cTn id="104" fill="hold">
                      <p:stCondLst>
                        <p:cond delay="0"/>
                      </p:stCondLst>
                      <p:childTnLst>
                        <p:par>
                          <p:cTn id="105" fill="hold">
                            <p:stCondLst>
                              <p:cond delay="0"/>
                            </p:stCondLst>
                            <p:childTnLst>
                              <p:par>
                                <p:cTn id="106" presetID="24" presetClass="emph" presetSubtype="0" fill="hold" grpId="1" nodeType="clickEffect">
                                  <p:stCondLst>
                                    <p:cond delay="0"/>
                                  </p:stCondLst>
                                  <p:childTnLst>
                                    <p:animClr clrSpc="hsl" dir="cw">
                                      <p:cBhvr override="childStyle">
                                        <p:cTn id="107" dur="500" fill="hold"/>
                                        <p:tgtEl>
                                          <p:spTgt spid="27"/>
                                        </p:tgtEl>
                                        <p:attrNameLst>
                                          <p:attrName>style.color</p:attrName>
                                        </p:attrNameLst>
                                      </p:cBhvr>
                                      <p:by>
                                        <p:hsl h="0" s="-12549" l="-25098"/>
                                      </p:by>
                                    </p:animClr>
                                    <p:animClr clrSpc="hsl" dir="cw">
                                      <p:cBhvr>
                                        <p:cTn id="108" dur="500" fill="hold"/>
                                        <p:tgtEl>
                                          <p:spTgt spid="27"/>
                                        </p:tgtEl>
                                        <p:attrNameLst>
                                          <p:attrName>fillcolor</p:attrName>
                                        </p:attrNameLst>
                                      </p:cBhvr>
                                      <p:by>
                                        <p:hsl h="0" s="-12549" l="-25098"/>
                                      </p:by>
                                    </p:animClr>
                                    <p:animClr clrSpc="hsl" dir="cw">
                                      <p:cBhvr>
                                        <p:cTn id="109" dur="500" fill="hold"/>
                                        <p:tgtEl>
                                          <p:spTgt spid="27"/>
                                        </p:tgtEl>
                                        <p:attrNameLst>
                                          <p:attrName>stroke.color</p:attrName>
                                        </p:attrNameLst>
                                      </p:cBhvr>
                                      <p:by>
                                        <p:hsl h="0" s="-12549" l="-25098"/>
                                      </p:by>
                                    </p:animClr>
                                    <p:set>
                                      <p:cBhvr>
                                        <p:cTn id="110" dur="500" fill="hold"/>
                                        <p:tgtEl>
                                          <p:spTgt spid="27"/>
                                        </p:tgtEl>
                                        <p:attrNameLst>
                                          <p:attrName>fill.type</p:attrName>
                                        </p:attrNameLst>
                                      </p:cBhvr>
                                      <p:to>
                                        <p:strVal val="solid"/>
                                      </p:to>
                                    </p:set>
                                  </p:childTnLst>
                                </p:cTn>
                              </p:par>
                              <p:par>
                                <p:cTn id="111" presetID="19" presetClass="emph" presetSubtype="0" fill="hold" grpId="0" nodeType="withEffect">
                                  <p:stCondLst>
                                    <p:cond delay="0"/>
                                  </p:stCondLst>
                                  <p:childTnLst>
                                    <p:animClr clrSpc="rgb" dir="cw">
                                      <p:cBhvr override="childStyle">
                                        <p:cTn id="112" dur="500" fill="hold"/>
                                        <p:tgtEl>
                                          <p:spTgt spid="16"/>
                                        </p:tgtEl>
                                        <p:attrNameLst>
                                          <p:attrName>style.color</p:attrName>
                                        </p:attrNameLst>
                                      </p:cBhvr>
                                      <p:to>
                                        <a:srgbClr val="FFC000"/>
                                      </p:to>
                                    </p:animClr>
                                    <p:animClr clrSpc="rgb" dir="cw">
                                      <p:cBhvr>
                                        <p:cTn id="113" dur="500" fill="hold"/>
                                        <p:tgtEl>
                                          <p:spTgt spid="16"/>
                                        </p:tgtEl>
                                        <p:attrNameLst>
                                          <p:attrName>fillcolor</p:attrName>
                                        </p:attrNameLst>
                                      </p:cBhvr>
                                      <p:to>
                                        <a:srgbClr val="FFC000"/>
                                      </p:to>
                                    </p:animClr>
                                    <p:set>
                                      <p:cBhvr>
                                        <p:cTn id="114" dur="500" fill="hold"/>
                                        <p:tgtEl>
                                          <p:spTgt spid="16"/>
                                        </p:tgtEl>
                                        <p:attrNameLst>
                                          <p:attrName>fill.type</p:attrName>
                                        </p:attrNameLst>
                                      </p:cBhvr>
                                      <p:to>
                                        <p:strVal val="solid"/>
                                      </p:to>
                                    </p:set>
                                    <p:set>
                                      <p:cBhvr>
                                        <p:cTn id="115" dur="500" fill="hold"/>
                                        <p:tgtEl>
                                          <p:spTgt spid="16"/>
                                        </p:tgtEl>
                                        <p:attrNameLst>
                                          <p:attrName>fill.on</p:attrName>
                                        </p:attrNameLst>
                                      </p:cBhvr>
                                      <p:to>
                                        <p:strVal val="true"/>
                                      </p:to>
                                    </p:set>
                                  </p:childTnLst>
                                </p:cTn>
                              </p:par>
                              <p:par>
                                <p:cTn id="116" presetID="1" presetClass="mediacall" presetSubtype="0" fill="hold" nodeType="withEffect">
                                  <p:stCondLst>
                                    <p:cond delay="0"/>
                                  </p:stCondLst>
                                  <p:childTnLst>
                                    <p:cmd type="call" cmd="playFrom(0.0)">
                                      <p:cBhvr>
                                        <p:cTn id="117" dur="20218" fill="hold"/>
                                        <p:tgtEl>
                                          <p:spTgt spid="39"/>
                                        </p:tgtEl>
                                      </p:cBhvr>
                                    </p:cmd>
                                  </p:childTnLst>
                                </p:cTn>
                              </p:par>
                              <p:par>
                                <p:cTn id="118" presetID="3" presetClass="mediacall" presetSubtype="0" fill="hold" nodeType="withEffect">
                                  <p:stCondLst>
                                    <p:cond delay="0"/>
                                  </p:stCondLst>
                                  <p:childTnLst>
                                    <p:cmd type="call" cmd="stop">
                                      <p:cBhvr>
                                        <p:cTn id="119" dur="1" fill="hold"/>
                                        <p:tgtEl>
                                          <p:spTgt spid="38"/>
                                        </p:tgtEl>
                                      </p:cBhvr>
                                    </p:cmd>
                                  </p:childTnLst>
                                </p:cTn>
                              </p:par>
                              <p:par>
                                <p:cTn id="120" presetID="19" presetClass="emph" presetSubtype="0" fill="hold" grpId="1" nodeType="withEffect">
                                  <p:stCondLst>
                                    <p:cond delay="3500"/>
                                  </p:stCondLst>
                                  <p:childTnLst>
                                    <p:animClr clrSpc="rgb" dir="cw">
                                      <p:cBhvr override="childStyle">
                                        <p:cTn id="121" dur="500" fill="hold"/>
                                        <p:tgtEl>
                                          <p:spTgt spid="16"/>
                                        </p:tgtEl>
                                        <p:attrNameLst>
                                          <p:attrName>style.color</p:attrName>
                                        </p:attrNameLst>
                                      </p:cBhvr>
                                      <p:to>
                                        <a:srgbClr val="FF0000"/>
                                      </p:to>
                                    </p:animClr>
                                    <p:animClr clrSpc="rgb" dir="cw">
                                      <p:cBhvr>
                                        <p:cTn id="122" dur="500" fill="hold"/>
                                        <p:tgtEl>
                                          <p:spTgt spid="16"/>
                                        </p:tgtEl>
                                        <p:attrNameLst>
                                          <p:attrName>fillcolor</p:attrName>
                                        </p:attrNameLst>
                                      </p:cBhvr>
                                      <p:to>
                                        <a:srgbClr val="FF0000"/>
                                      </p:to>
                                    </p:animClr>
                                    <p:set>
                                      <p:cBhvr>
                                        <p:cTn id="123" dur="500" fill="hold"/>
                                        <p:tgtEl>
                                          <p:spTgt spid="16"/>
                                        </p:tgtEl>
                                        <p:attrNameLst>
                                          <p:attrName>fill.type</p:attrName>
                                        </p:attrNameLst>
                                      </p:cBhvr>
                                      <p:to>
                                        <p:strVal val="solid"/>
                                      </p:to>
                                    </p:set>
                                    <p:set>
                                      <p:cBhvr>
                                        <p:cTn id="124" dur="500" fill="hold"/>
                                        <p:tgtEl>
                                          <p:spTgt spid="16"/>
                                        </p:tgtEl>
                                        <p:attrNameLst>
                                          <p:attrName>fill.on</p:attrName>
                                        </p:attrNameLst>
                                      </p:cBhvr>
                                      <p:to>
                                        <p:strVal val="true"/>
                                      </p:to>
                                    </p:set>
                                  </p:childTnLst>
                                </p:cTn>
                              </p:par>
                              <p:par>
                                <p:cTn id="125" presetID="19" presetClass="emph" presetSubtype="0" repeatCount="4000" fill="hold" grpId="3" nodeType="withEffect">
                                  <p:stCondLst>
                                    <p:cond delay="3500"/>
                                  </p:stCondLst>
                                  <p:childTnLst>
                                    <p:animClr clrSpc="rgb" dir="cw">
                                      <p:cBhvr override="childStyle">
                                        <p:cTn id="126" dur="500" fill="hold"/>
                                        <p:tgtEl>
                                          <p:spTgt spid="15"/>
                                        </p:tgtEl>
                                        <p:attrNameLst>
                                          <p:attrName>style.color</p:attrName>
                                        </p:attrNameLst>
                                      </p:cBhvr>
                                      <p:to>
                                        <a:srgbClr val="92D050"/>
                                      </p:to>
                                    </p:animClr>
                                    <p:animClr clrSpc="rgb" dir="cw">
                                      <p:cBhvr>
                                        <p:cTn id="127" dur="500" fill="hold"/>
                                        <p:tgtEl>
                                          <p:spTgt spid="15"/>
                                        </p:tgtEl>
                                        <p:attrNameLst>
                                          <p:attrName>fillcolor</p:attrName>
                                        </p:attrNameLst>
                                      </p:cBhvr>
                                      <p:to>
                                        <a:srgbClr val="92D050"/>
                                      </p:to>
                                    </p:animClr>
                                    <p:set>
                                      <p:cBhvr>
                                        <p:cTn id="128" dur="500" fill="hold"/>
                                        <p:tgtEl>
                                          <p:spTgt spid="15"/>
                                        </p:tgtEl>
                                        <p:attrNameLst>
                                          <p:attrName>fill.type</p:attrName>
                                        </p:attrNameLst>
                                      </p:cBhvr>
                                      <p:to>
                                        <p:strVal val="solid"/>
                                      </p:to>
                                    </p:set>
                                    <p:set>
                                      <p:cBhvr>
                                        <p:cTn id="129" dur="500" fill="hold"/>
                                        <p:tgtEl>
                                          <p:spTgt spid="15"/>
                                        </p:tgtEl>
                                        <p:attrNameLst>
                                          <p:attrName>fill.on</p:attrName>
                                        </p:attrNameLst>
                                      </p:cBhvr>
                                      <p:to>
                                        <p:strVal val="true"/>
                                      </p:to>
                                    </p:set>
                                  </p:childTnLst>
                                </p:cTn>
                              </p:par>
                              <p:par>
                                <p:cTn id="130" presetID="1" presetClass="mediacall" presetSubtype="0" fill="hold" nodeType="withEffect">
                                  <p:stCondLst>
                                    <p:cond delay="3500"/>
                                  </p:stCondLst>
                                  <p:childTnLst>
                                    <p:cmd type="call" cmd="playFrom(0.0)">
                                      <p:cBhvr>
                                        <p:cTn id="131" dur="5903" fill="hold"/>
                                        <p:tgtEl>
                                          <p:spTgt spid="41"/>
                                        </p:tgtEl>
                                      </p:cBhvr>
                                    </p:cmd>
                                  </p:childTnLst>
                                </p:cTn>
                              </p:par>
                              <p:par>
                                <p:cTn id="132" presetID="3" presetClass="mediacall" presetSubtype="0" fill="hold" nodeType="withEffect">
                                  <p:stCondLst>
                                    <p:cond delay="3500"/>
                                  </p:stCondLst>
                                  <p:childTnLst>
                                    <p:cmd type="call" cmd="stop">
                                      <p:cBhvr>
                                        <p:cTn id="133" dur="1" fill="hold"/>
                                        <p:tgtEl>
                                          <p:spTgt spid="39"/>
                                        </p:tgtEl>
                                      </p:cBhvr>
                                    </p:cmd>
                                  </p:childTnLst>
                                </p:cTn>
                              </p:par>
                              <p:par>
                                <p:cTn id="134" presetID="30" presetClass="emph" presetSubtype="0" fill="hold" grpId="2" nodeType="withEffect">
                                  <p:stCondLst>
                                    <p:cond delay="3500"/>
                                  </p:stCondLst>
                                  <p:childTnLst>
                                    <p:animClr clrSpc="hsl" dir="cw">
                                      <p:cBhvr override="childStyle">
                                        <p:cTn id="135" dur="500" fill="hold"/>
                                        <p:tgtEl>
                                          <p:spTgt spid="27"/>
                                        </p:tgtEl>
                                        <p:attrNameLst>
                                          <p:attrName>style.color</p:attrName>
                                        </p:attrNameLst>
                                      </p:cBhvr>
                                      <p:by>
                                        <p:hsl h="0" s="12549" l="25098"/>
                                      </p:by>
                                    </p:animClr>
                                    <p:animClr clrSpc="hsl" dir="cw">
                                      <p:cBhvr>
                                        <p:cTn id="136" dur="500" fill="hold"/>
                                        <p:tgtEl>
                                          <p:spTgt spid="27"/>
                                        </p:tgtEl>
                                        <p:attrNameLst>
                                          <p:attrName>fillcolor</p:attrName>
                                        </p:attrNameLst>
                                      </p:cBhvr>
                                      <p:by>
                                        <p:hsl h="0" s="12549" l="25098"/>
                                      </p:by>
                                    </p:animClr>
                                    <p:animClr clrSpc="hsl" dir="cw">
                                      <p:cBhvr>
                                        <p:cTn id="137" dur="500" fill="hold"/>
                                        <p:tgtEl>
                                          <p:spTgt spid="27"/>
                                        </p:tgtEl>
                                        <p:attrNameLst>
                                          <p:attrName>stroke.color</p:attrName>
                                        </p:attrNameLst>
                                      </p:cBhvr>
                                      <p:by>
                                        <p:hsl h="0" s="12549" l="25098"/>
                                      </p:by>
                                    </p:animClr>
                                    <p:set>
                                      <p:cBhvr>
                                        <p:cTn id="138" dur="500" fill="hold"/>
                                        <p:tgtEl>
                                          <p:spTgt spid="27"/>
                                        </p:tgtEl>
                                        <p:attrNameLst>
                                          <p:attrName>fill.type</p:attrName>
                                        </p:attrNameLst>
                                      </p:cBhvr>
                                      <p:to>
                                        <p:strVal val="solid"/>
                                      </p:to>
                                    </p:set>
                                  </p:childTnLst>
                                </p:cTn>
                              </p:par>
                              <p:par>
                                <p:cTn id="139" presetID="24" presetClass="emph" presetSubtype="0" fill="hold" grpId="4" nodeType="withEffect">
                                  <p:stCondLst>
                                    <p:cond delay="3500"/>
                                  </p:stCondLst>
                                  <p:childTnLst>
                                    <p:animClr clrSpc="hsl" dir="cw">
                                      <p:cBhvr override="childStyle">
                                        <p:cTn id="140" dur="500" fill="hold"/>
                                        <p:tgtEl>
                                          <p:spTgt spid="25"/>
                                        </p:tgtEl>
                                        <p:attrNameLst>
                                          <p:attrName>style.color</p:attrName>
                                        </p:attrNameLst>
                                      </p:cBhvr>
                                      <p:by>
                                        <p:hsl h="0" s="-12549" l="-25098"/>
                                      </p:by>
                                    </p:animClr>
                                    <p:animClr clrSpc="hsl" dir="cw">
                                      <p:cBhvr>
                                        <p:cTn id="141" dur="500" fill="hold"/>
                                        <p:tgtEl>
                                          <p:spTgt spid="25"/>
                                        </p:tgtEl>
                                        <p:attrNameLst>
                                          <p:attrName>fillcolor</p:attrName>
                                        </p:attrNameLst>
                                      </p:cBhvr>
                                      <p:by>
                                        <p:hsl h="0" s="-12549" l="-25098"/>
                                      </p:by>
                                    </p:animClr>
                                    <p:animClr clrSpc="hsl" dir="cw">
                                      <p:cBhvr>
                                        <p:cTn id="142" dur="500" fill="hold"/>
                                        <p:tgtEl>
                                          <p:spTgt spid="25"/>
                                        </p:tgtEl>
                                        <p:attrNameLst>
                                          <p:attrName>stroke.color</p:attrName>
                                        </p:attrNameLst>
                                      </p:cBhvr>
                                      <p:by>
                                        <p:hsl h="0" s="-12549" l="-25098"/>
                                      </p:by>
                                    </p:animClr>
                                    <p:set>
                                      <p:cBhvr>
                                        <p:cTn id="143" dur="500" fill="hold"/>
                                        <p:tgtEl>
                                          <p:spTgt spid="25"/>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44" restart="whenNotActive" fill="hold" evtFilter="cancelBubble" nodeType="interactiveSeq">
                <p:stCondLst>
                  <p:cond evt="onClick" delay="0">
                    <p:tgtEl>
                      <p:spTgt spid="34"/>
                    </p:tgtEl>
                  </p:cond>
                </p:stCondLst>
                <p:endSync evt="end" delay="0">
                  <p:rtn val="all"/>
                </p:endSync>
                <p:childTnLst>
                  <p:par>
                    <p:cTn id="145" fill="hold">
                      <p:stCondLst>
                        <p:cond delay="0"/>
                      </p:stCondLst>
                      <p:childTnLst>
                        <p:par>
                          <p:cTn id="146" fill="hold">
                            <p:stCondLst>
                              <p:cond delay="0"/>
                            </p:stCondLst>
                            <p:childTnLst>
                              <p:par>
                                <p:cTn id="147" presetID="24" presetClass="emph" presetSubtype="0" fill="hold" grpId="1" nodeType="clickEffect">
                                  <p:stCondLst>
                                    <p:cond delay="0"/>
                                  </p:stCondLst>
                                  <p:childTnLst>
                                    <p:animClr clrSpc="hsl" dir="cw">
                                      <p:cBhvr override="childStyle">
                                        <p:cTn id="148" dur="500" fill="hold"/>
                                        <p:tgtEl>
                                          <p:spTgt spid="34"/>
                                        </p:tgtEl>
                                        <p:attrNameLst>
                                          <p:attrName>style.color</p:attrName>
                                        </p:attrNameLst>
                                      </p:cBhvr>
                                      <p:by>
                                        <p:hsl h="0" s="-12549" l="-25098"/>
                                      </p:by>
                                    </p:animClr>
                                    <p:animClr clrSpc="hsl" dir="cw">
                                      <p:cBhvr>
                                        <p:cTn id="149" dur="500" fill="hold"/>
                                        <p:tgtEl>
                                          <p:spTgt spid="34"/>
                                        </p:tgtEl>
                                        <p:attrNameLst>
                                          <p:attrName>fillcolor</p:attrName>
                                        </p:attrNameLst>
                                      </p:cBhvr>
                                      <p:by>
                                        <p:hsl h="0" s="-12549" l="-25098"/>
                                      </p:by>
                                    </p:animClr>
                                    <p:animClr clrSpc="hsl" dir="cw">
                                      <p:cBhvr>
                                        <p:cTn id="150" dur="500" fill="hold"/>
                                        <p:tgtEl>
                                          <p:spTgt spid="34"/>
                                        </p:tgtEl>
                                        <p:attrNameLst>
                                          <p:attrName>stroke.color</p:attrName>
                                        </p:attrNameLst>
                                      </p:cBhvr>
                                      <p:by>
                                        <p:hsl h="0" s="-12549" l="-25098"/>
                                      </p:by>
                                    </p:animClr>
                                    <p:set>
                                      <p:cBhvr>
                                        <p:cTn id="151" dur="500" fill="hold"/>
                                        <p:tgtEl>
                                          <p:spTgt spid="34"/>
                                        </p:tgtEl>
                                        <p:attrNameLst>
                                          <p:attrName>fill.type</p:attrName>
                                        </p:attrNameLst>
                                      </p:cBhvr>
                                      <p:to>
                                        <p:strVal val="solid"/>
                                      </p:to>
                                    </p:set>
                                  </p:childTnLst>
                                </p:cTn>
                              </p:par>
                              <p:par>
                                <p:cTn id="152" presetID="19" presetClass="emph" presetSubtype="0" fill="hold" grpId="0" nodeType="withEffect">
                                  <p:stCondLst>
                                    <p:cond delay="0"/>
                                  </p:stCondLst>
                                  <p:childTnLst>
                                    <p:animClr clrSpc="rgb" dir="cw">
                                      <p:cBhvr override="childStyle">
                                        <p:cTn id="153" dur="500" fill="hold"/>
                                        <p:tgtEl>
                                          <p:spTgt spid="32"/>
                                        </p:tgtEl>
                                        <p:attrNameLst>
                                          <p:attrName>style.color</p:attrName>
                                        </p:attrNameLst>
                                      </p:cBhvr>
                                      <p:to>
                                        <a:schemeClr val="accent2"/>
                                      </p:to>
                                    </p:animClr>
                                    <p:animClr clrSpc="rgb" dir="cw">
                                      <p:cBhvr>
                                        <p:cTn id="154" dur="500" fill="hold"/>
                                        <p:tgtEl>
                                          <p:spTgt spid="32"/>
                                        </p:tgtEl>
                                        <p:attrNameLst>
                                          <p:attrName>fillcolor</p:attrName>
                                        </p:attrNameLst>
                                      </p:cBhvr>
                                      <p:to>
                                        <a:schemeClr val="accent2"/>
                                      </p:to>
                                    </p:animClr>
                                    <p:set>
                                      <p:cBhvr>
                                        <p:cTn id="155" dur="500" fill="hold"/>
                                        <p:tgtEl>
                                          <p:spTgt spid="32"/>
                                        </p:tgtEl>
                                        <p:attrNameLst>
                                          <p:attrName>fill.type</p:attrName>
                                        </p:attrNameLst>
                                      </p:cBhvr>
                                      <p:to>
                                        <p:strVal val="solid"/>
                                      </p:to>
                                    </p:set>
                                    <p:set>
                                      <p:cBhvr>
                                        <p:cTn id="156" dur="500" fill="hold"/>
                                        <p:tgtEl>
                                          <p:spTgt spid="32"/>
                                        </p:tgtEl>
                                        <p:attrNameLst>
                                          <p:attrName>fill.on</p:attrName>
                                        </p:attrNameLst>
                                      </p:cBhvr>
                                      <p:to>
                                        <p:strVal val="true"/>
                                      </p:to>
                                    </p:set>
                                  </p:childTnLst>
                                </p:cTn>
                              </p:par>
                              <p:par>
                                <p:cTn id="157" presetID="1" presetClass="mediacall" presetSubtype="0" fill="hold" nodeType="withEffect">
                                  <p:stCondLst>
                                    <p:cond delay="0"/>
                                  </p:stCondLst>
                                  <p:childTnLst>
                                    <p:cmd type="call" cmd="playFrom(0.0)">
                                      <p:cBhvr>
                                        <p:cTn id="158" dur="20218" fill="hold"/>
                                        <p:tgtEl>
                                          <p:spTgt spid="39"/>
                                        </p:tgtEl>
                                      </p:cBhvr>
                                    </p:cmd>
                                  </p:childTnLst>
                                </p:cTn>
                              </p:par>
                              <p:par>
                                <p:cTn id="159" presetID="3" presetClass="mediacall" presetSubtype="0" fill="hold" nodeType="withEffect">
                                  <p:stCondLst>
                                    <p:cond delay="0"/>
                                  </p:stCondLst>
                                  <p:childTnLst>
                                    <p:cmd type="call" cmd="stop">
                                      <p:cBhvr>
                                        <p:cTn id="160" dur="1" fill="hold"/>
                                        <p:tgtEl>
                                          <p:spTgt spid="38"/>
                                        </p:tgtEl>
                                      </p:cBhvr>
                                    </p:cmd>
                                  </p:childTnLst>
                                </p:cTn>
                              </p:par>
                              <p:par>
                                <p:cTn id="161" presetID="19" presetClass="emph" presetSubtype="0" fill="hold" grpId="1" nodeType="withEffect">
                                  <p:stCondLst>
                                    <p:cond delay="3000"/>
                                  </p:stCondLst>
                                  <p:childTnLst>
                                    <p:animClr clrSpc="rgb" dir="cw">
                                      <p:cBhvr override="childStyle">
                                        <p:cTn id="162" dur="500" fill="hold"/>
                                        <p:tgtEl>
                                          <p:spTgt spid="32"/>
                                        </p:tgtEl>
                                        <p:attrNameLst>
                                          <p:attrName>style.color</p:attrName>
                                        </p:attrNameLst>
                                      </p:cBhvr>
                                      <p:to>
                                        <a:srgbClr val="FF0000"/>
                                      </p:to>
                                    </p:animClr>
                                    <p:animClr clrSpc="rgb" dir="cw">
                                      <p:cBhvr>
                                        <p:cTn id="163" dur="500" fill="hold"/>
                                        <p:tgtEl>
                                          <p:spTgt spid="32"/>
                                        </p:tgtEl>
                                        <p:attrNameLst>
                                          <p:attrName>fillcolor</p:attrName>
                                        </p:attrNameLst>
                                      </p:cBhvr>
                                      <p:to>
                                        <a:srgbClr val="FF0000"/>
                                      </p:to>
                                    </p:animClr>
                                    <p:set>
                                      <p:cBhvr>
                                        <p:cTn id="164" dur="500" fill="hold"/>
                                        <p:tgtEl>
                                          <p:spTgt spid="32"/>
                                        </p:tgtEl>
                                        <p:attrNameLst>
                                          <p:attrName>fill.type</p:attrName>
                                        </p:attrNameLst>
                                      </p:cBhvr>
                                      <p:to>
                                        <p:strVal val="solid"/>
                                      </p:to>
                                    </p:set>
                                    <p:set>
                                      <p:cBhvr>
                                        <p:cTn id="165" dur="500" fill="hold"/>
                                        <p:tgtEl>
                                          <p:spTgt spid="32"/>
                                        </p:tgtEl>
                                        <p:attrNameLst>
                                          <p:attrName>fill.on</p:attrName>
                                        </p:attrNameLst>
                                      </p:cBhvr>
                                      <p:to>
                                        <p:strVal val="true"/>
                                      </p:to>
                                    </p:set>
                                  </p:childTnLst>
                                </p:cTn>
                              </p:par>
                              <p:par>
                                <p:cTn id="166" presetID="19" presetClass="emph" presetSubtype="0" repeatCount="4000" fill="hold" grpId="4" nodeType="withEffect">
                                  <p:stCondLst>
                                    <p:cond delay="3000"/>
                                  </p:stCondLst>
                                  <p:childTnLst>
                                    <p:animClr clrSpc="rgb" dir="cw">
                                      <p:cBhvr override="childStyle">
                                        <p:cTn id="167" dur="500" fill="hold"/>
                                        <p:tgtEl>
                                          <p:spTgt spid="15"/>
                                        </p:tgtEl>
                                        <p:attrNameLst>
                                          <p:attrName>style.color</p:attrName>
                                        </p:attrNameLst>
                                      </p:cBhvr>
                                      <p:to>
                                        <a:srgbClr val="92D050"/>
                                      </p:to>
                                    </p:animClr>
                                    <p:animClr clrSpc="rgb" dir="cw">
                                      <p:cBhvr>
                                        <p:cTn id="168" dur="500" fill="hold"/>
                                        <p:tgtEl>
                                          <p:spTgt spid="15"/>
                                        </p:tgtEl>
                                        <p:attrNameLst>
                                          <p:attrName>fillcolor</p:attrName>
                                        </p:attrNameLst>
                                      </p:cBhvr>
                                      <p:to>
                                        <a:srgbClr val="92D050"/>
                                      </p:to>
                                    </p:animClr>
                                    <p:set>
                                      <p:cBhvr>
                                        <p:cTn id="169" dur="500" fill="hold"/>
                                        <p:tgtEl>
                                          <p:spTgt spid="15"/>
                                        </p:tgtEl>
                                        <p:attrNameLst>
                                          <p:attrName>fill.type</p:attrName>
                                        </p:attrNameLst>
                                      </p:cBhvr>
                                      <p:to>
                                        <p:strVal val="solid"/>
                                      </p:to>
                                    </p:set>
                                    <p:set>
                                      <p:cBhvr>
                                        <p:cTn id="170" dur="500" fill="hold"/>
                                        <p:tgtEl>
                                          <p:spTgt spid="15"/>
                                        </p:tgtEl>
                                        <p:attrNameLst>
                                          <p:attrName>fill.on</p:attrName>
                                        </p:attrNameLst>
                                      </p:cBhvr>
                                      <p:to>
                                        <p:strVal val="true"/>
                                      </p:to>
                                    </p:set>
                                  </p:childTnLst>
                                </p:cTn>
                              </p:par>
                              <p:par>
                                <p:cTn id="171" presetID="1" presetClass="mediacall" presetSubtype="0" fill="hold" nodeType="withEffect">
                                  <p:stCondLst>
                                    <p:cond delay="3000"/>
                                  </p:stCondLst>
                                  <p:childTnLst>
                                    <p:cmd type="call" cmd="playFrom(0.0)">
                                      <p:cBhvr>
                                        <p:cTn id="172" dur="5903" fill="hold"/>
                                        <p:tgtEl>
                                          <p:spTgt spid="41"/>
                                        </p:tgtEl>
                                      </p:cBhvr>
                                    </p:cmd>
                                  </p:childTnLst>
                                </p:cTn>
                              </p:par>
                              <p:par>
                                <p:cTn id="173" presetID="3" presetClass="mediacall" presetSubtype="0" fill="hold" nodeType="withEffect">
                                  <p:stCondLst>
                                    <p:cond delay="3000"/>
                                  </p:stCondLst>
                                  <p:childTnLst>
                                    <p:cmd type="call" cmd="stop">
                                      <p:cBhvr>
                                        <p:cTn id="174" dur="1" fill="hold"/>
                                        <p:tgtEl>
                                          <p:spTgt spid="39"/>
                                        </p:tgtEl>
                                      </p:cBhvr>
                                    </p:cmd>
                                  </p:childTnLst>
                                </p:cTn>
                              </p:par>
                              <p:par>
                                <p:cTn id="175" presetID="30" presetClass="emph" presetSubtype="0" fill="hold" grpId="2" nodeType="withEffect">
                                  <p:stCondLst>
                                    <p:cond delay="3000"/>
                                  </p:stCondLst>
                                  <p:childTnLst>
                                    <p:animClr clrSpc="hsl" dir="cw">
                                      <p:cBhvr override="childStyle">
                                        <p:cTn id="176" dur="500" fill="hold"/>
                                        <p:tgtEl>
                                          <p:spTgt spid="34"/>
                                        </p:tgtEl>
                                        <p:attrNameLst>
                                          <p:attrName>style.color</p:attrName>
                                        </p:attrNameLst>
                                      </p:cBhvr>
                                      <p:by>
                                        <p:hsl h="0" s="12549" l="25098"/>
                                      </p:by>
                                    </p:animClr>
                                    <p:animClr clrSpc="hsl" dir="cw">
                                      <p:cBhvr>
                                        <p:cTn id="177" dur="500" fill="hold"/>
                                        <p:tgtEl>
                                          <p:spTgt spid="34"/>
                                        </p:tgtEl>
                                        <p:attrNameLst>
                                          <p:attrName>fillcolor</p:attrName>
                                        </p:attrNameLst>
                                      </p:cBhvr>
                                      <p:by>
                                        <p:hsl h="0" s="12549" l="25098"/>
                                      </p:by>
                                    </p:animClr>
                                    <p:animClr clrSpc="hsl" dir="cw">
                                      <p:cBhvr>
                                        <p:cTn id="178" dur="500" fill="hold"/>
                                        <p:tgtEl>
                                          <p:spTgt spid="34"/>
                                        </p:tgtEl>
                                        <p:attrNameLst>
                                          <p:attrName>stroke.color</p:attrName>
                                        </p:attrNameLst>
                                      </p:cBhvr>
                                      <p:by>
                                        <p:hsl h="0" s="12549" l="25098"/>
                                      </p:by>
                                    </p:animClr>
                                    <p:set>
                                      <p:cBhvr>
                                        <p:cTn id="179" dur="500" fill="hold"/>
                                        <p:tgtEl>
                                          <p:spTgt spid="34"/>
                                        </p:tgtEl>
                                        <p:attrNameLst>
                                          <p:attrName>fill.type</p:attrName>
                                        </p:attrNameLst>
                                      </p:cBhvr>
                                      <p:to>
                                        <p:strVal val="solid"/>
                                      </p:to>
                                    </p:set>
                                  </p:childTnLst>
                                </p:cTn>
                              </p:par>
                              <p:par>
                                <p:cTn id="180" presetID="24" presetClass="emph" presetSubtype="0" fill="hold" grpId="5" nodeType="withEffect">
                                  <p:stCondLst>
                                    <p:cond delay="3000"/>
                                  </p:stCondLst>
                                  <p:childTnLst>
                                    <p:animClr clrSpc="hsl" dir="cw">
                                      <p:cBhvr override="childStyle">
                                        <p:cTn id="181" dur="500" fill="hold"/>
                                        <p:tgtEl>
                                          <p:spTgt spid="25"/>
                                        </p:tgtEl>
                                        <p:attrNameLst>
                                          <p:attrName>style.color</p:attrName>
                                        </p:attrNameLst>
                                      </p:cBhvr>
                                      <p:by>
                                        <p:hsl h="0" s="-12549" l="-25098"/>
                                      </p:by>
                                    </p:animClr>
                                    <p:animClr clrSpc="hsl" dir="cw">
                                      <p:cBhvr>
                                        <p:cTn id="182" dur="500" fill="hold"/>
                                        <p:tgtEl>
                                          <p:spTgt spid="25"/>
                                        </p:tgtEl>
                                        <p:attrNameLst>
                                          <p:attrName>fillcolor</p:attrName>
                                        </p:attrNameLst>
                                      </p:cBhvr>
                                      <p:by>
                                        <p:hsl h="0" s="-12549" l="-25098"/>
                                      </p:by>
                                    </p:animClr>
                                    <p:animClr clrSpc="hsl" dir="cw">
                                      <p:cBhvr>
                                        <p:cTn id="183" dur="500" fill="hold"/>
                                        <p:tgtEl>
                                          <p:spTgt spid="25"/>
                                        </p:tgtEl>
                                        <p:attrNameLst>
                                          <p:attrName>stroke.color</p:attrName>
                                        </p:attrNameLst>
                                      </p:cBhvr>
                                      <p:by>
                                        <p:hsl h="0" s="-12549" l="-25098"/>
                                      </p:by>
                                    </p:animClr>
                                    <p:set>
                                      <p:cBhvr>
                                        <p:cTn id="184"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85" fill="hold" display="0">
                  <p:stCondLst>
                    <p:cond delay="indefinite"/>
                  </p:stCondLst>
                  <p:endCondLst>
                    <p:cond evt="onStopAudio" delay="0">
                      <p:tgtEl>
                        <p:sldTgt/>
                      </p:tgtEl>
                    </p:cond>
                  </p:endCondLst>
                </p:cTn>
                <p:tgtEl>
                  <p:spTgt spid="39"/>
                </p:tgtEl>
              </p:cMediaNode>
            </p:audio>
            <p:audio>
              <p:cMediaNode vol="80000">
                <p:cTn id="186" fill="hold" display="0">
                  <p:stCondLst>
                    <p:cond delay="indefinite"/>
                  </p:stCondLst>
                  <p:endCondLst>
                    <p:cond evt="onStopAudio" delay="0">
                      <p:tgtEl>
                        <p:sldTgt/>
                      </p:tgtEl>
                    </p:cond>
                  </p:endCondLst>
                </p:cTn>
                <p:tgtEl>
                  <p:spTgt spid="40"/>
                </p:tgtEl>
              </p:cMediaNode>
            </p:audio>
            <p:audio>
              <p:cMediaNode vol="80000">
                <p:cTn id="187"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5" grpId="2" animBg="1"/>
      <p:bldP spid="15" grpId="3" animBg="1"/>
      <p:bldP spid="15" grpId="4" animBg="1"/>
      <p:bldP spid="16" grpId="0" animBg="1"/>
      <p:bldP spid="16" grpId="1" animBg="1"/>
      <p:bldP spid="25" grpId="0"/>
      <p:bldP spid="25" grpId="1"/>
      <p:bldP spid="25" grpId="2"/>
      <p:bldP spid="25" grpId="3"/>
      <p:bldP spid="25" grpId="4"/>
      <p:bldP spid="25" grpId="5"/>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C975AF1-8BB4-444D-993E-F98C38C51C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41563" y="-37420"/>
            <a:ext cx="2601031" cy="260103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0" y="4695360"/>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047914"/>
            <a:ext cx="9144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0" y="3146032"/>
            <a:ext cx="9144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494929" y="2688208"/>
            <a:ext cx="8154143" cy="93895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chemeClr val="bg1"/>
              </a:solidFill>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851640" y="2884422"/>
            <a:ext cx="7500564" cy="523220"/>
          </a:xfrm>
          <a:prstGeom prst="rect">
            <a:avLst/>
          </a:prstGeom>
          <a:noFill/>
        </p:spPr>
        <p:txBody>
          <a:bodyPr wrap="square" rtlCol="0">
            <a:spAutoFit/>
          </a:bodyPr>
          <a:lstStyle/>
          <a:p>
            <a:pPr algn="ctr" defTabSz="685800">
              <a:buClrTx/>
              <a:defRPr/>
            </a:pPr>
            <a:r>
              <a:rPr lang="vi-VN" sz="2800" kern="1200" dirty="0">
                <a:solidFill>
                  <a:schemeClr val="bg1"/>
                </a:solidFill>
                <a:latin typeface="Times New Roman" panose="02020603050405020304" pitchFamily="18" charset="0"/>
                <a:ea typeface="+mn-ea"/>
                <a:cs typeface="Times New Roman" panose="02020603050405020304" pitchFamily="18" charset="0"/>
              </a:rPr>
              <a:t>Tại sao Lý Thường Kiệt lại chủ động giảng hòa?</a:t>
            </a:r>
            <a:endParaRPr lang="en-US" sz="2800" kern="1200" dirty="0">
              <a:solidFill>
                <a:schemeClr val="bg1"/>
              </a:solidFill>
              <a:latin typeface="Times New Roman" panose="02020603050405020304" pitchFamily="18" charset="0"/>
              <a:ea typeface="+mn-ea"/>
              <a:cs typeface="Times New Roman" panose="02020603050405020304" pitchFamily="18" charset="0"/>
            </a:endParaRPr>
          </a:p>
        </p:txBody>
      </p:sp>
      <p:sp>
        <p:nvSpPr>
          <p:cNvPr id="15" name="bang c">
            <a:extLst>
              <a:ext uri="{FF2B5EF4-FFF2-40B4-BE49-F238E27FC236}">
                <a16:creationId xmlns:a16="http://schemas.microsoft.com/office/drawing/2014/main" id="{D0E6AFB4-275F-4728-9A13-27E00F9EA3A2}"/>
              </a:ext>
            </a:extLst>
          </p:cNvPr>
          <p:cNvSpPr/>
          <p:nvPr/>
        </p:nvSpPr>
        <p:spPr>
          <a:xfrm flipH="1">
            <a:off x="603457" y="4470968"/>
            <a:ext cx="3937330" cy="5304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chemeClr val="bg1"/>
              </a:solidFill>
              <a:latin typeface="Times New Roman" panose="02020603050405020304" pitchFamily="18" charset="0"/>
              <a:cs typeface="Times New Roman" panose="02020603050405020304" pitchFamily="18" charset="0"/>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4601922" y="3821221"/>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chemeClr val="bg1"/>
              </a:solidFill>
              <a:latin typeface="Times New Roman" panose="02020603050405020304" pitchFamily="18" charset="0"/>
              <a:cs typeface="Times New Roman" panose="02020603050405020304" pitchFamily="18" charset="0"/>
            </a:endParaRPr>
          </a:p>
        </p:txBody>
      </p:sp>
      <p:sp>
        <p:nvSpPr>
          <p:cNvPr id="25" name="cau hoi c">
            <a:extLst>
              <a:ext uri="{FF2B5EF4-FFF2-40B4-BE49-F238E27FC236}">
                <a16:creationId xmlns:a16="http://schemas.microsoft.com/office/drawing/2014/main" id="{9897B1B9-EB78-41AF-AC33-1E8F7714B11F}"/>
              </a:ext>
            </a:extLst>
          </p:cNvPr>
          <p:cNvSpPr txBox="1"/>
          <p:nvPr/>
        </p:nvSpPr>
        <p:spPr>
          <a:xfrm>
            <a:off x="603457" y="4441758"/>
            <a:ext cx="3773706" cy="538609"/>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C. </a:t>
            </a:r>
            <a:r>
              <a:rPr lang="vi-VN" dirty="0">
                <a:solidFill>
                  <a:schemeClr val="bg1"/>
                </a:solidFill>
                <a:latin typeface="Times New Roman" panose="02020603050405020304" pitchFamily="18" charset="0"/>
                <a:cs typeface="Times New Roman" panose="02020603050405020304" pitchFamily="18" charset="0"/>
              </a:rPr>
              <a:t>Để đảm bảo mối quan hệ hòa hiếu giữa hai nước và là truyền thống nhân đạo của dân tộc.</a:t>
            </a:r>
            <a:endPar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cau hoi b">
            <a:extLst>
              <a:ext uri="{FF2B5EF4-FFF2-40B4-BE49-F238E27FC236}">
                <a16:creationId xmlns:a16="http://schemas.microsoft.com/office/drawing/2014/main" id="{D96707EC-5A82-4050-B897-6DBAB63AC957}"/>
              </a:ext>
            </a:extLst>
          </p:cNvPr>
          <p:cNvSpPr txBox="1"/>
          <p:nvPr/>
        </p:nvSpPr>
        <p:spPr>
          <a:xfrm>
            <a:off x="4826679" y="3897872"/>
            <a:ext cx="3487814"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B. </a:t>
            </a:r>
            <a:r>
              <a:rPr lang="vi-VN" dirty="0">
                <a:solidFill>
                  <a:schemeClr val="bg1"/>
                </a:solidFill>
                <a:latin typeface="Times New Roman" panose="02020603050405020304" pitchFamily="18" charset="0"/>
                <a:cs typeface="Times New Roman" panose="02020603050405020304" pitchFamily="18" charset="0"/>
              </a:rPr>
              <a:t>Lý Thường Kiệt sợ mất lòng vua Tống.</a:t>
            </a:r>
            <a:endPar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604749" y="3821221"/>
            <a:ext cx="3937330" cy="45338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chemeClr val="bg1"/>
              </a:solidFill>
              <a:latin typeface="Times New Roman" panose="02020603050405020304" pitchFamily="18" charset="0"/>
              <a:cs typeface="Times New Roman" panose="02020603050405020304" pitchFamily="18" charset="0"/>
            </a:endParaRPr>
          </a:p>
        </p:txBody>
      </p:sp>
      <p:sp>
        <p:nvSpPr>
          <p:cNvPr id="32" name="bang d">
            <a:extLst>
              <a:ext uri="{FF2B5EF4-FFF2-40B4-BE49-F238E27FC236}">
                <a16:creationId xmlns:a16="http://schemas.microsoft.com/office/drawing/2014/main" id="{A6F11D1C-4D08-4BAF-9A3D-4AC673B9036B}"/>
              </a:ext>
            </a:extLst>
          </p:cNvPr>
          <p:cNvSpPr/>
          <p:nvPr/>
        </p:nvSpPr>
        <p:spPr>
          <a:xfrm flipH="1">
            <a:off x="4601922" y="4468667"/>
            <a:ext cx="3937330" cy="615259"/>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a:solidFill>
                <a:schemeClr val="bg1"/>
              </a:solidFill>
              <a:latin typeface="Times New Roman" panose="02020603050405020304" pitchFamily="18" charset="0"/>
              <a:cs typeface="Times New Roman" panose="02020603050405020304" pitchFamily="18" charset="0"/>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411203" y="3872876"/>
            <a:ext cx="4160797" cy="323165"/>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A. </a:t>
            </a:r>
            <a:r>
              <a:rPr lang="vi-VN" dirty="0">
                <a:solidFill>
                  <a:schemeClr val="bg1"/>
                </a:solidFill>
                <a:latin typeface="Times New Roman" panose="02020603050405020304" pitchFamily="18" charset="0"/>
                <a:cs typeface="Times New Roman" panose="02020603050405020304" pitchFamily="18" charset="0"/>
              </a:rPr>
              <a:t>Để bảo toàn lực lượng và tài sản của nhân dân.</a:t>
            </a:r>
            <a:endPar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34" name="cau hoi d">
            <a:extLst>
              <a:ext uri="{FF2B5EF4-FFF2-40B4-BE49-F238E27FC236}">
                <a16:creationId xmlns:a16="http://schemas.microsoft.com/office/drawing/2014/main" id="{42A746A3-96B8-42A5-8EFA-A104DB6B2F69}"/>
              </a:ext>
            </a:extLst>
          </p:cNvPr>
          <p:cNvSpPr txBox="1"/>
          <p:nvPr/>
        </p:nvSpPr>
        <p:spPr>
          <a:xfrm>
            <a:off x="4826679" y="4483927"/>
            <a:ext cx="3487814" cy="538609"/>
          </a:xfrm>
          <a:prstGeom prst="rect">
            <a:avLst/>
          </a:prstGeom>
          <a:noFill/>
        </p:spPr>
        <p:txBody>
          <a:bodyPr wrap="square" rtlCol="0">
            <a:spAutoFit/>
          </a:bodyPr>
          <a:lstStyle/>
          <a:p>
            <a:pPr marL="257175" indent="-257175" defTabSz="685800">
              <a:buClr>
                <a:prstClr val="white"/>
              </a:buClr>
              <a:buFont typeface="Wingdings" panose="05000000000000000000" pitchFamily="2" charset="2"/>
              <a:buChar char="w"/>
              <a:defRPr/>
            </a:pPr>
            <a:r>
              <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D. </a:t>
            </a:r>
            <a:r>
              <a:rPr lang="vi-VN" dirty="0">
                <a:solidFill>
                  <a:schemeClr val="bg1"/>
                </a:solidFill>
                <a:latin typeface="Times New Roman" panose="02020603050405020304" pitchFamily="18" charset="0"/>
                <a:cs typeface="Times New Roman" panose="02020603050405020304" pitchFamily="18" charset="0"/>
              </a:rPr>
              <a:t>Lý Thường Kiệt muốn kết thúc chiến tranh nhanh chóng.</a:t>
            </a:r>
            <a:endParaRPr lang="en-US" sz="1500" kern="12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144001" y="647895"/>
            <a:ext cx="365522" cy="365522"/>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9144001" y="1109020"/>
            <a:ext cx="365522" cy="365522"/>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9152179" y="1555617"/>
            <a:ext cx="365522" cy="365522"/>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9152179" y="1972809"/>
            <a:ext cx="365522" cy="365522"/>
          </a:xfrm>
          <a:prstGeom prst="rect">
            <a:avLst/>
          </a:prstGeom>
        </p:spPr>
      </p:pic>
    </p:spTree>
    <p:extLst>
      <p:ext uri="{BB962C8B-B14F-4D97-AF65-F5344CB8AC3E}">
        <p14:creationId xmlns:p14="http://schemas.microsoft.com/office/powerpoint/2010/main" val="237174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0339" fill="hold"/>
                                        <p:tgtEl>
                                          <p:spTgt spid="38"/>
                                        </p:tgtEl>
                                      </p:cBhvr>
                                    </p:cmd>
                                  </p:childTnLst>
                                </p:cTn>
                              </p:par>
                              <p:par>
                                <p:cTn id="7" presetID="10"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8"/>
                </p:tgtEl>
              </p:cMediaNode>
            </p:audio>
            <p:seq concurrent="1" nextAc="seek">
              <p:cTn id="31" restart="whenNotActive" fill="hold" evtFilter="cancelBubble" nodeType="interactiveSeq">
                <p:stCondLst>
                  <p:cond evt="onClick" delay="0">
                    <p:tgtEl>
                      <p:spTgt spid="25"/>
                    </p:tgtEl>
                  </p:cond>
                </p:stCondLst>
                <p:endSync evt="end" delay="0">
                  <p:rtn val="all"/>
                </p:endSync>
                <p:childTnLst>
                  <p:par>
                    <p:cTn id="32" fill="hold">
                      <p:stCondLst>
                        <p:cond delay="0"/>
                      </p:stCondLst>
                      <p:childTnLst>
                        <p:par>
                          <p:cTn id="33" fill="hold">
                            <p:stCondLst>
                              <p:cond delay="0"/>
                            </p:stCondLst>
                            <p:childTnLst>
                              <p:par>
                                <p:cTn id="34" presetID="24" presetClass="emph" presetSubtype="0" fill="hold" grpId="1" nodeType="clickEffect">
                                  <p:stCondLst>
                                    <p:cond delay="0"/>
                                  </p:stCondLst>
                                  <p:childTnLst>
                                    <p:animClr clrSpc="hsl" dir="cw">
                                      <p:cBhvr override="childStyle">
                                        <p:cTn id="35" dur="500" fill="hold"/>
                                        <p:tgtEl>
                                          <p:spTgt spid="25"/>
                                        </p:tgtEl>
                                        <p:attrNameLst>
                                          <p:attrName>style.color</p:attrName>
                                        </p:attrNameLst>
                                      </p:cBhvr>
                                      <p:by>
                                        <p:hsl h="0" s="-12549" l="-25098"/>
                                      </p:by>
                                    </p:animClr>
                                    <p:animClr clrSpc="hsl" dir="cw">
                                      <p:cBhvr>
                                        <p:cTn id="36" dur="500" fill="hold"/>
                                        <p:tgtEl>
                                          <p:spTgt spid="25"/>
                                        </p:tgtEl>
                                        <p:attrNameLst>
                                          <p:attrName>fillcolor</p:attrName>
                                        </p:attrNameLst>
                                      </p:cBhvr>
                                      <p:by>
                                        <p:hsl h="0" s="-12549" l="-25098"/>
                                      </p:by>
                                    </p:animClr>
                                    <p:animClr clrSpc="hsl" dir="cw">
                                      <p:cBhvr>
                                        <p:cTn id="37" dur="500" fill="hold"/>
                                        <p:tgtEl>
                                          <p:spTgt spid="25"/>
                                        </p:tgtEl>
                                        <p:attrNameLst>
                                          <p:attrName>stroke.color</p:attrName>
                                        </p:attrNameLst>
                                      </p:cBhvr>
                                      <p:by>
                                        <p:hsl h="0" s="-12549" l="-25098"/>
                                      </p:by>
                                    </p:animClr>
                                    <p:set>
                                      <p:cBhvr>
                                        <p:cTn id="38" dur="500" fill="hold"/>
                                        <p:tgtEl>
                                          <p:spTgt spid="25"/>
                                        </p:tgtEl>
                                        <p:attrNameLst>
                                          <p:attrName>fill.type</p:attrName>
                                        </p:attrNameLst>
                                      </p:cBhvr>
                                      <p:to>
                                        <p:strVal val="solid"/>
                                      </p:to>
                                    </p:set>
                                  </p:childTnLst>
                                </p:cTn>
                              </p:par>
                              <p:par>
                                <p:cTn id="39" presetID="19" presetClass="emph" presetSubtype="0" fill="hold" grpId="0" nodeType="withEffect">
                                  <p:stCondLst>
                                    <p:cond delay="0"/>
                                  </p:stCondLst>
                                  <p:childTnLst>
                                    <p:animClr clrSpc="rgb" dir="cw">
                                      <p:cBhvr override="childStyle">
                                        <p:cTn id="40" dur="500" fill="hold"/>
                                        <p:tgtEl>
                                          <p:spTgt spid="15"/>
                                        </p:tgtEl>
                                        <p:attrNameLst>
                                          <p:attrName>style.color</p:attrName>
                                        </p:attrNameLst>
                                      </p:cBhvr>
                                      <p:to>
                                        <a:srgbClr val="FFC000"/>
                                      </p:to>
                                    </p:animClr>
                                    <p:animClr clrSpc="rgb" dir="cw">
                                      <p:cBhvr>
                                        <p:cTn id="41" dur="500" fill="hold"/>
                                        <p:tgtEl>
                                          <p:spTgt spid="15"/>
                                        </p:tgtEl>
                                        <p:attrNameLst>
                                          <p:attrName>fillcolor</p:attrName>
                                        </p:attrNameLst>
                                      </p:cBhvr>
                                      <p:to>
                                        <a:srgbClr val="FFC000"/>
                                      </p:to>
                                    </p:animClr>
                                    <p:set>
                                      <p:cBhvr>
                                        <p:cTn id="42" dur="500" fill="hold"/>
                                        <p:tgtEl>
                                          <p:spTgt spid="15"/>
                                        </p:tgtEl>
                                        <p:attrNameLst>
                                          <p:attrName>fill.type</p:attrName>
                                        </p:attrNameLst>
                                      </p:cBhvr>
                                      <p:to>
                                        <p:strVal val="solid"/>
                                      </p:to>
                                    </p:set>
                                    <p:set>
                                      <p:cBhvr>
                                        <p:cTn id="43" dur="500" fill="hold"/>
                                        <p:tgtEl>
                                          <p:spTgt spid="15"/>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20218" fill="hold"/>
                                        <p:tgtEl>
                                          <p:spTgt spid="39"/>
                                        </p:tgtEl>
                                      </p:cBhvr>
                                    </p:cmd>
                                  </p:childTnLst>
                                </p:cTn>
                              </p:par>
                              <p:par>
                                <p:cTn id="46" presetID="3" presetClass="mediacall" presetSubtype="0" fill="hold" nodeType="withEffect">
                                  <p:stCondLst>
                                    <p:cond delay="0"/>
                                  </p:stCondLst>
                                  <p:childTnLst>
                                    <p:cmd type="call" cmd="stop">
                                      <p:cBhvr>
                                        <p:cTn id="47" dur="1" fill="hold"/>
                                        <p:tgtEl>
                                          <p:spTgt spid="38"/>
                                        </p:tgtEl>
                                      </p:cBhvr>
                                    </p:cmd>
                                  </p:childTnLst>
                                </p:cTn>
                              </p:par>
                              <p:par>
                                <p:cTn id="48" presetID="19" presetClass="emph" presetSubtype="0" repeatCount="4000" fill="hold" grpId="1" nodeType="withEffect">
                                  <p:stCondLst>
                                    <p:cond delay="3000"/>
                                  </p:stCondLst>
                                  <p:childTnLst>
                                    <p:animClr clrSpc="rgb" dir="cw">
                                      <p:cBhvr override="childStyle">
                                        <p:cTn id="49" dur="500" fill="hold"/>
                                        <p:tgtEl>
                                          <p:spTgt spid="15"/>
                                        </p:tgtEl>
                                        <p:attrNameLst>
                                          <p:attrName>style.color</p:attrName>
                                        </p:attrNameLst>
                                      </p:cBhvr>
                                      <p:to>
                                        <a:srgbClr val="92D050"/>
                                      </p:to>
                                    </p:animClr>
                                    <p:animClr clrSpc="rgb" dir="cw">
                                      <p:cBhvr>
                                        <p:cTn id="50" dur="500" fill="hold"/>
                                        <p:tgtEl>
                                          <p:spTgt spid="15"/>
                                        </p:tgtEl>
                                        <p:attrNameLst>
                                          <p:attrName>fillcolor</p:attrName>
                                        </p:attrNameLst>
                                      </p:cBhvr>
                                      <p:to>
                                        <a:srgbClr val="92D050"/>
                                      </p:to>
                                    </p:animClr>
                                    <p:set>
                                      <p:cBhvr>
                                        <p:cTn id="51" dur="500" fill="hold"/>
                                        <p:tgtEl>
                                          <p:spTgt spid="15"/>
                                        </p:tgtEl>
                                        <p:attrNameLst>
                                          <p:attrName>fill.type</p:attrName>
                                        </p:attrNameLst>
                                      </p:cBhvr>
                                      <p:to>
                                        <p:strVal val="solid"/>
                                      </p:to>
                                    </p:set>
                                    <p:set>
                                      <p:cBhvr>
                                        <p:cTn id="52" dur="500" fill="hold"/>
                                        <p:tgtEl>
                                          <p:spTgt spid="15"/>
                                        </p:tgtEl>
                                        <p:attrNameLst>
                                          <p:attrName>fill.on</p:attrName>
                                        </p:attrNameLst>
                                      </p:cBhvr>
                                      <p:to>
                                        <p:strVal val="true"/>
                                      </p:to>
                                    </p:set>
                                  </p:childTnLst>
                                </p:cTn>
                              </p:par>
                              <p:par>
                                <p:cTn id="53" presetID="1" presetClass="mediacall" presetSubtype="0" fill="hold" nodeType="withEffect">
                                  <p:stCondLst>
                                    <p:cond delay="3000"/>
                                  </p:stCondLst>
                                  <p:childTnLst>
                                    <p:cmd type="call" cmd="playFrom(0.0)">
                                      <p:cBhvr>
                                        <p:cTn id="54" dur="7732" fill="hold"/>
                                        <p:tgtEl>
                                          <p:spTgt spid="40"/>
                                        </p:tgtEl>
                                      </p:cBhvr>
                                    </p:cmd>
                                  </p:childTnLst>
                                </p:cTn>
                              </p:par>
                              <p:par>
                                <p:cTn id="55" presetID="3" presetClass="mediacall" presetSubtype="0" fill="hold" nodeType="withEffect">
                                  <p:stCondLst>
                                    <p:cond delay="3000"/>
                                  </p:stCondLst>
                                  <p:childTnLst>
                                    <p:cmd type="call" cmd="stop">
                                      <p:cBhvr>
                                        <p:cTn id="56" dur="1" fill="hold"/>
                                        <p:tgtEl>
                                          <p:spTgt spid="39"/>
                                        </p:tgtEl>
                                      </p:cBhvr>
                                    </p:cmd>
                                  </p:childTnLst>
                                </p:cTn>
                              </p:par>
                              <p:par>
                                <p:cTn id="57" presetID="24" presetClass="emph" presetSubtype="0" fill="hold" grpId="2" nodeType="withEffect">
                                  <p:stCondLst>
                                    <p:cond delay="3000"/>
                                  </p:stCondLst>
                                  <p:childTnLst>
                                    <p:animClr clrSpc="hsl" dir="cw">
                                      <p:cBhvr override="childStyle">
                                        <p:cTn id="58" dur="500" fill="hold"/>
                                        <p:tgtEl>
                                          <p:spTgt spid="25"/>
                                        </p:tgtEl>
                                        <p:attrNameLst>
                                          <p:attrName>style.color</p:attrName>
                                        </p:attrNameLst>
                                      </p:cBhvr>
                                      <p:by>
                                        <p:hsl h="0" s="-12549" l="-25098"/>
                                      </p:by>
                                    </p:animClr>
                                    <p:animClr clrSpc="hsl" dir="cw">
                                      <p:cBhvr>
                                        <p:cTn id="59" dur="500" fill="hold"/>
                                        <p:tgtEl>
                                          <p:spTgt spid="25"/>
                                        </p:tgtEl>
                                        <p:attrNameLst>
                                          <p:attrName>fillcolor</p:attrName>
                                        </p:attrNameLst>
                                      </p:cBhvr>
                                      <p:by>
                                        <p:hsl h="0" s="-12549" l="-25098"/>
                                      </p:by>
                                    </p:animClr>
                                    <p:animClr clrSpc="hsl" dir="cw">
                                      <p:cBhvr>
                                        <p:cTn id="60" dur="500" fill="hold"/>
                                        <p:tgtEl>
                                          <p:spTgt spid="25"/>
                                        </p:tgtEl>
                                        <p:attrNameLst>
                                          <p:attrName>stroke.color</p:attrName>
                                        </p:attrNameLst>
                                      </p:cBhvr>
                                      <p:by>
                                        <p:hsl h="0" s="-12549" l="-25098"/>
                                      </p:by>
                                    </p:animClr>
                                    <p:set>
                                      <p:cBhvr>
                                        <p:cTn id="61"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2" restart="whenNotActive" fill="hold" evtFilter="cancelBubble" nodeType="interactiveSeq">
                <p:stCondLst>
                  <p:cond evt="onClick" delay="0">
                    <p:tgtEl>
                      <p:spTgt spid="33"/>
                    </p:tgtEl>
                  </p:cond>
                </p:stCondLst>
                <p:endSync evt="end" delay="0">
                  <p:rtn val="all"/>
                </p:endSync>
                <p:childTnLst>
                  <p:par>
                    <p:cTn id="63" fill="hold">
                      <p:stCondLst>
                        <p:cond delay="0"/>
                      </p:stCondLst>
                      <p:childTnLst>
                        <p:par>
                          <p:cTn id="64" fill="hold">
                            <p:stCondLst>
                              <p:cond delay="0"/>
                            </p:stCondLst>
                            <p:childTnLst>
                              <p:par>
                                <p:cTn id="65" presetID="24" presetClass="emph" presetSubtype="0" fill="hold" grpId="1" nodeType="clickEffect">
                                  <p:stCondLst>
                                    <p:cond delay="0"/>
                                  </p:stCondLst>
                                  <p:childTnLst>
                                    <p:animClr clrSpc="hsl" dir="cw">
                                      <p:cBhvr override="childStyle">
                                        <p:cTn id="66" dur="500" fill="hold"/>
                                        <p:tgtEl>
                                          <p:spTgt spid="33"/>
                                        </p:tgtEl>
                                        <p:attrNameLst>
                                          <p:attrName>style.color</p:attrName>
                                        </p:attrNameLst>
                                      </p:cBhvr>
                                      <p:by>
                                        <p:hsl h="0" s="-12549" l="-25098"/>
                                      </p:by>
                                    </p:animClr>
                                    <p:animClr clrSpc="hsl" dir="cw">
                                      <p:cBhvr>
                                        <p:cTn id="67" dur="500" fill="hold"/>
                                        <p:tgtEl>
                                          <p:spTgt spid="33"/>
                                        </p:tgtEl>
                                        <p:attrNameLst>
                                          <p:attrName>fillcolor</p:attrName>
                                        </p:attrNameLst>
                                      </p:cBhvr>
                                      <p:by>
                                        <p:hsl h="0" s="-12549" l="-25098"/>
                                      </p:by>
                                    </p:animClr>
                                    <p:animClr clrSpc="hsl" dir="cw">
                                      <p:cBhvr>
                                        <p:cTn id="68" dur="500" fill="hold"/>
                                        <p:tgtEl>
                                          <p:spTgt spid="33"/>
                                        </p:tgtEl>
                                        <p:attrNameLst>
                                          <p:attrName>stroke.color</p:attrName>
                                        </p:attrNameLst>
                                      </p:cBhvr>
                                      <p:by>
                                        <p:hsl h="0" s="-12549" l="-25098"/>
                                      </p:by>
                                    </p:animClr>
                                    <p:set>
                                      <p:cBhvr>
                                        <p:cTn id="69" dur="500" fill="hold"/>
                                        <p:tgtEl>
                                          <p:spTgt spid="33"/>
                                        </p:tgtEl>
                                        <p:attrNameLst>
                                          <p:attrName>fill.type</p:attrName>
                                        </p:attrNameLst>
                                      </p:cBhvr>
                                      <p:to>
                                        <p:strVal val="solid"/>
                                      </p:to>
                                    </p:set>
                                  </p:childTnLst>
                                </p:cTn>
                              </p:par>
                              <p:par>
                                <p:cTn id="70" presetID="19" presetClass="emph" presetSubtype="0" fill="hold" grpId="0" nodeType="withEffect">
                                  <p:stCondLst>
                                    <p:cond delay="0"/>
                                  </p:stCondLst>
                                  <p:childTnLst>
                                    <p:animClr clrSpc="rgb" dir="cw">
                                      <p:cBhvr override="childStyle">
                                        <p:cTn id="71" dur="500" fill="hold"/>
                                        <p:tgtEl>
                                          <p:spTgt spid="31"/>
                                        </p:tgtEl>
                                        <p:attrNameLst>
                                          <p:attrName>style.color</p:attrName>
                                        </p:attrNameLst>
                                      </p:cBhvr>
                                      <p:to>
                                        <a:srgbClr val="FFC000"/>
                                      </p:to>
                                    </p:animClr>
                                    <p:animClr clrSpc="rgb" dir="cw">
                                      <p:cBhvr>
                                        <p:cTn id="72" dur="500" fill="hold"/>
                                        <p:tgtEl>
                                          <p:spTgt spid="31"/>
                                        </p:tgtEl>
                                        <p:attrNameLst>
                                          <p:attrName>fillcolor</p:attrName>
                                        </p:attrNameLst>
                                      </p:cBhvr>
                                      <p:to>
                                        <a:srgbClr val="FFC000"/>
                                      </p:to>
                                    </p:animClr>
                                    <p:set>
                                      <p:cBhvr>
                                        <p:cTn id="73" dur="500" fill="hold"/>
                                        <p:tgtEl>
                                          <p:spTgt spid="31"/>
                                        </p:tgtEl>
                                        <p:attrNameLst>
                                          <p:attrName>fill.type</p:attrName>
                                        </p:attrNameLst>
                                      </p:cBhvr>
                                      <p:to>
                                        <p:strVal val="solid"/>
                                      </p:to>
                                    </p:set>
                                    <p:set>
                                      <p:cBhvr>
                                        <p:cTn id="74" dur="500" fill="hold"/>
                                        <p:tgtEl>
                                          <p:spTgt spid="31"/>
                                        </p:tgtEl>
                                        <p:attrNameLst>
                                          <p:attrName>fill.on</p:attrName>
                                        </p:attrNameLst>
                                      </p:cBhvr>
                                      <p:to>
                                        <p:strVal val="true"/>
                                      </p:to>
                                    </p:set>
                                  </p:childTnLst>
                                </p:cTn>
                              </p:par>
                              <p:par>
                                <p:cTn id="75" presetID="1" presetClass="mediacall" presetSubtype="0" fill="hold" nodeType="withEffect">
                                  <p:stCondLst>
                                    <p:cond delay="0"/>
                                  </p:stCondLst>
                                  <p:childTnLst>
                                    <p:cmd type="call" cmd="playFrom(0.0)">
                                      <p:cBhvr>
                                        <p:cTn id="76" dur="20218" fill="hold"/>
                                        <p:tgtEl>
                                          <p:spTgt spid="39"/>
                                        </p:tgtEl>
                                      </p:cBhvr>
                                    </p:cmd>
                                  </p:childTnLst>
                                </p:cTn>
                              </p:par>
                              <p:par>
                                <p:cTn id="77" presetID="3" presetClass="mediacall" presetSubtype="0" fill="hold" nodeType="withEffect">
                                  <p:stCondLst>
                                    <p:cond delay="0"/>
                                  </p:stCondLst>
                                  <p:childTnLst>
                                    <p:cmd type="call" cmd="stop">
                                      <p:cBhvr>
                                        <p:cTn id="78" dur="1" fill="hold"/>
                                        <p:tgtEl>
                                          <p:spTgt spid="38"/>
                                        </p:tgtEl>
                                      </p:cBhvr>
                                    </p:cmd>
                                  </p:childTnLst>
                                </p:cTn>
                              </p:par>
                              <p:par>
                                <p:cTn id="79" presetID="19" presetClass="emph" presetSubtype="0" fill="hold" grpId="1" nodeType="withEffect">
                                  <p:stCondLst>
                                    <p:cond delay="3000"/>
                                  </p:stCondLst>
                                  <p:childTnLst>
                                    <p:animClr clrSpc="rgb" dir="cw">
                                      <p:cBhvr override="childStyle">
                                        <p:cTn id="80" dur="500" fill="hold"/>
                                        <p:tgtEl>
                                          <p:spTgt spid="31"/>
                                        </p:tgtEl>
                                        <p:attrNameLst>
                                          <p:attrName>style.color</p:attrName>
                                        </p:attrNameLst>
                                      </p:cBhvr>
                                      <p:to>
                                        <a:srgbClr val="FF0000"/>
                                      </p:to>
                                    </p:animClr>
                                    <p:animClr clrSpc="rgb" dir="cw">
                                      <p:cBhvr>
                                        <p:cTn id="81" dur="500" fill="hold"/>
                                        <p:tgtEl>
                                          <p:spTgt spid="31"/>
                                        </p:tgtEl>
                                        <p:attrNameLst>
                                          <p:attrName>fillcolor</p:attrName>
                                        </p:attrNameLst>
                                      </p:cBhvr>
                                      <p:to>
                                        <a:srgbClr val="FF0000"/>
                                      </p:to>
                                    </p:animClr>
                                    <p:set>
                                      <p:cBhvr>
                                        <p:cTn id="82" dur="500" fill="hold"/>
                                        <p:tgtEl>
                                          <p:spTgt spid="31"/>
                                        </p:tgtEl>
                                        <p:attrNameLst>
                                          <p:attrName>fill.type</p:attrName>
                                        </p:attrNameLst>
                                      </p:cBhvr>
                                      <p:to>
                                        <p:strVal val="solid"/>
                                      </p:to>
                                    </p:set>
                                    <p:set>
                                      <p:cBhvr>
                                        <p:cTn id="83" dur="500" fill="hold"/>
                                        <p:tgtEl>
                                          <p:spTgt spid="31"/>
                                        </p:tgtEl>
                                        <p:attrNameLst>
                                          <p:attrName>fill.on</p:attrName>
                                        </p:attrNameLst>
                                      </p:cBhvr>
                                      <p:to>
                                        <p:strVal val="true"/>
                                      </p:to>
                                    </p:set>
                                  </p:childTnLst>
                                </p:cTn>
                              </p:par>
                              <p:par>
                                <p:cTn id="84" presetID="19" presetClass="emph" presetSubtype="0" repeatCount="4000" fill="hold" grpId="2" nodeType="withEffect">
                                  <p:stCondLst>
                                    <p:cond delay="3000"/>
                                  </p:stCondLst>
                                  <p:childTnLst>
                                    <p:animClr clrSpc="rgb" dir="cw">
                                      <p:cBhvr override="childStyle">
                                        <p:cTn id="85" dur="500" fill="hold"/>
                                        <p:tgtEl>
                                          <p:spTgt spid="15"/>
                                        </p:tgtEl>
                                        <p:attrNameLst>
                                          <p:attrName>style.color</p:attrName>
                                        </p:attrNameLst>
                                      </p:cBhvr>
                                      <p:to>
                                        <a:srgbClr val="92D050"/>
                                      </p:to>
                                    </p:animClr>
                                    <p:animClr clrSpc="rgb" dir="cw">
                                      <p:cBhvr>
                                        <p:cTn id="86" dur="500" fill="hold"/>
                                        <p:tgtEl>
                                          <p:spTgt spid="15"/>
                                        </p:tgtEl>
                                        <p:attrNameLst>
                                          <p:attrName>fillcolor</p:attrName>
                                        </p:attrNameLst>
                                      </p:cBhvr>
                                      <p:to>
                                        <a:srgbClr val="92D050"/>
                                      </p:to>
                                    </p:animClr>
                                    <p:set>
                                      <p:cBhvr>
                                        <p:cTn id="87" dur="500" fill="hold"/>
                                        <p:tgtEl>
                                          <p:spTgt spid="15"/>
                                        </p:tgtEl>
                                        <p:attrNameLst>
                                          <p:attrName>fill.type</p:attrName>
                                        </p:attrNameLst>
                                      </p:cBhvr>
                                      <p:to>
                                        <p:strVal val="solid"/>
                                      </p:to>
                                    </p:set>
                                    <p:set>
                                      <p:cBhvr>
                                        <p:cTn id="88" dur="500" fill="hold"/>
                                        <p:tgtEl>
                                          <p:spTgt spid="15"/>
                                        </p:tgtEl>
                                        <p:attrNameLst>
                                          <p:attrName>fill.on</p:attrName>
                                        </p:attrNameLst>
                                      </p:cBhvr>
                                      <p:to>
                                        <p:strVal val="true"/>
                                      </p:to>
                                    </p:set>
                                  </p:childTnLst>
                                </p:cTn>
                              </p:par>
                              <p:par>
                                <p:cTn id="89" presetID="1" presetClass="mediacall" presetSubtype="0" fill="hold" nodeType="withEffect">
                                  <p:stCondLst>
                                    <p:cond delay="3000"/>
                                  </p:stCondLst>
                                  <p:childTnLst>
                                    <p:cmd type="call" cmd="playFrom(0.0)">
                                      <p:cBhvr>
                                        <p:cTn id="90" dur="5903" fill="hold"/>
                                        <p:tgtEl>
                                          <p:spTgt spid="41"/>
                                        </p:tgtEl>
                                      </p:cBhvr>
                                    </p:cmd>
                                  </p:childTnLst>
                                </p:cTn>
                              </p:par>
                              <p:par>
                                <p:cTn id="91" presetID="3" presetClass="mediacall" presetSubtype="0" fill="hold" nodeType="withEffect">
                                  <p:stCondLst>
                                    <p:cond delay="3000"/>
                                  </p:stCondLst>
                                  <p:childTnLst>
                                    <p:cmd type="call" cmd="stop">
                                      <p:cBhvr>
                                        <p:cTn id="92" dur="1" fill="hold"/>
                                        <p:tgtEl>
                                          <p:spTgt spid="39"/>
                                        </p:tgtEl>
                                      </p:cBhvr>
                                    </p:cmd>
                                  </p:childTnLst>
                                </p:cTn>
                              </p:par>
                              <p:par>
                                <p:cTn id="93" presetID="30" presetClass="emph" presetSubtype="0" fill="hold" grpId="2" nodeType="withEffect">
                                  <p:stCondLst>
                                    <p:cond delay="3000"/>
                                  </p:stCondLst>
                                  <p:childTnLst>
                                    <p:animClr clrSpc="hsl" dir="cw">
                                      <p:cBhvr override="childStyle">
                                        <p:cTn id="94" dur="500" fill="hold"/>
                                        <p:tgtEl>
                                          <p:spTgt spid="33"/>
                                        </p:tgtEl>
                                        <p:attrNameLst>
                                          <p:attrName>style.color</p:attrName>
                                        </p:attrNameLst>
                                      </p:cBhvr>
                                      <p:by>
                                        <p:hsl h="0" s="12549" l="25098"/>
                                      </p:by>
                                    </p:animClr>
                                    <p:animClr clrSpc="hsl" dir="cw">
                                      <p:cBhvr>
                                        <p:cTn id="95" dur="500" fill="hold"/>
                                        <p:tgtEl>
                                          <p:spTgt spid="33"/>
                                        </p:tgtEl>
                                        <p:attrNameLst>
                                          <p:attrName>fillcolor</p:attrName>
                                        </p:attrNameLst>
                                      </p:cBhvr>
                                      <p:by>
                                        <p:hsl h="0" s="12549" l="25098"/>
                                      </p:by>
                                    </p:animClr>
                                    <p:animClr clrSpc="hsl" dir="cw">
                                      <p:cBhvr>
                                        <p:cTn id="96" dur="500" fill="hold"/>
                                        <p:tgtEl>
                                          <p:spTgt spid="33"/>
                                        </p:tgtEl>
                                        <p:attrNameLst>
                                          <p:attrName>stroke.color</p:attrName>
                                        </p:attrNameLst>
                                      </p:cBhvr>
                                      <p:by>
                                        <p:hsl h="0" s="12549" l="25098"/>
                                      </p:by>
                                    </p:animClr>
                                    <p:set>
                                      <p:cBhvr>
                                        <p:cTn id="97" dur="500" fill="hold"/>
                                        <p:tgtEl>
                                          <p:spTgt spid="33"/>
                                        </p:tgtEl>
                                        <p:attrNameLst>
                                          <p:attrName>fill.type</p:attrName>
                                        </p:attrNameLst>
                                      </p:cBhvr>
                                      <p:to>
                                        <p:strVal val="solid"/>
                                      </p:to>
                                    </p:set>
                                  </p:childTnLst>
                                </p:cTn>
                              </p:par>
                              <p:par>
                                <p:cTn id="98" presetID="24" presetClass="emph" presetSubtype="0" fill="hold" grpId="3" nodeType="withEffect">
                                  <p:stCondLst>
                                    <p:cond delay="3000"/>
                                  </p:stCondLst>
                                  <p:childTnLst>
                                    <p:animClr clrSpc="hsl" dir="cw">
                                      <p:cBhvr override="childStyle">
                                        <p:cTn id="99" dur="500" fill="hold"/>
                                        <p:tgtEl>
                                          <p:spTgt spid="25"/>
                                        </p:tgtEl>
                                        <p:attrNameLst>
                                          <p:attrName>style.color</p:attrName>
                                        </p:attrNameLst>
                                      </p:cBhvr>
                                      <p:by>
                                        <p:hsl h="0" s="-12549" l="-25098"/>
                                      </p:by>
                                    </p:animClr>
                                    <p:animClr clrSpc="hsl" dir="cw">
                                      <p:cBhvr>
                                        <p:cTn id="100" dur="500" fill="hold"/>
                                        <p:tgtEl>
                                          <p:spTgt spid="25"/>
                                        </p:tgtEl>
                                        <p:attrNameLst>
                                          <p:attrName>fillcolor</p:attrName>
                                        </p:attrNameLst>
                                      </p:cBhvr>
                                      <p:by>
                                        <p:hsl h="0" s="-12549" l="-25098"/>
                                      </p:by>
                                    </p:animClr>
                                    <p:animClr clrSpc="hsl" dir="cw">
                                      <p:cBhvr>
                                        <p:cTn id="101" dur="500" fill="hold"/>
                                        <p:tgtEl>
                                          <p:spTgt spid="25"/>
                                        </p:tgtEl>
                                        <p:attrNameLst>
                                          <p:attrName>stroke.color</p:attrName>
                                        </p:attrNameLst>
                                      </p:cBhvr>
                                      <p:by>
                                        <p:hsl h="0" s="-12549" l="-25098"/>
                                      </p:by>
                                    </p:animClr>
                                    <p:set>
                                      <p:cBhvr>
                                        <p:cTn id="102" dur="500" fill="hold"/>
                                        <p:tgtEl>
                                          <p:spTgt spid="25"/>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103" restart="whenNotActive" fill="hold" evtFilter="cancelBubble" nodeType="interactiveSeq">
                <p:stCondLst>
                  <p:cond evt="onClick" delay="0">
                    <p:tgtEl>
                      <p:spTgt spid="27"/>
                    </p:tgtEl>
                  </p:cond>
                </p:stCondLst>
                <p:endSync evt="end" delay="0">
                  <p:rtn val="all"/>
                </p:endSync>
                <p:childTnLst>
                  <p:par>
                    <p:cTn id="104" fill="hold">
                      <p:stCondLst>
                        <p:cond delay="0"/>
                      </p:stCondLst>
                      <p:childTnLst>
                        <p:par>
                          <p:cTn id="105" fill="hold">
                            <p:stCondLst>
                              <p:cond delay="0"/>
                            </p:stCondLst>
                            <p:childTnLst>
                              <p:par>
                                <p:cTn id="106" presetID="24" presetClass="emph" presetSubtype="0" fill="hold" grpId="1" nodeType="clickEffect">
                                  <p:stCondLst>
                                    <p:cond delay="0"/>
                                  </p:stCondLst>
                                  <p:childTnLst>
                                    <p:animClr clrSpc="hsl" dir="cw">
                                      <p:cBhvr override="childStyle">
                                        <p:cTn id="107" dur="500" fill="hold"/>
                                        <p:tgtEl>
                                          <p:spTgt spid="27"/>
                                        </p:tgtEl>
                                        <p:attrNameLst>
                                          <p:attrName>style.color</p:attrName>
                                        </p:attrNameLst>
                                      </p:cBhvr>
                                      <p:by>
                                        <p:hsl h="0" s="-12549" l="-25098"/>
                                      </p:by>
                                    </p:animClr>
                                    <p:animClr clrSpc="hsl" dir="cw">
                                      <p:cBhvr>
                                        <p:cTn id="108" dur="500" fill="hold"/>
                                        <p:tgtEl>
                                          <p:spTgt spid="27"/>
                                        </p:tgtEl>
                                        <p:attrNameLst>
                                          <p:attrName>fillcolor</p:attrName>
                                        </p:attrNameLst>
                                      </p:cBhvr>
                                      <p:by>
                                        <p:hsl h="0" s="-12549" l="-25098"/>
                                      </p:by>
                                    </p:animClr>
                                    <p:animClr clrSpc="hsl" dir="cw">
                                      <p:cBhvr>
                                        <p:cTn id="109" dur="500" fill="hold"/>
                                        <p:tgtEl>
                                          <p:spTgt spid="27"/>
                                        </p:tgtEl>
                                        <p:attrNameLst>
                                          <p:attrName>stroke.color</p:attrName>
                                        </p:attrNameLst>
                                      </p:cBhvr>
                                      <p:by>
                                        <p:hsl h="0" s="-12549" l="-25098"/>
                                      </p:by>
                                    </p:animClr>
                                    <p:set>
                                      <p:cBhvr>
                                        <p:cTn id="110" dur="500" fill="hold"/>
                                        <p:tgtEl>
                                          <p:spTgt spid="27"/>
                                        </p:tgtEl>
                                        <p:attrNameLst>
                                          <p:attrName>fill.type</p:attrName>
                                        </p:attrNameLst>
                                      </p:cBhvr>
                                      <p:to>
                                        <p:strVal val="solid"/>
                                      </p:to>
                                    </p:set>
                                  </p:childTnLst>
                                </p:cTn>
                              </p:par>
                              <p:par>
                                <p:cTn id="111" presetID="19" presetClass="emph" presetSubtype="0" fill="hold" grpId="0" nodeType="withEffect">
                                  <p:stCondLst>
                                    <p:cond delay="0"/>
                                  </p:stCondLst>
                                  <p:childTnLst>
                                    <p:animClr clrSpc="rgb" dir="cw">
                                      <p:cBhvr override="childStyle">
                                        <p:cTn id="112" dur="500" fill="hold"/>
                                        <p:tgtEl>
                                          <p:spTgt spid="16"/>
                                        </p:tgtEl>
                                        <p:attrNameLst>
                                          <p:attrName>style.color</p:attrName>
                                        </p:attrNameLst>
                                      </p:cBhvr>
                                      <p:to>
                                        <a:srgbClr val="FFC000"/>
                                      </p:to>
                                    </p:animClr>
                                    <p:animClr clrSpc="rgb" dir="cw">
                                      <p:cBhvr>
                                        <p:cTn id="113" dur="500" fill="hold"/>
                                        <p:tgtEl>
                                          <p:spTgt spid="16"/>
                                        </p:tgtEl>
                                        <p:attrNameLst>
                                          <p:attrName>fillcolor</p:attrName>
                                        </p:attrNameLst>
                                      </p:cBhvr>
                                      <p:to>
                                        <a:srgbClr val="FFC000"/>
                                      </p:to>
                                    </p:animClr>
                                    <p:set>
                                      <p:cBhvr>
                                        <p:cTn id="114" dur="500" fill="hold"/>
                                        <p:tgtEl>
                                          <p:spTgt spid="16"/>
                                        </p:tgtEl>
                                        <p:attrNameLst>
                                          <p:attrName>fill.type</p:attrName>
                                        </p:attrNameLst>
                                      </p:cBhvr>
                                      <p:to>
                                        <p:strVal val="solid"/>
                                      </p:to>
                                    </p:set>
                                    <p:set>
                                      <p:cBhvr>
                                        <p:cTn id="115" dur="500" fill="hold"/>
                                        <p:tgtEl>
                                          <p:spTgt spid="16"/>
                                        </p:tgtEl>
                                        <p:attrNameLst>
                                          <p:attrName>fill.on</p:attrName>
                                        </p:attrNameLst>
                                      </p:cBhvr>
                                      <p:to>
                                        <p:strVal val="true"/>
                                      </p:to>
                                    </p:set>
                                  </p:childTnLst>
                                </p:cTn>
                              </p:par>
                              <p:par>
                                <p:cTn id="116" presetID="1" presetClass="mediacall" presetSubtype="0" fill="hold" nodeType="withEffect">
                                  <p:stCondLst>
                                    <p:cond delay="0"/>
                                  </p:stCondLst>
                                  <p:childTnLst>
                                    <p:cmd type="call" cmd="playFrom(0.0)">
                                      <p:cBhvr>
                                        <p:cTn id="117" dur="20218" fill="hold"/>
                                        <p:tgtEl>
                                          <p:spTgt spid="39"/>
                                        </p:tgtEl>
                                      </p:cBhvr>
                                    </p:cmd>
                                  </p:childTnLst>
                                </p:cTn>
                              </p:par>
                              <p:par>
                                <p:cTn id="118" presetID="3" presetClass="mediacall" presetSubtype="0" fill="hold" nodeType="withEffect">
                                  <p:stCondLst>
                                    <p:cond delay="0"/>
                                  </p:stCondLst>
                                  <p:childTnLst>
                                    <p:cmd type="call" cmd="stop">
                                      <p:cBhvr>
                                        <p:cTn id="119" dur="1" fill="hold"/>
                                        <p:tgtEl>
                                          <p:spTgt spid="38"/>
                                        </p:tgtEl>
                                      </p:cBhvr>
                                    </p:cmd>
                                  </p:childTnLst>
                                </p:cTn>
                              </p:par>
                              <p:par>
                                <p:cTn id="120" presetID="19" presetClass="emph" presetSubtype="0" fill="hold" grpId="1" nodeType="withEffect">
                                  <p:stCondLst>
                                    <p:cond delay="3500"/>
                                  </p:stCondLst>
                                  <p:childTnLst>
                                    <p:animClr clrSpc="rgb" dir="cw">
                                      <p:cBhvr override="childStyle">
                                        <p:cTn id="121" dur="500" fill="hold"/>
                                        <p:tgtEl>
                                          <p:spTgt spid="16"/>
                                        </p:tgtEl>
                                        <p:attrNameLst>
                                          <p:attrName>style.color</p:attrName>
                                        </p:attrNameLst>
                                      </p:cBhvr>
                                      <p:to>
                                        <a:srgbClr val="FF0000"/>
                                      </p:to>
                                    </p:animClr>
                                    <p:animClr clrSpc="rgb" dir="cw">
                                      <p:cBhvr>
                                        <p:cTn id="122" dur="500" fill="hold"/>
                                        <p:tgtEl>
                                          <p:spTgt spid="16"/>
                                        </p:tgtEl>
                                        <p:attrNameLst>
                                          <p:attrName>fillcolor</p:attrName>
                                        </p:attrNameLst>
                                      </p:cBhvr>
                                      <p:to>
                                        <a:srgbClr val="FF0000"/>
                                      </p:to>
                                    </p:animClr>
                                    <p:set>
                                      <p:cBhvr>
                                        <p:cTn id="123" dur="500" fill="hold"/>
                                        <p:tgtEl>
                                          <p:spTgt spid="16"/>
                                        </p:tgtEl>
                                        <p:attrNameLst>
                                          <p:attrName>fill.type</p:attrName>
                                        </p:attrNameLst>
                                      </p:cBhvr>
                                      <p:to>
                                        <p:strVal val="solid"/>
                                      </p:to>
                                    </p:set>
                                    <p:set>
                                      <p:cBhvr>
                                        <p:cTn id="124" dur="500" fill="hold"/>
                                        <p:tgtEl>
                                          <p:spTgt spid="16"/>
                                        </p:tgtEl>
                                        <p:attrNameLst>
                                          <p:attrName>fill.on</p:attrName>
                                        </p:attrNameLst>
                                      </p:cBhvr>
                                      <p:to>
                                        <p:strVal val="true"/>
                                      </p:to>
                                    </p:set>
                                  </p:childTnLst>
                                </p:cTn>
                              </p:par>
                              <p:par>
                                <p:cTn id="125" presetID="19" presetClass="emph" presetSubtype="0" repeatCount="4000" fill="hold" grpId="3" nodeType="withEffect">
                                  <p:stCondLst>
                                    <p:cond delay="3500"/>
                                  </p:stCondLst>
                                  <p:childTnLst>
                                    <p:animClr clrSpc="rgb" dir="cw">
                                      <p:cBhvr override="childStyle">
                                        <p:cTn id="126" dur="500" fill="hold"/>
                                        <p:tgtEl>
                                          <p:spTgt spid="15"/>
                                        </p:tgtEl>
                                        <p:attrNameLst>
                                          <p:attrName>style.color</p:attrName>
                                        </p:attrNameLst>
                                      </p:cBhvr>
                                      <p:to>
                                        <a:srgbClr val="92D050"/>
                                      </p:to>
                                    </p:animClr>
                                    <p:animClr clrSpc="rgb" dir="cw">
                                      <p:cBhvr>
                                        <p:cTn id="127" dur="500" fill="hold"/>
                                        <p:tgtEl>
                                          <p:spTgt spid="15"/>
                                        </p:tgtEl>
                                        <p:attrNameLst>
                                          <p:attrName>fillcolor</p:attrName>
                                        </p:attrNameLst>
                                      </p:cBhvr>
                                      <p:to>
                                        <a:srgbClr val="92D050"/>
                                      </p:to>
                                    </p:animClr>
                                    <p:set>
                                      <p:cBhvr>
                                        <p:cTn id="128" dur="500" fill="hold"/>
                                        <p:tgtEl>
                                          <p:spTgt spid="15"/>
                                        </p:tgtEl>
                                        <p:attrNameLst>
                                          <p:attrName>fill.type</p:attrName>
                                        </p:attrNameLst>
                                      </p:cBhvr>
                                      <p:to>
                                        <p:strVal val="solid"/>
                                      </p:to>
                                    </p:set>
                                    <p:set>
                                      <p:cBhvr>
                                        <p:cTn id="129" dur="500" fill="hold"/>
                                        <p:tgtEl>
                                          <p:spTgt spid="15"/>
                                        </p:tgtEl>
                                        <p:attrNameLst>
                                          <p:attrName>fill.on</p:attrName>
                                        </p:attrNameLst>
                                      </p:cBhvr>
                                      <p:to>
                                        <p:strVal val="true"/>
                                      </p:to>
                                    </p:set>
                                  </p:childTnLst>
                                </p:cTn>
                              </p:par>
                              <p:par>
                                <p:cTn id="130" presetID="1" presetClass="mediacall" presetSubtype="0" fill="hold" nodeType="withEffect">
                                  <p:stCondLst>
                                    <p:cond delay="3500"/>
                                  </p:stCondLst>
                                  <p:childTnLst>
                                    <p:cmd type="call" cmd="playFrom(0.0)">
                                      <p:cBhvr>
                                        <p:cTn id="131" dur="5903" fill="hold"/>
                                        <p:tgtEl>
                                          <p:spTgt spid="41"/>
                                        </p:tgtEl>
                                      </p:cBhvr>
                                    </p:cmd>
                                  </p:childTnLst>
                                </p:cTn>
                              </p:par>
                              <p:par>
                                <p:cTn id="132" presetID="3" presetClass="mediacall" presetSubtype="0" fill="hold" nodeType="withEffect">
                                  <p:stCondLst>
                                    <p:cond delay="3500"/>
                                  </p:stCondLst>
                                  <p:childTnLst>
                                    <p:cmd type="call" cmd="stop">
                                      <p:cBhvr>
                                        <p:cTn id="133" dur="1" fill="hold"/>
                                        <p:tgtEl>
                                          <p:spTgt spid="39"/>
                                        </p:tgtEl>
                                      </p:cBhvr>
                                    </p:cmd>
                                  </p:childTnLst>
                                </p:cTn>
                              </p:par>
                              <p:par>
                                <p:cTn id="134" presetID="30" presetClass="emph" presetSubtype="0" fill="hold" grpId="2" nodeType="withEffect">
                                  <p:stCondLst>
                                    <p:cond delay="3500"/>
                                  </p:stCondLst>
                                  <p:childTnLst>
                                    <p:animClr clrSpc="hsl" dir="cw">
                                      <p:cBhvr override="childStyle">
                                        <p:cTn id="135" dur="500" fill="hold"/>
                                        <p:tgtEl>
                                          <p:spTgt spid="27"/>
                                        </p:tgtEl>
                                        <p:attrNameLst>
                                          <p:attrName>style.color</p:attrName>
                                        </p:attrNameLst>
                                      </p:cBhvr>
                                      <p:by>
                                        <p:hsl h="0" s="12549" l="25098"/>
                                      </p:by>
                                    </p:animClr>
                                    <p:animClr clrSpc="hsl" dir="cw">
                                      <p:cBhvr>
                                        <p:cTn id="136" dur="500" fill="hold"/>
                                        <p:tgtEl>
                                          <p:spTgt spid="27"/>
                                        </p:tgtEl>
                                        <p:attrNameLst>
                                          <p:attrName>fillcolor</p:attrName>
                                        </p:attrNameLst>
                                      </p:cBhvr>
                                      <p:by>
                                        <p:hsl h="0" s="12549" l="25098"/>
                                      </p:by>
                                    </p:animClr>
                                    <p:animClr clrSpc="hsl" dir="cw">
                                      <p:cBhvr>
                                        <p:cTn id="137" dur="500" fill="hold"/>
                                        <p:tgtEl>
                                          <p:spTgt spid="27"/>
                                        </p:tgtEl>
                                        <p:attrNameLst>
                                          <p:attrName>stroke.color</p:attrName>
                                        </p:attrNameLst>
                                      </p:cBhvr>
                                      <p:by>
                                        <p:hsl h="0" s="12549" l="25098"/>
                                      </p:by>
                                    </p:animClr>
                                    <p:set>
                                      <p:cBhvr>
                                        <p:cTn id="138" dur="500" fill="hold"/>
                                        <p:tgtEl>
                                          <p:spTgt spid="27"/>
                                        </p:tgtEl>
                                        <p:attrNameLst>
                                          <p:attrName>fill.type</p:attrName>
                                        </p:attrNameLst>
                                      </p:cBhvr>
                                      <p:to>
                                        <p:strVal val="solid"/>
                                      </p:to>
                                    </p:set>
                                  </p:childTnLst>
                                </p:cTn>
                              </p:par>
                              <p:par>
                                <p:cTn id="139" presetID="24" presetClass="emph" presetSubtype="0" fill="hold" grpId="4" nodeType="withEffect">
                                  <p:stCondLst>
                                    <p:cond delay="3500"/>
                                  </p:stCondLst>
                                  <p:childTnLst>
                                    <p:animClr clrSpc="hsl" dir="cw">
                                      <p:cBhvr override="childStyle">
                                        <p:cTn id="140" dur="500" fill="hold"/>
                                        <p:tgtEl>
                                          <p:spTgt spid="25"/>
                                        </p:tgtEl>
                                        <p:attrNameLst>
                                          <p:attrName>style.color</p:attrName>
                                        </p:attrNameLst>
                                      </p:cBhvr>
                                      <p:by>
                                        <p:hsl h="0" s="-12549" l="-25098"/>
                                      </p:by>
                                    </p:animClr>
                                    <p:animClr clrSpc="hsl" dir="cw">
                                      <p:cBhvr>
                                        <p:cTn id="141" dur="500" fill="hold"/>
                                        <p:tgtEl>
                                          <p:spTgt spid="25"/>
                                        </p:tgtEl>
                                        <p:attrNameLst>
                                          <p:attrName>fillcolor</p:attrName>
                                        </p:attrNameLst>
                                      </p:cBhvr>
                                      <p:by>
                                        <p:hsl h="0" s="-12549" l="-25098"/>
                                      </p:by>
                                    </p:animClr>
                                    <p:animClr clrSpc="hsl" dir="cw">
                                      <p:cBhvr>
                                        <p:cTn id="142" dur="500" fill="hold"/>
                                        <p:tgtEl>
                                          <p:spTgt spid="25"/>
                                        </p:tgtEl>
                                        <p:attrNameLst>
                                          <p:attrName>stroke.color</p:attrName>
                                        </p:attrNameLst>
                                      </p:cBhvr>
                                      <p:by>
                                        <p:hsl h="0" s="-12549" l="-25098"/>
                                      </p:by>
                                    </p:animClr>
                                    <p:set>
                                      <p:cBhvr>
                                        <p:cTn id="143" dur="500" fill="hold"/>
                                        <p:tgtEl>
                                          <p:spTgt spid="25"/>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44" restart="whenNotActive" fill="hold" evtFilter="cancelBubble" nodeType="interactiveSeq">
                <p:stCondLst>
                  <p:cond evt="onClick" delay="0">
                    <p:tgtEl>
                      <p:spTgt spid="34"/>
                    </p:tgtEl>
                  </p:cond>
                </p:stCondLst>
                <p:endSync evt="end" delay="0">
                  <p:rtn val="all"/>
                </p:endSync>
                <p:childTnLst>
                  <p:par>
                    <p:cTn id="145" fill="hold">
                      <p:stCondLst>
                        <p:cond delay="0"/>
                      </p:stCondLst>
                      <p:childTnLst>
                        <p:par>
                          <p:cTn id="146" fill="hold">
                            <p:stCondLst>
                              <p:cond delay="0"/>
                            </p:stCondLst>
                            <p:childTnLst>
                              <p:par>
                                <p:cTn id="147" presetID="24" presetClass="emph" presetSubtype="0" fill="hold" grpId="1" nodeType="clickEffect">
                                  <p:stCondLst>
                                    <p:cond delay="0"/>
                                  </p:stCondLst>
                                  <p:childTnLst>
                                    <p:animClr clrSpc="hsl" dir="cw">
                                      <p:cBhvr override="childStyle">
                                        <p:cTn id="148" dur="500" fill="hold"/>
                                        <p:tgtEl>
                                          <p:spTgt spid="34"/>
                                        </p:tgtEl>
                                        <p:attrNameLst>
                                          <p:attrName>style.color</p:attrName>
                                        </p:attrNameLst>
                                      </p:cBhvr>
                                      <p:by>
                                        <p:hsl h="0" s="-12549" l="-25098"/>
                                      </p:by>
                                    </p:animClr>
                                    <p:animClr clrSpc="hsl" dir="cw">
                                      <p:cBhvr>
                                        <p:cTn id="149" dur="500" fill="hold"/>
                                        <p:tgtEl>
                                          <p:spTgt spid="34"/>
                                        </p:tgtEl>
                                        <p:attrNameLst>
                                          <p:attrName>fillcolor</p:attrName>
                                        </p:attrNameLst>
                                      </p:cBhvr>
                                      <p:by>
                                        <p:hsl h="0" s="-12549" l="-25098"/>
                                      </p:by>
                                    </p:animClr>
                                    <p:animClr clrSpc="hsl" dir="cw">
                                      <p:cBhvr>
                                        <p:cTn id="150" dur="500" fill="hold"/>
                                        <p:tgtEl>
                                          <p:spTgt spid="34"/>
                                        </p:tgtEl>
                                        <p:attrNameLst>
                                          <p:attrName>stroke.color</p:attrName>
                                        </p:attrNameLst>
                                      </p:cBhvr>
                                      <p:by>
                                        <p:hsl h="0" s="-12549" l="-25098"/>
                                      </p:by>
                                    </p:animClr>
                                    <p:set>
                                      <p:cBhvr>
                                        <p:cTn id="151" dur="500" fill="hold"/>
                                        <p:tgtEl>
                                          <p:spTgt spid="34"/>
                                        </p:tgtEl>
                                        <p:attrNameLst>
                                          <p:attrName>fill.type</p:attrName>
                                        </p:attrNameLst>
                                      </p:cBhvr>
                                      <p:to>
                                        <p:strVal val="solid"/>
                                      </p:to>
                                    </p:set>
                                  </p:childTnLst>
                                </p:cTn>
                              </p:par>
                              <p:par>
                                <p:cTn id="152" presetID="19" presetClass="emph" presetSubtype="0" fill="hold" grpId="0" nodeType="withEffect">
                                  <p:stCondLst>
                                    <p:cond delay="0"/>
                                  </p:stCondLst>
                                  <p:childTnLst>
                                    <p:animClr clrSpc="rgb" dir="cw">
                                      <p:cBhvr override="childStyle">
                                        <p:cTn id="153" dur="500" fill="hold"/>
                                        <p:tgtEl>
                                          <p:spTgt spid="32"/>
                                        </p:tgtEl>
                                        <p:attrNameLst>
                                          <p:attrName>style.color</p:attrName>
                                        </p:attrNameLst>
                                      </p:cBhvr>
                                      <p:to>
                                        <a:schemeClr val="accent2"/>
                                      </p:to>
                                    </p:animClr>
                                    <p:animClr clrSpc="rgb" dir="cw">
                                      <p:cBhvr>
                                        <p:cTn id="154" dur="500" fill="hold"/>
                                        <p:tgtEl>
                                          <p:spTgt spid="32"/>
                                        </p:tgtEl>
                                        <p:attrNameLst>
                                          <p:attrName>fillcolor</p:attrName>
                                        </p:attrNameLst>
                                      </p:cBhvr>
                                      <p:to>
                                        <a:schemeClr val="accent2"/>
                                      </p:to>
                                    </p:animClr>
                                    <p:set>
                                      <p:cBhvr>
                                        <p:cTn id="155" dur="500" fill="hold"/>
                                        <p:tgtEl>
                                          <p:spTgt spid="32"/>
                                        </p:tgtEl>
                                        <p:attrNameLst>
                                          <p:attrName>fill.type</p:attrName>
                                        </p:attrNameLst>
                                      </p:cBhvr>
                                      <p:to>
                                        <p:strVal val="solid"/>
                                      </p:to>
                                    </p:set>
                                    <p:set>
                                      <p:cBhvr>
                                        <p:cTn id="156" dur="500" fill="hold"/>
                                        <p:tgtEl>
                                          <p:spTgt spid="32"/>
                                        </p:tgtEl>
                                        <p:attrNameLst>
                                          <p:attrName>fill.on</p:attrName>
                                        </p:attrNameLst>
                                      </p:cBhvr>
                                      <p:to>
                                        <p:strVal val="true"/>
                                      </p:to>
                                    </p:set>
                                  </p:childTnLst>
                                </p:cTn>
                              </p:par>
                              <p:par>
                                <p:cTn id="157" presetID="1" presetClass="mediacall" presetSubtype="0" fill="hold" nodeType="withEffect">
                                  <p:stCondLst>
                                    <p:cond delay="0"/>
                                  </p:stCondLst>
                                  <p:childTnLst>
                                    <p:cmd type="call" cmd="playFrom(0.0)">
                                      <p:cBhvr>
                                        <p:cTn id="158" dur="20218" fill="hold"/>
                                        <p:tgtEl>
                                          <p:spTgt spid="39"/>
                                        </p:tgtEl>
                                      </p:cBhvr>
                                    </p:cmd>
                                  </p:childTnLst>
                                </p:cTn>
                              </p:par>
                              <p:par>
                                <p:cTn id="159" presetID="3" presetClass="mediacall" presetSubtype="0" fill="hold" nodeType="withEffect">
                                  <p:stCondLst>
                                    <p:cond delay="0"/>
                                  </p:stCondLst>
                                  <p:childTnLst>
                                    <p:cmd type="call" cmd="stop">
                                      <p:cBhvr>
                                        <p:cTn id="160" dur="1" fill="hold"/>
                                        <p:tgtEl>
                                          <p:spTgt spid="38"/>
                                        </p:tgtEl>
                                      </p:cBhvr>
                                    </p:cmd>
                                  </p:childTnLst>
                                </p:cTn>
                              </p:par>
                              <p:par>
                                <p:cTn id="161" presetID="19" presetClass="emph" presetSubtype="0" fill="hold" grpId="1" nodeType="withEffect">
                                  <p:stCondLst>
                                    <p:cond delay="3000"/>
                                  </p:stCondLst>
                                  <p:childTnLst>
                                    <p:animClr clrSpc="rgb" dir="cw">
                                      <p:cBhvr override="childStyle">
                                        <p:cTn id="162" dur="500" fill="hold"/>
                                        <p:tgtEl>
                                          <p:spTgt spid="32"/>
                                        </p:tgtEl>
                                        <p:attrNameLst>
                                          <p:attrName>style.color</p:attrName>
                                        </p:attrNameLst>
                                      </p:cBhvr>
                                      <p:to>
                                        <a:srgbClr val="FF0000"/>
                                      </p:to>
                                    </p:animClr>
                                    <p:animClr clrSpc="rgb" dir="cw">
                                      <p:cBhvr>
                                        <p:cTn id="163" dur="500" fill="hold"/>
                                        <p:tgtEl>
                                          <p:spTgt spid="32"/>
                                        </p:tgtEl>
                                        <p:attrNameLst>
                                          <p:attrName>fillcolor</p:attrName>
                                        </p:attrNameLst>
                                      </p:cBhvr>
                                      <p:to>
                                        <a:srgbClr val="FF0000"/>
                                      </p:to>
                                    </p:animClr>
                                    <p:set>
                                      <p:cBhvr>
                                        <p:cTn id="164" dur="500" fill="hold"/>
                                        <p:tgtEl>
                                          <p:spTgt spid="32"/>
                                        </p:tgtEl>
                                        <p:attrNameLst>
                                          <p:attrName>fill.type</p:attrName>
                                        </p:attrNameLst>
                                      </p:cBhvr>
                                      <p:to>
                                        <p:strVal val="solid"/>
                                      </p:to>
                                    </p:set>
                                    <p:set>
                                      <p:cBhvr>
                                        <p:cTn id="165" dur="500" fill="hold"/>
                                        <p:tgtEl>
                                          <p:spTgt spid="32"/>
                                        </p:tgtEl>
                                        <p:attrNameLst>
                                          <p:attrName>fill.on</p:attrName>
                                        </p:attrNameLst>
                                      </p:cBhvr>
                                      <p:to>
                                        <p:strVal val="true"/>
                                      </p:to>
                                    </p:set>
                                  </p:childTnLst>
                                </p:cTn>
                              </p:par>
                              <p:par>
                                <p:cTn id="166" presetID="19" presetClass="emph" presetSubtype="0" repeatCount="4000" fill="hold" grpId="4" nodeType="withEffect">
                                  <p:stCondLst>
                                    <p:cond delay="3000"/>
                                  </p:stCondLst>
                                  <p:childTnLst>
                                    <p:animClr clrSpc="rgb" dir="cw">
                                      <p:cBhvr override="childStyle">
                                        <p:cTn id="167" dur="500" fill="hold"/>
                                        <p:tgtEl>
                                          <p:spTgt spid="15"/>
                                        </p:tgtEl>
                                        <p:attrNameLst>
                                          <p:attrName>style.color</p:attrName>
                                        </p:attrNameLst>
                                      </p:cBhvr>
                                      <p:to>
                                        <a:srgbClr val="92D050"/>
                                      </p:to>
                                    </p:animClr>
                                    <p:animClr clrSpc="rgb" dir="cw">
                                      <p:cBhvr>
                                        <p:cTn id="168" dur="500" fill="hold"/>
                                        <p:tgtEl>
                                          <p:spTgt spid="15"/>
                                        </p:tgtEl>
                                        <p:attrNameLst>
                                          <p:attrName>fillcolor</p:attrName>
                                        </p:attrNameLst>
                                      </p:cBhvr>
                                      <p:to>
                                        <a:srgbClr val="92D050"/>
                                      </p:to>
                                    </p:animClr>
                                    <p:set>
                                      <p:cBhvr>
                                        <p:cTn id="169" dur="500" fill="hold"/>
                                        <p:tgtEl>
                                          <p:spTgt spid="15"/>
                                        </p:tgtEl>
                                        <p:attrNameLst>
                                          <p:attrName>fill.type</p:attrName>
                                        </p:attrNameLst>
                                      </p:cBhvr>
                                      <p:to>
                                        <p:strVal val="solid"/>
                                      </p:to>
                                    </p:set>
                                    <p:set>
                                      <p:cBhvr>
                                        <p:cTn id="170" dur="500" fill="hold"/>
                                        <p:tgtEl>
                                          <p:spTgt spid="15"/>
                                        </p:tgtEl>
                                        <p:attrNameLst>
                                          <p:attrName>fill.on</p:attrName>
                                        </p:attrNameLst>
                                      </p:cBhvr>
                                      <p:to>
                                        <p:strVal val="true"/>
                                      </p:to>
                                    </p:set>
                                  </p:childTnLst>
                                </p:cTn>
                              </p:par>
                              <p:par>
                                <p:cTn id="171" presetID="1" presetClass="mediacall" presetSubtype="0" fill="hold" nodeType="withEffect">
                                  <p:stCondLst>
                                    <p:cond delay="3000"/>
                                  </p:stCondLst>
                                  <p:childTnLst>
                                    <p:cmd type="call" cmd="playFrom(0.0)">
                                      <p:cBhvr>
                                        <p:cTn id="172" dur="5903" fill="hold"/>
                                        <p:tgtEl>
                                          <p:spTgt spid="41"/>
                                        </p:tgtEl>
                                      </p:cBhvr>
                                    </p:cmd>
                                  </p:childTnLst>
                                </p:cTn>
                              </p:par>
                              <p:par>
                                <p:cTn id="173" presetID="3" presetClass="mediacall" presetSubtype="0" fill="hold" nodeType="withEffect">
                                  <p:stCondLst>
                                    <p:cond delay="3000"/>
                                  </p:stCondLst>
                                  <p:childTnLst>
                                    <p:cmd type="call" cmd="stop">
                                      <p:cBhvr>
                                        <p:cTn id="174" dur="1" fill="hold"/>
                                        <p:tgtEl>
                                          <p:spTgt spid="39"/>
                                        </p:tgtEl>
                                      </p:cBhvr>
                                    </p:cmd>
                                  </p:childTnLst>
                                </p:cTn>
                              </p:par>
                              <p:par>
                                <p:cTn id="175" presetID="30" presetClass="emph" presetSubtype="0" fill="hold" grpId="2" nodeType="withEffect">
                                  <p:stCondLst>
                                    <p:cond delay="3000"/>
                                  </p:stCondLst>
                                  <p:childTnLst>
                                    <p:animClr clrSpc="hsl" dir="cw">
                                      <p:cBhvr override="childStyle">
                                        <p:cTn id="176" dur="500" fill="hold"/>
                                        <p:tgtEl>
                                          <p:spTgt spid="34"/>
                                        </p:tgtEl>
                                        <p:attrNameLst>
                                          <p:attrName>style.color</p:attrName>
                                        </p:attrNameLst>
                                      </p:cBhvr>
                                      <p:by>
                                        <p:hsl h="0" s="12549" l="25098"/>
                                      </p:by>
                                    </p:animClr>
                                    <p:animClr clrSpc="hsl" dir="cw">
                                      <p:cBhvr>
                                        <p:cTn id="177" dur="500" fill="hold"/>
                                        <p:tgtEl>
                                          <p:spTgt spid="34"/>
                                        </p:tgtEl>
                                        <p:attrNameLst>
                                          <p:attrName>fillcolor</p:attrName>
                                        </p:attrNameLst>
                                      </p:cBhvr>
                                      <p:by>
                                        <p:hsl h="0" s="12549" l="25098"/>
                                      </p:by>
                                    </p:animClr>
                                    <p:animClr clrSpc="hsl" dir="cw">
                                      <p:cBhvr>
                                        <p:cTn id="178" dur="500" fill="hold"/>
                                        <p:tgtEl>
                                          <p:spTgt spid="34"/>
                                        </p:tgtEl>
                                        <p:attrNameLst>
                                          <p:attrName>stroke.color</p:attrName>
                                        </p:attrNameLst>
                                      </p:cBhvr>
                                      <p:by>
                                        <p:hsl h="0" s="12549" l="25098"/>
                                      </p:by>
                                    </p:animClr>
                                    <p:set>
                                      <p:cBhvr>
                                        <p:cTn id="179" dur="500" fill="hold"/>
                                        <p:tgtEl>
                                          <p:spTgt spid="34"/>
                                        </p:tgtEl>
                                        <p:attrNameLst>
                                          <p:attrName>fill.type</p:attrName>
                                        </p:attrNameLst>
                                      </p:cBhvr>
                                      <p:to>
                                        <p:strVal val="solid"/>
                                      </p:to>
                                    </p:set>
                                  </p:childTnLst>
                                </p:cTn>
                              </p:par>
                              <p:par>
                                <p:cTn id="180" presetID="24" presetClass="emph" presetSubtype="0" fill="hold" grpId="5" nodeType="withEffect">
                                  <p:stCondLst>
                                    <p:cond delay="3000"/>
                                  </p:stCondLst>
                                  <p:childTnLst>
                                    <p:animClr clrSpc="hsl" dir="cw">
                                      <p:cBhvr override="childStyle">
                                        <p:cTn id="181" dur="500" fill="hold"/>
                                        <p:tgtEl>
                                          <p:spTgt spid="25"/>
                                        </p:tgtEl>
                                        <p:attrNameLst>
                                          <p:attrName>style.color</p:attrName>
                                        </p:attrNameLst>
                                      </p:cBhvr>
                                      <p:by>
                                        <p:hsl h="0" s="-12549" l="-25098"/>
                                      </p:by>
                                    </p:animClr>
                                    <p:animClr clrSpc="hsl" dir="cw">
                                      <p:cBhvr>
                                        <p:cTn id="182" dur="500" fill="hold"/>
                                        <p:tgtEl>
                                          <p:spTgt spid="25"/>
                                        </p:tgtEl>
                                        <p:attrNameLst>
                                          <p:attrName>fillcolor</p:attrName>
                                        </p:attrNameLst>
                                      </p:cBhvr>
                                      <p:by>
                                        <p:hsl h="0" s="-12549" l="-25098"/>
                                      </p:by>
                                    </p:animClr>
                                    <p:animClr clrSpc="hsl" dir="cw">
                                      <p:cBhvr>
                                        <p:cTn id="183" dur="500" fill="hold"/>
                                        <p:tgtEl>
                                          <p:spTgt spid="25"/>
                                        </p:tgtEl>
                                        <p:attrNameLst>
                                          <p:attrName>stroke.color</p:attrName>
                                        </p:attrNameLst>
                                      </p:cBhvr>
                                      <p:by>
                                        <p:hsl h="0" s="-12549" l="-25098"/>
                                      </p:by>
                                    </p:animClr>
                                    <p:set>
                                      <p:cBhvr>
                                        <p:cTn id="184"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85" fill="hold" display="0">
                  <p:stCondLst>
                    <p:cond delay="indefinite"/>
                  </p:stCondLst>
                  <p:endCondLst>
                    <p:cond evt="onStopAudio" delay="0">
                      <p:tgtEl>
                        <p:sldTgt/>
                      </p:tgtEl>
                    </p:cond>
                  </p:endCondLst>
                </p:cTn>
                <p:tgtEl>
                  <p:spTgt spid="39"/>
                </p:tgtEl>
              </p:cMediaNode>
            </p:audio>
            <p:audio>
              <p:cMediaNode vol="80000">
                <p:cTn id="186" fill="hold" display="0">
                  <p:stCondLst>
                    <p:cond delay="indefinite"/>
                  </p:stCondLst>
                  <p:endCondLst>
                    <p:cond evt="onStopAudio" delay="0">
                      <p:tgtEl>
                        <p:sldTgt/>
                      </p:tgtEl>
                    </p:cond>
                  </p:endCondLst>
                </p:cTn>
                <p:tgtEl>
                  <p:spTgt spid="40"/>
                </p:tgtEl>
              </p:cMediaNode>
            </p:audio>
            <p:audio>
              <p:cMediaNode vol="80000">
                <p:cTn id="187"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5" grpId="2" animBg="1"/>
      <p:bldP spid="15" grpId="3" animBg="1"/>
      <p:bldP spid="15" grpId="4" animBg="1"/>
      <p:bldP spid="16" grpId="0" animBg="1"/>
      <p:bldP spid="16" grpId="1" animBg="1"/>
      <p:bldP spid="25" grpId="0"/>
      <p:bldP spid="25" grpId="1"/>
      <p:bldP spid="25" grpId="2"/>
      <p:bldP spid="25" grpId="3"/>
      <p:bldP spid="25" grpId="4"/>
      <p:bldP spid="25" grpId="5"/>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43"/>
          <p:cNvSpPr/>
          <p:nvPr/>
        </p:nvSpPr>
        <p:spPr>
          <a:xfrm>
            <a:off x="1311475" y="604649"/>
            <a:ext cx="6521100" cy="39342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43"/>
          <p:cNvSpPr txBox="1">
            <a:spLocks noGrp="1"/>
          </p:cNvSpPr>
          <p:nvPr>
            <p:ph type="title"/>
          </p:nvPr>
        </p:nvSpPr>
        <p:spPr>
          <a:xfrm>
            <a:off x="1729376" y="1253643"/>
            <a:ext cx="5685247" cy="220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600" b="1" dirty="0">
                <a:latin typeface="Times New Roman" panose="02020603050405020304" pitchFamily="18" charset="0"/>
                <a:cs typeface="Times New Roman" panose="02020603050405020304" pitchFamily="18" charset="0"/>
              </a:rPr>
              <a:t>Vận dụng</a:t>
            </a:r>
            <a:endParaRPr sz="6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3561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01"/>
                                        </p:tgtEl>
                                        <p:attrNameLst>
                                          <p:attrName>style.visibility</p:attrName>
                                        </p:attrNameLst>
                                      </p:cBhvr>
                                      <p:to>
                                        <p:strVal val="visible"/>
                                      </p:to>
                                    </p:set>
                                    <p:animEffect transition="in" filter="barn(outVertical)">
                                      <p:cBhvr>
                                        <p:cTn id="7" dur="500"/>
                                        <p:tgtEl>
                                          <p:spTgt spid="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801;p43">
            <a:extLst>
              <a:ext uri="{FF2B5EF4-FFF2-40B4-BE49-F238E27FC236}">
                <a16:creationId xmlns:a16="http://schemas.microsoft.com/office/drawing/2014/main" id="{702DF466-02DF-761A-96D7-B20779987C29}"/>
              </a:ext>
            </a:extLst>
          </p:cNvPr>
          <p:cNvSpPr txBox="1">
            <a:spLocks/>
          </p:cNvSpPr>
          <p:nvPr/>
        </p:nvSpPr>
        <p:spPr>
          <a:xfrm>
            <a:off x="1729376" y="0"/>
            <a:ext cx="5685247" cy="1095857"/>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6600" b="1">
                <a:solidFill>
                  <a:srgbClr val="0070C0"/>
                </a:solidFill>
                <a:latin typeface="Times New Roman" panose="02020603050405020304" pitchFamily="18" charset="0"/>
                <a:cs typeface="Times New Roman" panose="02020603050405020304" pitchFamily="18" charset="0"/>
              </a:rPr>
              <a:t>Vận dụng</a:t>
            </a:r>
            <a:endParaRPr lang="en-US" sz="6600" b="1" dirty="0">
              <a:solidFill>
                <a:srgbClr val="0070C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7DA2DFA3-ADA4-B445-CADE-2A143E4206EC}"/>
              </a:ext>
            </a:extLst>
          </p:cNvPr>
          <p:cNvSpPr/>
          <p:nvPr/>
        </p:nvSpPr>
        <p:spPr>
          <a:xfrm>
            <a:off x="0" y="1217376"/>
            <a:ext cx="4292600" cy="3416320"/>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Cuộc</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kháng</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chiến</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chống</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Tống</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của</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nhà</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Lý</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đã</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để</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lại</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những</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bài</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học</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gì</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cho</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công</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cuộc</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bảo</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vệ</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lang="en-US" sz="3600" dirty="0">
                <a:solidFill>
                  <a:srgbClr val="002060"/>
                </a:solidFill>
                <a:latin typeface="Times New Roman" panose="02020603050405020304" pitchFamily="18" charset="0"/>
                <a:cs typeface="Times New Roman" panose="02020603050405020304" pitchFamily="18" charset="0"/>
              </a:rPr>
              <a:t>T</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ổ </a:t>
            </a:r>
            <a:r>
              <a:rPr lang="en-US" sz="3600" dirty="0">
                <a:solidFill>
                  <a:srgbClr val="002060"/>
                </a:solidFill>
                <a:latin typeface="Times New Roman" panose="02020603050405020304" pitchFamily="18" charset="0"/>
                <a:cs typeface="Times New Roman" panose="02020603050405020304" pitchFamily="18" charset="0"/>
              </a:rPr>
              <a:t>q</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uốc</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a:t>
            </a:r>
            <a:r>
              <a:rPr kumimoji="0" lang="en-US" sz="3600" b="0" i="0" u="none" strike="noStrike" kern="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sym typeface="Arial"/>
              </a:rPr>
              <a:t>ngày</a:t>
            </a:r>
            <a:r>
              <a:rPr kumimoji="0" lang="en-US" sz="36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sym typeface="Arial"/>
              </a:rPr>
              <a:t> nay?</a:t>
            </a:r>
            <a:endParaRPr kumimoji="0" lang="en-VN" sz="36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pic>
        <p:nvPicPr>
          <p:cNvPr id="4" name="Picture 3">
            <a:extLst>
              <a:ext uri="{FF2B5EF4-FFF2-40B4-BE49-F238E27FC236}">
                <a16:creationId xmlns:a16="http://schemas.microsoft.com/office/drawing/2014/main" id="{7776326B-1F72-980F-70D3-F79AC7F6A6C3}"/>
              </a:ext>
            </a:extLst>
          </p:cNvPr>
          <p:cNvPicPr>
            <a:picLocks noChangeAspect="1"/>
          </p:cNvPicPr>
          <p:nvPr/>
        </p:nvPicPr>
        <p:blipFill>
          <a:blip r:embed="rId2"/>
          <a:stretch>
            <a:fillRect/>
          </a:stretch>
        </p:blipFill>
        <p:spPr>
          <a:xfrm>
            <a:off x="4572000" y="1217376"/>
            <a:ext cx="4572000" cy="3578461"/>
          </a:xfrm>
          <a:prstGeom prst="rect">
            <a:avLst/>
          </a:prstGeom>
        </p:spPr>
      </p:pic>
    </p:spTree>
    <p:extLst>
      <p:ext uri="{BB962C8B-B14F-4D97-AF65-F5344CB8AC3E}">
        <p14:creationId xmlns:p14="http://schemas.microsoft.com/office/powerpoint/2010/main" val="225731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632"/>
        <p:cNvGrpSpPr/>
        <p:nvPr/>
      </p:nvGrpSpPr>
      <p:grpSpPr>
        <a:xfrm>
          <a:off x="0" y="0"/>
          <a:ext cx="0" cy="0"/>
          <a:chOff x="0" y="0"/>
          <a:chExt cx="0" cy="0"/>
        </a:xfrm>
      </p:grpSpPr>
      <p:grpSp>
        <p:nvGrpSpPr>
          <p:cNvPr id="1633" name="Google Shape;1633;p66"/>
          <p:cNvGrpSpPr/>
          <p:nvPr/>
        </p:nvGrpSpPr>
        <p:grpSpPr>
          <a:xfrm rot="1428958">
            <a:off x="84470" y="63521"/>
            <a:ext cx="2926041" cy="3441291"/>
            <a:chOff x="713389" y="-262634"/>
            <a:chExt cx="3459843" cy="4069091"/>
          </a:xfrm>
        </p:grpSpPr>
        <p:pic>
          <p:nvPicPr>
            <p:cNvPr id="1634" name="Google Shape;1634;p66"/>
            <p:cNvPicPr preferRelativeResize="0"/>
            <p:nvPr/>
          </p:nvPicPr>
          <p:blipFill>
            <a:blip r:embed="rId3">
              <a:alphaModFix/>
            </a:blip>
            <a:stretch>
              <a:fillRect/>
            </a:stretch>
          </p:blipFill>
          <p:spPr>
            <a:xfrm rot="-4265453" flipH="1">
              <a:off x="1468984" y="2821772"/>
              <a:ext cx="1097963" cy="357054"/>
            </a:xfrm>
            <a:prstGeom prst="rect">
              <a:avLst/>
            </a:prstGeom>
            <a:noFill/>
            <a:ln>
              <a:noFill/>
            </a:ln>
          </p:spPr>
        </p:pic>
        <p:pic>
          <p:nvPicPr>
            <p:cNvPr id="1635" name="Google Shape;1635;p66"/>
            <p:cNvPicPr preferRelativeResize="0"/>
            <p:nvPr/>
          </p:nvPicPr>
          <p:blipFill>
            <a:blip r:embed="rId3">
              <a:alphaModFix/>
            </a:blip>
            <a:stretch>
              <a:fillRect/>
            </a:stretch>
          </p:blipFill>
          <p:spPr>
            <a:xfrm rot="-5400000" flipH="1">
              <a:off x="1717059" y="3078947"/>
              <a:ext cx="1097964" cy="357054"/>
            </a:xfrm>
            <a:prstGeom prst="rect">
              <a:avLst/>
            </a:prstGeom>
            <a:noFill/>
            <a:ln>
              <a:noFill/>
            </a:ln>
          </p:spPr>
        </p:pic>
        <p:pic>
          <p:nvPicPr>
            <p:cNvPr id="1636" name="Google Shape;1636;p66"/>
            <p:cNvPicPr preferRelativeResize="0"/>
            <p:nvPr/>
          </p:nvPicPr>
          <p:blipFill>
            <a:blip r:embed="rId4">
              <a:alphaModFix/>
            </a:blip>
            <a:stretch>
              <a:fillRect/>
            </a:stretch>
          </p:blipFill>
          <p:spPr>
            <a:xfrm rot="-1867229" flipH="1">
              <a:off x="999046" y="220042"/>
              <a:ext cx="896052" cy="1050453"/>
            </a:xfrm>
            <a:prstGeom prst="rect">
              <a:avLst/>
            </a:prstGeom>
            <a:noFill/>
            <a:ln>
              <a:noFill/>
            </a:ln>
          </p:spPr>
        </p:pic>
        <p:pic>
          <p:nvPicPr>
            <p:cNvPr id="1637" name="Google Shape;1637;p66"/>
            <p:cNvPicPr preferRelativeResize="0"/>
            <p:nvPr/>
          </p:nvPicPr>
          <p:blipFill>
            <a:blip r:embed="rId5">
              <a:alphaModFix/>
            </a:blip>
            <a:stretch>
              <a:fillRect/>
            </a:stretch>
          </p:blipFill>
          <p:spPr>
            <a:xfrm rot="-6306671" flipH="1">
              <a:off x="1371644" y="1704035"/>
              <a:ext cx="990786" cy="1395435"/>
            </a:xfrm>
            <a:prstGeom prst="rect">
              <a:avLst/>
            </a:prstGeom>
            <a:noFill/>
            <a:ln>
              <a:noFill/>
            </a:ln>
          </p:spPr>
        </p:pic>
        <p:pic>
          <p:nvPicPr>
            <p:cNvPr id="1638" name="Google Shape;1638;p66"/>
            <p:cNvPicPr preferRelativeResize="0"/>
            <p:nvPr/>
          </p:nvPicPr>
          <p:blipFill>
            <a:blip r:embed="rId6">
              <a:alphaModFix/>
            </a:blip>
            <a:stretch>
              <a:fillRect/>
            </a:stretch>
          </p:blipFill>
          <p:spPr>
            <a:xfrm rot="1392348">
              <a:off x="1080136" y="176558"/>
              <a:ext cx="2726349" cy="2421263"/>
            </a:xfrm>
            <a:prstGeom prst="rect">
              <a:avLst/>
            </a:prstGeom>
            <a:noFill/>
            <a:ln>
              <a:noFill/>
            </a:ln>
          </p:spPr>
        </p:pic>
      </p:grpSp>
      <p:sp>
        <p:nvSpPr>
          <p:cNvPr id="1639" name="Google Shape;1639;p66"/>
          <p:cNvSpPr/>
          <p:nvPr/>
        </p:nvSpPr>
        <p:spPr>
          <a:xfrm>
            <a:off x="913000" y="1194450"/>
            <a:ext cx="4163700" cy="2754600"/>
          </a:xfrm>
          <a:prstGeom prst="ellipse">
            <a:avLst/>
          </a:pr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0" name="Google Shape;1640;p66"/>
          <p:cNvSpPr txBox="1">
            <a:spLocks noGrp="1"/>
          </p:cNvSpPr>
          <p:nvPr>
            <p:ph type="title"/>
          </p:nvPr>
        </p:nvSpPr>
        <p:spPr>
          <a:xfrm>
            <a:off x="1522150" y="2094600"/>
            <a:ext cx="2945400" cy="954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Thank you!</a:t>
            </a:r>
            <a:endParaRPr/>
          </a:p>
        </p:txBody>
      </p:sp>
      <p:pic>
        <p:nvPicPr>
          <p:cNvPr id="1655" name="Google Shape;1655;p66"/>
          <p:cNvPicPr preferRelativeResize="0"/>
          <p:nvPr/>
        </p:nvPicPr>
        <p:blipFill>
          <a:blip r:embed="rId7">
            <a:alphaModFix/>
          </a:blip>
          <a:stretch>
            <a:fillRect/>
          </a:stretch>
        </p:blipFill>
        <p:spPr>
          <a:xfrm rot="-7389525">
            <a:off x="1765955" y="3263101"/>
            <a:ext cx="1207214" cy="1392420"/>
          </a:xfrm>
          <a:prstGeom prst="rect">
            <a:avLst/>
          </a:prstGeom>
          <a:noFill/>
          <a:ln>
            <a:noFill/>
          </a:ln>
        </p:spPr>
      </p:pic>
      <p:grpSp>
        <p:nvGrpSpPr>
          <p:cNvPr id="1656" name="Google Shape;1656;p66"/>
          <p:cNvGrpSpPr/>
          <p:nvPr/>
        </p:nvGrpSpPr>
        <p:grpSpPr>
          <a:xfrm>
            <a:off x="2422116" y="3026862"/>
            <a:ext cx="2789218" cy="1818575"/>
            <a:chOff x="4595968" y="2328020"/>
            <a:chExt cx="3758547" cy="2450579"/>
          </a:xfrm>
        </p:grpSpPr>
        <p:pic>
          <p:nvPicPr>
            <p:cNvPr id="1657" name="Google Shape;1657;p66"/>
            <p:cNvPicPr preferRelativeResize="0"/>
            <p:nvPr/>
          </p:nvPicPr>
          <p:blipFill>
            <a:blip r:embed="rId3">
              <a:alphaModFix/>
            </a:blip>
            <a:stretch>
              <a:fillRect/>
            </a:stretch>
          </p:blipFill>
          <p:spPr>
            <a:xfrm rot="-9094911">
              <a:off x="4913636" y="3529381"/>
              <a:ext cx="1097959" cy="357055"/>
            </a:xfrm>
            <a:prstGeom prst="rect">
              <a:avLst/>
            </a:prstGeom>
            <a:noFill/>
            <a:ln>
              <a:noFill/>
            </a:ln>
          </p:spPr>
        </p:pic>
        <p:pic>
          <p:nvPicPr>
            <p:cNvPr id="1658" name="Google Shape;1658;p66"/>
            <p:cNvPicPr preferRelativeResize="0"/>
            <p:nvPr/>
          </p:nvPicPr>
          <p:blipFill>
            <a:blip r:embed="rId3">
              <a:alphaModFix/>
            </a:blip>
            <a:stretch>
              <a:fillRect/>
            </a:stretch>
          </p:blipFill>
          <p:spPr>
            <a:xfrm rot="-10504523">
              <a:off x="4609267" y="3688593"/>
              <a:ext cx="1097956" cy="357055"/>
            </a:xfrm>
            <a:prstGeom prst="rect">
              <a:avLst/>
            </a:prstGeom>
            <a:noFill/>
            <a:ln>
              <a:noFill/>
            </a:ln>
          </p:spPr>
        </p:pic>
        <p:pic>
          <p:nvPicPr>
            <p:cNvPr id="1659" name="Google Shape;1659;p66"/>
            <p:cNvPicPr preferRelativeResize="0"/>
            <p:nvPr/>
          </p:nvPicPr>
          <p:blipFill>
            <a:blip r:embed="rId5">
              <a:alphaModFix/>
            </a:blip>
            <a:stretch>
              <a:fillRect/>
            </a:stretch>
          </p:blipFill>
          <p:spPr>
            <a:xfrm rot="5172484" flipH="1">
              <a:off x="7130170" y="2170760"/>
              <a:ext cx="990785" cy="1395436"/>
            </a:xfrm>
            <a:prstGeom prst="rect">
              <a:avLst/>
            </a:prstGeom>
            <a:noFill/>
            <a:ln>
              <a:noFill/>
            </a:ln>
          </p:spPr>
        </p:pic>
        <p:pic>
          <p:nvPicPr>
            <p:cNvPr id="1660" name="Google Shape;1660;p66"/>
            <p:cNvPicPr preferRelativeResize="0"/>
            <p:nvPr/>
          </p:nvPicPr>
          <p:blipFill>
            <a:blip r:embed="rId8">
              <a:alphaModFix/>
            </a:blip>
            <a:stretch>
              <a:fillRect/>
            </a:stretch>
          </p:blipFill>
          <p:spPr>
            <a:xfrm>
              <a:off x="5325298" y="2329184"/>
              <a:ext cx="2914801" cy="2449415"/>
            </a:xfrm>
            <a:prstGeom prst="rect">
              <a:avLst/>
            </a:prstGeom>
            <a:noFill/>
            <a:ln>
              <a:noFill/>
            </a:ln>
          </p:spPr>
        </p:pic>
      </p:grpSp>
      <p:grpSp>
        <p:nvGrpSpPr>
          <p:cNvPr id="9" name="Group 8">
            <a:extLst>
              <a:ext uri="{FF2B5EF4-FFF2-40B4-BE49-F238E27FC236}">
                <a16:creationId xmlns:a16="http://schemas.microsoft.com/office/drawing/2014/main" id="{B8F920CF-901C-3C43-9E36-332688BFB588}"/>
              </a:ext>
            </a:extLst>
          </p:cNvPr>
          <p:cNvGrpSpPr/>
          <p:nvPr/>
        </p:nvGrpSpPr>
        <p:grpSpPr>
          <a:xfrm>
            <a:off x="5298484" y="489113"/>
            <a:ext cx="3641998" cy="4200404"/>
            <a:chOff x="5298484" y="489113"/>
            <a:chExt cx="3641998" cy="4200404"/>
          </a:xfrm>
        </p:grpSpPr>
        <p:sp>
          <p:nvSpPr>
            <p:cNvPr id="6" name="Terminator 5">
              <a:extLst>
                <a:ext uri="{FF2B5EF4-FFF2-40B4-BE49-F238E27FC236}">
                  <a16:creationId xmlns:a16="http://schemas.microsoft.com/office/drawing/2014/main" id="{CE610ACD-8CDC-0C4C-BFEF-70BAFC4C2C88}"/>
                </a:ext>
              </a:extLst>
            </p:cNvPr>
            <p:cNvSpPr/>
            <p:nvPr/>
          </p:nvSpPr>
          <p:spPr>
            <a:xfrm>
              <a:off x="5298484" y="489113"/>
              <a:ext cx="3641998" cy="4200404"/>
            </a:xfrm>
            <a:prstGeom prst="flowChartTerminator">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Rectangle 6">
              <a:extLst>
                <a:ext uri="{FF2B5EF4-FFF2-40B4-BE49-F238E27FC236}">
                  <a16:creationId xmlns:a16="http://schemas.microsoft.com/office/drawing/2014/main" id="{9014C208-A3BB-024D-A9FE-F3A334CCEE4A}"/>
                </a:ext>
              </a:extLst>
            </p:cNvPr>
            <p:cNvSpPr/>
            <p:nvPr/>
          </p:nvSpPr>
          <p:spPr>
            <a:xfrm>
              <a:off x="5412287" y="1910240"/>
              <a:ext cx="3383400" cy="954107"/>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a:buNone/>
                <a:tabLst/>
                <a:defRPr/>
              </a:pPr>
              <a:r>
                <a:rPr kumimoji="0" lang="pt-BR"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Học</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bài</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cũ</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chuẩn</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bị</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bài</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tiếp</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theo</a:t>
              </a:r>
              <a:r>
                <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kumimoji="0" lang="en-US" sz="2800" b="0" i="0" u="none" strike="noStrike" kern="0" cap="none" spc="0" normalizeH="0" baseline="0" noProof="0" dirty="0">
                <a:ln>
                  <a:noFill/>
                </a:ln>
                <a:solidFill>
                  <a:srgbClr val="002060"/>
                </a:solidFill>
                <a:effectLst/>
                <a:uLnTx/>
                <a:uFillTx/>
                <a:latin typeface="Times New Roman" panose="02020603050405020304" pitchFamily="18" charset="0"/>
                <a:cs typeface="Times New Roman" pitchFamily="18" charset="0"/>
                <a:sym typeface="Arial"/>
              </a:endParaRPr>
            </a:p>
          </p:txBody>
        </p:sp>
        <p:sp>
          <p:nvSpPr>
            <p:cNvPr id="8" name="Rectangle 7">
              <a:extLst>
                <a:ext uri="{FF2B5EF4-FFF2-40B4-BE49-F238E27FC236}">
                  <a16:creationId xmlns:a16="http://schemas.microsoft.com/office/drawing/2014/main" id="{74AB335D-59CF-A94F-83BE-B410EE56AF35}"/>
                </a:ext>
              </a:extLst>
            </p:cNvPr>
            <p:cNvSpPr/>
            <p:nvPr/>
          </p:nvSpPr>
          <p:spPr>
            <a:xfrm>
              <a:off x="6001762" y="738012"/>
              <a:ext cx="2204450"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Dặn</a:t>
              </a:r>
              <a:r>
                <a:rPr kumimoji="0" lang="en-US" sz="54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54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dò</a:t>
              </a:r>
              <a:endParaRPr kumimoji="0" lang="en-US" sz="54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endParaRPr>
            </a:p>
          </p:txBody>
        </p:sp>
      </p:grpSp>
    </p:spTree>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grpId="0" nodeType="withEffect" p14:presetBounceEnd="50000">
                                      <p:stCondLst>
                                        <p:cond delay="0"/>
                                      </p:stCondLst>
                                      <p:childTnLst>
                                        <p:set>
                                          <p:cBhvr>
                                            <p:cTn id="6" dur="1" fill="hold">
                                              <p:stCondLst>
                                                <p:cond delay="0"/>
                                              </p:stCondLst>
                                            </p:cTn>
                                            <p:tgtEl>
                                              <p:spTgt spid="1639"/>
                                            </p:tgtEl>
                                            <p:attrNameLst>
                                              <p:attrName>style.visibility</p:attrName>
                                            </p:attrNameLst>
                                          </p:cBhvr>
                                          <p:to>
                                            <p:strVal val="visible"/>
                                          </p:to>
                                        </p:set>
                                        <p:anim calcmode="lin" valueType="num" p14:bounceEnd="50000">
                                          <p:cBhvr additive="base">
                                            <p:cTn id="7" dur="500" fill="hold"/>
                                            <p:tgtEl>
                                              <p:spTgt spid="163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639"/>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14:presetBounceEnd="50000">
                                      <p:stCondLst>
                                        <p:cond delay="0"/>
                                      </p:stCondLst>
                                      <p:childTnLst>
                                        <p:set>
                                          <p:cBhvr>
                                            <p:cTn id="10" dur="1" fill="hold">
                                              <p:stCondLst>
                                                <p:cond delay="0"/>
                                              </p:stCondLst>
                                            </p:cTn>
                                            <p:tgtEl>
                                              <p:spTgt spid="1640"/>
                                            </p:tgtEl>
                                            <p:attrNameLst>
                                              <p:attrName>style.visibility</p:attrName>
                                            </p:attrNameLst>
                                          </p:cBhvr>
                                          <p:to>
                                            <p:strVal val="visible"/>
                                          </p:to>
                                        </p:set>
                                        <p:anim calcmode="lin" valueType="num" p14:bounceEnd="50000">
                                          <p:cBhvr additive="base">
                                            <p:cTn id="11" dur="500" fill="hold"/>
                                            <p:tgtEl>
                                              <p:spTgt spid="164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640"/>
                                            </p:tgtEl>
                                            <p:attrNameLst>
                                              <p:attrName>ppt_y</p:attrName>
                                            </p:attrNameLst>
                                          </p:cBhvr>
                                          <p:tavLst>
                                            <p:tav tm="0">
                                              <p:val>
                                                <p:strVal val="0-#ppt_h/2"/>
                                              </p:val>
                                            </p:tav>
                                            <p:tav tm="100000">
                                              <p:val>
                                                <p:strVal val="#ppt_y"/>
                                              </p:val>
                                            </p:tav>
                                          </p:tavLst>
                                        </p:anim>
                                      </p:childTnLst>
                                    </p:cTn>
                                  </p:par>
                                  <p:par>
                                    <p:cTn id="13" presetID="2" presetClass="entr" presetSubtype="9" accel="50000" fill="hold" nodeType="withEffect" p14:presetBounceEnd="50000">
                                      <p:stCondLst>
                                        <p:cond delay="0"/>
                                      </p:stCondLst>
                                      <p:childTnLst>
                                        <p:set>
                                          <p:cBhvr>
                                            <p:cTn id="14" dur="1" fill="hold">
                                              <p:stCondLst>
                                                <p:cond delay="0"/>
                                              </p:stCondLst>
                                            </p:cTn>
                                            <p:tgtEl>
                                              <p:spTgt spid="1655"/>
                                            </p:tgtEl>
                                            <p:attrNameLst>
                                              <p:attrName>style.visibility</p:attrName>
                                            </p:attrNameLst>
                                          </p:cBhvr>
                                          <p:to>
                                            <p:strVal val="visible"/>
                                          </p:to>
                                        </p:set>
                                        <p:anim calcmode="lin" valueType="num" p14:bounceEnd="50000">
                                          <p:cBhvr additive="base">
                                            <p:cTn id="15" dur="500" fill="hold"/>
                                            <p:tgtEl>
                                              <p:spTgt spid="165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655"/>
                                            </p:tgtEl>
                                            <p:attrNameLst>
                                              <p:attrName>ppt_y</p:attrName>
                                            </p:attrNameLst>
                                          </p:cBhvr>
                                          <p:tavLst>
                                            <p:tav tm="0">
                                              <p:val>
                                                <p:strVal val="0-#ppt_h/2"/>
                                              </p:val>
                                            </p:tav>
                                            <p:tav tm="100000">
                                              <p:val>
                                                <p:strVal val="#ppt_y"/>
                                              </p:val>
                                            </p:tav>
                                          </p:tavLst>
                                        </p:anim>
                                      </p:childTnLst>
                                    </p:cTn>
                                  </p:par>
                                  <p:par>
                                    <p:cTn id="17" presetID="2" presetClass="entr" presetSubtype="9" accel="50000" fill="hold" nodeType="withEffect" p14:presetBounceEnd="50000">
                                      <p:stCondLst>
                                        <p:cond delay="0"/>
                                      </p:stCondLst>
                                      <p:childTnLst>
                                        <p:set>
                                          <p:cBhvr>
                                            <p:cTn id="18" dur="1" fill="hold">
                                              <p:stCondLst>
                                                <p:cond delay="0"/>
                                              </p:stCondLst>
                                            </p:cTn>
                                            <p:tgtEl>
                                              <p:spTgt spid="1656"/>
                                            </p:tgtEl>
                                            <p:attrNameLst>
                                              <p:attrName>style.visibility</p:attrName>
                                            </p:attrNameLst>
                                          </p:cBhvr>
                                          <p:to>
                                            <p:strVal val="visible"/>
                                          </p:to>
                                        </p:set>
                                        <p:anim calcmode="lin" valueType="num" p14:bounceEnd="50000">
                                          <p:cBhvr additive="base">
                                            <p:cTn id="19" dur="500" fill="hold"/>
                                            <p:tgtEl>
                                              <p:spTgt spid="1656"/>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656"/>
                                            </p:tgtEl>
                                            <p:attrNameLst>
                                              <p:attrName>ppt_y</p:attrName>
                                            </p:attrNameLst>
                                          </p:cBhvr>
                                          <p:tavLst>
                                            <p:tav tm="0">
                                              <p:val>
                                                <p:strVal val="0-#ppt_h/2"/>
                                              </p:val>
                                            </p:tav>
                                            <p:tav tm="100000">
                                              <p:val>
                                                <p:strVal val="#ppt_y"/>
                                              </p:val>
                                            </p:tav>
                                          </p:tavLst>
                                        </p:anim>
                                      </p:childTnLst>
                                    </p:cTn>
                                  </p:par>
                                  <p:par>
                                    <p:cTn id="21" presetID="2" presetClass="entr" presetSubtype="9" accel="50000" fill="hold" nodeType="withEffect" p14:presetBounceEnd="5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0000">
                                          <p:cBhvr additive="base">
                                            <p:cTn id="23"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9" accel="50000" fill="hold" nodeType="withEffect" p14:presetBounceEnd="50000">
                                      <p:stCondLst>
                                        <p:cond delay="0"/>
                                      </p:stCondLst>
                                      <p:childTnLst>
                                        <p:set>
                                          <p:cBhvr>
                                            <p:cTn id="26" dur="1" fill="hold">
                                              <p:stCondLst>
                                                <p:cond delay="0"/>
                                              </p:stCondLst>
                                            </p:cTn>
                                            <p:tgtEl>
                                              <p:spTgt spid="1633"/>
                                            </p:tgtEl>
                                            <p:attrNameLst>
                                              <p:attrName>style.visibility</p:attrName>
                                            </p:attrNameLst>
                                          </p:cBhvr>
                                          <p:to>
                                            <p:strVal val="visible"/>
                                          </p:to>
                                        </p:set>
                                        <p:anim calcmode="lin" valueType="num" p14:bounceEnd="50000">
                                          <p:cBhvr additive="base">
                                            <p:cTn id="27" dur="500" fill="hold"/>
                                            <p:tgtEl>
                                              <p:spTgt spid="163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6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 grpId="0" animBg="1"/>
          <p:bldP spid="16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grpId="0" nodeType="withEffect">
                                      <p:stCondLst>
                                        <p:cond delay="0"/>
                                      </p:stCondLst>
                                      <p:childTnLst>
                                        <p:set>
                                          <p:cBhvr>
                                            <p:cTn id="6" dur="1" fill="hold">
                                              <p:stCondLst>
                                                <p:cond delay="0"/>
                                              </p:stCondLst>
                                            </p:cTn>
                                            <p:tgtEl>
                                              <p:spTgt spid="1639"/>
                                            </p:tgtEl>
                                            <p:attrNameLst>
                                              <p:attrName>style.visibility</p:attrName>
                                            </p:attrNameLst>
                                          </p:cBhvr>
                                          <p:to>
                                            <p:strVal val="visible"/>
                                          </p:to>
                                        </p:set>
                                        <p:anim calcmode="lin" valueType="num">
                                          <p:cBhvr additive="base">
                                            <p:cTn id="7" dur="500" fill="hold"/>
                                            <p:tgtEl>
                                              <p:spTgt spid="1639"/>
                                            </p:tgtEl>
                                            <p:attrNameLst>
                                              <p:attrName>ppt_x</p:attrName>
                                            </p:attrNameLst>
                                          </p:cBhvr>
                                          <p:tavLst>
                                            <p:tav tm="0">
                                              <p:val>
                                                <p:strVal val="0-#ppt_w/2"/>
                                              </p:val>
                                            </p:tav>
                                            <p:tav tm="100000">
                                              <p:val>
                                                <p:strVal val="#ppt_x"/>
                                              </p:val>
                                            </p:tav>
                                          </p:tavLst>
                                        </p:anim>
                                        <p:anim calcmode="lin" valueType="num">
                                          <p:cBhvr additive="base">
                                            <p:cTn id="8" dur="500" fill="hold"/>
                                            <p:tgtEl>
                                              <p:spTgt spid="1639"/>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stCondLst>
                                        <p:cond delay="0"/>
                                      </p:stCondLst>
                                      <p:childTnLst>
                                        <p:set>
                                          <p:cBhvr>
                                            <p:cTn id="10" dur="1" fill="hold">
                                              <p:stCondLst>
                                                <p:cond delay="0"/>
                                              </p:stCondLst>
                                            </p:cTn>
                                            <p:tgtEl>
                                              <p:spTgt spid="1640"/>
                                            </p:tgtEl>
                                            <p:attrNameLst>
                                              <p:attrName>style.visibility</p:attrName>
                                            </p:attrNameLst>
                                          </p:cBhvr>
                                          <p:to>
                                            <p:strVal val="visible"/>
                                          </p:to>
                                        </p:set>
                                        <p:anim calcmode="lin" valueType="num">
                                          <p:cBhvr additive="base">
                                            <p:cTn id="11" dur="500" fill="hold"/>
                                            <p:tgtEl>
                                              <p:spTgt spid="1640"/>
                                            </p:tgtEl>
                                            <p:attrNameLst>
                                              <p:attrName>ppt_x</p:attrName>
                                            </p:attrNameLst>
                                          </p:cBhvr>
                                          <p:tavLst>
                                            <p:tav tm="0">
                                              <p:val>
                                                <p:strVal val="0-#ppt_w/2"/>
                                              </p:val>
                                            </p:tav>
                                            <p:tav tm="100000">
                                              <p:val>
                                                <p:strVal val="#ppt_x"/>
                                              </p:val>
                                            </p:tav>
                                          </p:tavLst>
                                        </p:anim>
                                        <p:anim calcmode="lin" valueType="num">
                                          <p:cBhvr additive="base">
                                            <p:cTn id="12" dur="500" fill="hold"/>
                                            <p:tgtEl>
                                              <p:spTgt spid="1640"/>
                                            </p:tgtEl>
                                            <p:attrNameLst>
                                              <p:attrName>ppt_y</p:attrName>
                                            </p:attrNameLst>
                                          </p:cBhvr>
                                          <p:tavLst>
                                            <p:tav tm="0">
                                              <p:val>
                                                <p:strVal val="0-#ppt_h/2"/>
                                              </p:val>
                                            </p:tav>
                                            <p:tav tm="100000">
                                              <p:val>
                                                <p:strVal val="#ppt_y"/>
                                              </p:val>
                                            </p:tav>
                                          </p:tavLst>
                                        </p:anim>
                                      </p:childTnLst>
                                    </p:cTn>
                                  </p:par>
                                  <p:par>
                                    <p:cTn id="13" presetID="2" presetClass="entr" presetSubtype="9" accel="50000" fill="hold" nodeType="withEffect">
                                      <p:stCondLst>
                                        <p:cond delay="0"/>
                                      </p:stCondLst>
                                      <p:childTnLst>
                                        <p:set>
                                          <p:cBhvr>
                                            <p:cTn id="14" dur="1" fill="hold">
                                              <p:stCondLst>
                                                <p:cond delay="0"/>
                                              </p:stCondLst>
                                            </p:cTn>
                                            <p:tgtEl>
                                              <p:spTgt spid="1655"/>
                                            </p:tgtEl>
                                            <p:attrNameLst>
                                              <p:attrName>style.visibility</p:attrName>
                                            </p:attrNameLst>
                                          </p:cBhvr>
                                          <p:to>
                                            <p:strVal val="visible"/>
                                          </p:to>
                                        </p:set>
                                        <p:anim calcmode="lin" valueType="num">
                                          <p:cBhvr additive="base">
                                            <p:cTn id="15" dur="500" fill="hold"/>
                                            <p:tgtEl>
                                              <p:spTgt spid="1655"/>
                                            </p:tgtEl>
                                            <p:attrNameLst>
                                              <p:attrName>ppt_x</p:attrName>
                                            </p:attrNameLst>
                                          </p:cBhvr>
                                          <p:tavLst>
                                            <p:tav tm="0">
                                              <p:val>
                                                <p:strVal val="0-#ppt_w/2"/>
                                              </p:val>
                                            </p:tav>
                                            <p:tav tm="100000">
                                              <p:val>
                                                <p:strVal val="#ppt_x"/>
                                              </p:val>
                                            </p:tav>
                                          </p:tavLst>
                                        </p:anim>
                                        <p:anim calcmode="lin" valueType="num">
                                          <p:cBhvr additive="base">
                                            <p:cTn id="16" dur="500" fill="hold"/>
                                            <p:tgtEl>
                                              <p:spTgt spid="1655"/>
                                            </p:tgtEl>
                                            <p:attrNameLst>
                                              <p:attrName>ppt_y</p:attrName>
                                            </p:attrNameLst>
                                          </p:cBhvr>
                                          <p:tavLst>
                                            <p:tav tm="0">
                                              <p:val>
                                                <p:strVal val="0-#ppt_h/2"/>
                                              </p:val>
                                            </p:tav>
                                            <p:tav tm="100000">
                                              <p:val>
                                                <p:strVal val="#ppt_y"/>
                                              </p:val>
                                            </p:tav>
                                          </p:tavLst>
                                        </p:anim>
                                      </p:childTnLst>
                                    </p:cTn>
                                  </p:par>
                                  <p:par>
                                    <p:cTn id="17" presetID="2" presetClass="entr" presetSubtype="9" accel="50000" fill="hold" nodeType="withEffect">
                                      <p:stCondLst>
                                        <p:cond delay="0"/>
                                      </p:stCondLst>
                                      <p:childTnLst>
                                        <p:set>
                                          <p:cBhvr>
                                            <p:cTn id="18" dur="1" fill="hold">
                                              <p:stCondLst>
                                                <p:cond delay="0"/>
                                              </p:stCondLst>
                                            </p:cTn>
                                            <p:tgtEl>
                                              <p:spTgt spid="1656"/>
                                            </p:tgtEl>
                                            <p:attrNameLst>
                                              <p:attrName>style.visibility</p:attrName>
                                            </p:attrNameLst>
                                          </p:cBhvr>
                                          <p:to>
                                            <p:strVal val="visible"/>
                                          </p:to>
                                        </p:set>
                                        <p:anim calcmode="lin" valueType="num">
                                          <p:cBhvr additive="base">
                                            <p:cTn id="19" dur="500" fill="hold"/>
                                            <p:tgtEl>
                                              <p:spTgt spid="1656"/>
                                            </p:tgtEl>
                                            <p:attrNameLst>
                                              <p:attrName>ppt_x</p:attrName>
                                            </p:attrNameLst>
                                          </p:cBhvr>
                                          <p:tavLst>
                                            <p:tav tm="0">
                                              <p:val>
                                                <p:strVal val="0-#ppt_w/2"/>
                                              </p:val>
                                            </p:tav>
                                            <p:tav tm="100000">
                                              <p:val>
                                                <p:strVal val="#ppt_x"/>
                                              </p:val>
                                            </p:tav>
                                          </p:tavLst>
                                        </p:anim>
                                        <p:anim calcmode="lin" valueType="num">
                                          <p:cBhvr additive="base">
                                            <p:cTn id="20" dur="500" fill="hold"/>
                                            <p:tgtEl>
                                              <p:spTgt spid="1656"/>
                                            </p:tgtEl>
                                            <p:attrNameLst>
                                              <p:attrName>ppt_y</p:attrName>
                                            </p:attrNameLst>
                                          </p:cBhvr>
                                          <p:tavLst>
                                            <p:tav tm="0">
                                              <p:val>
                                                <p:strVal val="0-#ppt_h/2"/>
                                              </p:val>
                                            </p:tav>
                                            <p:tav tm="100000">
                                              <p:val>
                                                <p:strVal val="#ppt_y"/>
                                              </p:val>
                                            </p:tav>
                                          </p:tavLst>
                                        </p:anim>
                                      </p:childTnLst>
                                    </p:cTn>
                                  </p:par>
                                  <p:par>
                                    <p:cTn id="21" presetID="2" presetClass="entr" presetSubtype="9" accel="5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9" accel="50000" fill="hold" nodeType="withEffect">
                                      <p:stCondLst>
                                        <p:cond delay="0"/>
                                      </p:stCondLst>
                                      <p:childTnLst>
                                        <p:set>
                                          <p:cBhvr>
                                            <p:cTn id="26" dur="1" fill="hold">
                                              <p:stCondLst>
                                                <p:cond delay="0"/>
                                              </p:stCondLst>
                                            </p:cTn>
                                            <p:tgtEl>
                                              <p:spTgt spid="1633"/>
                                            </p:tgtEl>
                                            <p:attrNameLst>
                                              <p:attrName>style.visibility</p:attrName>
                                            </p:attrNameLst>
                                          </p:cBhvr>
                                          <p:to>
                                            <p:strVal val="visible"/>
                                          </p:to>
                                        </p:set>
                                        <p:anim calcmode="lin" valueType="num">
                                          <p:cBhvr additive="base">
                                            <p:cTn id="27" dur="500" fill="hold"/>
                                            <p:tgtEl>
                                              <p:spTgt spid="1633"/>
                                            </p:tgtEl>
                                            <p:attrNameLst>
                                              <p:attrName>ppt_x</p:attrName>
                                            </p:attrNameLst>
                                          </p:cBhvr>
                                          <p:tavLst>
                                            <p:tav tm="0">
                                              <p:val>
                                                <p:strVal val="0-#ppt_w/2"/>
                                              </p:val>
                                            </p:tav>
                                            <p:tav tm="100000">
                                              <p:val>
                                                <p:strVal val="#ppt_x"/>
                                              </p:val>
                                            </p:tav>
                                          </p:tavLst>
                                        </p:anim>
                                        <p:anim calcmode="lin" valueType="num">
                                          <p:cBhvr additive="base">
                                            <p:cTn id="28" dur="500" fill="hold"/>
                                            <p:tgtEl>
                                              <p:spTgt spid="16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 grpId="0" animBg="1"/>
          <p:bldP spid="164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0"/>
          <p:cNvSpPr txBox="1">
            <a:spLocks noGrp="1"/>
          </p:cNvSpPr>
          <p:nvPr>
            <p:ph type="title"/>
          </p:nvPr>
        </p:nvSpPr>
        <p:spPr>
          <a:xfrm>
            <a:off x="2663478" y="579053"/>
            <a:ext cx="3660015"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5400" dirty="0"/>
              <a:t>NỘI DUNG</a:t>
            </a:r>
          </a:p>
        </p:txBody>
      </p:sp>
      <p:grpSp>
        <p:nvGrpSpPr>
          <p:cNvPr id="2" name="Group 1">
            <a:extLst>
              <a:ext uri="{FF2B5EF4-FFF2-40B4-BE49-F238E27FC236}">
                <a16:creationId xmlns:a16="http://schemas.microsoft.com/office/drawing/2014/main" id="{B8474EEE-0E55-6665-6099-DEEB1F7B0A93}"/>
              </a:ext>
            </a:extLst>
          </p:cNvPr>
          <p:cNvGrpSpPr/>
          <p:nvPr/>
        </p:nvGrpSpPr>
        <p:grpSpPr>
          <a:xfrm>
            <a:off x="3088888" y="1315844"/>
            <a:ext cx="2966223" cy="2716066"/>
            <a:chOff x="2359383" y="1083527"/>
            <a:chExt cx="4235461" cy="3840480"/>
          </a:xfrm>
        </p:grpSpPr>
        <p:sp>
          <p:nvSpPr>
            <p:cNvPr id="3" name="Oval 2">
              <a:extLst>
                <a:ext uri="{FF2B5EF4-FFF2-40B4-BE49-F238E27FC236}">
                  <a16:creationId xmlns:a16="http://schemas.microsoft.com/office/drawing/2014/main" id="{160C0D81-C7B4-E7F9-CE8E-CE9377D9E3AC}"/>
                </a:ext>
              </a:extLst>
            </p:cNvPr>
            <p:cNvSpPr/>
            <p:nvPr/>
          </p:nvSpPr>
          <p:spPr>
            <a:xfrm>
              <a:off x="2651760" y="1083527"/>
              <a:ext cx="3840480" cy="3840480"/>
            </a:xfrm>
            <a:prstGeom prst="ellipse">
              <a:avLst/>
            </a:prstGeom>
            <a:solidFill>
              <a:srgbClr val="FFFFFF">
                <a:lumMod val="85000"/>
              </a:srgbClr>
            </a:soli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Arial"/>
                <a:sym typeface="Arial"/>
              </a:endParaRPr>
            </a:p>
          </p:txBody>
        </p:sp>
        <p:grpSp>
          <p:nvGrpSpPr>
            <p:cNvPr id="4" name="Group 3">
              <a:extLst>
                <a:ext uri="{FF2B5EF4-FFF2-40B4-BE49-F238E27FC236}">
                  <a16:creationId xmlns:a16="http://schemas.microsoft.com/office/drawing/2014/main" id="{8BFD036C-C6B5-C5B7-D2CF-92FAF10FD1D8}"/>
                </a:ext>
              </a:extLst>
            </p:cNvPr>
            <p:cNvGrpSpPr/>
            <p:nvPr/>
          </p:nvGrpSpPr>
          <p:grpSpPr>
            <a:xfrm>
              <a:off x="2359383" y="1784620"/>
              <a:ext cx="2190483" cy="2112804"/>
              <a:chOff x="1915834" y="2301293"/>
              <a:chExt cx="2190483" cy="2112804"/>
            </a:xfrm>
          </p:grpSpPr>
          <p:sp>
            <p:nvSpPr>
              <p:cNvPr id="5" name="Freeform 53">
                <a:extLst>
                  <a:ext uri="{FF2B5EF4-FFF2-40B4-BE49-F238E27FC236}">
                    <a16:creationId xmlns:a16="http://schemas.microsoft.com/office/drawing/2014/main" id="{9AABD8ED-D1E1-2D0A-997C-D0C7DC22DAAC}"/>
                  </a:ext>
                </a:extLst>
              </p:cNvPr>
              <p:cNvSpPr/>
              <p:nvPr/>
            </p:nvSpPr>
            <p:spPr>
              <a:xfrm rot="561175">
                <a:off x="2968251" y="2742335"/>
                <a:ext cx="1138066" cy="1671762"/>
              </a:xfrm>
              <a:custGeom>
                <a:avLst/>
                <a:gdLst>
                  <a:gd name="connsiteX0" fmla="*/ 52507 w 598074"/>
                  <a:gd name="connsiteY0" fmla="*/ 321448 h 878541"/>
                  <a:gd name="connsiteX1" fmla="*/ 259976 w 598074"/>
                  <a:gd name="connsiteY1" fmla="*/ 206188 h 878541"/>
                  <a:gd name="connsiteX2" fmla="*/ 398289 w 598074"/>
                  <a:gd name="connsiteY2" fmla="*/ 790175 h 878541"/>
                  <a:gd name="connsiteX3" fmla="*/ 582706 w 598074"/>
                  <a:gd name="connsiteY3" fmla="*/ 736386 h 878541"/>
                  <a:gd name="connsiteX4" fmla="*/ 306080 w 598074"/>
                  <a:gd name="connsiteY4" fmla="*/ 221556 h 878541"/>
                  <a:gd name="connsiteX5" fmla="*/ 44823 w 598074"/>
                  <a:gd name="connsiteY5" fmla="*/ 21771 h 878541"/>
                  <a:gd name="connsiteX6" fmla="*/ 52507 w 598074"/>
                  <a:gd name="connsiteY6" fmla="*/ 321448 h 87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8074" h="878541">
                    <a:moveTo>
                      <a:pt x="52507" y="321448"/>
                    </a:moveTo>
                    <a:cubicBezTo>
                      <a:pt x="88366" y="352184"/>
                      <a:pt x="202346" y="128067"/>
                      <a:pt x="259976" y="206188"/>
                    </a:cubicBezTo>
                    <a:cubicBezTo>
                      <a:pt x="317606" y="284309"/>
                      <a:pt x="344501" y="701809"/>
                      <a:pt x="398289" y="790175"/>
                    </a:cubicBezTo>
                    <a:cubicBezTo>
                      <a:pt x="452077" y="878541"/>
                      <a:pt x="598074" y="831156"/>
                      <a:pt x="582706" y="736386"/>
                    </a:cubicBezTo>
                    <a:cubicBezTo>
                      <a:pt x="567338" y="641616"/>
                      <a:pt x="395727" y="340658"/>
                      <a:pt x="306080" y="221556"/>
                    </a:cubicBezTo>
                    <a:cubicBezTo>
                      <a:pt x="216433" y="102454"/>
                      <a:pt x="89646" y="0"/>
                      <a:pt x="44823" y="21771"/>
                    </a:cubicBezTo>
                    <a:cubicBezTo>
                      <a:pt x="0" y="43542"/>
                      <a:pt x="16648" y="290712"/>
                      <a:pt x="52507" y="321448"/>
                    </a:cubicBezTo>
                    <a:close/>
                  </a:path>
                </a:pathLst>
              </a:custGeom>
              <a:solidFill>
                <a:srgbClr val="FFFFFF"/>
              </a:soli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Arial"/>
                  <a:sym typeface="Arial"/>
                </a:endParaRPr>
              </a:p>
            </p:txBody>
          </p:sp>
          <p:grpSp>
            <p:nvGrpSpPr>
              <p:cNvPr id="6" name="Group 23">
                <a:extLst>
                  <a:ext uri="{FF2B5EF4-FFF2-40B4-BE49-F238E27FC236}">
                    <a16:creationId xmlns:a16="http://schemas.microsoft.com/office/drawing/2014/main" id="{DA444420-2F1A-F067-B20D-C5958FA1D335}"/>
                  </a:ext>
                </a:extLst>
              </p:cNvPr>
              <p:cNvGrpSpPr/>
              <p:nvPr/>
            </p:nvGrpSpPr>
            <p:grpSpPr>
              <a:xfrm rot="2810961">
                <a:off x="1810401" y="2406726"/>
                <a:ext cx="1581489" cy="1370624"/>
                <a:chOff x="1370013" y="2060575"/>
                <a:chExt cx="2381250" cy="2063750"/>
              </a:xfrm>
            </p:grpSpPr>
            <p:sp>
              <p:nvSpPr>
                <p:cNvPr id="7" name="Freeform 6">
                  <a:extLst>
                    <a:ext uri="{FF2B5EF4-FFF2-40B4-BE49-F238E27FC236}">
                      <a16:creationId xmlns:a16="http://schemas.microsoft.com/office/drawing/2014/main" id="{91949957-4C0E-7D84-3C6C-EBD3F085E4E3}"/>
                    </a:ext>
                  </a:extLst>
                </p:cNvPr>
                <p:cNvSpPr>
                  <a:spLocks/>
                </p:cNvSpPr>
                <p:nvPr/>
              </p:nvSpPr>
              <p:spPr bwMode="auto">
                <a:xfrm>
                  <a:off x="1524000" y="2232025"/>
                  <a:ext cx="2073275" cy="1892300"/>
                </a:xfrm>
                <a:custGeom>
                  <a:avLst/>
                  <a:gdLst/>
                  <a:ahLst/>
                  <a:cxnLst>
                    <a:cxn ang="0">
                      <a:pos x="1306" y="0"/>
                    </a:cxn>
                    <a:cxn ang="0">
                      <a:pos x="1180" y="1192"/>
                    </a:cxn>
                    <a:cxn ang="0">
                      <a:pos x="128" y="1192"/>
                    </a:cxn>
                    <a:cxn ang="0">
                      <a:pos x="0" y="36"/>
                    </a:cxn>
                    <a:cxn ang="0">
                      <a:pos x="1306" y="0"/>
                    </a:cxn>
                  </a:cxnLst>
                  <a:rect l="0" t="0" r="r" b="b"/>
                  <a:pathLst>
                    <a:path w="1306" h="1192">
                      <a:moveTo>
                        <a:pt x="1306" y="0"/>
                      </a:moveTo>
                      <a:lnTo>
                        <a:pt x="1180" y="1192"/>
                      </a:lnTo>
                      <a:lnTo>
                        <a:pt x="128" y="1192"/>
                      </a:lnTo>
                      <a:lnTo>
                        <a:pt x="0" y="36"/>
                      </a:lnTo>
                      <a:lnTo>
                        <a:pt x="1306" y="0"/>
                      </a:lnTo>
                      <a:close/>
                    </a:path>
                  </a:pathLst>
                </a:custGeom>
                <a:solidFill>
                  <a:srgbClr val="0779B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8" name="Freeform 7">
                  <a:extLst>
                    <a:ext uri="{FF2B5EF4-FFF2-40B4-BE49-F238E27FC236}">
                      <a16:creationId xmlns:a16="http://schemas.microsoft.com/office/drawing/2014/main" id="{F9D5AAD4-09FA-CDA3-B661-FFA860B4FFC5}"/>
                    </a:ext>
                  </a:extLst>
                </p:cNvPr>
                <p:cNvSpPr>
                  <a:spLocks/>
                </p:cNvSpPr>
                <p:nvPr/>
              </p:nvSpPr>
              <p:spPr bwMode="auto">
                <a:xfrm>
                  <a:off x="1417638" y="2211388"/>
                  <a:ext cx="2284412" cy="1141413"/>
                </a:xfrm>
                <a:custGeom>
                  <a:avLst/>
                  <a:gdLst/>
                  <a:ahLst/>
                  <a:cxnLst>
                    <a:cxn ang="0">
                      <a:pos x="36" y="0"/>
                    </a:cxn>
                    <a:cxn ang="0">
                      <a:pos x="42" y="88"/>
                    </a:cxn>
                    <a:cxn ang="0">
                      <a:pos x="59" y="174"/>
                    </a:cxn>
                    <a:cxn ang="0">
                      <a:pos x="86" y="255"/>
                    </a:cxn>
                    <a:cxn ang="0">
                      <a:pos x="123" y="332"/>
                    </a:cxn>
                    <a:cxn ang="0">
                      <a:pos x="168" y="403"/>
                    </a:cxn>
                    <a:cxn ang="0">
                      <a:pos x="222" y="468"/>
                    </a:cxn>
                    <a:cxn ang="0">
                      <a:pos x="283" y="525"/>
                    </a:cxn>
                    <a:cxn ang="0">
                      <a:pos x="351" y="575"/>
                    </a:cxn>
                    <a:cxn ang="0">
                      <a:pos x="425" y="616"/>
                    </a:cxn>
                    <a:cxn ang="0">
                      <a:pos x="504" y="648"/>
                    </a:cxn>
                    <a:cxn ang="0">
                      <a:pos x="588" y="671"/>
                    </a:cxn>
                    <a:cxn ang="0">
                      <a:pos x="675" y="682"/>
                    </a:cxn>
                    <a:cxn ang="0">
                      <a:pos x="765" y="682"/>
                    </a:cxn>
                    <a:cxn ang="0">
                      <a:pos x="852" y="671"/>
                    </a:cxn>
                    <a:cxn ang="0">
                      <a:pos x="936" y="648"/>
                    </a:cxn>
                    <a:cxn ang="0">
                      <a:pos x="1015" y="616"/>
                    </a:cxn>
                    <a:cxn ang="0">
                      <a:pos x="1088" y="575"/>
                    </a:cxn>
                    <a:cxn ang="0">
                      <a:pos x="1156" y="525"/>
                    </a:cxn>
                    <a:cxn ang="0">
                      <a:pos x="1218" y="468"/>
                    </a:cxn>
                    <a:cxn ang="0">
                      <a:pos x="1271" y="403"/>
                    </a:cxn>
                    <a:cxn ang="0">
                      <a:pos x="1317" y="332"/>
                    </a:cxn>
                    <a:cxn ang="0">
                      <a:pos x="1354" y="255"/>
                    </a:cxn>
                    <a:cxn ang="0">
                      <a:pos x="1381" y="174"/>
                    </a:cxn>
                    <a:cxn ang="0">
                      <a:pos x="1397" y="88"/>
                    </a:cxn>
                    <a:cxn ang="0">
                      <a:pos x="1403" y="0"/>
                    </a:cxn>
                    <a:cxn ang="0">
                      <a:pos x="1438" y="45"/>
                    </a:cxn>
                    <a:cxn ang="0">
                      <a:pos x="1426" y="133"/>
                    </a:cxn>
                    <a:cxn ang="0">
                      <a:pos x="1405" y="219"/>
                    </a:cxn>
                    <a:cxn ang="0">
                      <a:pos x="1374" y="299"/>
                    </a:cxn>
                    <a:cxn ang="0">
                      <a:pos x="1334" y="375"/>
                    </a:cxn>
                    <a:cxn ang="0">
                      <a:pos x="1285" y="444"/>
                    </a:cxn>
                    <a:cxn ang="0">
                      <a:pos x="1228" y="508"/>
                    </a:cxn>
                    <a:cxn ang="0">
                      <a:pos x="1165" y="565"/>
                    </a:cxn>
                    <a:cxn ang="0">
                      <a:pos x="1095" y="613"/>
                    </a:cxn>
                    <a:cxn ang="0">
                      <a:pos x="1019" y="654"/>
                    </a:cxn>
                    <a:cxn ang="0">
                      <a:pos x="939" y="685"/>
                    </a:cxn>
                    <a:cxn ang="0">
                      <a:pos x="854" y="707"/>
                    </a:cxn>
                    <a:cxn ang="0">
                      <a:pos x="765" y="718"/>
                    </a:cxn>
                    <a:cxn ang="0">
                      <a:pos x="675" y="718"/>
                    </a:cxn>
                    <a:cxn ang="0">
                      <a:pos x="586" y="707"/>
                    </a:cxn>
                    <a:cxn ang="0">
                      <a:pos x="501" y="685"/>
                    </a:cxn>
                    <a:cxn ang="0">
                      <a:pos x="420" y="654"/>
                    </a:cxn>
                    <a:cxn ang="0">
                      <a:pos x="345" y="613"/>
                    </a:cxn>
                    <a:cxn ang="0">
                      <a:pos x="275" y="565"/>
                    </a:cxn>
                    <a:cxn ang="0">
                      <a:pos x="212" y="508"/>
                    </a:cxn>
                    <a:cxn ang="0">
                      <a:pos x="155" y="444"/>
                    </a:cxn>
                    <a:cxn ang="0">
                      <a:pos x="106" y="375"/>
                    </a:cxn>
                    <a:cxn ang="0">
                      <a:pos x="66" y="299"/>
                    </a:cxn>
                    <a:cxn ang="0">
                      <a:pos x="35" y="219"/>
                    </a:cxn>
                    <a:cxn ang="0">
                      <a:pos x="13" y="133"/>
                    </a:cxn>
                    <a:cxn ang="0">
                      <a:pos x="2" y="45"/>
                    </a:cxn>
                  </a:cxnLst>
                  <a:rect l="0" t="0" r="r" b="b"/>
                  <a:pathLst>
                    <a:path w="1439" h="719">
                      <a:moveTo>
                        <a:pt x="0" y="0"/>
                      </a:moveTo>
                      <a:lnTo>
                        <a:pt x="36" y="0"/>
                      </a:lnTo>
                      <a:lnTo>
                        <a:pt x="38" y="44"/>
                      </a:lnTo>
                      <a:lnTo>
                        <a:pt x="42" y="88"/>
                      </a:lnTo>
                      <a:lnTo>
                        <a:pt x="49" y="132"/>
                      </a:lnTo>
                      <a:lnTo>
                        <a:pt x="59" y="174"/>
                      </a:lnTo>
                      <a:lnTo>
                        <a:pt x="71" y="215"/>
                      </a:lnTo>
                      <a:lnTo>
                        <a:pt x="86" y="255"/>
                      </a:lnTo>
                      <a:lnTo>
                        <a:pt x="103" y="295"/>
                      </a:lnTo>
                      <a:lnTo>
                        <a:pt x="123" y="332"/>
                      </a:lnTo>
                      <a:lnTo>
                        <a:pt x="145" y="368"/>
                      </a:lnTo>
                      <a:lnTo>
                        <a:pt x="168" y="403"/>
                      </a:lnTo>
                      <a:lnTo>
                        <a:pt x="194" y="436"/>
                      </a:lnTo>
                      <a:lnTo>
                        <a:pt x="222" y="468"/>
                      </a:lnTo>
                      <a:lnTo>
                        <a:pt x="252" y="498"/>
                      </a:lnTo>
                      <a:lnTo>
                        <a:pt x="283" y="525"/>
                      </a:lnTo>
                      <a:lnTo>
                        <a:pt x="317" y="551"/>
                      </a:lnTo>
                      <a:lnTo>
                        <a:pt x="351" y="575"/>
                      </a:lnTo>
                      <a:lnTo>
                        <a:pt x="388" y="597"/>
                      </a:lnTo>
                      <a:lnTo>
                        <a:pt x="425" y="616"/>
                      </a:lnTo>
                      <a:lnTo>
                        <a:pt x="464" y="634"/>
                      </a:lnTo>
                      <a:lnTo>
                        <a:pt x="504" y="648"/>
                      </a:lnTo>
                      <a:lnTo>
                        <a:pt x="545" y="661"/>
                      </a:lnTo>
                      <a:lnTo>
                        <a:pt x="588" y="671"/>
                      </a:lnTo>
                      <a:lnTo>
                        <a:pt x="631" y="677"/>
                      </a:lnTo>
                      <a:lnTo>
                        <a:pt x="675" y="682"/>
                      </a:lnTo>
                      <a:lnTo>
                        <a:pt x="720" y="683"/>
                      </a:lnTo>
                      <a:lnTo>
                        <a:pt x="765" y="682"/>
                      </a:lnTo>
                      <a:lnTo>
                        <a:pt x="809" y="677"/>
                      </a:lnTo>
                      <a:lnTo>
                        <a:pt x="852" y="671"/>
                      </a:lnTo>
                      <a:lnTo>
                        <a:pt x="894" y="661"/>
                      </a:lnTo>
                      <a:lnTo>
                        <a:pt x="936" y="648"/>
                      </a:lnTo>
                      <a:lnTo>
                        <a:pt x="976" y="634"/>
                      </a:lnTo>
                      <a:lnTo>
                        <a:pt x="1015" y="616"/>
                      </a:lnTo>
                      <a:lnTo>
                        <a:pt x="1053" y="597"/>
                      </a:lnTo>
                      <a:lnTo>
                        <a:pt x="1088" y="575"/>
                      </a:lnTo>
                      <a:lnTo>
                        <a:pt x="1123" y="551"/>
                      </a:lnTo>
                      <a:lnTo>
                        <a:pt x="1156" y="525"/>
                      </a:lnTo>
                      <a:lnTo>
                        <a:pt x="1188" y="498"/>
                      </a:lnTo>
                      <a:lnTo>
                        <a:pt x="1218" y="468"/>
                      </a:lnTo>
                      <a:lnTo>
                        <a:pt x="1245" y="436"/>
                      </a:lnTo>
                      <a:lnTo>
                        <a:pt x="1271" y="403"/>
                      </a:lnTo>
                      <a:lnTo>
                        <a:pt x="1295" y="368"/>
                      </a:lnTo>
                      <a:lnTo>
                        <a:pt x="1317" y="332"/>
                      </a:lnTo>
                      <a:lnTo>
                        <a:pt x="1336" y="295"/>
                      </a:lnTo>
                      <a:lnTo>
                        <a:pt x="1354" y="255"/>
                      </a:lnTo>
                      <a:lnTo>
                        <a:pt x="1368" y="215"/>
                      </a:lnTo>
                      <a:lnTo>
                        <a:pt x="1381" y="174"/>
                      </a:lnTo>
                      <a:lnTo>
                        <a:pt x="1391" y="132"/>
                      </a:lnTo>
                      <a:lnTo>
                        <a:pt x="1397" y="88"/>
                      </a:lnTo>
                      <a:lnTo>
                        <a:pt x="1402" y="44"/>
                      </a:lnTo>
                      <a:lnTo>
                        <a:pt x="1403" y="0"/>
                      </a:lnTo>
                      <a:lnTo>
                        <a:pt x="1439" y="0"/>
                      </a:lnTo>
                      <a:lnTo>
                        <a:pt x="1438" y="45"/>
                      </a:lnTo>
                      <a:lnTo>
                        <a:pt x="1433" y="90"/>
                      </a:lnTo>
                      <a:lnTo>
                        <a:pt x="1426" y="133"/>
                      </a:lnTo>
                      <a:lnTo>
                        <a:pt x="1417" y="176"/>
                      </a:lnTo>
                      <a:lnTo>
                        <a:pt x="1405" y="219"/>
                      </a:lnTo>
                      <a:lnTo>
                        <a:pt x="1391" y="259"/>
                      </a:lnTo>
                      <a:lnTo>
                        <a:pt x="1374" y="299"/>
                      </a:lnTo>
                      <a:lnTo>
                        <a:pt x="1355" y="337"/>
                      </a:lnTo>
                      <a:lnTo>
                        <a:pt x="1334" y="375"/>
                      </a:lnTo>
                      <a:lnTo>
                        <a:pt x="1310" y="410"/>
                      </a:lnTo>
                      <a:lnTo>
                        <a:pt x="1285" y="444"/>
                      </a:lnTo>
                      <a:lnTo>
                        <a:pt x="1257" y="477"/>
                      </a:lnTo>
                      <a:lnTo>
                        <a:pt x="1228" y="508"/>
                      </a:lnTo>
                      <a:lnTo>
                        <a:pt x="1197" y="537"/>
                      </a:lnTo>
                      <a:lnTo>
                        <a:pt x="1165" y="565"/>
                      </a:lnTo>
                      <a:lnTo>
                        <a:pt x="1130" y="590"/>
                      </a:lnTo>
                      <a:lnTo>
                        <a:pt x="1095" y="613"/>
                      </a:lnTo>
                      <a:lnTo>
                        <a:pt x="1058" y="635"/>
                      </a:lnTo>
                      <a:lnTo>
                        <a:pt x="1019" y="654"/>
                      </a:lnTo>
                      <a:lnTo>
                        <a:pt x="980" y="671"/>
                      </a:lnTo>
                      <a:lnTo>
                        <a:pt x="939" y="685"/>
                      </a:lnTo>
                      <a:lnTo>
                        <a:pt x="897" y="697"/>
                      </a:lnTo>
                      <a:lnTo>
                        <a:pt x="854" y="707"/>
                      </a:lnTo>
                      <a:lnTo>
                        <a:pt x="810" y="713"/>
                      </a:lnTo>
                      <a:lnTo>
                        <a:pt x="765" y="718"/>
                      </a:lnTo>
                      <a:lnTo>
                        <a:pt x="720" y="719"/>
                      </a:lnTo>
                      <a:lnTo>
                        <a:pt x="675" y="718"/>
                      </a:lnTo>
                      <a:lnTo>
                        <a:pt x="630" y="713"/>
                      </a:lnTo>
                      <a:lnTo>
                        <a:pt x="586" y="707"/>
                      </a:lnTo>
                      <a:lnTo>
                        <a:pt x="543" y="697"/>
                      </a:lnTo>
                      <a:lnTo>
                        <a:pt x="501" y="685"/>
                      </a:lnTo>
                      <a:lnTo>
                        <a:pt x="460" y="671"/>
                      </a:lnTo>
                      <a:lnTo>
                        <a:pt x="420" y="654"/>
                      </a:lnTo>
                      <a:lnTo>
                        <a:pt x="382" y="635"/>
                      </a:lnTo>
                      <a:lnTo>
                        <a:pt x="345" y="613"/>
                      </a:lnTo>
                      <a:lnTo>
                        <a:pt x="309" y="590"/>
                      </a:lnTo>
                      <a:lnTo>
                        <a:pt x="275" y="565"/>
                      </a:lnTo>
                      <a:lnTo>
                        <a:pt x="242" y="537"/>
                      </a:lnTo>
                      <a:lnTo>
                        <a:pt x="212" y="508"/>
                      </a:lnTo>
                      <a:lnTo>
                        <a:pt x="182" y="477"/>
                      </a:lnTo>
                      <a:lnTo>
                        <a:pt x="155" y="444"/>
                      </a:lnTo>
                      <a:lnTo>
                        <a:pt x="130" y="410"/>
                      </a:lnTo>
                      <a:lnTo>
                        <a:pt x="106" y="375"/>
                      </a:lnTo>
                      <a:lnTo>
                        <a:pt x="85" y="337"/>
                      </a:lnTo>
                      <a:lnTo>
                        <a:pt x="66" y="299"/>
                      </a:lnTo>
                      <a:lnTo>
                        <a:pt x="49" y="259"/>
                      </a:lnTo>
                      <a:lnTo>
                        <a:pt x="35" y="219"/>
                      </a:lnTo>
                      <a:lnTo>
                        <a:pt x="23" y="176"/>
                      </a:lnTo>
                      <a:lnTo>
                        <a:pt x="13" y="133"/>
                      </a:lnTo>
                      <a:lnTo>
                        <a:pt x="6" y="90"/>
                      </a:lnTo>
                      <a:lnTo>
                        <a:pt x="2" y="45"/>
                      </a:lnTo>
                      <a:lnTo>
                        <a:pt x="0" y="0"/>
                      </a:lnTo>
                      <a:close/>
                    </a:path>
                  </a:pathLst>
                </a:custGeom>
                <a:solidFill>
                  <a:srgbClr val="0779B7">
                    <a:lumMod val="40000"/>
                    <a:lumOff val="6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9" name="Freeform 8">
                  <a:extLst>
                    <a:ext uri="{FF2B5EF4-FFF2-40B4-BE49-F238E27FC236}">
                      <a16:creationId xmlns:a16="http://schemas.microsoft.com/office/drawing/2014/main" id="{2BDBC089-FBAC-FC48-0DE8-F560B7AA41EB}"/>
                    </a:ext>
                  </a:extLst>
                </p:cNvPr>
                <p:cNvSpPr>
                  <a:spLocks/>
                </p:cNvSpPr>
                <p:nvPr/>
              </p:nvSpPr>
              <p:spPr bwMode="auto">
                <a:xfrm>
                  <a:off x="2101850" y="3155950"/>
                  <a:ext cx="915987" cy="266700"/>
                </a:xfrm>
                <a:custGeom>
                  <a:avLst/>
                  <a:gdLst/>
                  <a:ahLst/>
                  <a:cxnLst>
                    <a:cxn ang="0">
                      <a:pos x="69" y="1"/>
                    </a:cxn>
                    <a:cxn ang="0">
                      <a:pos x="93" y="9"/>
                    </a:cxn>
                    <a:cxn ang="0">
                      <a:pos x="126" y="21"/>
                    </a:cxn>
                    <a:cxn ang="0">
                      <a:pos x="165" y="32"/>
                    </a:cxn>
                    <a:cxn ang="0">
                      <a:pos x="210" y="41"/>
                    </a:cxn>
                    <a:cxn ang="0">
                      <a:pos x="261" y="45"/>
                    </a:cxn>
                    <a:cxn ang="0">
                      <a:pos x="316" y="44"/>
                    </a:cxn>
                    <a:cxn ang="0">
                      <a:pos x="366" y="40"/>
                    </a:cxn>
                    <a:cxn ang="0">
                      <a:pos x="410" y="33"/>
                    </a:cxn>
                    <a:cxn ang="0">
                      <a:pos x="446" y="26"/>
                    </a:cxn>
                    <a:cxn ang="0">
                      <a:pos x="474" y="19"/>
                    </a:cxn>
                    <a:cxn ang="0">
                      <a:pos x="493" y="12"/>
                    </a:cxn>
                    <a:cxn ang="0">
                      <a:pos x="510" y="6"/>
                    </a:cxn>
                    <a:cxn ang="0">
                      <a:pos x="524" y="3"/>
                    </a:cxn>
                    <a:cxn ang="0">
                      <a:pos x="538" y="5"/>
                    </a:cxn>
                    <a:cxn ang="0">
                      <a:pos x="552" y="15"/>
                    </a:cxn>
                    <a:cxn ang="0">
                      <a:pos x="565" y="32"/>
                    </a:cxn>
                    <a:cxn ang="0">
                      <a:pos x="572" y="52"/>
                    </a:cxn>
                    <a:cxn ang="0">
                      <a:pos x="576" y="70"/>
                    </a:cxn>
                    <a:cxn ang="0">
                      <a:pos x="577" y="81"/>
                    </a:cxn>
                    <a:cxn ang="0">
                      <a:pos x="577" y="83"/>
                    </a:cxn>
                    <a:cxn ang="0">
                      <a:pos x="577" y="89"/>
                    </a:cxn>
                    <a:cxn ang="0">
                      <a:pos x="577" y="99"/>
                    </a:cxn>
                    <a:cxn ang="0">
                      <a:pos x="573" y="109"/>
                    </a:cxn>
                    <a:cxn ang="0">
                      <a:pos x="564" y="119"/>
                    </a:cxn>
                    <a:cxn ang="0">
                      <a:pos x="538" y="130"/>
                    </a:cxn>
                    <a:cxn ang="0">
                      <a:pos x="501" y="143"/>
                    </a:cxn>
                    <a:cxn ang="0">
                      <a:pos x="462" y="153"/>
                    </a:cxn>
                    <a:cxn ang="0">
                      <a:pos x="421" y="161"/>
                    </a:cxn>
                    <a:cxn ang="0">
                      <a:pos x="373" y="166"/>
                    </a:cxn>
                    <a:cxn ang="0">
                      <a:pos x="319" y="168"/>
                    </a:cxn>
                    <a:cxn ang="0">
                      <a:pos x="287" y="168"/>
                    </a:cxn>
                    <a:cxn ang="0">
                      <a:pos x="275" y="168"/>
                    </a:cxn>
                    <a:cxn ang="0">
                      <a:pos x="252" y="168"/>
                    </a:cxn>
                    <a:cxn ang="0">
                      <a:pos x="222" y="166"/>
                    </a:cxn>
                    <a:cxn ang="0">
                      <a:pos x="186" y="163"/>
                    </a:cxn>
                    <a:cxn ang="0">
                      <a:pos x="146" y="158"/>
                    </a:cxn>
                    <a:cxn ang="0">
                      <a:pos x="104" y="151"/>
                    </a:cxn>
                    <a:cxn ang="0">
                      <a:pos x="64" y="141"/>
                    </a:cxn>
                    <a:cxn ang="0">
                      <a:pos x="26" y="128"/>
                    </a:cxn>
                    <a:cxn ang="0">
                      <a:pos x="23" y="126"/>
                    </a:cxn>
                    <a:cxn ang="0">
                      <a:pos x="16" y="121"/>
                    </a:cxn>
                    <a:cxn ang="0">
                      <a:pos x="8" y="112"/>
                    </a:cxn>
                    <a:cxn ang="0">
                      <a:pos x="2" y="100"/>
                    </a:cxn>
                    <a:cxn ang="0">
                      <a:pos x="1" y="85"/>
                    </a:cxn>
                    <a:cxn ang="0">
                      <a:pos x="25" y="24"/>
                    </a:cxn>
                    <a:cxn ang="0">
                      <a:pos x="26" y="21"/>
                    </a:cxn>
                    <a:cxn ang="0">
                      <a:pos x="30" y="15"/>
                    </a:cxn>
                    <a:cxn ang="0">
                      <a:pos x="37" y="8"/>
                    </a:cxn>
                    <a:cxn ang="0">
                      <a:pos x="47" y="2"/>
                    </a:cxn>
                    <a:cxn ang="0">
                      <a:pos x="61" y="0"/>
                    </a:cxn>
                  </a:cxnLst>
                  <a:rect l="0" t="0" r="r" b="b"/>
                  <a:pathLst>
                    <a:path w="577" h="168">
                      <a:moveTo>
                        <a:pt x="61" y="0"/>
                      </a:moveTo>
                      <a:lnTo>
                        <a:pt x="69" y="1"/>
                      </a:lnTo>
                      <a:lnTo>
                        <a:pt x="78" y="4"/>
                      </a:lnTo>
                      <a:lnTo>
                        <a:pt x="93" y="9"/>
                      </a:lnTo>
                      <a:lnTo>
                        <a:pt x="108" y="15"/>
                      </a:lnTo>
                      <a:lnTo>
                        <a:pt x="126" y="21"/>
                      </a:lnTo>
                      <a:lnTo>
                        <a:pt x="145" y="26"/>
                      </a:lnTo>
                      <a:lnTo>
                        <a:pt x="165" y="32"/>
                      </a:lnTo>
                      <a:lnTo>
                        <a:pt x="187" y="36"/>
                      </a:lnTo>
                      <a:lnTo>
                        <a:pt x="210" y="41"/>
                      </a:lnTo>
                      <a:lnTo>
                        <a:pt x="235" y="44"/>
                      </a:lnTo>
                      <a:lnTo>
                        <a:pt x="261" y="45"/>
                      </a:lnTo>
                      <a:lnTo>
                        <a:pt x="289" y="46"/>
                      </a:lnTo>
                      <a:lnTo>
                        <a:pt x="316" y="44"/>
                      </a:lnTo>
                      <a:lnTo>
                        <a:pt x="342" y="42"/>
                      </a:lnTo>
                      <a:lnTo>
                        <a:pt x="366" y="40"/>
                      </a:lnTo>
                      <a:lnTo>
                        <a:pt x="389" y="36"/>
                      </a:lnTo>
                      <a:lnTo>
                        <a:pt x="410" y="33"/>
                      </a:lnTo>
                      <a:lnTo>
                        <a:pt x="430" y="30"/>
                      </a:lnTo>
                      <a:lnTo>
                        <a:pt x="446" y="26"/>
                      </a:lnTo>
                      <a:lnTo>
                        <a:pt x="461" y="22"/>
                      </a:lnTo>
                      <a:lnTo>
                        <a:pt x="474" y="19"/>
                      </a:lnTo>
                      <a:lnTo>
                        <a:pt x="484" y="16"/>
                      </a:lnTo>
                      <a:lnTo>
                        <a:pt x="493" y="12"/>
                      </a:lnTo>
                      <a:lnTo>
                        <a:pt x="501" y="9"/>
                      </a:lnTo>
                      <a:lnTo>
                        <a:pt x="510" y="6"/>
                      </a:lnTo>
                      <a:lnTo>
                        <a:pt x="517" y="4"/>
                      </a:lnTo>
                      <a:lnTo>
                        <a:pt x="524" y="3"/>
                      </a:lnTo>
                      <a:lnTo>
                        <a:pt x="531" y="3"/>
                      </a:lnTo>
                      <a:lnTo>
                        <a:pt x="538" y="5"/>
                      </a:lnTo>
                      <a:lnTo>
                        <a:pt x="546" y="9"/>
                      </a:lnTo>
                      <a:lnTo>
                        <a:pt x="552" y="15"/>
                      </a:lnTo>
                      <a:lnTo>
                        <a:pt x="559" y="23"/>
                      </a:lnTo>
                      <a:lnTo>
                        <a:pt x="565" y="32"/>
                      </a:lnTo>
                      <a:lnTo>
                        <a:pt x="569" y="42"/>
                      </a:lnTo>
                      <a:lnTo>
                        <a:pt x="572" y="52"/>
                      </a:lnTo>
                      <a:lnTo>
                        <a:pt x="574" y="61"/>
                      </a:lnTo>
                      <a:lnTo>
                        <a:pt x="576" y="70"/>
                      </a:lnTo>
                      <a:lnTo>
                        <a:pt x="577" y="77"/>
                      </a:lnTo>
                      <a:lnTo>
                        <a:pt x="577" y="81"/>
                      </a:lnTo>
                      <a:lnTo>
                        <a:pt x="577" y="82"/>
                      </a:lnTo>
                      <a:lnTo>
                        <a:pt x="577" y="83"/>
                      </a:lnTo>
                      <a:lnTo>
                        <a:pt x="577" y="86"/>
                      </a:lnTo>
                      <a:lnTo>
                        <a:pt x="577" y="89"/>
                      </a:lnTo>
                      <a:lnTo>
                        <a:pt x="577" y="94"/>
                      </a:lnTo>
                      <a:lnTo>
                        <a:pt x="577" y="99"/>
                      </a:lnTo>
                      <a:lnTo>
                        <a:pt x="575" y="104"/>
                      </a:lnTo>
                      <a:lnTo>
                        <a:pt x="573" y="109"/>
                      </a:lnTo>
                      <a:lnTo>
                        <a:pt x="569" y="115"/>
                      </a:lnTo>
                      <a:lnTo>
                        <a:pt x="564" y="119"/>
                      </a:lnTo>
                      <a:lnTo>
                        <a:pt x="557" y="123"/>
                      </a:lnTo>
                      <a:lnTo>
                        <a:pt x="538" y="130"/>
                      </a:lnTo>
                      <a:lnTo>
                        <a:pt x="520" y="137"/>
                      </a:lnTo>
                      <a:lnTo>
                        <a:pt x="501" y="143"/>
                      </a:lnTo>
                      <a:lnTo>
                        <a:pt x="482" y="148"/>
                      </a:lnTo>
                      <a:lnTo>
                        <a:pt x="462" y="153"/>
                      </a:lnTo>
                      <a:lnTo>
                        <a:pt x="442" y="158"/>
                      </a:lnTo>
                      <a:lnTo>
                        <a:pt x="421" y="161"/>
                      </a:lnTo>
                      <a:lnTo>
                        <a:pt x="398" y="164"/>
                      </a:lnTo>
                      <a:lnTo>
                        <a:pt x="373" y="166"/>
                      </a:lnTo>
                      <a:lnTo>
                        <a:pt x="347" y="168"/>
                      </a:lnTo>
                      <a:lnTo>
                        <a:pt x="319" y="168"/>
                      </a:lnTo>
                      <a:lnTo>
                        <a:pt x="289" y="168"/>
                      </a:lnTo>
                      <a:lnTo>
                        <a:pt x="287" y="168"/>
                      </a:lnTo>
                      <a:lnTo>
                        <a:pt x="282" y="168"/>
                      </a:lnTo>
                      <a:lnTo>
                        <a:pt x="275" y="168"/>
                      </a:lnTo>
                      <a:lnTo>
                        <a:pt x="265" y="168"/>
                      </a:lnTo>
                      <a:lnTo>
                        <a:pt x="252" y="168"/>
                      </a:lnTo>
                      <a:lnTo>
                        <a:pt x="238" y="167"/>
                      </a:lnTo>
                      <a:lnTo>
                        <a:pt x="222" y="166"/>
                      </a:lnTo>
                      <a:lnTo>
                        <a:pt x="204" y="165"/>
                      </a:lnTo>
                      <a:lnTo>
                        <a:pt x="186" y="163"/>
                      </a:lnTo>
                      <a:lnTo>
                        <a:pt x="166" y="161"/>
                      </a:lnTo>
                      <a:lnTo>
                        <a:pt x="146" y="158"/>
                      </a:lnTo>
                      <a:lnTo>
                        <a:pt x="125" y="155"/>
                      </a:lnTo>
                      <a:lnTo>
                        <a:pt x="104" y="151"/>
                      </a:lnTo>
                      <a:lnTo>
                        <a:pt x="84" y="146"/>
                      </a:lnTo>
                      <a:lnTo>
                        <a:pt x="64" y="141"/>
                      </a:lnTo>
                      <a:lnTo>
                        <a:pt x="44" y="135"/>
                      </a:lnTo>
                      <a:lnTo>
                        <a:pt x="26" y="128"/>
                      </a:lnTo>
                      <a:lnTo>
                        <a:pt x="25" y="128"/>
                      </a:lnTo>
                      <a:lnTo>
                        <a:pt x="23" y="126"/>
                      </a:lnTo>
                      <a:lnTo>
                        <a:pt x="20" y="124"/>
                      </a:lnTo>
                      <a:lnTo>
                        <a:pt x="16" y="121"/>
                      </a:lnTo>
                      <a:lnTo>
                        <a:pt x="12" y="117"/>
                      </a:lnTo>
                      <a:lnTo>
                        <a:pt x="8" y="112"/>
                      </a:lnTo>
                      <a:lnTo>
                        <a:pt x="4" y="107"/>
                      </a:lnTo>
                      <a:lnTo>
                        <a:pt x="2" y="100"/>
                      </a:lnTo>
                      <a:lnTo>
                        <a:pt x="0" y="93"/>
                      </a:lnTo>
                      <a:lnTo>
                        <a:pt x="1" y="85"/>
                      </a:lnTo>
                      <a:lnTo>
                        <a:pt x="2" y="76"/>
                      </a:lnTo>
                      <a:lnTo>
                        <a:pt x="25" y="24"/>
                      </a:lnTo>
                      <a:lnTo>
                        <a:pt x="25" y="23"/>
                      </a:lnTo>
                      <a:lnTo>
                        <a:pt x="26" y="21"/>
                      </a:lnTo>
                      <a:lnTo>
                        <a:pt x="28" y="18"/>
                      </a:lnTo>
                      <a:lnTo>
                        <a:pt x="30" y="15"/>
                      </a:lnTo>
                      <a:lnTo>
                        <a:pt x="33" y="11"/>
                      </a:lnTo>
                      <a:lnTo>
                        <a:pt x="37" y="8"/>
                      </a:lnTo>
                      <a:lnTo>
                        <a:pt x="42" y="5"/>
                      </a:lnTo>
                      <a:lnTo>
                        <a:pt x="47" y="2"/>
                      </a:lnTo>
                      <a:lnTo>
                        <a:pt x="53" y="0"/>
                      </a:lnTo>
                      <a:lnTo>
                        <a:pt x="61" y="0"/>
                      </a:lnTo>
                      <a:close/>
                    </a:path>
                  </a:pathLst>
                </a:custGeom>
                <a:solidFill>
                  <a:srgbClr val="0779B7">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0" name="Freeform 10">
                  <a:extLst>
                    <a:ext uri="{FF2B5EF4-FFF2-40B4-BE49-F238E27FC236}">
                      <a16:creationId xmlns:a16="http://schemas.microsoft.com/office/drawing/2014/main" id="{DC0DFAE3-00C2-D986-7A13-46B06AF164BC}"/>
                    </a:ext>
                  </a:extLst>
                </p:cNvPr>
                <p:cNvSpPr>
                  <a:spLocks/>
                </p:cNvSpPr>
                <p:nvPr/>
              </p:nvSpPr>
              <p:spPr bwMode="auto">
                <a:xfrm>
                  <a:off x="1370013" y="2114550"/>
                  <a:ext cx="155575" cy="192088"/>
                </a:xfrm>
                <a:custGeom>
                  <a:avLst/>
                  <a:gdLst/>
                  <a:ahLst/>
                  <a:cxnLst>
                    <a:cxn ang="0">
                      <a:pos x="36" y="0"/>
                    </a:cxn>
                    <a:cxn ang="0">
                      <a:pos x="62" y="0"/>
                    </a:cxn>
                    <a:cxn ang="0">
                      <a:pos x="71"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1"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1" y="1"/>
                      </a:lnTo>
                      <a:lnTo>
                        <a:pt x="80" y="5"/>
                      </a:lnTo>
                      <a:lnTo>
                        <a:pt x="87" y="10"/>
                      </a:lnTo>
                      <a:lnTo>
                        <a:pt x="93" y="18"/>
                      </a:lnTo>
                      <a:lnTo>
                        <a:pt x="96" y="26"/>
                      </a:lnTo>
                      <a:lnTo>
                        <a:pt x="98" y="36"/>
                      </a:lnTo>
                      <a:lnTo>
                        <a:pt x="98" y="85"/>
                      </a:lnTo>
                      <a:lnTo>
                        <a:pt x="96" y="94"/>
                      </a:lnTo>
                      <a:lnTo>
                        <a:pt x="93" y="103"/>
                      </a:lnTo>
                      <a:lnTo>
                        <a:pt x="87" y="110"/>
                      </a:lnTo>
                      <a:lnTo>
                        <a:pt x="80" y="116"/>
                      </a:lnTo>
                      <a:lnTo>
                        <a:pt x="71"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0779B7">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1" name="Freeform 11">
                  <a:extLst>
                    <a:ext uri="{FF2B5EF4-FFF2-40B4-BE49-F238E27FC236}">
                      <a16:creationId xmlns:a16="http://schemas.microsoft.com/office/drawing/2014/main" id="{BD3D4E96-1D17-11AB-4B97-88DD1AF8408A}"/>
                    </a:ext>
                  </a:extLst>
                </p:cNvPr>
                <p:cNvSpPr>
                  <a:spLocks/>
                </p:cNvSpPr>
                <p:nvPr/>
              </p:nvSpPr>
              <p:spPr bwMode="auto">
                <a:xfrm>
                  <a:off x="3595688" y="2114550"/>
                  <a:ext cx="155575" cy="192088"/>
                </a:xfrm>
                <a:custGeom>
                  <a:avLst/>
                  <a:gdLst/>
                  <a:ahLst/>
                  <a:cxnLst>
                    <a:cxn ang="0">
                      <a:pos x="36" y="0"/>
                    </a:cxn>
                    <a:cxn ang="0">
                      <a:pos x="62" y="0"/>
                    </a:cxn>
                    <a:cxn ang="0">
                      <a:pos x="72"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2"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2" y="1"/>
                      </a:lnTo>
                      <a:lnTo>
                        <a:pt x="80" y="5"/>
                      </a:lnTo>
                      <a:lnTo>
                        <a:pt x="87" y="10"/>
                      </a:lnTo>
                      <a:lnTo>
                        <a:pt x="93" y="18"/>
                      </a:lnTo>
                      <a:lnTo>
                        <a:pt x="96" y="26"/>
                      </a:lnTo>
                      <a:lnTo>
                        <a:pt x="98" y="36"/>
                      </a:lnTo>
                      <a:lnTo>
                        <a:pt x="98" y="85"/>
                      </a:lnTo>
                      <a:lnTo>
                        <a:pt x="96" y="94"/>
                      </a:lnTo>
                      <a:lnTo>
                        <a:pt x="93" y="103"/>
                      </a:lnTo>
                      <a:lnTo>
                        <a:pt x="87" y="110"/>
                      </a:lnTo>
                      <a:lnTo>
                        <a:pt x="80" y="116"/>
                      </a:lnTo>
                      <a:lnTo>
                        <a:pt x="72"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0779B7">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2" name="Freeform 9">
                  <a:extLst>
                    <a:ext uri="{FF2B5EF4-FFF2-40B4-BE49-F238E27FC236}">
                      <a16:creationId xmlns:a16="http://schemas.microsoft.com/office/drawing/2014/main" id="{B3B05E7E-63E9-1446-16FF-BD27D0CC5638}"/>
                    </a:ext>
                  </a:extLst>
                </p:cNvPr>
                <p:cNvSpPr>
                  <a:spLocks/>
                </p:cNvSpPr>
                <p:nvPr/>
              </p:nvSpPr>
              <p:spPr bwMode="auto">
                <a:xfrm>
                  <a:off x="1473200" y="2060575"/>
                  <a:ext cx="2174875" cy="300038"/>
                </a:xfrm>
                <a:custGeom>
                  <a:avLst/>
                  <a:gdLst/>
                  <a:ahLst/>
                  <a:cxnLst>
                    <a:cxn ang="0">
                      <a:pos x="36" y="0"/>
                    </a:cxn>
                    <a:cxn ang="0">
                      <a:pos x="1334" y="0"/>
                    </a:cxn>
                    <a:cxn ang="0">
                      <a:pos x="1344" y="1"/>
                    </a:cxn>
                    <a:cxn ang="0">
                      <a:pos x="1352" y="5"/>
                    </a:cxn>
                    <a:cxn ang="0">
                      <a:pos x="1359" y="10"/>
                    </a:cxn>
                    <a:cxn ang="0">
                      <a:pos x="1365" y="18"/>
                    </a:cxn>
                    <a:cxn ang="0">
                      <a:pos x="1369" y="26"/>
                    </a:cxn>
                    <a:cxn ang="0">
                      <a:pos x="1370" y="36"/>
                    </a:cxn>
                    <a:cxn ang="0">
                      <a:pos x="1370" y="153"/>
                    </a:cxn>
                    <a:cxn ang="0">
                      <a:pos x="1369" y="162"/>
                    </a:cxn>
                    <a:cxn ang="0">
                      <a:pos x="1365" y="171"/>
                    </a:cxn>
                    <a:cxn ang="0">
                      <a:pos x="1359" y="178"/>
                    </a:cxn>
                    <a:cxn ang="0">
                      <a:pos x="1352" y="184"/>
                    </a:cxn>
                    <a:cxn ang="0">
                      <a:pos x="1344" y="187"/>
                    </a:cxn>
                    <a:cxn ang="0">
                      <a:pos x="1334" y="189"/>
                    </a:cxn>
                    <a:cxn ang="0">
                      <a:pos x="36" y="189"/>
                    </a:cxn>
                    <a:cxn ang="0">
                      <a:pos x="26" y="187"/>
                    </a:cxn>
                    <a:cxn ang="0">
                      <a:pos x="18" y="184"/>
                    </a:cxn>
                    <a:cxn ang="0">
                      <a:pos x="10" y="178"/>
                    </a:cxn>
                    <a:cxn ang="0">
                      <a:pos x="5" y="171"/>
                    </a:cxn>
                    <a:cxn ang="0">
                      <a:pos x="1" y="162"/>
                    </a:cxn>
                    <a:cxn ang="0">
                      <a:pos x="0" y="153"/>
                    </a:cxn>
                    <a:cxn ang="0">
                      <a:pos x="0" y="36"/>
                    </a:cxn>
                    <a:cxn ang="0">
                      <a:pos x="1" y="26"/>
                    </a:cxn>
                    <a:cxn ang="0">
                      <a:pos x="5" y="18"/>
                    </a:cxn>
                    <a:cxn ang="0">
                      <a:pos x="10" y="10"/>
                    </a:cxn>
                    <a:cxn ang="0">
                      <a:pos x="18" y="5"/>
                    </a:cxn>
                    <a:cxn ang="0">
                      <a:pos x="26" y="1"/>
                    </a:cxn>
                    <a:cxn ang="0">
                      <a:pos x="36" y="0"/>
                    </a:cxn>
                  </a:cxnLst>
                  <a:rect l="0" t="0" r="r" b="b"/>
                  <a:pathLst>
                    <a:path w="1370" h="189">
                      <a:moveTo>
                        <a:pt x="36" y="0"/>
                      </a:moveTo>
                      <a:lnTo>
                        <a:pt x="1334" y="0"/>
                      </a:lnTo>
                      <a:lnTo>
                        <a:pt x="1344" y="1"/>
                      </a:lnTo>
                      <a:lnTo>
                        <a:pt x="1352" y="5"/>
                      </a:lnTo>
                      <a:lnTo>
                        <a:pt x="1359" y="10"/>
                      </a:lnTo>
                      <a:lnTo>
                        <a:pt x="1365" y="18"/>
                      </a:lnTo>
                      <a:lnTo>
                        <a:pt x="1369" y="26"/>
                      </a:lnTo>
                      <a:lnTo>
                        <a:pt x="1370" y="36"/>
                      </a:lnTo>
                      <a:lnTo>
                        <a:pt x="1370" y="153"/>
                      </a:lnTo>
                      <a:lnTo>
                        <a:pt x="1369" y="162"/>
                      </a:lnTo>
                      <a:lnTo>
                        <a:pt x="1365" y="171"/>
                      </a:lnTo>
                      <a:lnTo>
                        <a:pt x="1359" y="178"/>
                      </a:lnTo>
                      <a:lnTo>
                        <a:pt x="1352" y="184"/>
                      </a:lnTo>
                      <a:lnTo>
                        <a:pt x="1344" y="187"/>
                      </a:lnTo>
                      <a:lnTo>
                        <a:pt x="1334" y="189"/>
                      </a:lnTo>
                      <a:lnTo>
                        <a:pt x="36" y="189"/>
                      </a:lnTo>
                      <a:lnTo>
                        <a:pt x="26" y="187"/>
                      </a:lnTo>
                      <a:lnTo>
                        <a:pt x="18" y="184"/>
                      </a:lnTo>
                      <a:lnTo>
                        <a:pt x="10" y="178"/>
                      </a:lnTo>
                      <a:lnTo>
                        <a:pt x="5" y="171"/>
                      </a:lnTo>
                      <a:lnTo>
                        <a:pt x="1" y="162"/>
                      </a:lnTo>
                      <a:lnTo>
                        <a:pt x="0" y="153"/>
                      </a:lnTo>
                      <a:lnTo>
                        <a:pt x="0" y="36"/>
                      </a:lnTo>
                      <a:lnTo>
                        <a:pt x="1" y="26"/>
                      </a:lnTo>
                      <a:lnTo>
                        <a:pt x="5" y="18"/>
                      </a:lnTo>
                      <a:lnTo>
                        <a:pt x="10" y="10"/>
                      </a:lnTo>
                      <a:lnTo>
                        <a:pt x="18" y="5"/>
                      </a:lnTo>
                      <a:lnTo>
                        <a:pt x="26" y="1"/>
                      </a:lnTo>
                      <a:lnTo>
                        <a:pt x="36" y="0"/>
                      </a:lnTo>
                      <a:close/>
                    </a:path>
                  </a:pathLst>
                </a:custGeom>
                <a:solidFill>
                  <a:srgbClr val="0779B7">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grpSp>
        </p:grpSp>
        <p:grpSp>
          <p:nvGrpSpPr>
            <p:cNvPr id="13" name="Group 12">
              <a:extLst>
                <a:ext uri="{FF2B5EF4-FFF2-40B4-BE49-F238E27FC236}">
                  <a16:creationId xmlns:a16="http://schemas.microsoft.com/office/drawing/2014/main" id="{E41F98CB-3BF3-E1E1-E596-13F1E0F2BB8F}"/>
                </a:ext>
              </a:extLst>
            </p:cNvPr>
            <p:cNvGrpSpPr/>
            <p:nvPr/>
          </p:nvGrpSpPr>
          <p:grpSpPr>
            <a:xfrm flipH="1">
              <a:off x="4404361" y="1784620"/>
              <a:ext cx="2190483" cy="2112804"/>
              <a:chOff x="1915834" y="2301293"/>
              <a:chExt cx="2190483" cy="2112804"/>
            </a:xfrm>
          </p:grpSpPr>
          <p:sp>
            <p:nvSpPr>
              <p:cNvPr id="14" name="Freeform 72">
                <a:extLst>
                  <a:ext uri="{FF2B5EF4-FFF2-40B4-BE49-F238E27FC236}">
                    <a16:creationId xmlns:a16="http://schemas.microsoft.com/office/drawing/2014/main" id="{ACC34E7D-7440-3E39-ED63-1D4F3A5AEA56}"/>
                  </a:ext>
                </a:extLst>
              </p:cNvPr>
              <p:cNvSpPr/>
              <p:nvPr/>
            </p:nvSpPr>
            <p:spPr>
              <a:xfrm rot="561175">
                <a:off x="2968251" y="2742335"/>
                <a:ext cx="1138066" cy="1671762"/>
              </a:xfrm>
              <a:custGeom>
                <a:avLst/>
                <a:gdLst>
                  <a:gd name="connsiteX0" fmla="*/ 52507 w 598074"/>
                  <a:gd name="connsiteY0" fmla="*/ 321448 h 878541"/>
                  <a:gd name="connsiteX1" fmla="*/ 259976 w 598074"/>
                  <a:gd name="connsiteY1" fmla="*/ 206188 h 878541"/>
                  <a:gd name="connsiteX2" fmla="*/ 398289 w 598074"/>
                  <a:gd name="connsiteY2" fmla="*/ 790175 h 878541"/>
                  <a:gd name="connsiteX3" fmla="*/ 582706 w 598074"/>
                  <a:gd name="connsiteY3" fmla="*/ 736386 h 878541"/>
                  <a:gd name="connsiteX4" fmla="*/ 306080 w 598074"/>
                  <a:gd name="connsiteY4" fmla="*/ 221556 h 878541"/>
                  <a:gd name="connsiteX5" fmla="*/ 44823 w 598074"/>
                  <a:gd name="connsiteY5" fmla="*/ 21771 h 878541"/>
                  <a:gd name="connsiteX6" fmla="*/ 52507 w 598074"/>
                  <a:gd name="connsiteY6" fmla="*/ 321448 h 87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8074" h="878541">
                    <a:moveTo>
                      <a:pt x="52507" y="321448"/>
                    </a:moveTo>
                    <a:cubicBezTo>
                      <a:pt x="88366" y="352184"/>
                      <a:pt x="202346" y="128067"/>
                      <a:pt x="259976" y="206188"/>
                    </a:cubicBezTo>
                    <a:cubicBezTo>
                      <a:pt x="317606" y="284309"/>
                      <a:pt x="344501" y="701809"/>
                      <a:pt x="398289" y="790175"/>
                    </a:cubicBezTo>
                    <a:cubicBezTo>
                      <a:pt x="452077" y="878541"/>
                      <a:pt x="598074" y="831156"/>
                      <a:pt x="582706" y="736386"/>
                    </a:cubicBezTo>
                    <a:cubicBezTo>
                      <a:pt x="567338" y="641616"/>
                      <a:pt x="395727" y="340658"/>
                      <a:pt x="306080" y="221556"/>
                    </a:cubicBezTo>
                    <a:cubicBezTo>
                      <a:pt x="216433" y="102454"/>
                      <a:pt x="89646" y="0"/>
                      <a:pt x="44823" y="21771"/>
                    </a:cubicBezTo>
                    <a:cubicBezTo>
                      <a:pt x="0" y="43542"/>
                      <a:pt x="16648" y="290712"/>
                      <a:pt x="52507" y="321448"/>
                    </a:cubicBezTo>
                    <a:close/>
                  </a:path>
                </a:pathLst>
              </a:custGeom>
              <a:solidFill>
                <a:srgbClr val="FFFFFF"/>
              </a:soli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Arial"/>
                  <a:sym typeface="Arial"/>
                </a:endParaRPr>
              </a:p>
            </p:txBody>
          </p:sp>
          <p:grpSp>
            <p:nvGrpSpPr>
              <p:cNvPr id="15" name="Group 23">
                <a:extLst>
                  <a:ext uri="{FF2B5EF4-FFF2-40B4-BE49-F238E27FC236}">
                    <a16:creationId xmlns:a16="http://schemas.microsoft.com/office/drawing/2014/main" id="{876E0DE6-E5C3-00D6-532B-786041899625}"/>
                  </a:ext>
                </a:extLst>
              </p:cNvPr>
              <p:cNvGrpSpPr/>
              <p:nvPr/>
            </p:nvGrpSpPr>
            <p:grpSpPr>
              <a:xfrm rot="2810961">
                <a:off x="1810401" y="2406726"/>
                <a:ext cx="1581489" cy="1370624"/>
                <a:chOff x="1370013" y="2060575"/>
                <a:chExt cx="2381250" cy="2063750"/>
              </a:xfrm>
            </p:grpSpPr>
            <p:sp>
              <p:nvSpPr>
                <p:cNvPr id="16" name="Freeform 6">
                  <a:extLst>
                    <a:ext uri="{FF2B5EF4-FFF2-40B4-BE49-F238E27FC236}">
                      <a16:creationId xmlns:a16="http://schemas.microsoft.com/office/drawing/2014/main" id="{A598A873-0391-D9FB-B842-DD02CFAE61E6}"/>
                    </a:ext>
                  </a:extLst>
                </p:cNvPr>
                <p:cNvSpPr>
                  <a:spLocks/>
                </p:cNvSpPr>
                <p:nvPr/>
              </p:nvSpPr>
              <p:spPr bwMode="auto">
                <a:xfrm>
                  <a:off x="1524000" y="2232025"/>
                  <a:ext cx="2073275" cy="1892300"/>
                </a:xfrm>
                <a:custGeom>
                  <a:avLst/>
                  <a:gdLst/>
                  <a:ahLst/>
                  <a:cxnLst>
                    <a:cxn ang="0">
                      <a:pos x="1306" y="0"/>
                    </a:cxn>
                    <a:cxn ang="0">
                      <a:pos x="1180" y="1192"/>
                    </a:cxn>
                    <a:cxn ang="0">
                      <a:pos x="128" y="1192"/>
                    </a:cxn>
                    <a:cxn ang="0">
                      <a:pos x="0" y="36"/>
                    </a:cxn>
                    <a:cxn ang="0">
                      <a:pos x="1306" y="0"/>
                    </a:cxn>
                  </a:cxnLst>
                  <a:rect l="0" t="0" r="r" b="b"/>
                  <a:pathLst>
                    <a:path w="1306" h="1192">
                      <a:moveTo>
                        <a:pt x="1306" y="0"/>
                      </a:moveTo>
                      <a:lnTo>
                        <a:pt x="1180" y="1192"/>
                      </a:lnTo>
                      <a:lnTo>
                        <a:pt x="128" y="1192"/>
                      </a:lnTo>
                      <a:lnTo>
                        <a:pt x="0" y="36"/>
                      </a:lnTo>
                      <a:lnTo>
                        <a:pt x="1306" y="0"/>
                      </a:lnTo>
                      <a:close/>
                    </a:path>
                  </a:pathLst>
                </a:custGeom>
                <a:solidFill>
                  <a:srgbClr val="A7CCD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7" name="Freeform 7">
                  <a:extLst>
                    <a:ext uri="{FF2B5EF4-FFF2-40B4-BE49-F238E27FC236}">
                      <a16:creationId xmlns:a16="http://schemas.microsoft.com/office/drawing/2014/main" id="{357B2C1F-0DB2-0D18-091F-EF523053D3FC}"/>
                    </a:ext>
                  </a:extLst>
                </p:cNvPr>
                <p:cNvSpPr>
                  <a:spLocks/>
                </p:cNvSpPr>
                <p:nvPr/>
              </p:nvSpPr>
              <p:spPr bwMode="auto">
                <a:xfrm>
                  <a:off x="1417638" y="2211388"/>
                  <a:ext cx="2284412" cy="1141413"/>
                </a:xfrm>
                <a:custGeom>
                  <a:avLst/>
                  <a:gdLst/>
                  <a:ahLst/>
                  <a:cxnLst>
                    <a:cxn ang="0">
                      <a:pos x="36" y="0"/>
                    </a:cxn>
                    <a:cxn ang="0">
                      <a:pos x="42" y="88"/>
                    </a:cxn>
                    <a:cxn ang="0">
                      <a:pos x="59" y="174"/>
                    </a:cxn>
                    <a:cxn ang="0">
                      <a:pos x="86" y="255"/>
                    </a:cxn>
                    <a:cxn ang="0">
                      <a:pos x="123" y="332"/>
                    </a:cxn>
                    <a:cxn ang="0">
                      <a:pos x="168" y="403"/>
                    </a:cxn>
                    <a:cxn ang="0">
                      <a:pos x="222" y="468"/>
                    </a:cxn>
                    <a:cxn ang="0">
                      <a:pos x="283" y="525"/>
                    </a:cxn>
                    <a:cxn ang="0">
                      <a:pos x="351" y="575"/>
                    </a:cxn>
                    <a:cxn ang="0">
                      <a:pos x="425" y="616"/>
                    </a:cxn>
                    <a:cxn ang="0">
                      <a:pos x="504" y="648"/>
                    </a:cxn>
                    <a:cxn ang="0">
                      <a:pos x="588" y="671"/>
                    </a:cxn>
                    <a:cxn ang="0">
                      <a:pos x="675" y="682"/>
                    </a:cxn>
                    <a:cxn ang="0">
                      <a:pos x="765" y="682"/>
                    </a:cxn>
                    <a:cxn ang="0">
                      <a:pos x="852" y="671"/>
                    </a:cxn>
                    <a:cxn ang="0">
                      <a:pos x="936" y="648"/>
                    </a:cxn>
                    <a:cxn ang="0">
                      <a:pos x="1015" y="616"/>
                    </a:cxn>
                    <a:cxn ang="0">
                      <a:pos x="1088" y="575"/>
                    </a:cxn>
                    <a:cxn ang="0">
                      <a:pos x="1156" y="525"/>
                    </a:cxn>
                    <a:cxn ang="0">
                      <a:pos x="1218" y="468"/>
                    </a:cxn>
                    <a:cxn ang="0">
                      <a:pos x="1271" y="403"/>
                    </a:cxn>
                    <a:cxn ang="0">
                      <a:pos x="1317" y="332"/>
                    </a:cxn>
                    <a:cxn ang="0">
                      <a:pos x="1354" y="255"/>
                    </a:cxn>
                    <a:cxn ang="0">
                      <a:pos x="1381" y="174"/>
                    </a:cxn>
                    <a:cxn ang="0">
                      <a:pos x="1397" y="88"/>
                    </a:cxn>
                    <a:cxn ang="0">
                      <a:pos x="1403" y="0"/>
                    </a:cxn>
                    <a:cxn ang="0">
                      <a:pos x="1438" y="45"/>
                    </a:cxn>
                    <a:cxn ang="0">
                      <a:pos x="1426" y="133"/>
                    </a:cxn>
                    <a:cxn ang="0">
                      <a:pos x="1405" y="219"/>
                    </a:cxn>
                    <a:cxn ang="0">
                      <a:pos x="1374" y="299"/>
                    </a:cxn>
                    <a:cxn ang="0">
                      <a:pos x="1334" y="375"/>
                    </a:cxn>
                    <a:cxn ang="0">
                      <a:pos x="1285" y="444"/>
                    </a:cxn>
                    <a:cxn ang="0">
                      <a:pos x="1228" y="508"/>
                    </a:cxn>
                    <a:cxn ang="0">
                      <a:pos x="1165" y="565"/>
                    </a:cxn>
                    <a:cxn ang="0">
                      <a:pos x="1095" y="613"/>
                    </a:cxn>
                    <a:cxn ang="0">
                      <a:pos x="1019" y="654"/>
                    </a:cxn>
                    <a:cxn ang="0">
                      <a:pos x="939" y="685"/>
                    </a:cxn>
                    <a:cxn ang="0">
                      <a:pos x="854" y="707"/>
                    </a:cxn>
                    <a:cxn ang="0">
                      <a:pos x="765" y="718"/>
                    </a:cxn>
                    <a:cxn ang="0">
                      <a:pos x="675" y="718"/>
                    </a:cxn>
                    <a:cxn ang="0">
                      <a:pos x="586" y="707"/>
                    </a:cxn>
                    <a:cxn ang="0">
                      <a:pos x="501" y="685"/>
                    </a:cxn>
                    <a:cxn ang="0">
                      <a:pos x="420" y="654"/>
                    </a:cxn>
                    <a:cxn ang="0">
                      <a:pos x="345" y="613"/>
                    </a:cxn>
                    <a:cxn ang="0">
                      <a:pos x="275" y="565"/>
                    </a:cxn>
                    <a:cxn ang="0">
                      <a:pos x="212" y="508"/>
                    </a:cxn>
                    <a:cxn ang="0">
                      <a:pos x="155" y="444"/>
                    </a:cxn>
                    <a:cxn ang="0">
                      <a:pos x="106" y="375"/>
                    </a:cxn>
                    <a:cxn ang="0">
                      <a:pos x="66" y="299"/>
                    </a:cxn>
                    <a:cxn ang="0">
                      <a:pos x="35" y="219"/>
                    </a:cxn>
                    <a:cxn ang="0">
                      <a:pos x="13" y="133"/>
                    </a:cxn>
                    <a:cxn ang="0">
                      <a:pos x="2" y="45"/>
                    </a:cxn>
                  </a:cxnLst>
                  <a:rect l="0" t="0" r="r" b="b"/>
                  <a:pathLst>
                    <a:path w="1439" h="719">
                      <a:moveTo>
                        <a:pt x="0" y="0"/>
                      </a:moveTo>
                      <a:lnTo>
                        <a:pt x="36" y="0"/>
                      </a:lnTo>
                      <a:lnTo>
                        <a:pt x="38" y="44"/>
                      </a:lnTo>
                      <a:lnTo>
                        <a:pt x="42" y="88"/>
                      </a:lnTo>
                      <a:lnTo>
                        <a:pt x="49" y="132"/>
                      </a:lnTo>
                      <a:lnTo>
                        <a:pt x="59" y="174"/>
                      </a:lnTo>
                      <a:lnTo>
                        <a:pt x="71" y="215"/>
                      </a:lnTo>
                      <a:lnTo>
                        <a:pt x="86" y="255"/>
                      </a:lnTo>
                      <a:lnTo>
                        <a:pt x="103" y="295"/>
                      </a:lnTo>
                      <a:lnTo>
                        <a:pt x="123" y="332"/>
                      </a:lnTo>
                      <a:lnTo>
                        <a:pt x="145" y="368"/>
                      </a:lnTo>
                      <a:lnTo>
                        <a:pt x="168" y="403"/>
                      </a:lnTo>
                      <a:lnTo>
                        <a:pt x="194" y="436"/>
                      </a:lnTo>
                      <a:lnTo>
                        <a:pt x="222" y="468"/>
                      </a:lnTo>
                      <a:lnTo>
                        <a:pt x="252" y="498"/>
                      </a:lnTo>
                      <a:lnTo>
                        <a:pt x="283" y="525"/>
                      </a:lnTo>
                      <a:lnTo>
                        <a:pt x="317" y="551"/>
                      </a:lnTo>
                      <a:lnTo>
                        <a:pt x="351" y="575"/>
                      </a:lnTo>
                      <a:lnTo>
                        <a:pt x="388" y="597"/>
                      </a:lnTo>
                      <a:lnTo>
                        <a:pt x="425" y="616"/>
                      </a:lnTo>
                      <a:lnTo>
                        <a:pt x="464" y="634"/>
                      </a:lnTo>
                      <a:lnTo>
                        <a:pt x="504" y="648"/>
                      </a:lnTo>
                      <a:lnTo>
                        <a:pt x="545" y="661"/>
                      </a:lnTo>
                      <a:lnTo>
                        <a:pt x="588" y="671"/>
                      </a:lnTo>
                      <a:lnTo>
                        <a:pt x="631" y="677"/>
                      </a:lnTo>
                      <a:lnTo>
                        <a:pt x="675" y="682"/>
                      </a:lnTo>
                      <a:lnTo>
                        <a:pt x="720" y="683"/>
                      </a:lnTo>
                      <a:lnTo>
                        <a:pt x="765" y="682"/>
                      </a:lnTo>
                      <a:lnTo>
                        <a:pt x="809" y="677"/>
                      </a:lnTo>
                      <a:lnTo>
                        <a:pt x="852" y="671"/>
                      </a:lnTo>
                      <a:lnTo>
                        <a:pt x="894" y="661"/>
                      </a:lnTo>
                      <a:lnTo>
                        <a:pt x="936" y="648"/>
                      </a:lnTo>
                      <a:lnTo>
                        <a:pt x="976" y="634"/>
                      </a:lnTo>
                      <a:lnTo>
                        <a:pt x="1015" y="616"/>
                      </a:lnTo>
                      <a:lnTo>
                        <a:pt x="1053" y="597"/>
                      </a:lnTo>
                      <a:lnTo>
                        <a:pt x="1088" y="575"/>
                      </a:lnTo>
                      <a:lnTo>
                        <a:pt x="1123" y="551"/>
                      </a:lnTo>
                      <a:lnTo>
                        <a:pt x="1156" y="525"/>
                      </a:lnTo>
                      <a:lnTo>
                        <a:pt x="1188" y="498"/>
                      </a:lnTo>
                      <a:lnTo>
                        <a:pt x="1218" y="468"/>
                      </a:lnTo>
                      <a:lnTo>
                        <a:pt x="1245" y="436"/>
                      </a:lnTo>
                      <a:lnTo>
                        <a:pt x="1271" y="403"/>
                      </a:lnTo>
                      <a:lnTo>
                        <a:pt x="1295" y="368"/>
                      </a:lnTo>
                      <a:lnTo>
                        <a:pt x="1317" y="332"/>
                      </a:lnTo>
                      <a:lnTo>
                        <a:pt x="1336" y="295"/>
                      </a:lnTo>
                      <a:lnTo>
                        <a:pt x="1354" y="255"/>
                      </a:lnTo>
                      <a:lnTo>
                        <a:pt x="1368" y="215"/>
                      </a:lnTo>
                      <a:lnTo>
                        <a:pt x="1381" y="174"/>
                      </a:lnTo>
                      <a:lnTo>
                        <a:pt x="1391" y="132"/>
                      </a:lnTo>
                      <a:lnTo>
                        <a:pt x="1397" y="88"/>
                      </a:lnTo>
                      <a:lnTo>
                        <a:pt x="1402" y="44"/>
                      </a:lnTo>
                      <a:lnTo>
                        <a:pt x="1403" y="0"/>
                      </a:lnTo>
                      <a:lnTo>
                        <a:pt x="1439" y="0"/>
                      </a:lnTo>
                      <a:lnTo>
                        <a:pt x="1438" y="45"/>
                      </a:lnTo>
                      <a:lnTo>
                        <a:pt x="1433" y="90"/>
                      </a:lnTo>
                      <a:lnTo>
                        <a:pt x="1426" y="133"/>
                      </a:lnTo>
                      <a:lnTo>
                        <a:pt x="1417" y="176"/>
                      </a:lnTo>
                      <a:lnTo>
                        <a:pt x="1405" y="219"/>
                      </a:lnTo>
                      <a:lnTo>
                        <a:pt x="1391" y="259"/>
                      </a:lnTo>
                      <a:lnTo>
                        <a:pt x="1374" y="299"/>
                      </a:lnTo>
                      <a:lnTo>
                        <a:pt x="1355" y="337"/>
                      </a:lnTo>
                      <a:lnTo>
                        <a:pt x="1334" y="375"/>
                      </a:lnTo>
                      <a:lnTo>
                        <a:pt x="1310" y="410"/>
                      </a:lnTo>
                      <a:lnTo>
                        <a:pt x="1285" y="444"/>
                      </a:lnTo>
                      <a:lnTo>
                        <a:pt x="1257" y="477"/>
                      </a:lnTo>
                      <a:lnTo>
                        <a:pt x="1228" y="508"/>
                      </a:lnTo>
                      <a:lnTo>
                        <a:pt x="1197" y="537"/>
                      </a:lnTo>
                      <a:lnTo>
                        <a:pt x="1165" y="565"/>
                      </a:lnTo>
                      <a:lnTo>
                        <a:pt x="1130" y="590"/>
                      </a:lnTo>
                      <a:lnTo>
                        <a:pt x="1095" y="613"/>
                      </a:lnTo>
                      <a:lnTo>
                        <a:pt x="1058" y="635"/>
                      </a:lnTo>
                      <a:lnTo>
                        <a:pt x="1019" y="654"/>
                      </a:lnTo>
                      <a:lnTo>
                        <a:pt x="980" y="671"/>
                      </a:lnTo>
                      <a:lnTo>
                        <a:pt x="939" y="685"/>
                      </a:lnTo>
                      <a:lnTo>
                        <a:pt x="897" y="697"/>
                      </a:lnTo>
                      <a:lnTo>
                        <a:pt x="854" y="707"/>
                      </a:lnTo>
                      <a:lnTo>
                        <a:pt x="810" y="713"/>
                      </a:lnTo>
                      <a:lnTo>
                        <a:pt x="765" y="718"/>
                      </a:lnTo>
                      <a:lnTo>
                        <a:pt x="720" y="719"/>
                      </a:lnTo>
                      <a:lnTo>
                        <a:pt x="675" y="718"/>
                      </a:lnTo>
                      <a:lnTo>
                        <a:pt x="630" y="713"/>
                      </a:lnTo>
                      <a:lnTo>
                        <a:pt x="586" y="707"/>
                      </a:lnTo>
                      <a:lnTo>
                        <a:pt x="543" y="697"/>
                      </a:lnTo>
                      <a:lnTo>
                        <a:pt x="501" y="685"/>
                      </a:lnTo>
                      <a:lnTo>
                        <a:pt x="460" y="671"/>
                      </a:lnTo>
                      <a:lnTo>
                        <a:pt x="420" y="654"/>
                      </a:lnTo>
                      <a:lnTo>
                        <a:pt x="382" y="635"/>
                      </a:lnTo>
                      <a:lnTo>
                        <a:pt x="345" y="613"/>
                      </a:lnTo>
                      <a:lnTo>
                        <a:pt x="309" y="590"/>
                      </a:lnTo>
                      <a:lnTo>
                        <a:pt x="275" y="565"/>
                      </a:lnTo>
                      <a:lnTo>
                        <a:pt x="242" y="537"/>
                      </a:lnTo>
                      <a:lnTo>
                        <a:pt x="212" y="508"/>
                      </a:lnTo>
                      <a:lnTo>
                        <a:pt x="182" y="477"/>
                      </a:lnTo>
                      <a:lnTo>
                        <a:pt x="155" y="444"/>
                      </a:lnTo>
                      <a:lnTo>
                        <a:pt x="130" y="410"/>
                      </a:lnTo>
                      <a:lnTo>
                        <a:pt x="106" y="375"/>
                      </a:lnTo>
                      <a:lnTo>
                        <a:pt x="85" y="337"/>
                      </a:lnTo>
                      <a:lnTo>
                        <a:pt x="66" y="299"/>
                      </a:lnTo>
                      <a:lnTo>
                        <a:pt x="49" y="259"/>
                      </a:lnTo>
                      <a:lnTo>
                        <a:pt x="35" y="219"/>
                      </a:lnTo>
                      <a:lnTo>
                        <a:pt x="23" y="176"/>
                      </a:lnTo>
                      <a:lnTo>
                        <a:pt x="13" y="133"/>
                      </a:lnTo>
                      <a:lnTo>
                        <a:pt x="6" y="90"/>
                      </a:lnTo>
                      <a:lnTo>
                        <a:pt x="2" y="45"/>
                      </a:lnTo>
                      <a:lnTo>
                        <a:pt x="0" y="0"/>
                      </a:lnTo>
                      <a:close/>
                    </a:path>
                  </a:pathLst>
                </a:custGeom>
                <a:solidFill>
                  <a:srgbClr val="A7CCDF">
                    <a:lumMod val="40000"/>
                    <a:lumOff val="6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8" name="Freeform 8">
                  <a:extLst>
                    <a:ext uri="{FF2B5EF4-FFF2-40B4-BE49-F238E27FC236}">
                      <a16:creationId xmlns:a16="http://schemas.microsoft.com/office/drawing/2014/main" id="{78C4CC19-0909-B62E-E4C7-C0586E2F50FF}"/>
                    </a:ext>
                  </a:extLst>
                </p:cNvPr>
                <p:cNvSpPr>
                  <a:spLocks/>
                </p:cNvSpPr>
                <p:nvPr/>
              </p:nvSpPr>
              <p:spPr bwMode="auto">
                <a:xfrm>
                  <a:off x="2101850" y="3155950"/>
                  <a:ext cx="915987" cy="266700"/>
                </a:xfrm>
                <a:custGeom>
                  <a:avLst/>
                  <a:gdLst/>
                  <a:ahLst/>
                  <a:cxnLst>
                    <a:cxn ang="0">
                      <a:pos x="69" y="1"/>
                    </a:cxn>
                    <a:cxn ang="0">
                      <a:pos x="93" y="9"/>
                    </a:cxn>
                    <a:cxn ang="0">
                      <a:pos x="126" y="21"/>
                    </a:cxn>
                    <a:cxn ang="0">
                      <a:pos x="165" y="32"/>
                    </a:cxn>
                    <a:cxn ang="0">
                      <a:pos x="210" y="41"/>
                    </a:cxn>
                    <a:cxn ang="0">
                      <a:pos x="261" y="45"/>
                    </a:cxn>
                    <a:cxn ang="0">
                      <a:pos x="316" y="44"/>
                    </a:cxn>
                    <a:cxn ang="0">
                      <a:pos x="366" y="40"/>
                    </a:cxn>
                    <a:cxn ang="0">
                      <a:pos x="410" y="33"/>
                    </a:cxn>
                    <a:cxn ang="0">
                      <a:pos x="446" y="26"/>
                    </a:cxn>
                    <a:cxn ang="0">
                      <a:pos x="474" y="19"/>
                    </a:cxn>
                    <a:cxn ang="0">
                      <a:pos x="493" y="12"/>
                    </a:cxn>
                    <a:cxn ang="0">
                      <a:pos x="510" y="6"/>
                    </a:cxn>
                    <a:cxn ang="0">
                      <a:pos x="524" y="3"/>
                    </a:cxn>
                    <a:cxn ang="0">
                      <a:pos x="538" y="5"/>
                    </a:cxn>
                    <a:cxn ang="0">
                      <a:pos x="552" y="15"/>
                    </a:cxn>
                    <a:cxn ang="0">
                      <a:pos x="565" y="32"/>
                    </a:cxn>
                    <a:cxn ang="0">
                      <a:pos x="572" y="52"/>
                    </a:cxn>
                    <a:cxn ang="0">
                      <a:pos x="576" y="70"/>
                    </a:cxn>
                    <a:cxn ang="0">
                      <a:pos x="577" y="81"/>
                    </a:cxn>
                    <a:cxn ang="0">
                      <a:pos x="577" y="83"/>
                    </a:cxn>
                    <a:cxn ang="0">
                      <a:pos x="577" y="89"/>
                    </a:cxn>
                    <a:cxn ang="0">
                      <a:pos x="577" y="99"/>
                    </a:cxn>
                    <a:cxn ang="0">
                      <a:pos x="573" y="109"/>
                    </a:cxn>
                    <a:cxn ang="0">
                      <a:pos x="564" y="119"/>
                    </a:cxn>
                    <a:cxn ang="0">
                      <a:pos x="538" y="130"/>
                    </a:cxn>
                    <a:cxn ang="0">
                      <a:pos x="501" y="143"/>
                    </a:cxn>
                    <a:cxn ang="0">
                      <a:pos x="462" y="153"/>
                    </a:cxn>
                    <a:cxn ang="0">
                      <a:pos x="421" y="161"/>
                    </a:cxn>
                    <a:cxn ang="0">
                      <a:pos x="373" y="166"/>
                    </a:cxn>
                    <a:cxn ang="0">
                      <a:pos x="319" y="168"/>
                    </a:cxn>
                    <a:cxn ang="0">
                      <a:pos x="287" y="168"/>
                    </a:cxn>
                    <a:cxn ang="0">
                      <a:pos x="275" y="168"/>
                    </a:cxn>
                    <a:cxn ang="0">
                      <a:pos x="252" y="168"/>
                    </a:cxn>
                    <a:cxn ang="0">
                      <a:pos x="222" y="166"/>
                    </a:cxn>
                    <a:cxn ang="0">
                      <a:pos x="186" y="163"/>
                    </a:cxn>
                    <a:cxn ang="0">
                      <a:pos x="146" y="158"/>
                    </a:cxn>
                    <a:cxn ang="0">
                      <a:pos x="104" y="151"/>
                    </a:cxn>
                    <a:cxn ang="0">
                      <a:pos x="64" y="141"/>
                    </a:cxn>
                    <a:cxn ang="0">
                      <a:pos x="26" y="128"/>
                    </a:cxn>
                    <a:cxn ang="0">
                      <a:pos x="23" y="126"/>
                    </a:cxn>
                    <a:cxn ang="0">
                      <a:pos x="16" y="121"/>
                    </a:cxn>
                    <a:cxn ang="0">
                      <a:pos x="8" y="112"/>
                    </a:cxn>
                    <a:cxn ang="0">
                      <a:pos x="2" y="100"/>
                    </a:cxn>
                    <a:cxn ang="0">
                      <a:pos x="1" y="85"/>
                    </a:cxn>
                    <a:cxn ang="0">
                      <a:pos x="25" y="24"/>
                    </a:cxn>
                    <a:cxn ang="0">
                      <a:pos x="26" y="21"/>
                    </a:cxn>
                    <a:cxn ang="0">
                      <a:pos x="30" y="15"/>
                    </a:cxn>
                    <a:cxn ang="0">
                      <a:pos x="37" y="8"/>
                    </a:cxn>
                    <a:cxn ang="0">
                      <a:pos x="47" y="2"/>
                    </a:cxn>
                    <a:cxn ang="0">
                      <a:pos x="61" y="0"/>
                    </a:cxn>
                  </a:cxnLst>
                  <a:rect l="0" t="0" r="r" b="b"/>
                  <a:pathLst>
                    <a:path w="577" h="168">
                      <a:moveTo>
                        <a:pt x="61" y="0"/>
                      </a:moveTo>
                      <a:lnTo>
                        <a:pt x="69" y="1"/>
                      </a:lnTo>
                      <a:lnTo>
                        <a:pt x="78" y="4"/>
                      </a:lnTo>
                      <a:lnTo>
                        <a:pt x="93" y="9"/>
                      </a:lnTo>
                      <a:lnTo>
                        <a:pt x="108" y="15"/>
                      </a:lnTo>
                      <a:lnTo>
                        <a:pt x="126" y="21"/>
                      </a:lnTo>
                      <a:lnTo>
                        <a:pt x="145" y="26"/>
                      </a:lnTo>
                      <a:lnTo>
                        <a:pt x="165" y="32"/>
                      </a:lnTo>
                      <a:lnTo>
                        <a:pt x="187" y="36"/>
                      </a:lnTo>
                      <a:lnTo>
                        <a:pt x="210" y="41"/>
                      </a:lnTo>
                      <a:lnTo>
                        <a:pt x="235" y="44"/>
                      </a:lnTo>
                      <a:lnTo>
                        <a:pt x="261" y="45"/>
                      </a:lnTo>
                      <a:lnTo>
                        <a:pt x="289" y="46"/>
                      </a:lnTo>
                      <a:lnTo>
                        <a:pt x="316" y="44"/>
                      </a:lnTo>
                      <a:lnTo>
                        <a:pt x="342" y="42"/>
                      </a:lnTo>
                      <a:lnTo>
                        <a:pt x="366" y="40"/>
                      </a:lnTo>
                      <a:lnTo>
                        <a:pt x="389" y="36"/>
                      </a:lnTo>
                      <a:lnTo>
                        <a:pt x="410" y="33"/>
                      </a:lnTo>
                      <a:lnTo>
                        <a:pt x="430" y="30"/>
                      </a:lnTo>
                      <a:lnTo>
                        <a:pt x="446" y="26"/>
                      </a:lnTo>
                      <a:lnTo>
                        <a:pt x="461" y="22"/>
                      </a:lnTo>
                      <a:lnTo>
                        <a:pt x="474" y="19"/>
                      </a:lnTo>
                      <a:lnTo>
                        <a:pt x="484" y="16"/>
                      </a:lnTo>
                      <a:lnTo>
                        <a:pt x="493" y="12"/>
                      </a:lnTo>
                      <a:lnTo>
                        <a:pt x="501" y="9"/>
                      </a:lnTo>
                      <a:lnTo>
                        <a:pt x="510" y="6"/>
                      </a:lnTo>
                      <a:lnTo>
                        <a:pt x="517" y="4"/>
                      </a:lnTo>
                      <a:lnTo>
                        <a:pt x="524" y="3"/>
                      </a:lnTo>
                      <a:lnTo>
                        <a:pt x="531" y="3"/>
                      </a:lnTo>
                      <a:lnTo>
                        <a:pt x="538" y="5"/>
                      </a:lnTo>
                      <a:lnTo>
                        <a:pt x="546" y="9"/>
                      </a:lnTo>
                      <a:lnTo>
                        <a:pt x="552" y="15"/>
                      </a:lnTo>
                      <a:lnTo>
                        <a:pt x="559" y="23"/>
                      </a:lnTo>
                      <a:lnTo>
                        <a:pt x="565" y="32"/>
                      </a:lnTo>
                      <a:lnTo>
                        <a:pt x="569" y="42"/>
                      </a:lnTo>
                      <a:lnTo>
                        <a:pt x="572" y="52"/>
                      </a:lnTo>
                      <a:lnTo>
                        <a:pt x="574" y="61"/>
                      </a:lnTo>
                      <a:lnTo>
                        <a:pt x="576" y="70"/>
                      </a:lnTo>
                      <a:lnTo>
                        <a:pt x="577" y="77"/>
                      </a:lnTo>
                      <a:lnTo>
                        <a:pt x="577" y="81"/>
                      </a:lnTo>
                      <a:lnTo>
                        <a:pt x="577" y="82"/>
                      </a:lnTo>
                      <a:lnTo>
                        <a:pt x="577" y="83"/>
                      </a:lnTo>
                      <a:lnTo>
                        <a:pt x="577" y="86"/>
                      </a:lnTo>
                      <a:lnTo>
                        <a:pt x="577" y="89"/>
                      </a:lnTo>
                      <a:lnTo>
                        <a:pt x="577" y="94"/>
                      </a:lnTo>
                      <a:lnTo>
                        <a:pt x="577" y="99"/>
                      </a:lnTo>
                      <a:lnTo>
                        <a:pt x="575" y="104"/>
                      </a:lnTo>
                      <a:lnTo>
                        <a:pt x="573" y="109"/>
                      </a:lnTo>
                      <a:lnTo>
                        <a:pt x="569" y="115"/>
                      </a:lnTo>
                      <a:lnTo>
                        <a:pt x="564" y="119"/>
                      </a:lnTo>
                      <a:lnTo>
                        <a:pt x="557" y="123"/>
                      </a:lnTo>
                      <a:lnTo>
                        <a:pt x="538" y="130"/>
                      </a:lnTo>
                      <a:lnTo>
                        <a:pt x="520" y="137"/>
                      </a:lnTo>
                      <a:lnTo>
                        <a:pt x="501" y="143"/>
                      </a:lnTo>
                      <a:lnTo>
                        <a:pt x="482" y="148"/>
                      </a:lnTo>
                      <a:lnTo>
                        <a:pt x="462" y="153"/>
                      </a:lnTo>
                      <a:lnTo>
                        <a:pt x="442" y="158"/>
                      </a:lnTo>
                      <a:lnTo>
                        <a:pt x="421" y="161"/>
                      </a:lnTo>
                      <a:lnTo>
                        <a:pt x="398" y="164"/>
                      </a:lnTo>
                      <a:lnTo>
                        <a:pt x="373" y="166"/>
                      </a:lnTo>
                      <a:lnTo>
                        <a:pt x="347" y="168"/>
                      </a:lnTo>
                      <a:lnTo>
                        <a:pt x="319" y="168"/>
                      </a:lnTo>
                      <a:lnTo>
                        <a:pt x="289" y="168"/>
                      </a:lnTo>
                      <a:lnTo>
                        <a:pt x="287" y="168"/>
                      </a:lnTo>
                      <a:lnTo>
                        <a:pt x="282" y="168"/>
                      </a:lnTo>
                      <a:lnTo>
                        <a:pt x="275" y="168"/>
                      </a:lnTo>
                      <a:lnTo>
                        <a:pt x="265" y="168"/>
                      </a:lnTo>
                      <a:lnTo>
                        <a:pt x="252" y="168"/>
                      </a:lnTo>
                      <a:lnTo>
                        <a:pt x="238" y="167"/>
                      </a:lnTo>
                      <a:lnTo>
                        <a:pt x="222" y="166"/>
                      </a:lnTo>
                      <a:lnTo>
                        <a:pt x="204" y="165"/>
                      </a:lnTo>
                      <a:lnTo>
                        <a:pt x="186" y="163"/>
                      </a:lnTo>
                      <a:lnTo>
                        <a:pt x="166" y="161"/>
                      </a:lnTo>
                      <a:lnTo>
                        <a:pt x="146" y="158"/>
                      </a:lnTo>
                      <a:lnTo>
                        <a:pt x="125" y="155"/>
                      </a:lnTo>
                      <a:lnTo>
                        <a:pt x="104" y="151"/>
                      </a:lnTo>
                      <a:lnTo>
                        <a:pt x="84" y="146"/>
                      </a:lnTo>
                      <a:lnTo>
                        <a:pt x="64" y="141"/>
                      </a:lnTo>
                      <a:lnTo>
                        <a:pt x="44" y="135"/>
                      </a:lnTo>
                      <a:lnTo>
                        <a:pt x="26" y="128"/>
                      </a:lnTo>
                      <a:lnTo>
                        <a:pt x="25" y="128"/>
                      </a:lnTo>
                      <a:lnTo>
                        <a:pt x="23" y="126"/>
                      </a:lnTo>
                      <a:lnTo>
                        <a:pt x="20" y="124"/>
                      </a:lnTo>
                      <a:lnTo>
                        <a:pt x="16" y="121"/>
                      </a:lnTo>
                      <a:lnTo>
                        <a:pt x="12" y="117"/>
                      </a:lnTo>
                      <a:lnTo>
                        <a:pt x="8" y="112"/>
                      </a:lnTo>
                      <a:lnTo>
                        <a:pt x="4" y="107"/>
                      </a:lnTo>
                      <a:lnTo>
                        <a:pt x="2" y="100"/>
                      </a:lnTo>
                      <a:lnTo>
                        <a:pt x="0" y="93"/>
                      </a:lnTo>
                      <a:lnTo>
                        <a:pt x="1" y="85"/>
                      </a:lnTo>
                      <a:lnTo>
                        <a:pt x="2" y="76"/>
                      </a:lnTo>
                      <a:lnTo>
                        <a:pt x="25" y="24"/>
                      </a:lnTo>
                      <a:lnTo>
                        <a:pt x="25" y="23"/>
                      </a:lnTo>
                      <a:lnTo>
                        <a:pt x="26" y="21"/>
                      </a:lnTo>
                      <a:lnTo>
                        <a:pt x="28" y="18"/>
                      </a:lnTo>
                      <a:lnTo>
                        <a:pt x="30" y="15"/>
                      </a:lnTo>
                      <a:lnTo>
                        <a:pt x="33" y="11"/>
                      </a:lnTo>
                      <a:lnTo>
                        <a:pt x="37" y="8"/>
                      </a:lnTo>
                      <a:lnTo>
                        <a:pt x="42" y="5"/>
                      </a:lnTo>
                      <a:lnTo>
                        <a:pt x="47" y="2"/>
                      </a:lnTo>
                      <a:lnTo>
                        <a:pt x="53" y="0"/>
                      </a:lnTo>
                      <a:lnTo>
                        <a:pt x="61" y="0"/>
                      </a:lnTo>
                      <a:close/>
                    </a:path>
                  </a:pathLst>
                </a:custGeom>
                <a:solidFill>
                  <a:srgbClr val="A7CCDF">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19" name="Freeform 10">
                  <a:extLst>
                    <a:ext uri="{FF2B5EF4-FFF2-40B4-BE49-F238E27FC236}">
                      <a16:creationId xmlns:a16="http://schemas.microsoft.com/office/drawing/2014/main" id="{936FF784-4999-5755-24F4-C6480131088B}"/>
                    </a:ext>
                  </a:extLst>
                </p:cNvPr>
                <p:cNvSpPr>
                  <a:spLocks/>
                </p:cNvSpPr>
                <p:nvPr/>
              </p:nvSpPr>
              <p:spPr bwMode="auto">
                <a:xfrm>
                  <a:off x="1370013" y="2114550"/>
                  <a:ext cx="155575" cy="192088"/>
                </a:xfrm>
                <a:custGeom>
                  <a:avLst/>
                  <a:gdLst/>
                  <a:ahLst/>
                  <a:cxnLst>
                    <a:cxn ang="0">
                      <a:pos x="36" y="0"/>
                    </a:cxn>
                    <a:cxn ang="0">
                      <a:pos x="62" y="0"/>
                    </a:cxn>
                    <a:cxn ang="0">
                      <a:pos x="71"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1"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1" y="1"/>
                      </a:lnTo>
                      <a:lnTo>
                        <a:pt x="80" y="5"/>
                      </a:lnTo>
                      <a:lnTo>
                        <a:pt x="87" y="10"/>
                      </a:lnTo>
                      <a:lnTo>
                        <a:pt x="93" y="18"/>
                      </a:lnTo>
                      <a:lnTo>
                        <a:pt x="96" y="26"/>
                      </a:lnTo>
                      <a:lnTo>
                        <a:pt x="98" y="36"/>
                      </a:lnTo>
                      <a:lnTo>
                        <a:pt x="98" y="85"/>
                      </a:lnTo>
                      <a:lnTo>
                        <a:pt x="96" y="94"/>
                      </a:lnTo>
                      <a:lnTo>
                        <a:pt x="93" y="103"/>
                      </a:lnTo>
                      <a:lnTo>
                        <a:pt x="87" y="110"/>
                      </a:lnTo>
                      <a:lnTo>
                        <a:pt x="80" y="116"/>
                      </a:lnTo>
                      <a:lnTo>
                        <a:pt x="71"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A7CCDF">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0" name="Freeform 11">
                  <a:extLst>
                    <a:ext uri="{FF2B5EF4-FFF2-40B4-BE49-F238E27FC236}">
                      <a16:creationId xmlns:a16="http://schemas.microsoft.com/office/drawing/2014/main" id="{0C2129F9-8CBE-278C-232A-4CA745F29A04}"/>
                    </a:ext>
                  </a:extLst>
                </p:cNvPr>
                <p:cNvSpPr>
                  <a:spLocks/>
                </p:cNvSpPr>
                <p:nvPr/>
              </p:nvSpPr>
              <p:spPr bwMode="auto">
                <a:xfrm>
                  <a:off x="3595688" y="2114550"/>
                  <a:ext cx="155575" cy="192088"/>
                </a:xfrm>
                <a:custGeom>
                  <a:avLst/>
                  <a:gdLst/>
                  <a:ahLst/>
                  <a:cxnLst>
                    <a:cxn ang="0">
                      <a:pos x="36" y="0"/>
                    </a:cxn>
                    <a:cxn ang="0">
                      <a:pos x="62" y="0"/>
                    </a:cxn>
                    <a:cxn ang="0">
                      <a:pos x="72"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2"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2" y="1"/>
                      </a:lnTo>
                      <a:lnTo>
                        <a:pt x="80" y="5"/>
                      </a:lnTo>
                      <a:lnTo>
                        <a:pt x="87" y="10"/>
                      </a:lnTo>
                      <a:lnTo>
                        <a:pt x="93" y="18"/>
                      </a:lnTo>
                      <a:lnTo>
                        <a:pt x="96" y="26"/>
                      </a:lnTo>
                      <a:lnTo>
                        <a:pt x="98" y="36"/>
                      </a:lnTo>
                      <a:lnTo>
                        <a:pt x="98" y="85"/>
                      </a:lnTo>
                      <a:lnTo>
                        <a:pt x="96" y="94"/>
                      </a:lnTo>
                      <a:lnTo>
                        <a:pt x="93" y="103"/>
                      </a:lnTo>
                      <a:lnTo>
                        <a:pt x="87" y="110"/>
                      </a:lnTo>
                      <a:lnTo>
                        <a:pt x="80" y="116"/>
                      </a:lnTo>
                      <a:lnTo>
                        <a:pt x="72"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A7CCDF">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1" name="Freeform 9">
                  <a:extLst>
                    <a:ext uri="{FF2B5EF4-FFF2-40B4-BE49-F238E27FC236}">
                      <a16:creationId xmlns:a16="http://schemas.microsoft.com/office/drawing/2014/main" id="{D3F12928-E8FC-841D-D2AA-A30AF104E514}"/>
                    </a:ext>
                  </a:extLst>
                </p:cNvPr>
                <p:cNvSpPr>
                  <a:spLocks/>
                </p:cNvSpPr>
                <p:nvPr/>
              </p:nvSpPr>
              <p:spPr bwMode="auto">
                <a:xfrm>
                  <a:off x="1473200" y="2060575"/>
                  <a:ext cx="2174875" cy="300038"/>
                </a:xfrm>
                <a:custGeom>
                  <a:avLst/>
                  <a:gdLst/>
                  <a:ahLst/>
                  <a:cxnLst>
                    <a:cxn ang="0">
                      <a:pos x="36" y="0"/>
                    </a:cxn>
                    <a:cxn ang="0">
                      <a:pos x="1334" y="0"/>
                    </a:cxn>
                    <a:cxn ang="0">
                      <a:pos x="1344" y="1"/>
                    </a:cxn>
                    <a:cxn ang="0">
                      <a:pos x="1352" y="5"/>
                    </a:cxn>
                    <a:cxn ang="0">
                      <a:pos x="1359" y="10"/>
                    </a:cxn>
                    <a:cxn ang="0">
                      <a:pos x="1365" y="18"/>
                    </a:cxn>
                    <a:cxn ang="0">
                      <a:pos x="1369" y="26"/>
                    </a:cxn>
                    <a:cxn ang="0">
                      <a:pos x="1370" y="36"/>
                    </a:cxn>
                    <a:cxn ang="0">
                      <a:pos x="1370" y="153"/>
                    </a:cxn>
                    <a:cxn ang="0">
                      <a:pos x="1369" y="162"/>
                    </a:cxn>
                    <a:cxn ang="0">
                      <a:pos x="1365" y="171"/>
                    </a:cxn>
                    <a:cxn ang="0">
                      <a:pos x="1359" y="178"/>
                    </a:cxn>
                    <a:cxn ang="0">
                      <a:pos x="1352" y="184"/>
                    </a:cxn>
                    <a:cxn ang="0">
                      <a:pos x="1344" y="187"/>
                    </a:cxn>
                    <a:cxn ang="0">
                      <a:pos x="1334" y="189"/>
                    </a:cxn>
                    <a:cxn ang="0">
                      <a:pos x="36" y="189"/>
                    </a:cxn>
                    <a:cxn ang="0">
                      <a:pos x="26" y="187"/>
                    </a:cxn>
                    <a:cxn ang="0">
                      <a:pos x="18" y="184"/>
                    </a:cxn>
                    <a:cxn ang="0">
                      <a:pos x="10" y="178"/>
                    </a:cxn>
                    <a:cxn ang="0">
                      <a:pos x="5" y="171"/>
                    </a:cxn>
                    <a:cxn ang="0">
                      <a:pos x="1" y="162"/>
                    </a:cxn>
                    <a:cxn ang="0">
                      <a:pos x="0" y="153"/>
                    </a:cxn>
                    <a:cxn ang="0">
                      <a:pos x="0" y="36"/>
                    </a:cxn>
                    <a:cxn ang="0">
                      <a:pos x="1" y="26"/>
                    </a:cxn>
                    <a:cxn ang="0">
                      <a:pos x="5" y="18"/>
                    </a:cxn>
                    <a:cxn ang="0">
                      <a:pos x="10" y="10"/>
                    </a:cxn>
                    <a:cxn ang="0">
                      <a:pos x="18" y="5"/>
                    </a:cxn>
                    <a:cxn ang="0">
                      <a:pos x="26" y="1"/>
                    </a:cxn>
                    <a:cxn ang="0">
                      <a:pos x="36" y="0"/>
                    </a:cxn>
                  </a:cxnLst>
                  <a:rect l="0" t="0" r="r" b="b"/>
                  <a:pathLst>
                    <a:path w="1370" h="189">
                      <a:moveTo>
                        <a:pt x="36" y="0"/>
                      </a:moveTo>
                      <a:lnTo>
                        <a:pt x="1334" y="0"/>
                      </a:lnTo>
                      <a:lnTo>
                        <a:pt x="1344" y="1"/>
                      </a:lnTo>
                      <a:lnTo>
                        <a:pt x="1352" y="5"/>
                      </a:lnTo>
                      <a:lnTo>
                        <a:pt x="1359" y="10"/>
                      </a:lnTo>
                      <a:lnTo>
                        <a:pt x="1365" y="18"/>
                      </a:lnTo>
                      <a:lnTo>
                        <a:pt x="1369" y="26"/>
                      </a:lnTo>
                      <a:lnTo>
                        <a:pt x="1370" y="36"/>
                      </a:lnTo>
                      <a:lnTo>
                        <a:pt x="1370" y="153"/>
                      </a:lnTo>
                      <a:lnTo>
                        <a:pt x="1369" y="162"/>
                      </a:lnTo>
                      <a:lnTo>
                        <a:pt x="1365" y="171"/>
                      </a:lnTo>
                      <a:lnTo>
                        <a:pt x="1359" y="178"/>
                      </a:lnTo>
                      <a:lnTo>
                        <a:pt x="1352" y="184"/>
                      </a:lnTo>
                      <a:lnTo>
                        <a:pt x="1344" y="187"/>
                      </a:lnTo>
                      <a:lnTo>
                        <a:pt x="1334" y="189"/>
                      </a:lnTo>
                      <a:lnTo>
                        <a:pt x="36" y="189"/>
                      </a:lnTo>
                      <a:lnTo>
                        <a:pt x="26" y="187"/>
                      </a:lnTo>
                      <a:lnTo>
                        <a:pt x="18" y="184"/>
                      </a:lnTo>
                      <a:lnTo>
                        <a:pt x="10" y="178"/>
                      </a:lnTo>
                      <a:lnTo>
                        <a:pt x="5" y="171"/>
                      </a:lnTo>
                      <a:lnTo>
                        <a:pt x="1" y="162"/>
                      </a:lnTo>
                      <a:lnTo>
                        <a:pt x="0" y="153"/>
                      </a:lnTo>
                      <a:lnTo>
                        <a:pt x="0" y="36"/>
                      </a:lnTo>
                      <a:lnTo>
                        <a:pt x="1" y="26"/>
                      </a:lnTo>
                      <a:lnTo>
                        <a:pt x="5" y="18"/>
                      </a:lnTo>
                      <a:lnTo>
                        <a:pt x="10" y="10"/>
                      </a:lnTo>
                      <a:lnTo>
                        <a:pt x="18" y="5"/>
                      </a:lnTo>
                      <a:lnTo>
                        <a:pt x="26" y="1"/>
                      </a:lnTo>
                      <a:lnTo>
                        <a:pt x="36" y="0"/>
                      </a:lnTo>
                      <a:close/>
                    </a:path>
                  </a:pathLst>
                </a:custGeom>
                <a:solidFill>
                  <a:srgbClr val="A7CCDF">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grpSp>
        </p:grpSp>
        <p:grpSp>
          <p:nvGrpSpPr>
            <p:cNvPr id="22" name="Group 23">
              <a:extLst>
                <a:ext uri="{FF2B5EF4-FFF2-40B4-BE49-F238E27FC236}">
                  <a16:creationId xmlns:a16="http://schemas.microsoft.com/office/drawing/2014/main" id="{098BC45E-177D-EFEA-CE29-7209412AF4C6}"/>
                </a:ext>
              </a:extLst>
            </p:cNvPr>
            <p:cNvGrpSpPr/>
            <p:nvPr/>
          </p:nvGrpSpPr>
          <p:grpSpPr>
            <a:xfrm>
              <a:off x="3701346" y="3277478"/>
              <a:ext cx="1581489" cy="1370624"/>
              <a:chOff x="1370013" y="2060575"/>
              <a:chExt cx="2381250" cy="2063750"/>
            </a:xfrm>
          </p:grpSpPr>
          <p:sp>
            <p:nvSpPr>
              <p:cNvPr id="23" name="Freeform 6">
                <a:extLst>
                  <a:ext uri="{FF2B5EF4-FFF2-40B4-BE49-F238E27FC236}">
                    <a16:creationId xmlns:a16="http://schemas.microsoft.com/office/drawing/2014/main" id="{2743B453-60A1-3345-906A-205A0D67B6B3}"/>
                  </a:ext>
                </a:extLst>
              </p:cNvPr>
              <p:cNvSpPr>
                <a:spLocks/>
              </p:cNvSpPr>
              <p:nvPr/>
            </p:nvSpPr>
            <p:spPr bwMode="auto">
              <a:xfrm>
                <a:off x="1524000" y="2232025"/>
                <a:ext cx="2073275" cy="1892300"/>
              </a:xfrm>
              <a:custGeom>
                <a:avLst/>
                <a:gdLst/>
                <a:ahLst/>
                <a:cxnLst>
                  <a:cxn ang="0">
                    <a:pos x="1306" y="0"/>
                  </a:cxn>
                  <a:cxn ang="0">
                    <a:pos x="1180" y="1192"/>
                  </a:cxn>
                  <a:cxn ang="0">
                    <a:pos x="128" y="1192"/>
                  </a:cxn>
                  <a:cxn ang="0">
                    <a:pos x="0" y="36"/>
                  </a:cxn>
                  <a:cxn ang="0">
                    <a:pos x="1306" y="0"/>
                  </a:cxn>
                </a:cxnLst>
                <a:rect l="0" t="0" r="r" b="b"/>
                <a:pathLst>
                  <a:path w="1306" h="1192">
                    <a:moveTo>
                      <a:pt x="1306" y="0"/>
                    </a:moveTo>
                    <a:lnTo>
                      <a:pt x="1180" y="1192"/>
                    </a:lnTo>
                    <a:lnTo>
                      <a:pt x="128" y="1192"/>
                    </a:lnTo>
                    <a:lnTo>
                      <a:pt x="0" y="36"/>
                    </a:lnTo>
                    <a:lnTo>
                      <a:pt x="1306" y="0"/>
                    </a:lnTo>
                    <a:close/>
                  </a:path>
                </a:pathLst>
              </a:custGeom>
              <a:solidFill>
                <a:srgbClr val="1F497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4" name="Freeform 7">
                <a:extLst>
                  <a:ext uri="{FF2B5EF4-FFF2-40B4-BE49-F238E27FC236}">
                    <a16:creationId xmlns:a16="http://schemas.microsoft.com/office/drawing/2014/main" id="{9B6FE379-9468-05A9-F2F3-43605BFC4D70}"/>
                  </a:ext>
                </a:extLst>
              </p:cNvPr>
              <p:cNvSpPr>
                <a:spLocks/>
              </p:cNvSpPr>
              <p:nvPr/>
            </p:nvSpPr>
            <p:spPr bwMode="auto">
              <a:xfrm>
                <a:off x="1417638" y="2211388"/>
                <a:ext cx="2284412" cy="1141413"/>
              </a:xfrm>
              <a:custGeom>
                <a:avLst/>
                <a:gdLst/>
                <a:ahLst/>
                <a:cxnLst>
                  <a:cxn ang="0">
                    <a:pos x="36" y="0"/>
                  </a:cxn>
                  <a:cxn ang="0">
                    <a:pos x="42" y="88"/>
                  </a:cxn>
                  <a:cxn ang="0">
                    <a:pos x="59" y="174"/>
                  </a:cxn>
                  <a:cxn ang="0">
                    <a:pos x="86" y="255"/>
                  </a:cxn>
                  <a:cxn ang="0">
                    <a:pos x="123" y="332"/>
                  </a:cxn>
                  <a:cxn ang="0">
                    <a:pos x="168" y="403"/>
                  </a:cxn>
                  <a:cxn ang="0">
                    <a:pos x="222" y="468"/>
                  </a:cxn>
                  <a:cxn ang="0">
                    <a:pos x="283" y="525"/>
                  </a:cxn>
                  <a:cxn ang="0">
                    <a:pos x="351" y="575"/>
                  </a:cxn>
                  <a:cxn ang="0">
                    <a:pos x="425" y="616"/>
                  </a:cxn>
                  <a:cxn ang="0">
                    <a:pos x="504" y="648"/>
                  </a:cxn>
                  <a:cxn ang="0">
                    <a:pos x="588" y="671"/>
                  </a:cxn>
                  <a:cxn ang="0">
                    <a:pos x="675" y="682"/>
                  </a:cxn>
                  <a:cxn ang="0">
                    <a:pos x="765" y="682"/>
                  </a:cxn>
                  <a:cxn ang="0">
                    <a:pos x="852" y="671"/>
                  </a:cxn>
                  <a:cxn ang="0">
                    <a:pos x="936" y="648"/>
                  </a:cxn>
                  <a:cxn ang="0">
                    <a:pos x="1015" y="616"/>
                  </a:cxn>
                  <a:cxn ang="0">
                    <a:pos x="1088" y="575"/>
                  </a:cxn>
                  <a:cxn ang="0">
                    <a:pos x="1156" y="525"/>
                  </a:cxn>
                  <a:cxn ang="0">
                    <a:pos x="1218" y="468"/>
                  </a:cxn>
                  <a:cxn ang="0">
                    <a:pos x="1271" y="403"/>
                  </a:cxn>
                  <a:cxn ang="0">
                    <a:pos x="1317" y="332"/>
                  </a:cxn>
                  <a:cxn ang="0">
                    <a:pos x="1354" y="255"/>
                  </a:cxn>
                  <a:cxn ang="0">
                    <a:pos x="1381" y="174"/>
                  </a:cxn>
                  <a:cxn ang="0">
                    <a:pos x="1397" y="88"/>
                  </a:cxn>
                  <a:cxn ang="0">
                    <a:pos x="1403" y="0"/>
                  </a:cxn>
                  <a:cxn ang="0">
                    <a:pos x="1438" y="45"/>
                  </a:cxn>
                  <a:cxn ang="0">
                    <a:pos x="1426" y="133"/>
                  </a:cxn>
                  <a:cxn ang="0">
                    <a:pos x="1405" y="219"/>
                  </a:cxn>
                  <a:cxn ang="0">
                    <a:pos x="1374" y="299"/>
                  </a:cxn>
                  <a:cxn ang="0">
                    <a:pos x="1334" y="375"/>
                  </a:cxn>
                  <a:cxn ang="0">
                    <a:pos x="1285" y="444"/>
                  </a:cxn>
                  <a:cxn ang="0">
                    <a:pos x="1228" y="508"/>
                  </a:cxn>
                  <a:cxn ang="0">
                    <a:pos x="1165" y="565"/>
                  </a:cxn>
                  <a:cxn ang="0">
                    <a:pos x="1095" y="613"/>
                  </a:cxn>
                  <a:cxn ang="0">
                    <a:pos x="1019" y="654"/>
                  </a:cxn>
                  <a:cxn ang="0">
                    <a:pos x="939" y="685"/>
                  </a:cxn>
                  <a:cxn ang="0">
                    <a:pos x="854" y="707"/>
                  </a:cxn>
                  <a:cxn ang="0">
                    <a:pos x="765" y="718"/>
                  </a:cxn>
                  <a:cxn ang="0">
                    <a:pos x="675" y="718"/>
                  </a:cxn>
                  <a:cxn ang="0">
                    <a:pos x="586" y="707"/>
                  </a:cxn>
                  <a:cxn ang="0">
                    <a:pos x="501" y="685"/>
                  </a:cxn>
                  <a:cxn ang="0">
                    <a:pos x="420" y="654"/>
                  </a:cxn>
                  <a:cxn ang="0">
                    <a:pos x="345" y="613"/>
                  </a:cxn>
                  <a:cxn ang="0">
                    <a:pos x="275" y="565"/>
                  </a:cxn>
                  <a:cxn ang="0">
                    <a:pos x="212" y="508"/>
                  </a:cxn>
                  <a:cxn ang="0">
                    <a:pos x="155" y="444"/>
                  </a:cxn>
                  <a:cxn ang="0">
                    <a:pos x="106" y="375"/>
                  </a:cxn>
                  <a:cxn ang="0">
                    <a:pos x="66" y="299"/>
                  </a:cxn>
                  <a:cxn ang="0">
                    <a:pos x="35" y="219"/>
                  </a:cxn>
                  <a:cxn ang="0">
                    <a:pos x="13" y="133"/>
                  </a:cxn>
                  <a:cxn ang="0">
                    <a:pos x="2" y="45"/>
                  </a:cxn>
                </a:cxnLst>
                <a:rect l="0" t="0" r="r" b="b"/>
                <a:pathLst>
                  <a:path w="1439" h="719">
                    <a:moveTo>
                      <a:pt x="0" y="0"/>
                    </a:moveTo>
                    <a:lnTo>
                      <a:pt x="36" y="0"/>
                    </a:lnTo>
                    <a:lnTo>
                      <a:pt x="38" y="44"/>
                    </a:lnTo>
                    <a:lnTo>
                      <a:pt x="42" y="88"/>
                    </a:lnTo>
                    <a:lnTo>
                      <a:pt x="49" y="132"/>
                    </a:lnTo>
                    <a:lnTo>
                      <a:pt x="59" y="174"/>
                    </a:lnTo>
                    <a:lnTo>
                      <a:pt x="71" y="215"/>
                    </a:lnTo>
                    <a:lnTo>
                      <a:pt x="86" y="255"/>
                    </a:lnTo>
                    <a:lnTo>
                      <a:pt x="103" y="295"/>
                    </a:lnTo>
                    <a:lnTo>
                      <a:pt x="123" y="332"/>
                    </a:lnTo>
                    <a:lnTo>
                      <a:pt x="145" y="368"/>
                    </a:lnTo>
                    <a:lnTo>
                      <a:pt x="168" y="403"/>
                    </a:lnTo>
                    <a:lnTo>
                      <a:pt x="194" y="436"/>
                    </a:lnTo>
                    <a:lnTo>
                      <a:pt x="222" y="468"/>
                    </a:lnTo>
                    <a:lnTo>
                      <a:pt x="252" y="498"/>
                    </a:lnTo>
                    <a:lnTo>
                      <a:pt x="283" y="525"/>
                    </a:lnTo>
                    <a:lnTo>
                      <a:pt x="317" y="551"/>
                    </a:lnTo>
                    <a:lnTo>
                      <a:pt x="351" y="575"/>
                    </a:lnTo>
                    <a:lnTo>
                      <a:pt x="388" y="597"/>
                    </a:lnTo>
                    <a:lnTo>
                      <a:pt x="425" y="616"/>
                    </a:lnTo>
                    <a:lnTo>
                      <a:pt x="464" y="634"/>
                    </a:lnTo>
                    <a:lnTo>
                      <a:pt x="504" y="648"/>
                    </a:lnTo>
                    <a:lnTo>
                      <a:pt x="545" y="661"/>
                    </a:lnTo>
                    <a:lnTo>
                      <a:pt x="588" y="671"/>
                    </a:lnTo>
                    <a:lnTo>
                      <a:pt x="631" y="677"/>
                    </a:lnTo>
                    <a:lnTo>
                      <a:pt x="675" y="682"/>
                    </a:lnTo>
                    <a:lnTo>
                      <a:pt x="720" y="683"/>
                    </a:lnTo>
                    <a:lnTo>
                      <a:pt x="765" y="682"/>
                    </a:lnTo>
                    <a:lnTo>
                      <a:pt x="809" y="677"/>
                    </a:lnTo>
                    <a:lnTo>
                      <a:pt x="852" y="671"/>
                    </a:lnTo>
                    <a:lnTo>
                      <a:pt x="894" y="661"/>
                    </a:lnTo>
                    <a:lnTo>
                      <a:pt x="936" y="648"/>
                    </a:lnTo>
                    <a:lnTo>
                      <a:pt x="976" y="634"/>
                    </a:lnTo>
                    <a:lnTo>
                      <a:pt x="1015" y="616"/>
                    </a:lnTo>
                    <a:lnTo>
                      <a:pt x="1053" y="597"/>
                    </a:lnTo>
                    <a:lnTo>
                      <a:pt x="1088" y="575"/>
                    </a:lnTo>
                    <a:lnTo>
                      <a:pt x="1123" y="551"/>
                    </a:lnTo>
                    <a:lnTo>
                      <a:pt x="1156" y="525"/>
                    </a:lnTo>
                    <a:lnTo>
                      <a:pt x="1188" y="498"/>
                    </a:lnTo>
                    <a:lnTo>
                      <a:pt x="1218" y="468"/>
                    </a:lnTo>
                    <a:lnTo>
                      <a:pt x="1245" y="436"/>
                    </a:lnTo>
                    <a:lnTo>
                      <a:pt x="1271" y="403"/>
                    </a:lnTo>
                    <a:lnTo>
                      <a:pt x="1295" y="368"/>
                    </a:lnTo>
                    <a:lnTo>
                      <a:pt x="1317" y="332"/>
                    </a:lnTo>
                    <a:lnTo>
                      <a:pt x="1336" y="295"/>
                    </a:lnTo>
                    <a:lnTo>
                      <a:pt x="1354" y="255"/>
                    </a:lnTo>
                    <a:lnTo>
                      <a:pt x="1368" y="215"/>
                    </a:lnTo>
                    <a:lnTo>
                      <a:pt x="1381" y="174"/>
                    </a:lnTo>
                    <a:lnTo>
                      <a:pt x="1391" y="132"/>
                    </a:lnTo>
                    <a:lnTo>
                      <a:pt x="1397" y="88"/>
                    </a:lnTo>
                    <a:lnTo>
                      <a:pt x="1402" y="44"/>
                    </a:lnTo>
                    <a:lnTo>
                      <a:pt x="1403" y="0"/>
                    </a:lnTo>
                    <a:lnTo>
                      <a:pt x="1439" y="0"/>
                    </a:lnTo>
                    <a:lnTo>
                      <a:pt x="1438" y="45"/>
                    </a:lnTo>
                    <a:lnTo>
                      <a:pt x="1433" y="90"/>
                    </a:lnTo>
                    <a:lnTo>
                      <a:pt x="1426" y="133"/>
                    </a:lnTo>
                    <a:lnTo>
                      <a:pt x="1417" y="176"/>
                    </a:lnTo>
                    <a:lnTo>
                      <a:pt x="1405" y="219"/>
                    </a:lnTo>
                    <a:lnTo>
                      <a:pt x="1391" y="259"/>
                    </a:lnTo>
                    <a:lnTo>
                      <a:pt x="1374" y="299"/>
                    </a:lnTo>
                    <a:lnTo>
                      <a:pt x="1355" y="337"/>
                    </a:lnTo>
                    <a:lnTo>
                      <a:pt x="1334" y="375"/>
                    </a:lnTo>
                    <a:lnTo>
                      <a:pt x="1310" y="410"/>
                    </a:lnTo>
                    <a:lnTo>
                      <a:pt x="1285" y="444"/>
                    </a:lnTo>
                    <a:lnTo>
                      <a:pt x="1257" y="477"/>
                    </a:lnTo>
                    <a:lnTo>
                      <a:pt x="1228" y="508"/>
                    </a:lnTo>
                    <a:lnTo>
                      <a:pt x="1197" y="537"/>
                    </a:lnTo>
                    <a:lnTo>
                      <a:pt x="1165" y="565"/>
                    </a:lnTo>
                    <a:lnTo>
                      <a:pt x="1130" y="590"/>
                    </a:lnTo>
                    <a:lnTo>
                      <a:pt x="1095" y="613"/>
                    </a:lnTo>
                    <a:lnTo>
                      <a:pt x="1058" y="635"/>
                    </a:lnTo>
                    <a:lnTo>
                      <a:pt x="1019" y="654"/>
                    </a:lnTo>
                    <a:lnTo>
                      <a:pt x="980" y="671"/>
                    </a:lnTo>
                    <a:lnTo>
                      <a:pt x="939" y="685"/>
                    </a:lnTo>
                    <a:lnTo>
                      <a:pt x="897" y="697"/>
                    </a:lnTo>
                    <a:lnTo>
                      <a:pt x="854" y="707"/>
                    </a:lnTo>
                    <a:lnTo>
                      <a:pt x="810" y="713"/>
                    </a:lnTo>
                    <a:lnTo>
                      <a:pt x="765" y="718"/>
                    </a:lnTo>
                    <a:lnTo>
                      <a:pt x="720" y="719"/>
                    </a:lnTo>
                    <a:lnTo>
                      <a:pt x="675" y="718"/>
                    </a:lnTo>
                    <a:lnTo>
                      <a:pt x="630" y="713"/>
                    </a:lnTo>
                    <a:lnTo>
                      <a:pt x="586" y="707"/>
                    </a:lnTo>
                    <a:lnTo>
                      <a:pt x="543" y="697"/>
                    </a:lnTo>
                    <a:lnTo>
                      <a:pt x="501" y="685"/>
                    </a:lnTo>
                    <a:lnTo>
                      <a:pt x="460" y="671"/>
                    </a:lnTo>
                    <a:lnTo>
                      <a:pt x="420" y="654"/>
                    </a:lnTo>
                    <a:lnTo>
                      <a:pt x="382" y="635"/>
                    </a:lnTo>
                    <a:lnTo>
                      <a:pt x="345" y="613"/>
                    </a:lnTo>
                    <a:lnTo>
                      <a:pt x="309" y="590"/>
                    </a:lnTo>
                    <a:lnTo>
                      <a:pt x="275" y="565"/>
                    </a:lnTo>
                    <a:lnTo>
                      <a:pt x="242" y="537"/>
                    </a:lnTo>
                    <a:lnTo>
                      <a:pt x="212" y="508"/>
                    </a:lnTo>
                    <a:lnTo>
                      <a:pt x="182" y="477"/>
                    </a:lnTo>
                    <a:lnTo>
                      <a:pt x="155" y="444"/>
                    </a:lnTo>
                    <a:lnTo>
                      <a:pt x="130" y="410"/>
                    </a:lnTo>
                    <a:lnTo>
                      <a:pt x="106" y="375"/>
                    </a:lnTo>
                    <a:lnTo>
                      <a:pt x="85" y="337"/>
                    </a:lnTo>
                    <a:lnTo>
                      <a:pt x="66" y="299"/>
                    </a:lnTo>
                    <a:lnTo>
                      <a:pt x="49" y="259"/>
                    </a:lnTo>
                    <a:lnTo>
                      <a:pt x="35" y="219"/>
                    </a:lnTo>
                    <a:lnTo>
                      <a:pt x="23" y="176"/>
                    </a:lnTo>
                    <a:lnTo>
                      <a:pt x="13" y="133"/>
                    </a:lnTo>
                    <a:lnTo>
                      <a:pt x="6" y="90"/>
                    </a:lnTo>
                    <a:lnTo>
                      <a:pt x="2" y="45"/>
                    </a:lnTo>
                    <a:lnTo>
                      <a:pt x="0" y="0"/>
                    </a:lnTo>
                    <a:close/>
                  </a:path>
                </a:pathLst>
              </a:custGeom>
              <a:solidFill>
                <a:srgbClr val="1F497D">
                  <a:lumMod val="60000"/>
                  <a:lumOff val="4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5" name="Freeform 8">
                <a:extLst>
                  <a:ext uri="{FF2B5EF4-FFF2-40B4-BE49-F238E27FC236}">
                    <a16:creationId xmlns:a16="http://schemas.microsoft.com/office/drawing/2014/main" id="{870D10A5-89AC-8D8A-0594-F4CE18EA45B5}"/>
                  </a:ext>
                </a:extLst>
              </p:cNvPr>
              <p:cNvSpPr>
                <a:spLocks/>
              </p:cNvSpPr>
              <p:nvPr/>
            </p:nvSpPr>
            <p:spPr bwMode="auto">
              <a:xfrm>
                <a:off x="2101850" y="3155950"/>
                <a:ext cx="915987" cy="266700"/>
              </a:xfrm>
              <a:custGeom>
                <a:avLst/>
                <a:gdLst/>
                <a:ahLst/>
                <a:cxnLst>
                  <a:cxn ang="0">
                    <a:pos x="69" y="1"/>
                  </a:cxn>
                  <a:cxn ang="0">
                    <a:pos x="93" y="9"/>
                  </a:cxn>
                  <a:cxn ang="0">
                    <a:pos x="126" y="21"/>
                  </a:cxn>
                  <a:cxn ang="0">
                    <a:pos x="165" y="32"/>
                  </a:cxn>
                  <a:cxn ang="0">
                    <a:pos x="210" y="41"/>
                  </a:cxn>
                  <a:cxn ang="0">
                    <a:pos x="261" y="45"/>
                  </a:cxn>
                  <a:cxn ang="0">
                    <a:pos x="316" y="44"/>
                  </a:cxn>
                  <a:cxn ang="0">
                    <a:pos x="366" y="40"/>
                  </a:cxn>
                  <a:cxn ang="0">
                    <a:pos x="410" y="33"/>
                  </a:cxn>
                  <a:cxn ang="0">
                    <a:pos x="446" y="26"/>
                  </a:cxn>
                  <a:cxn ang="0">
                    <a:pos x="474" y="19"/>
                  </a:cxn>
                  <a:cxn ang="0">
                    <a:pos x="493" y="12"/>
                  </a:cxn>
                  <a:cxn ang="0">
                    <a:pos x="510" y="6"/>
                  </a:cxn>
                  <a:cxn ang="0">
                    <a:pos x="524" y="3"/>
                  </a:cxn>
                  <a:cxn ang="0">
                    <a:pos x="538" y="5"/>
                  </a:cxn>
                  <a:cxn ang="0">
                    <a:pos x="552" y="15"/>
                  </a:cxn>
                  <a:cxn ang="0">
                    <a:pos x="565" y="32"/>
                  </a:cxn>
                  <a:cxn ang="0">
                    <a:pos x="572" y="52"/>
                  </a:cxn>
                  <a:cxn ang="0">
                    <a:pos x="576" y="70"/>
                  </a:cxn>
                  <a:cxn ang="0">
                    <a:pos x="577" y="81"/>
                  </a:cxn>
                  <a:cxn ang="0">
                    <a:pos x="577" y="83"/>
                  </a:cxn>
                  <a:cxn ang="0">
                    <a:pos x="577" y="89"/>
                  </a:cxn>
                  <a:cxn ang="0">
                    <a:pos x="577" y="99"/>
                  </a:cxn>
                  <a:cxn ang="0">
                    <a:pos x="573" y="109"/>
                  </a:cxn>
                  <a:cxn ang="0">
                    <a:pos x="564" y="119"/>
                  </a:cxn>
                  <a:cxn ang="0">
                    <a:pos x="538" y="130"/>
                  </a:cxn>
                  <a:cxn ang="0">
                    <a:pos x="501" y="143"/>
                  </a:cxn>
                  <a:cxn ang="0">
                    <a:pos x="462" y="153"/>
                  </a:cxn>
                  <a:cxn ang="0">
                    <a:pos x="421" y="161"/>
                  </a:cxn>
                  <a:cxn ang="0">
                    <a:pos x="373" y="166"/>
                  </a:cxn>
                  <a:cxn ang="0">
                    <a:pos x="319" y="168"/>
                  </a:cxn>
                  <a:cxn ang="0">
                    <a:pos x="287" y="168"/>
                  </a:cxn>
                  <a:cxn ang="0">
                    <a:pos x="275" y="168"/>
                  </a:cxn>
                  <a:cxn ang="0">
                    <a:pos x="252" y="168"/>
                  </a:cxn>
                  <a:cxn ang="0">
                    <a:pos x="222" y="166"/>
                  </a:cxn>
                  <a:cxn ang="0">
                    <a:pos x="186" y="163"/>
                  </a:cxn>
                  <a:cxn ang="0">
                    <a:pos x="146" y="158"/>
                  </a:cxn>
                  <a:cxn ang="0">
                    <a:pos x="104" y="151"/>
                  </a:cxn>
                  <a:cxn ang="0">
                    <a:pos x="64" y="141"/>
                  </a:cxn>
                  <a:cxn ang="0">
                    <a:pos x="26" y="128"/>
                  </a:cxn>
                  <a:cxn ang="0">
                    <a:pos x="23" y="126"/>
                  </a:cxn>
                  <a:cxn ang="0">
                    <a:pos x="16" y="121"/>
                  </a:cxn>
                  <a:cxn ang="0">
                    <a:pos x="8" y="112"/>
                  </a:cxn>
                  <a:cxn ang="0">
                    <a:pos x="2" y="100"/>
                  </a:cxn>
                  <a:cxn ang="0">
                    <a:pos x="1" y="85"/>
                  </a:cxn>
                  <a:cxn ang="0">
                    <a:pos x="25" y="24"/>
                  </a:cxn>
                  <a:cxn ang="0">
                    <a:pos x="26" y="21"/>
                  </a:cxn>
                  <a:cxn ang="0">
                    <a:pos x="30" y="15"/>
                  </a:cxn>
                  <a:cxn ang="0">
                    <a:pos x="37" y="8"/>
                  </a:cxn>
                  <a:cxn ang="0">
                    <a:pos x="47" y="2"/>
                  </a:cxn>
                  <a:cxn ang="0">
                    <a:pos x="61" y="0"/>
                  </a:cxn>
                </a:cxnLst>
                <a:rect l="0" t="0" r="r" b="b"/>
                <a:pathLst>
                  <a:path w="577" h="168">
                    <a:moveTo>
                      <a:pt x="61" y="0"/>
                    </a:moveTo>
                    <a:lnTo>
                      <a:pt x="69" y="1"/>
                    </a:lnTo>
                    <a:lnTo>
                      <a:pt x="78" y="4"/>
                    </a:lnTo>
                    <a:lnTo>
                      <a:pt x="93" y="9"/>
                    </a:lnTo>
                    <a:lnTo>
                      <a:pt x="108" y="15"/>
                    </a:lnTo>
                    <a:lnTo>
                      <a:pt x="126" y="21"/>
                    </a:lnTo>
                    <a:lnTo>
                      <a:pt x="145" y="26"/>
                    </a:lnTo>
                    <a:lnTo>
                      <a:pt x="165" y="32"/>
                    </a:lnTo>
                    <a:lnTo>
                      <a:pt x="187" y="36"/>
                    </a:lnTo>
                    <a:lnTo>
                      <a:pt x="210" y="41"/>
                    </a:lnTo>
                    <a:lnTo>
                      <a:pt x="235" y="44"/>
                    </a:lnTo>
                    <a:lnTo>
                      <a:pt x="261" y="45"/>
                    </a:lnTo>
                    <a:lnTo>
                      <a:pt x="289" y="46"/>
                    </a:lnTo>
                    <a:lnTo>
                      <a:pt x="316" y="44"/>
                    </a:lnTo>
                    <a:lnTo>
                      <a:pt x="342" y="42"/>
                    </a:lnTo>
                    <a:lnTo>
                      <a:pt x="366" y="40"/>
                    </a:lnTo>
                    <a:lnTo>
                      <a:pt x="389" y="36"/>
                    </a:lnTo>
                    <a:lnTo>
                      <a:pt x="410" y="33"/>
                    </a:lnTo>
                    <a:lnTo>
                      <a:pt x="430" y="30"/>
                    </a:lnTo>
                    <a:lnTo>
                      <a:pt x="446" y="26"/>
                    </a:lnTo>
                    <a:lnTo>
                      <a:pt x="461" y="22"/>
                    </a:lnTo>
                    <a:lnTo>
                      <a:pt x="474" y="19"/>
                    </a:lnTo>
                    <a:lnTo>
                      <a:pt x="484" y="16"/>
                    </a:lnTo>
                    <a:lnTo>
                      <a:pt x="493" y="12"/>
                    </a:lnTo>
                    <a:lnTo>
                      <a:pt x="501" y="9"/>
                    </a:lnTo>
                    <a:lnTo>
                      <a:pt x="510" y="6"/>
                    </a:lnTo>
                    <a:lnTo>
                      <a:pt x="517" y="4"/>
                    </a:lnTo>
                    <a:lnTo>
                      <a:pt x="524" y="3"/>
                    </a:lnTo>
                    <a:lnTo>
                      <a:pt x="531" y="3"/>
                    </a:lnTo>
                    <a:lnTo>
                      <a:pt x="538" y="5"/>
                    </a:lnTo>
                    <a:lnTo>
                      <a:pt x="546" y="9"/>
                    </a:lnTo>
                    <a:lnTo>
                      <a:pt x="552" y="15"/>
                    </a:lnTo>
                    <a:lnTo>
                      <a:pt x="559" y="23"/>
                    </a:lnTo>
                    <a:lnTo>
                      <a:pt x="565" y="32"/>
                    </a:lnTo>
                    <a:lnTo>
                      <a:pt x="569" y="42"/>
                    </a:lnTo>
                    <a:lnTo>
                      <a:pt x="572" y="52"/>
                    </a:lnTo>
                    <a:lnTo>
                      <a:pt x="574" y="61"/>
                    </a:lnTo>
                    <a:lnTo>
                      <a:pt x="576" y="70"/>
                    </a:lnTo>
                    <a:lnTo>
                      <a:pt x="577" y="77"/>
                    </a:lnTo>
                    <a:lnTo>
                      <a:pt x="577" y="81"/>
                    </a:lnTo>
                    <a:lnTo>
                      <a:pt x="577" y="82"/>
                    </a:lnTo>
                    <a:lnTo>
                      <a:pt x="577" y="83"/>
                    </a:lnTo>
                    <a:lnTo>
                      <a:pt x="577" y="86"/>
                    </a:lnTo>
                    <a:lnTo>
                      <a:pt x="577" y="89"/>
                    </a:lnTo>
                    <a:lnTo>
                      <a:pt x="577" y="94"/>
                    </a:lnTo>
                    <a:lnTo>
                      <a:pt x="577" y="99"/>
                    </a:lnTo>
                    <a:lnTo>
                      <a:pt x="575" y="104"/>
                    </a:lnTo>
                    <a:lnTo>
                      <a:pt x="573" y="109"/>
                    </a:lnTo>
                    <a:lnTo>
                      <a:pt x="569" y="115"/>
                    </a:lnTo>
                    <a:lnTo>
                      <a:pt x="564" y="119"/>
                    </a:lnTo>
                    <a:lnTo>
                      <a:pt x="557" y="123"/>
                    </a:lnTo>
                    <a:lnTo>
                      <a:pt x="538" y="130"/>
                    </a:lnTo>
                    <a:lnTo>
                      <a:pt x="520" y="137"/>
                    </a:lnTo>
                    <a:lnTo>
                      <a:pt x="501" y="143"/>
                    </a:lnTo>
                    <a:lnTo>
                      <a:pt x="482" y="148"/>
                    </a:lnTo>
                    <a:lnTo>
                      <a:pt x="462" y="153"/>
                    </a:lnTo>
                    <a:lnTo>
                      <a:pt x="442" y="158"/>
                    </a:lnTo>
                    <a:lnTo>
                      <a:pt x="421" y="161"/>
                    </a:lnTo>
                    <a:lnTo>
                      <a:pt x="398" y="164"/>
                    </a:lnTo>
                    <a:lnTo>
                      <a:pt x="373" y="166"/>
                    </a:lnTo>
                    <a:lnTo>
                      <a:pt x="347" y="168"/>
                    </a:lnTo>
                    <a:lnTo>
                      <a:pt x="319" y="168"/>
                    </a:lnTo>
                    <a:lnTo>
                      <a:pt x="289" y="168"/>
                    </a:lnTo>
                    <a:lnTo>
                      <a:pt x="287" y="168"/>
                    </a:lnTo>
                    <a:lnTo>
                      <a:pt x="282" y="168"/>
                    </a:lnTo>
                    <a:lnTo>
                      <a:pt x="275" y="168"/>
                    </a:lnTo>
                    <a:lnTo>
                      <a:pt x="265" y="168"/>
                    </a:lnTo>
                    <a:lnTo>
                      <a:pt x="252" y="168"/>
                    </a:lnTo>
                    <a:lnTo>
                      <a:pt x="238" y="167"/>
                    </a:lnTo>
                    <a:lnTo>
                      <a:pt x="222" y="166"/>
                    </a:lnTo>
                    <a:lnTo>
                      <a:pt x="204" y="165"/>
                    </a:lnTo>
                    <a:lnTo>
                      <a:pt x="186" y="163"/>
                    </a:lnTo>
                    <a:lnTo>
                      <a:pt x="166" y="161"/>
                    </a:lnTo>
                    <a:lnTo>
                      <a:pt x="146" y="158"/>
                    </a:lnTo>
                    <a:lnTo>
                      <a:pt x="125" y="155"/>
                    </a:lnTo>
                    <a:lnTo>
                      <a:pt x="104" y="151"/>
                    </a:lnTo>
                    <a:lnTo>
                      <a:pt x="84" y="146"/>
                    </a:lnTo>
                    <a:lnTo>
                      <a:pt x="64" y="141"/>
                    </a:lnTo>
                    <a:lnTo>
                      <a:pt x="44" y="135"/>
                    </a:lnTo>
                    <a:lnTo>
                      <a:pt x="26" y="128"/>
                    </a:lnTo>
                    <a:lnTo>
                      <a:pt x="25" y="128"/>
                    </a:lnTo>
                    <a:lnTo>
                      <a:pt x="23" y="126"/>
                    </a:lnTo>
                    <a:lnTo>
                      <a:pt x="20" y="124"/>
                    </a:lnTo>
                    <a:lnTo>
                      <a:pt x="16" y="121"/>
                    </a:lnTo>
                    <a:lnTo>
                      <a:pt x="12" y="117"/>
                    </a:lnTo>
                    <a:lnTo>
                      <a:pt x="8" y="112"/>
                    </a:lnTo>
                    <a:lnTo>
                      <a:pt x="4" y="107"/>
                    </a:lnTo>
                    <a:lnTo>
                      <a:pt x="2" y="100"/>
                    </a:lnTo>
                    <a:lnTo>
                      <a:pt x="0" y="93"/>
                    </a:lnTo>
                    <a:lnTo>
                      <a:pt x="1" y="85"/>
                    </a:lnTo>
                    <a:lnTo>
                      <a:pt x="2" y="76"/>
                    </a:lnTo>
                    <a:lnTo>
                      <a:pt x="25" y="24"/>
                    </a:lnTo>
                    <a:lnTo>
                      <a:pt x="25" y="23"/>
                    </a:lnTo>
                    <a:lnTo>
                      <a:pt x="26" y="21"/>
                    </a:lnTo>
                    <a:lnTo>
                      <a:pt x="28" y="18"/>
                    </a:lnTo>
                    <a:lnTo>
                      <a:pt x="30" y="15"/>
                    </a:lnTo>
                    <a:lnTo>
                      <a:pt x="33" y="11"/>
                    </a:lnTo>
                    <a:lnTo>
                      <a:pt x="37" y="8"/>
                    </a:lnTo>
                    <a:lnTo>
                      <a:pt x="42" y="5"/>
                    </a:lnTo>
                    <a:lnTo>
                      <a:pt x="47" y="2"/>
                    </a:lnTo>
                    <a:lnTo>
                      <a:pt x="53" y="0"/>
                    </a:lnTo>
                    <a:lnTo>
                      <a:pt x="61" y="0"/>
                    </a:lnTo>
                    <a:close/>
                  </a:path>
                </a:pathLst>
              </a:custGeom>
              <a:solidFill>
                <a:srgbClr val="1F497D">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6" name="Freeform 10">
                <a:extLst>
                  <a:ext uri="{FF2B5EF4-FFF2-40B4-BE49-F238E27FC236}">
                    <a16:creationId xmlns:a16="http://schemas.microsoft.com/office/drawing/2014/main" id="{9BAB58E3-DEDB-F9E3-0884-43475F1F2D34}"/>
                  </a:ext>
                </a:extLst>
              </p:cNvPr>
              <p:cNvSpPr>
                <a:spLocks/>
              </p:cNvSpPr>
              <p:nvPr/>
            </p:nvSpPr>
            <p:spPr bwMode="auto">
              <a:xfrm>
                <a:off x="1370013" y="2114550"/>
                <a:ext cx="155575" cy="192088"/>
              </a:xfrm>
              <a:custGeom>
                <a:avLst/>
                <a:gdLst/>
                <a:ahLst/>
                <a:cxnLst>
                  <a:cxn ang="0">
                    <a:pos x="36" y="0"/>
                  </a:cxn>
                  <a:cxn ang="0">
                    <a:pos x="62" y="0"/>
                  </a:cxn>
                  <a:cxn ang="0">
                    <a:pos x="71"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1"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1" y="1"/>
                    </a:lnTo>
                    <a:lnTo>
                      <a:pt x="80" y="5"/>
                    </a:lnTo>
                    <a:lnTo>
                      <a:pt x="87" y="10"/>
                    </a:lnTo>
                    <a:lnTo>
                      <a:pt x="93" y="18"/>
                    </a:lnTo>
                    <a:lnTo>
                      <a:pt x="96" y="26"/>
                    </a:lnTo>
                    <a:lnTo>
                      <a:pt x="98" y="36"/>
                    </a:lnTo>
                    <a:lnTo>
                      <a:pt x="98" y="85"/>
                    </a:lnTo>
                    <a:lnTo>
                      <a:pt x="96" y="94"/>
                    </a:lnTo>
                    <a:lnTo>
                      <a:pt x="93" y="103"/>
                    </a:lnTo>
                    <a:lnTo>
                      <a:pt x="87" y="110"/>
                    </a:lnTo>
                    <a:lnTo>
                      <a:pt x="80" y="116"/>
                    </a:lnTo>
                    <a:lnTo>
                      <a:pt x="71"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1F497D">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7" name="Freeform 11">
                <a:extLst>
                  <a:ext uri="{FF2B5EF4-FFF2-40B4-BE49-F238E27FC236}">
                    <a16:creationId xmlns:a16="http://schemas.microsoft.com/office/drawing/2014/main" id="{CA2E3767-845E-440C-EB4F-A7A86F3AFA21}"/>
                  </a:ext>
                </a:extLst>
              </p:cNvPr>
              <p:cNvSpPr>
                <a:spLocks/>
              </p:cNvSpPr>
              <p:nvPr/>
            </p:nvSpPr>
            <p:spPr bwMode="auto">
              <a:xfrm>
                <a:off x="3595688" y="2114550"/>
                <a:ext cx="155575" cy="192088"/>
              </a:xfrm>
              <a:custGeom>
                <a:avLst/>
                <a:gdLst/>
                <a:ahLst/>
                <a:cxnLst>
                  <a:cxn ang="0">
                    <a:pos x="36" y="0"/>
                  </a:cxn>
                  <a:cxn ang="0">
                    <a:pos x="62" y="0"/>
                  </a:cxn>
                  <a:cxn ang="0">
                    <a:pos x="72" y="1"/>
                  </a:cxn>
                  <a:cxn ang="0">
                    <a:pos x="80" y="5"/>
                  </a:cxn>
                  <a:cxn ang="0">
                    <a:pos x="87" y="10"/>
                  </a:cxn>
                  <a:cxn ang="0">
                    <a:pos x="93" y="18"/>
                  </a:cxn>
                  <a:cxn ang="0">
                    <a:pos x="96" y="26"/>
                  </a:cxn>
                  <a:cxn ang="0">
                    <a:pos x="98" y="36"/>
                  </a:cxn>
                  <a:cxn ang="0">
                    <a:pos x="98" y="85"/>
                  </a:cxn>
                  <a:cxn ang="0">
                    <a:pos x="96" y="94"/>
                  </a:cxn>
                  <a:cxn ang="0">
                    <a:pos x="93" y="103"/>
                  </a:cxn>
                  <a:cxn ang="0">
                    <a:pos x="87" y="110"/>
                  </a:cxn>
                  <a:cxn ang="0">
                    <a:pos x="80" y="116"/>
                  </a:cxn>
                  <a:cxn ang="0">
                    <a:pos x="72" y="119"/>
                  </a:cxn>
                  <a:cxn ang="0">
                    <a:pos x="62" y="121"/>
                  </a:cxn>
                  <a:cxn ang="0">
                    <a:pos x="36" y="121"/>
                  </a:cxn>
                  <a:cxn ang="0">
                    <a:pos x="26" y="119"/>
                  </a:cxn>
                  <a:cxn ang="0">
                    <a:pos x="18" y="116"/>
                  </a:cxn>
                  <a:cxn ang="0">
                    <a:pos x="10" y="110"/>
                  </a:cxn>
                  <a:cxn ang="0">
                    <a:pos x="5" y="103"/>
                  </a:cxn>
                  <a:cxn ang="0">
                    <a:pos x="1" y="94"/>
                  </a:cxn>
                  <a:cxn ang="0">
                    <a:pos x="0" y="85"/>
                  </a:cxn>
                  <a:cxn ang="0">
                    <a:pos x="0" y="36"/>
                  </a:cxn>
                  <a:cxn ang="0">
                    <a:pos x="1" y="26"/>
                  </a:cxn>
                  <a:cxn ang="0">
                    <a:pos x="5" y="18"/>
                  </a:cxn>
                  <a:cxn ang="0">
                    <a:pos x="10" y="10"/>
                  </a:cxn>
                  <a:cxn ang="0">
                    <a:pos x="18" y="5"/>
                  </a:cxn>
                  <a:cxn ang="0">
                    <a:pos x="26" y="1"/>
                  </a:cxn>
                  <a:cxn ang="0">
                    <a:pos x="36" y="0"/>
                  </a:cxn>
                </a:cxnLst>
                <a:rect l="0" t="0" r="r" b="b"/>
                <a:pathLst>
                  <a:path w="98" h="121">
                    <a:moveTo>
                      <a:pt x="36" y="0"/>
                    </a:moveTo>
                    <a:lnTo>
                      <a:pt x="62" y="0"/>
                    </a:lnTo>
                    <a:lnTo>
                      <a:pt x="72" y="1"/>
                    </a:lnTo>
                    <a:lnTo>
                      <a:pt x="80" y="5"/>
                    </a:lnTo>
                    <a:lnTo>
                      <a:pt x="87" y="10"/>
                    </a:lnTo>
                    <a:lnTo>
                      <a:pt x="93" y="18"/>
                    </a:lnTo>
                    <a:lnTo>
                      <a:pt x="96" y="26"/>
                    </a:lnTo>
                    <a:lnTo>
                      <a:pt x="98" y="36"/>
                    </a:lnTo>
                    <a:lnTo>
                      <a:pt x="98" y="85"/>
                    </a:lnTo>
                    <a:lnTo>
                      <a:pt x="96" y="94"/>
                    </a:lnTo>
                    <a:lnTo>
                      <a:pt x="93" y="103"/>
                    </a:lnTo>
                    <a:lnTo>
                      <a:pt x="87" y="110"/>
                    </a:lnTo>
                    <a:lnTo>
                      <a:pt x="80" y="116"/>
                    </a:lnTo>
                    <a:lnTo>
                      <a:pt x="72" y="119"/>
                    </a:lnTo>
                    <a:lnTo>
                      <a:pt x="62" y="121"/>
                    </a:lnTo>
                    <a:lnTo>
                      <a:pt x="36" y="121"/>
                    </a:lnTo>
                    <a:lnTo>
                      <a:pt x="26" y="119"/>
                    </a:lnTo>
                    <a:lnTo>
                      <a:pt x="18" y="116"/>
                    </a:lnTo>
                    <a:lnTo>
                      <a:pt x="10" y="110"/>
                    </a:lnTo>
                    <a:lnTo>
                      <a:pt x="5" y="103"/>
                    </a:lnTo>
                    <a:lnTo>
                      <a:pt x="1" y="94"/>
                    </a:lnTo>
                    <a:lnTo>
                      <a:pt x="0" y="85"/>
                    </a:lnTo>
                    <a:lnTo>
                      <a:pt x="0" y="36"/>
                    </a:lnTo>
                    <a:lnTo>
                      <a:pt x="1" y="26"/>
                    </a:lnTo>
                    <a:lnTo>
                      <a:pt x="5" y="18"/>
                    </a:lnTo>
                    <a:lnTo>
                      <a:pt x="10" y="10"/>
                    </a:lnTo>
                    <a:lnTo>
                      <a:pt x="18" y="5"/>
                    </a:lnTo>
                    <a:lnTo>
                      <a:pt x="26" y="1"/>
                    </a:lnTo>
                    <a:lnTo>
                      <a:pt x="36" y="0"/>
                    </a:lnTo>
                    <a:close/>
                  </a:path>
                </a:pathLst>
              </a:custGeom>
              <a:solidFill>
                <a:srgbClr val="1F497D">
                  <a:lumMod val="5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28" name="Freeform 9">
                <a:extLst>
                  <a:ext uri="{FF2B5EF4-FFF2-40B4-BE49-F238E27FC236}">
                    <a16:creationId xmlns:a16="http://schemas.microsoft.com/office/drawing/2014/main" id="{865CAE92-8D28-51F3-F930-0C911EEF91A2}"/>
                  </a:ext>
                </a:extLst>
              </p:cNvPr>
              <p:cNvSpPr>
                <a:spLocks/>
              </p:cNvSpPr>
              <p:nvPr/>
            </p:nvSpPr>
            <p:spPr bwMode="auto">
              <a:xfrm>
                <a:off x="1473200" y="2060575"/>
                <a:ext cx="2174875" cy="300038"/>
              </a:xfrm>
              <a:custGeom>
                <a:avLst/>
                <a:gdLst/>
                <a:ahLst/>
                <a:cxnLst>
                  <a:cxn ang="0">
                    <a:pos x="36" y="0"/>
                  </a:cxn>
                  <a:cxn ang="0">
                    <a:pos x="1334" y="0"/>
                  </a:cxn>
                  <a:cxn ang="0">
                    <a:pos x="1344" y="1"/>
                  </a:cxn>
                  <a:cxn ang="0">
                    <a:pos x="1352" y="5"/>
                  </a:cxn>
                  <a:cxn ang="0">
                    <a:pos x="1359" y="10"/>
                  </a:cxn>
                  <a:cxn ang="0">
                    <a:pos x="1365" y="18"/>
                  </a:cxn>
                  <a:cxn ang="0">
                    <a:pos x="1369" y="26"/>
                  </a:cxn>
                  <a:cxn ang="0">
                    <a:pos x="1370" y="36"/>
                  </a:cxn>
                  <a:cxn ang="0">
                    <a:pos x="1370" y="153"/>
                  </a:cxn>
                  <a:cxn ang="0">
                    <a:pos x="1369" y="162"/>
                  </a:cxn>
                  <a:cxn ang="0">
                    <a:pos x="1365" y="171"/>
                  </a:cxn>
                  <a:cxn ang="0">
                    <a:pos x="1359" y="178"/>
                  </a:cxn>
                  <a:cxn ang="0">
                    <a:pos x="1352" y="184"/>
                  </a:cxn>
                  <a:cxn ang="0">
                    <a:pos x="1344" y="187"/>
                  </a:cxn>
                  <a:cxn ang="0">
                    <a:pos x="1334" y="189"/>
                  </a:cxn>
                  <a:cxn ang="0">
                    <a:pos x="36" y="189"/>
                  </a:cxn>
                  <a:cxn ang="0">
                    <a:pos x="26" y="187"/>
                  </a:cxn>
                  <a:cxn ang="0">
                    <a:pos x="18" y="184"/>
                  </a:cxn>
                  <a:cxn ang="0">
                    <a:pos x="10" y="178"/>
                  </a:cxn>
                  <a:cxn ang="0">
                    <a:pos x="5" y="171"/>
                  </a:cxn>
                  <a:cxn ang="0">
                    <a:pos x="1" y="162"/>
                  </a:cxn>
                  <a:cxn ang="0">
                    <a:pos x="0" y="153"/>
                  </a:cxn>
                  <a:cxn ang="0">
                    <a:pos x="0" y="36"/>
                  </a:cxn>
                  <a:cxn ang="0">
                    <a:pos x="1" y="26"/>
                  </a:cxn>
                  <a:cxn ang="0">
                    <a:pos x="5" y="18"/>
                  </a:cxn>
                  <a:cxn ang="0">
                    <a:pos x="10" y="10"/>
                  </a:cxn>
                  <a:cxn ang="0">
                    <a:pos x="18" y="5"/>
                  </a:cxn>
                  <a:cxn ang="0">
                    <a:pos x="26" y="1"/>
                  </a:cxn>
                  <a:cxn ang="0">
                    <a:pos x="36" y="0"/>
                  </a:cxn>
                </a:cxnLst>
                <a:rect l="0" t="0" r="r" b="b"/>
                <a:pathLst>
                  <a:path w="1370" h="189">
                    <a:moveTo>
                      <a:pt x="36" y="0"/>
                    </a:moveTo>
                    <a:lnTo>
                      <a:pt x="1334" y="0"/>
                    </a:lnTo>
                    <a:lnTo>
                      <a:pt x="1344" y="1"/>
                    </a:lnTo>
                    <a:lnTo>
                      <a:pt x="1352" y="5"/>
                    </a:lnTo>
                    <a:lnTo>
                      <a:pt x="1359" y="10"/>
                    </a:lnTo>
                    <a:lnTo>
                      <a:pt x="1365" y="18"/>
                    </a:lnTo>
                    <a:lnTo>
                      <a:pt x="1369" y="26"/>
                    </a:lnTo>
                    <a:lnTo>
                      <a:pt x="1370" y="36"/>
                    </a:lnTo>
                    <a:lnTo>
                      <a:pt x="1370" y="153"/>
                    </a:lnTo>
                    <a:lnTo>
                      <a:pt x="1369" y="162"/>
                    </a:lnTo>
                    <a:lnTo>
                      <a:pt x="1365" y="171"/>
                    </a:lnTo>
                    <a:lnTo>
                      <a:pt x="1359" y="178"/>
                    </a:lnTo>
                    <a:lnTo>
                      <a:pt x="1352" y="184"/>
                    </a:lnTo>
                    <a:lnTo>
                      <a:pt x="1344" y="187"/>
                    </a:lnTo>
                    <a:lnTo>
                      <a:pt x="1334" y="189"/>
                    </a:lnTo>
                    <a:lnTo>
                      <a:pt x="36" y="189"/>
                    </a:lnTo>
                    <a:lnTo>
                      <a:pt x="26" y="187"/>
                    </a:lnTo>
                    <a:lnTo>
                      <a:pt x="18" y="184"/>
                    </a:lnTo>
                    <a:lnTo>
                      <a:pt x="10" y="178"/>
                    </a:lnTo>
                    <a:lnTo>
                      <a:pt x="5" y="171"/>
                    </a:lnTo>
                    <a:lnTo>
                      <a:pt x="1" y="162"/>
                    </a:lnTo>
                    <a:lnTo>
                      <a:pt x="0" y="153"/>
                    </a:lnTo>
                    <a:lnTo>
                      <a:pt x="0" y="36"/>
                    </a:lnTo>
                    <a:lnTo>
                      <a:pt x="1" y="26"/>
                    </a:lnTo>
                    <a:lnTo>
                      <a:pt x="5" y="18"/>
                    </a:lnTo>
                    <a:lnTo>
                      <a:pt x="10" y="10"/>
                    </a:lnTo>
                    <a:lnTo>
                      <a:pt x="18" y="5"/>
                    </a:lnTo>
                    <a:lnTo>
                      <a:pt x="26" y="1"/>
                    </a:lnTo>
                    <a:lnTo>
                      <a:pt x="36" y="0"/>
                    </a:lnTo>
                    <a:close/>
                  </a:path>
                </a:pathLst>
              </a:custGeom>
              <a:solidFill>
                <a:srgbClr val="1F497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Arial"/>
                  <a:sym typeface="Arial"/>
                </a:endParaRPr>
              </a:p>
            </p:txBody>
          </p:sp>
        </p:grpSp>
      </p:grpSp>
      <p:grpSp>
        <p:nvGrpSpPr>
          <p:cNvPr id="30" name="Group 29">
            <a:extLst>
              <a:ext uri="{FF2B5EF4-FFF2-40B4-BE49-F238E27FC236}">
                <a16:creationId xmlns:a16="http://schemas.microsoft.com/office/drawing/2014/main" id="{00999FF2-F070-064A-A557-59A87DA808CC}"/>
              </a:ext>
            </a:extLst>
          </p:cNvPr>
          <p:cNvGrpSpPr/>
          <p:nvPr/>
        </p:nvGrpSpPr>
        <p:grpSpPr>
          <a:xfrm>
            <a:off x="350719" y="1486788"/>
            <a:ext cx="2647465" cy="2570062"/>
            <a:chOff x="350719" y="1486788"/>
            <a:chExt cx="2647465" cy="2570062"/>
          </a:xfrm>
        </p:grpSpPr>
        <p:sp>
          <p:nvSpPr>
            <p:cNvPr id="29" name="Rectangle: Rounded Corners 28">
              <a:extLst>
                <a:ext uri="{FF2B5EF4-FFF2-40B4-BE49-F238E27FC236}">
                  <a16:creationId xmlns:a16="http://schemas.microsoft.com/office/drawing/2014/main" id="{1A113FB9-B833-797A-9220-666FC3C51A3D}"/>
                </a:ext>
              </a:extLst>
            </p:cNvPr>
            <p:cNvSpPr/>
            <p:nvPr/>
          </p:nvSpPr>
          <p:spPr>
            <a:xfrm>
              <a:off x="452840" y="1728755"/>
              <a:ext cx="2434383" cy="232809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32" name="TextBox 31">
              <a:extLst>
                <a:ext uri="{FF2B5EF4-FFF2-40B4-BE49-F238E27FC236}">
                  <a16:creationId xmlns:a16="http://schemas.microsoft.com/office/drawing/2014/main" id="{FCAB4C0C-4589-3781-510B-603F95AA66B8}"/>
                </a:ext>
              </a:extLst>
            </p:cNvPr>
            <p:cNvSpPr txBox="1"/>
            <p:nvPr/>
          </p:nvSpPr>
          <p:spPr>
            <a:xfrm>
              <a:off x="350719" y="2369818"/>
              <a:ext cx="264746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1. Cuộc kháng chiến chống Tống giai đoạn thứ nhất (năm 1075)</a:t>
              </a:r>
            </a:p>
          </p:txBody>
        </p:sp>
        <p:pic>
          <p:nvPicPr>
            <p:cNvPr id="33" name="Graphic 32" descr="Classroom">
              <a:extLst>
                <a:ext uri="{FF2B5EF4-FFF2-40B4-BE49-F238E27FC236}">
                  <a16:creationId xmlns:a16="http://schemas.microsoft.com/office/drawing/2014/main" id="{6F5539E6-0AC1-04BA-9199-BFE2CD80E71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184171" y="1486788"/>
              <a:ext cx="817712" cy="817712"/>
            </a:xfrm>
            <a:prstGeom prst="rect">
              <a:avLst/>
            </a:prstGeom>
          </p:spPr>
        </p:pic>
      </p:grpSp>
      <p:grpSp>
        <p:nvGrpSpPr>
          <p:cNvPr id="35" name="Group 34">
            <a:extLst>
              <a:ext uri="{FF2B5EF4-FFF2-40B4-BE49-F238E27FC236}">
                <a16:creationId xmlns:a16="http://schemas.microsoft.com/office/drawing/2014/main" id="{6AE5F9B7-D999-CA3C-5EA1-6356C32D8411}"/>
              </a:ext>
            </a:extLst>
          </p:cNvPr>
          <p:cNvGrpSpPr/>
          <p:nvPr/>
        </p:nvGrpSpPr>
        <p:grpSpPr>
          <a:xfrm>
            <a:off x="6079352" y="1237130"/>
            <a:ext cx="2729494" cy="2733223"/>
            <a:chOff x="6295332" y="1411100"/>
            <a:chExt cx="2513514" cy="2587021"/>
          </a:xfrm>
        </p:grpSpPr>
        <p:sp>
          <p:nvSpPr>
            <p:cNvPr id="31" name="Rectangle: Rounded Corners 30">
              <a:extLst>
                <a:ext uri="{FF2B5EF4-FFF2-40B4-BE49-F238E27FC236}">
                  <a16:creationId xmlns:a16="http://schemas.microsoft.com/office/drawing/2014/main" id="{9BE55863-B14E-9159-823D-B2223A878ABA}"/>
                </a:ext>
              </a:extLst>
            </p:cNvPr>
            <p:cNvSpPr/>
            <p:nvPr/>
          </p:nvSpPr>
          <p:spPr>
            <a:xfrm>
              <a:off x="6295332" y="1670026"/>
              <a:ext cx="2434383" cy="232809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34" name="TextBox 33">
              <a:extLst>
                <a:ext uri="{FF2B5EF4-FFF2-40B4-BE49-F238E27FC236}">
                  <a16:creationId xmlns:a16="http://schemas.microsoft.com/office/drawing/2014/main" id="{20976889-7683-23CD-C066-F5706DCCBC0E}"/>
                </a:ext>
              </a:extLst>
            </p:cNvPr>
            <p:cNvSpPr txBox="1"/>
            <p:nvPr/>
          </p:nvSpPr>
          <p:spPr>
            <a:xfrm>
              <a:off x="6313202" y="2242726"/>
              <a:ext cx="2495644" cy="14856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2. Cuộc kháng chiến chống Tống giai đoạn thứ hai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(năm 107)</a:t>
              </a:r>
            </a:p>
          </p:txBody>
        </p:sp>
        <p:pic>
          <p:nvPicPr>
            <p:cNvPr id="36" name="Graphic 35" descr="Books on shelf">
              <a:extLst>
                <a:ext uri="{FF2B5EF4-FFF2-40B4-BE49-F238E27FC236}">
                  <a16:creationId xmlns:a16="http://schemas.microsoft.com/office/drawing/2014/main" id="{9AA31F22-A372-9842-8705-B3F00CE68F6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215546" y="1411100"/>
              <a:ext cx="822789" cy="822789"/>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6000" fill="hold" nodeType="clickEffect" p14:presetBounceEnd="42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42000">
                                          <p:cBhvr additive="base">
                                            <p:cTn id="7"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36000" fill="hold" nodeType="clickEffect" p14:presetBounceEnd="42000">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14:bounceEnd="42000">
                                          <p:cBhvr additive="base">
                                            <p:cTn id="13" dur="500" fill="hold"/>
                                            <p:tgtEl>
                                              <p:spTgt spid="35"/>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6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36000"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9" name="Google Shape;419;p36"/>
          <p:cNvSpPr/>
          <p:nvPr/>
        </p:nvSpPr>
        <p:spPr>
          <a:xfrm>
            <a:off x="1054150" y="866700"/>
            <a:ext cx="3410100" cy="34101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0" name="Google Shape;420;p36"/>
          <p:cNvGrpSpPr/>
          <p:nvPr/>
        </p:nvGrpSpPr>
        <p:grpSpPr>
          <a:xfrm rot="10800000" flipH="1">
            <a:off x="-1409548" y="577650"/>
            <a:ext cx="4545173" cy="5340275"/>
            <a:chOff x="-1304773" y="-1131675"/>
            <a:chExt cx="4545173" cy="5340275"/>
          </a:xfrm>
        </p:grpSpPr>
        <p:pic>
          <p:nvPicPr>
            <p:cNvPr id="421" name="Google Shape;421;p36"/>
            <p:cNvPicPr preferRelativeResize="0"/>
            <p:nvPr/>
          </p:nvPicPr>
          <p:blipFill>
            <a:blip r:embed="rId3">
              <a:alphaModFix/>
            </a:blip>
            <a:stretch>
              <a:fillRect/>
            </a:stretch>
          </p:blipFill>
          <p:spPr>
            <a:xfrm rot="10800000" flipH="1">
              <a:off x="-54324" y="2539975"/>
              <a:ext cx="1184750" cy="1668625"/>
            </a:xfrm>
            <a:prstGeom prst="rect">
              <a:avLst/>
            </a:prstGeom>
            <a:noFill/>
            <a:ln>
              <a:noFill/>
            </a:ln>
          </p:spPr>
        </p:pic>
        <p:pic>
          <p:nvPicPr>
            <p:cNvPr id="422" name="Google Shape;422;p36"/>
            <p:cNvPicPr preferRelativeResize="0"/>
            <p:nvPr/>
          </p:nvPicPr>
          <p:blipFill>
            <a:blip r:embed="rId4">
              <a:alphaModFix/>
            </a:blip>
            <a:stretch>
              <a:fillRect/>
            </a:stretch>
          </p:blipFill>
          <p:spPr>
            <a:xfrm rot="4065820">
              <a:off x="1802577" y="-593946"/>
              <a:ext cx="1167272" cy="1368418"/>
            </a:xfrm>
            <a:prstGeom prst="rect">
              <a:avLst/>
            </a:prstGeom>
            <a:noFill/>
            <a:ln>
              <a:noFill/>
            </a:ln>
          </p:spPr>
        </p:pic>
        <p:pic>
          <p:nvPicPr>
            <p:cNvPr id="423" name="Google Shape;423;p36"/>
            <p:cNvPicPr preferRelativeResize="0"/>
            <p:nvPr/>
          </p:nvPicPr>
          <p:blipFill>
            <a:blip r:embed="rId5">
              <a:alphaModFix/>
            </a:blip>
            <a:stretch>
              <a:fillRect/>
            </a:stretch>
          </p:blipFill>
          <p:spPr>
            <a:xfrm>
              <a:off x="-1075509" y="-1131675"/>
              <a:ext cx="3641590" cy="3060143"/>
            </a:xfrm>
            <a:prstGeom prst="rect">
              <a:avLst/>
            </a:prstGeom>
            <a:noFill/>
            <a:ln>
              <a:noFill/>
            </a:ln>
          </p:spPr>
        </p:pic>
        <p:pic>
          <p:nvPicPr>
            <p:cNvPr id="424" name="Google Shape;424;p36"/>
            <p:cNvPicPr preferRelativeResize="0"/>
            <p:nvPr/>
          </p:nvPicPr>
          <p:blipFill>
            <a:blip r:embed="rId6">
              <a:alphaModFix/>
            </a:blip>
            <a:stretch>
              <a:fillRect/>
            </a:stretch>
          </p:blipFill>
          <p:spPr>
            <a:xfrm rot="1392348">
              <a:off x="-938027" y="929395"/>
              <a:ext cx="2726349" cy="2421263"/>
            </a:xfrm>
            <a:prstGeom prst="rect">
              <a:avLst/>
            </a:prstGeom>
            <a:noFill/>
            <a:ln>
              <a:noFill/>
            </a:ln>
          </p:spPr>
        </p:pic>
      </p:grpSp>
      <p:pic>
        <p:nvPicPr>
          <p:cNvPr id="426" name="Google Shape;426;p36"/>
          <p:cNvPicPr preferRelativeResize="0"/>
          <p:nvPr/>
        </p:nvPicPr>
        <p:blipFill>
          <a:blip r:embed="rId7">
            <a:alphaModFix/>
          </a:blip>
          <a:stretch>
            <a:fillRect/>
          </a:stretch>
        </p:blipFill>
        <p:spPr>
          <a:xfrm rot="9823372">
            <a:off x="5580248" y="423083"/>
            <a:ext cx="1380599" cy="448964"/>
          </a:xfrm>
          <a:prstGeom prst="rect">
            <a:avLst/>
          </a:prstGeom>
          <a:noFill/>
          <a:ln>
            <a:noFill/>
          </a:ln>
        </p:spPr>
      </p:pic>
      <p:pic>
        <p:nvPicPr>
          <p:cNvPr id="427" name="Google Shape;427;p36"/>
          <p:cNvPicPr preferRelativeResize="0"/>
          <p:nvPr/>
        </p:nvPicPr>
        <p:blipFill>
          <a:blip r:embed="rId7">
            <a:alphaModFix/>
          </a:blip>
          <a:stretch>
            <a:fillRect/>
          </a:stretch>
        </p:blipFill>
        <p:spPr>
          <a:xfrm rot="-9149488">
            <a:off x="3423519" y="3692004"/>
            <a:ext cx="996762" cy="324151"/>
          </a:xfrm>
          <a:prstGeom prst="rect">
            <a:avLst/>
          </a:prstGeom>
          <a:noFill/>
          <a:ln>
            <a:noFill/>
          </a:ln>
        </p:spPr>
      </p:pic>
      <p:pic>
        <p:nvPicPr>
          <p:cNvPr id="428" name="Google Shape;428;p36"/>
          <p:cNvPicPr preferRelativeResize="0"/>
          <p:nvPr/>
        </p:nvPicPr>
        <p:blipFill>
          <a:blip r:embed="rId7">
            <a:alphaModFix/>
          </a:blip>
          <a:stretch>
            <a:fillRect/>
          </a:stretch>
        </p:blipFill>
        <p:spPr>
          <a:xfrm rot="8810529">
            <a:off x="7426467" y="5035030"/>
            <a:ext cx="996764" cy="324151"/>
          </a:xfrm>
          <a:prstGeom prst="rect">
            <a:avLst/>
          </a:prstGeom>
          <a:noFill/>
          <a:ln>
            <a:noFill/>
          </a:ln>
        </p:spPr>
      </p:pic>
      <p:sp>
        <p:nvSpPr>
          <p:cNvPr id="18" name="Rectangle 1">
            <a:extLst>
              <a:ext uri="{FF2B5EF4-FFF2-40B4-BE49-F238E27FC236}">
                <a16:creationId xmlns:a16="http://schemas.microsoft.com/office/drawing/2014/main" id="{8278E95D-53AA-5E4D-AC4B-ABB6FBF6FB01}"/>
              </a:ext>
            </a:extLst>
          </p:cNvPr>
          <p:cNvSpPr>
            <a:spLocks noChangeArrowheads="1"/>
          </p:cNvSpPr>
          <p:nvPr/>
        </p:nvSpPr>
        <p:spPr bwMode="auto">
          <a:xfrm>
            <a:off x="4492749" y="1318786"/>
            <a:ext cx="460618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buClrTx/>
              <a:defRPr/>
            </a:pP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kháng</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chống</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Tống</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giai</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thứ</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32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1077)</a:t>
            </a:r>
            <a:endParaRPr lang="en-US" sz="3200" dirty="0">
              <a:solidFill>
                <a:srgbClr val="002060"/>
              </a:solidFill>
              <a:latin typeface="Times New Roman" panose="02020603050405020304" pitchFamily="18" charset="0"/>
              <a:cs typeface="Times New Roman" pitchFamily="18" charset="0"/>
            </a:endParaRPr>
          </a:p>
        </p:txBody>
      </p:sp>
      <p:sp>
        <p:nvSpPr>
          <p:cNvPr id="19" name="Rectangle 18">
            <a:extLst>
              <a:ext uri="{FF2B5EF4-FFF2-40B4-BE49-F238E27FC236}">
                <a16:creationId xmlns:a16="http://schemas.microsoft.com/office/drawing/2014/main" id="{93AFB277-E6EC-EC4C-81CE-1EC3721AEB5F}"/>
              </a:ext>
            </a:extLst>
          </p:cNvPr>
          <p:cNvSpPr/>
          <p:nvPr/>
        </p:nvSpPr>
        <p:spPr>
          <a:xfrm>
            <a:off x="4868696" y="3053809"/>
            <a:ext cx="3659977"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a. </a:t>
            </a:r>
            <a:r>
              <a:rPr kumimoji="0" lang="en-US" sz="2800" b="0"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Chuẩn</a:t>
            </a:r>
            <a:r>
              <a:rPr kumimoji="0" lang="en-US" sz="2800" b="0" i="0" u="none" strike="noStrike" kern="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bị</a:t>
            </a:r>
            <a:r>
              <a:rPr kumimoji="0" lang="en-US" sz="2800" b="0" i="0" u="none" strike="noStrike" kern="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kháng</a:t>
            </a:r>
            <a:r>
              <a:rPr kumimoji="0" lang="en-US" sz="2800" b="0" i="0" u="none" strike="noStrike" kern="0" cap="none" spc="0" normalizeH="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chiến</a:t>
            </a:r>
            <a:endParaRPr kumimoji="0" lang="en-VN"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pic>
        <p:nvPicPr>
          <p:cNvPr id="16" name="Picture 4">
            <a:extLst>
              <a:ext uri="{FF2B5EF4-FFF2-40B4-BE49-F238E27FC236}">
                <a16:creationId xmlns:a16="http://schemas.microsoft.com/office/drawing/2014/main" id="{E4E9EEBE-1F5C-7184-2647-121932EA3A7D}"/>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5302" b="17188"/>
          <a:stretch/>
        </p:blipFill>
        <p:spPr bwMode="auto">
          <a:xfrm flipH="1">
            <a:off x="1517216" y="1422400"/>
            <a:ext cx="2692100" cy="23582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accel="50000" fill="hold" nodeType="afterEffect" p14:presetBounceEnd="50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0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accel="5000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438"/>
        <p:cNvGrpSpPr/>
        <p:nvPr/>
      </p:nvGrpSpPr>
      <p:grpSpPr>
        <a:xfrm>
          <a:off x="0" y="0"/>
          <a:ext cx="0" cy="0"/>
          <a:chOff x="0" y="0"/>
          <a:chExt cx="0" cy="0"/>
        </a:xfrm>
      </p:grpSpPr>
      <p:grpSp>
        <p:nvGrpSpPr>
          <p:cNvPr id="15" name="Group 14">
            <a:extLst>
              <a:ext uri="{FF2B5EF4-FFF2-40B4-BE49-F238E27FC236}">
                <a16:creationId xmlns:a16="http://schemas.microsoft.com/office/drawing/2014/main" id="{D13FAA4D-97AD-5044-B0B0-3CC239FFA902}"/>
              </a:ext>
            </a:extLst>
          </p:cNvPr>
          <p:cNvGrpSpPr/>
          <p:nvPr/>
        </p:nvGrpSpPr>
        <p:grpSpPr>
          <a:xfrm>
            <a:off x="321190" y="3125615"/>
            <a:ext cx="8284191" cy="1364586"/>
            <a:chOff x="1286539" y="3306726"/>
            <a:chExt cx="4572000" cy="1364586"/>
          </a:xfrm>
        </p:grpSpPr>
        <p:sp>
          <p:nvSpPr>
            <p:cNvPr id="42" name="Rectangle 41">
              <a:extLst>
                <a:ext uri="{FF2B5EF4-FFF2-40B4-BE49-F238E27FC236}">
                  <a16:creationId xmlns:a16="http://schemas.microsoft.com/office/drawing/2014/main" id="{3E3A7E46-6BBA-2E4C-9992-A63951C47632}"/>
                </a:ext>
              </a:extLst>
            </p:cNvPr>
            <p:cNvSpPr/>
            <p:nvPr/>
          </p:nvSpPr>
          <p:spPr>
            <a:xfrm>
              <a:off x="1286539" y="3410014"/>
              <a:ext cx="4572000" cy="1077218"/>
            </a:xfrm>
            <a:prstGeom prst="rect">
              <a:avLst/>
            </a:prstGeom>
            <a:solidFill>
              <a:srgbClr val="FCF1ED"/>
            </a:solidFill>
          </p:spPr>
          <p:txBody>
            <a:bodyP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200" b="0" i="0" u="none" strike="noStrike" kern="0" cap="none" spc="0" normalizeH="0" baseline="0" noProof="0" dirty="0">
                  <a:ln>
                    <a:noFill/>
                  </a:ln>
                  <a:solidFill>
                    <a:srgbClr val="0070C0"/>
                  </a:solidFill>
                  <a:effectLst/>
                  <a:uLnTx/>
                  <a:uFillTx/>
                  <a:latin typeface="Times New Roman" pitchFamily="18" charset="0"/>
                  <a:cs typeface="Times New Roman" pitchFamily="18" charset="0"/>
                  <a:sym typeface="Arial"/>
                </a:rPr>
                <a:t>Sau khi rút quân về nước thì Lý Thường Kiệt đã chuẩn bị những gì?</a:t>
              </a:r>
            </a:p>
          </p:txBody>
        </p:sp>
        <p:sp>
          <p:nvSpPr>
            <p:cNvPr id="14" name="Rounded Rectangle 13">
              <a:extLst>
                <a:ext uri="{FF2B5EF4-FFF2-40B4-BE49-F238E27FC236}">
                  <a16:creationId xmlns:a16="http://schemas.microsoft.com/office/drawing/2014/main" id="{46ECE685-BDE6-5D4B-AFB3-B40794D4A5C6}"/>
                </a:ext>
              </a:extLst>
            </p:cNvPr>
            <p:cNvSpPr/>
            <p:nvPr/>
          </p:nvSpPr>
          <p:spPr>
            <a:xfrm>
              <a:off x="1286539" y="3306726"/>
              <a:ext cx="4562086" cy="1364586"/>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3200" b="0" i="0" u="none" strike="noStrike" kern="0" cap="none" spc="0" normalizeH="0" baseline="0" noProof="0">
                <a:ln>
                  <a:noFill/>
                </a:ln>
                <a:solidFill>
                  <a:srgbClr val="0070C0"/>
                </a:solidFill>
                <a:effectLst/>
                <a:uLnTx/>
                <a:uFillTx/>
                <a:latin typeface="Arial"/>
                <a:ea typeface="+mn-ea"/>
                <a:cs typeface="+mn-cs"/>
                <a:sym typeface="Arial"/>
              </a:endParaRPr>
            </a:p>
          </p:txBody>
        </p:sp>
      </p:grpSp>
      <p:sp>
        <p:nvSpPr>
          <p:cNvPr id="45" name="Rectangle 2">
            <a:extLst>
              <a:ext uri="{FF2B5EF4-FFF2-40B4-BE49-F238E27FC236}">
                <a16:creationId xmlns:a16="http://schemas.microsoft.com/office/drawing/2014/main" id="{6D7903CA-D383-6148-BC21-D73D6A9B37D5}"/>
              </a:ext>
            </a:extLst>
          </p:cNvPr>
          <p:cNvSpPr>
            <a:spLocks noChangeArrowheads="1"/>
          </p:cNvSpPr>
          <p:nvPr/>
        </p:nvSpPr>
        <p:spPr bwMode="auto">
          <a:xfrm>
            <a:off x="-6039" y="2188920"/>
            <a:ext cx="396764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  </a:t>
            </a:r>
            <a:r>
              <a:rPr lang="en-US" sz="2800" u="sng" dirty="0">
                <a:solidFill>
                  <a:srgbClr val="462D1D"/>
                </a:solidFill>
                <a:latin typeface="Times New Roman" pitchFamily="18" charset="0"/>
                <a:ea typeface="Times New Roman" pitchFamily="18" charset="0"/>
                <a:cs typeface="Times New Roman" pitchFamily="18" charset="0"/>
              </a:rPr>
              <a:t>C</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huẩn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bị</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baseline="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kháng</a:t>
            </a:r>
            <a:r>
              <a:rPr kumimoji="0" lang="en-US" sz="2800" b="0" i="0" u="sng" strike="noStrike" kern="0" cap="none" spc="0" normalizeH="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 </a:t>
            </a:r>
            <a:r>
              <a:rPr kumimoji="0" lang="en-US" sz="2800" b="0" i="0" u="sng" strike="noStrike" kern="0" cap="none" spc="0" normalizeH="0" noProof="0" dirty="0" err="1">
                <a:ln>
                  <a:noFill/>
                </a:ln>
                <a:solidFill>
                  <a:srgbClr val="462D1D"/>
                </a:solidFill>
                <a:effectLst/>
                <a:uLnTx/>
                <a:uFillTx/>
                <a:latin typeface="Times New Roman" pitchFamily="18" charset="0"/>
                <a:ea typeface="Times New Roman" pitchFamily="18" charset="0"/>
                <a:cs typeface="Times New Roman" pitchFamily="18" charset="0"/>
                <a:sym typeface="Arial"/>
              </a:rPr>
              <a:t>chiến</a:t>
            </a:r>
            <a:r>
              <a:rPr kumimoji="0" lang="en-US" sz="2800" b="0" i="0" u="sng" strike="noStrike" kern="0" cap="none" spc="0" normalizeH="0" baseline="0" noProof="0" dirty="0">
                <a:ln>
                  <a:noFill/>
                </a:ln>
                <a:solidFill>
                  <a:srgbClr val="462D1D"/>
                </a:solidFill>
                <a:effectLst/>
                <a:uLnTx/>
                <a:uFillTx/>
                <a:latin typeface="Times New Roman" pitchFamily="18" charset="0"/>
                <a:ea typeface="Times New Roman" pitchFamily="18" charset="0"/>
                <a:cs typeface="Times New Roman" pitchFamily="18" charset="0"/>
                <a:sym typeface="Arial"/>
              </a:rPr>
              <a:t>:</a:t>
            </a:r>
            <a:endParaRPr kumimoji="0" lang="en-US" sz="2800" b="0" i="0" u="sng" strike="noStrike" kern="0" cap="none" spc="0" normalizeH="0" baseline="0" noProof="0" dirty="0">
              <a:ln>
                <a:noFill/>
              </a:ln>
              <a:solidFill>
                <a:srgbClr val="462D1D"/>
              </a:solidFill>
              <a:effectLst/>
              <a:uLnTx/>
              <a:uFillTx/>
              <a:latin typeface="Times New Roman" pitchFamily="18" charset="0"/>
              <a:cs typeface="Times New Roman" pitchFamily="18" charset="0"/>
              <a:sym typeface="Arial"/>
            </a:endParaRPr>
          </a:p>
        </p:txBody>
      </p:sp>
      <p:sp>
        <p:nvSpPr>
          <p:cNvPr id="10" name="Rectangle 2">
            <a:extLst>
              <a:ext uri="{FF2B5EF4-FFF2-40B4-BE49-F238E27FC236}">
                <a16:creationId xmlns:a16="http://schemas.microsoft.com/office/drawing/2014/main" id="{0F4AA455-EAC0-D056-FB1F-51490E6FBF50}"/>
              </a:ext>
            </a:extLst>
          </p:cNvPr>
          <p:cNvSpPr>
            <a:spLocks noChangeArrowheads="1"/>
          </p:cNvSpPr>
          <p:nvPr/>
        </p:nvSpPr>
        <p:spPr bwMode="auto">
          <a:xfrm>
            <a:off x="-6039" y="1234813"/>
            <a:ext cx="865872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buClrTx/>
              <a:defRPr/>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chống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Tống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giai</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thứ</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1077)</a:t>
            </a:r>
            <a:endParaRPr lang="en-US" sz="2800" dirty="0">
              <a:solidFill>
                <a:srgbClr val="002060"/>
              </a:solidFill>
              <a:latin typeface="Times New Roman" panose="02020603050405020304" pitchFamily="18" charset="0"/>
              <a:cs typeface="Times New Roman" pitchFamily="18" charset="0"/>
            </a:endParaRPr>
          </a:p>
        </p:txBody>
      </p:sp>
      <p:sp>
        <p:nvSpPr>
          <p:cNvPr id="3" name="Google Shape;390;p39">
            <a:extLst>
              <a:ext uri="{FF2B5EF4-FFF2-40B4-BE49-F238E27FC236}">
                <a16:creationId xmlns:a16="http://schemas.microsoft.com/office/drawing/2014/main" id="{593518B8-D739-C9DB-C519-EC1727C36FEB}"/>
              </a:ext>
            </a:extLst>
          </p:cNvPr>
          <p:cNvSpPr txBox="1">
            <a:spLocks/>
          </p:cNvSpPr>
          <p:nvPr/>
        </p:nvSpPr>
        <p:spPr>
          <a:xfrm>
            <a:off x="-217427" y="-100592"/>
            <a:ext cx="9361427" cy="128540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4"/>
              </a:buClr>
              <a:buSzPts val="5200"/>
              <a:buFont typeface="Amaranth"/>
              <a:buNone/>
              <a:defRPr sz="5900" b="1" i="0" u="none" strike="noStrike" cap="none">
                <a:solidFill>
                  <a:schemeClr val="accent4"/>
                </a:solidFill>
                <a:latin typeface="Amaranth"/>
                <a:ea typeface="Amaranth"/>
                <a:cs typeface="Amaranth"/>
                <a:sym typeface="Amaranth"/>
              </a:defRPr>
            </a:lvl1pPr>
            <a:lvl2pPr marR="0" lvl="1"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2pPr>
            <a:lvl3pPr marR="0" lvl="2"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3pPr>
            <a:lvl4pPr marR="0" lvl="3"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4pPr>
            <a:lvl5pPr marR="0" lvl="4"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5pPr>
            <a:lvl6pPr marR="0" lvl="5"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6pPr>
            <a:lvl7pPr marR="0" lvl="6"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7pPr>
            <a:lvl8pPr marR="0" lvl="7"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8pPr>
            <a:lvl9pPr marR="0" lvl="8" algn="ctr" rtl="0">
              <a:lnSpc>
                <a:spcPct val="100000"/>
              </a:lnSpc>
              <a:spcBef>
                <a:spcPts val="0"/>
              </a:spcBef>
              <a:spcAft>
                <a:spcPts val="0"/>
              </a:spcAft>
              <a:buClr>
                <a:schemeClr val="accent4"/>
              </a:buClr>
              <a:buSzPts val="5200"/>
              <a:buFont typeface="Amaranth"/>
              <a:buNone/>
              <a:defRPr sz="5200" b="1" i="0" u="none" strike="noStrike" cap="none">
                <a:solidFill>
                  <a:schemeClr val="accent4"/>
                </a:solidFill>
                <a:latin typeface="Amaranth"/>
                <a:ea typeface="Amaranth"/>
                <a:cs typeface="Amaranth"/>
                <a:sym typeface="Amaranth"/>
              </a:defRPr>
            </a:lvl9pPr>
          </a:lstStyle>
          <a:p>
            <a:pPr marL="0" marR="0" lvl="0" indent="0" algn="ctr" defTabSz="914400" rtl="0" eaLnBrk="1" fontAlgn="auto" latinLnBrk="0" hangingPunct="1">
              <a:lnSpc>
                <a:spcPct val="100000"/>
              </a:lnSpc>
              <a:spcBef>
                <a:spcPts val="0"/>
              </a:spcBef>
              <a:spcAft>
                <a:spcPts val="0"/>
              </a:spcAft>
              <a:buClr>
                <a:srgbClr val="FEC200"/>
              </a:buClr>
              <a:buSzPts val="5200"/>
              <a:buFont typeface="Amaranth"/>
              <a:buNone/>
              <a:tabLst/>
              <a:defRPr/>
            </a:pPr>
            <a:r>
              <a:rPr kumimoji="0" lang="vi-VN" sz="32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maranth"/>
              </a:rPr>
              <a:t>BÀI 12: CUỘC KHÁNG CHIẾN CHỐNG QUÂN XÂM LƯỢC TỐNG (1075 – 1077) (t2)</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6"/>
        <p:cNvGrpSpPr/>
        <p:nvPr/>
      </p:nvGrpSpPr>
      <p:grpSpPr>
        <a:xfrm>
          <a:off x="0" y="0"/>
          <a:ext cx="0" cy="0"/>
          <a:chOff x="0" y="0"/>
          <a:chExt cx="0" cy="0"/>
        </a:xfrm>
      </p:grpSpPr>
      <p:pic>
        <p:nvPicPr>
          <p:cNvPr id="1466" name="Google Shape;1466;p57"/>
          <p:cNvPicPr preferRelativeResize="0"/>
          <p:nvPr/>
        </p:nvPicPr>
        <p:blipFill>
          <a:blip r:embed="rId3">
            <a:alphaModFix/>
          </a:blip>
          <a:stretch>
            <a:fillRect/>
          </a:stretch>
        </p:blipFill>
        <p:spPr>
          <a:xfrm rot="-2446263">
            <a:off x="8084095" y="3722361"/>
            <a:ext cx="1528934" cy="1763480"/>
          </a:xfrm>
          <a:prstGeom prst="rect">
            <a:avLst/>
          </a:prstGeom>
          <a:noFill/>
          <a:ln>
            <a:noFill/>
          </a:ln>
        </p:spPr>
      </p:pic>
      <p:sp>
        <p:nvSpPr>
          <p:cNvPr id="1387" name="Google Shape;1387;p57"/>
          <p:cNvSpPr/>
          <p:nvPr/>
        </p:nvSpPr>
        <p:spPr>
          <a:xfrm>
            <a:off x="5983200" y="1371547"/>
            <a:ext cx="2440500" cy="3162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7"/>
          <p:cNvSpPr/>
          <p:nvPr/>
        </p:nvSpPr>
        <p:spPr>
          <a:xfrm>
            <a:off x="3367950" y="1371547"/>
            <a:ext cx="2440500" cy="3162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89" name="Google Shape;1389;p57"/>
          <p:cNvSpPr/>
          <p:nvPr/>
        </p:nvSpPr>
        <p:spPr>
          <a:xfrm>
            <a:off x="785849" y="1371547"/>
            <a:ext cx="2440500" cy="3162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7"/>
          <p:cNvSpPr txBox="1">
            <a:spLocks noGrp="1"/>
          </p:cNvSpPr>
          <p:nvPr>
            <p:ph type="title"/>
          </p:nvPr>
        </p:nvSpPr>
        <p:spPr>
          <a:xfrm>
            <a:off x="604553" y="440352"/>
            <a:ext cx="7703400" cy="7044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b="1" dirty="0" err="1">
                <a:solidFill>
                  <a:srgbClr val="FF0000"/>
                </a:solidFill>
                <a:latin typeface="Times New Roman" panose="02020603050405020304" pitchFamily="18" charset="0"/>
                <a:cs typeface="Times New Roman" panose="02020603050405020304" pitchFamily="18" charset="0"/>
              </a:rPr>
              <a:t>Sự</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chuẩn</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bị</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của</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Lý</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Thường</a:t>
            </a:r>
            <a:r>
              <a:rPr lang="en" sz="4000" b="1" dirty="0">
                <a:solidFill>
                  <a:srgbClr val="FF0000"/>
                </a:solidFill>
                <a:latin typeface="Times New Roman" panose="02020603050405020304" pitchFamily="18" charset="0"/>
                <a:cs typeface="Times New Roman" panose="02020603050405020304" pitchFamily="18" charset="0"/>
              </a:rPr>
              <a:t> </a:t>
            </a:r>
            <a:r>
              <a:rPr lang="en" sz="4000" b="1" dirty="0" err="1">
                <a:solidFill>
                  <a:srgbClr val="FF0000"/>
                </a:solidFill>
                <a:latin typeface="Times New Roman" panose="02020603050405020304" pitchFamily="18" charset="0"/>
                <a:cs typeface="Times New Roman" panose="02020603050405020304" pitchFamily="18" charset="0"/>
              </a:rPr>
              <a:t>Kiệt</a:t>
            </a:r>
            <a:endParaRPr sz="4000" b="1" dirty="0">
              <a:solidFill>
                <a:srgbClr val="FF0000"/>
              </a:solidFill>
              <a:latin typeface="Times New Roman" panose="02020603050405020304" pitchFamily="18" charset="0"/>
              <a:cs typeface="Times New Roman" panose="02020603050405020304" pitchFamily="18" charset="0"/>
            </a:endParaRPr>
          </a:p>
        </p:txBody>
      </p:sp>
      <p:sp>
        <p:nvSpPr>
          <p:cNvPr id="1392" name="Google Shape;1392;p57"/>
          <p:cNvSpPr txBox="1">
            <a:spLocks noGrp="1"/>
          </p:cNvSpPr>
          <p:nvPr>
            <p:ph type="subTitle" idx="2"/>
          </p:nvPr>
        </p:nvSpPr>
        <p:spPr>
          <a:xfrm>
            <a:off x="861540" y="2709272"/>
            <a:ext cx="2289118" cy="1810715"/>
          </a:xfrm>
          <a:prstGeom prst="rect">
            <a:avLst/>
          </a:prstGeom>
        </p:spPr>
        <p:txBody>
          <a:bodyPr spcFirstLastPara="1" wrap="square" lIns="91425" tIns="91425" rIns="91425" bIns="91425" anchor="t" anchorCtr="0">
            <a:noAutofit/>
          </a:bodyPr>
          <a:lstStyle/>
          <a:p>
            <a:pPr marL="0" lvl="0" indent="0"/>
            <a:r>
              <a:rPr lang="vi-VN" sz="2800" dirty="0">
                <a:latin typeface="Times New Roman" panose="02020603050405020304" pitchFamily="18" charset="0"/>
                <a:cs typeface="Times New Roman" panose="02020603050405020304" pitchFamily="18" charset="0"/>
              </a:rPr>
              <a:t>Hạ lệnh cho các địa phương chuẩn bị bố phòng</a:t>
            </a:r>
            <a:endParaRPr sz="2800" dirty="0">
              <a:latin typeface="Times New Roman" panose="02020603050405020304" pitchFamily="18" charset="0"/>
              <a:cs typeface="Times New Roman" panose="02020603050405020304" pitchFamily="18" charset="0"/>
            </a:endParaRPr>
          </a:p>
        </p:txBody>
      </p:sp>
      <p:sp>
        <p:nvSpPr>
          <p:cNvPr id="1394" name="Google Shape;1394;p57"/>
          <p:cNvSpPr txBox="1">
            <a:spLocks noGrp="1"/>
          </p:cNvSpPr>
          <p:nvPr>
            <p:ph type="subTitle" idx="4"/>
          </p:nvPr>
        </p:nvSpPr>
        <p:spPr>
          <a:xfrm>
            <a:off x="3326518" y="2697300"/>
            <a:ext cx="2440499" cy="2279165"/>
          </a:xfrm>
          <a:prstGeom prst="rect">
            <a:avLst/>
          </a:prstGeom>
        </p:spPr>
        <p:txBody>
          <a:bodyPr spcFirstLastPara="1" wrap="square" lIns="91425" tIns="91425" rIns="91425" bIns="91425" anchor="t" anchorCtr="0">
            <a:noAutofit/>
          </a:bodyPr>
          <a:lstStyle/>
          <a:p>
            <a:pPr marL="0" lvl="0" indent="0"/>
            <a:r>
              <a:rPr lang="en-US" sz="2800" dirty="0" err="1">
                <a:latin typeface="Times New Roman" panose="02020603050405020304" pitchFamily="18" charset="0"/>
                <a:cs typeface="Times New Roman" panose="02020603050405020304" pitchFamily="18" charset="0"/>
              </a:rPr>
              <a:t>Bố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Bắc</a:t>
            </a:r>
            <a:endParaRPr sz="2800" dirty="0">
              <a:latin typeface="Times New Roman" panose="02020603050405020304" pitchFamily="18" charset="0"/>
              <a:cs typeface="Times New Roman" panose="02020603050405020304" pitchFamily="18" charset="0"/>
            </a:endParaRPr>
          </a:p>
        </p:txBody>
      </p:sp>
      <p:sp>
        <p:nvSpPr>
          <p:cNvPr id="1396" name="Google Shape;1396;p57"/>
          <p:cNvSpPr txBox="1">
            <a:spLocks noGrp="1"/>
          </p:cNvSpPr>
          <p:nvPr>
            <p:ph type="subTitle" idx="6"/>
          </p:nvPr>
        </p:nvSpPr>
        <p:spPr>
          <a:xfrm>
            <a:off x="5926563" y="2723132"/>
            <a:ext cx="2633498" cy="1810715"/>
          </a:xfrm>
          <a:prstGeom prst="rect">
            <a:avLst/>
          </a:prstGeom>
        </p:spPr>
        <p:txBody>
          <a:bodyPr spcFirstLastPara="1" wrap="square" lIns="91425" tIns="91425" rIns="91425" bIns="91425" anchor="t" anchorCtr="0">
            <a:noAutofit/>
          </a:bodyPr>
          <a:lstStyle/>
          <a:p>
            <a:pPr marL="0" lvl="0" indent="0"/>
            <a:r>
              <a:rPr lang="en-US" sz="2800" dirty="0" err="1">
                <a:latin typeface="Times New Roman" panose="02020603050405020304" pitchFamily="18" charset="0"/>
                <a:cs typeface="Times New Roman" panose="02020603050405020304" pitchFamily="18" charset="0"/>
              </a:rPr>
              <a:t>Xây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Nguyệt</a:t>
            </a:r>
            <a:r>
              <a:rPr lang="en-US" sz="2800" dirty="0">
                <a:latin typeface="Times New Roman" panose="02020603050405020304" pitchFamily="18" charset="0"/>
                <a:cs typeface="Times New Roman" panose="02020603050405020304" pitchFamily="18" charset="0"/>
              </a:rPr>
              <a:t> </a:t>
            </a:r>
          </a:p>
          <a:p>
            <a:pPr marL="0" lvl="0" indent="0"/>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a:t>
            </a:r>
            <a:endParaRPr sz="2800" dirty="0">
              <a:latin typeface="Times New Roman" panose="02020603050405020304" pitchFamily="18" charset="0"/>
              <a:cs typeface="Times New Roman" panose="02020603050405020304" pitchFamily="18" charset="0"/>
            </a:endParaRPr>
          </a:p>
        </p:txBody>
      </p:sp>
      <p:sp>
        <p:nvSpPr>
          <p:cNvPr id="1397" name="Google Shape;1397;p57"/>
          <p:cNvSpPr txBox="1">
            <a:spLocks noGrp="1"/>
          </p:cNvSpPr>
          <p:nvPr>
            <p:ph type="title" idx="7"/>
          </p:nvPr>
        </p:nvSpPr>
        <p:spPr>
          <a:xfrm>
            <a:off x="1450190" y="1378477"/>
            <a:ext cx="980700" cy="60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400" b="1" dirty="0"/>
              <a:t>01</a:t>
            </a:r>
            <a:endParaRPr sz="4400" b="1" dirty="0"/>
          </a:p>
        </p:txBody>
      </p:sp>
      <p:sp>
        <p:nvSpPr>
          <p:cNvPr id="1398" name="Google Shape;1398;p57"/>
          <p:cNvSpPr txBox="1">
            <a:spLocks noGrp="1"/>
          </p:cNvSpPr>
          <p:nvPr>
            <p:ph type="title" idx="8"/>
          </p:nvPr>
        </p:nvSpPr>
        <p:spPr>
          <a:xfrm>
            <a:off x="4081652" y="1376340"/>
            <a:ext cx="980700" cy="60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400" b="1"/>
              <a:t>02</a:t>
            </a:r>
            <a:endParaRPr sz="4400" b="1"/>
          </a:p>
        </p:txBody>
      </p:sp>
      <p:sp>
        <p:nvSpPr>
          <p:cNvPr id="1399" name="Google Shape;1399;p57"/>
          <p:cNvSpPr txBox="1">
            <a:spLocks noGrp="1"/>
          </p:cNvSpPr>
          <p:nvPr>
            <p:ph type="title" idx="9"/>
          </p:nvPr>
        </p:nvSpPr>
        <p:spPr>
          <a:xfrm>
            <a:off x="6713102" y="1376340"/>
            <a:ext cx="980700" cy="60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400" b="1"/>
              <a:t>03</a:t>
            </a:r>
            <a:endParaRPr sz="4400" b="1"/>
          </a:p>
        </p:txBody>
      </p:sp>
      <p:pic>
        <p:nvPicPr>
          <p:cNvPr id="88" name="Picture 2">
            <a:extLst>
              <a:ext uri="{FF2B5EF4-FFF2-40B4-BE49-F238E27FC236}">
                <a16:creationId xmlns:a16="http://schemas.microsoft.com/office/drawing/2014/main" id="{AD4A2609-744D-1146-B4A0-ECAD8CA87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1652" y="2059884"/>
            <a:ext cx="1081936" cy="68639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9E8EDE3-9495-FD41-854A-3D3BDCD9CD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232" y="2076079"/>
            <a:ext cx="722436" cy="6435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8E357DE-76A5-2C44-AFB7-517D636BC30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5302" b="17188"/>
          <a:stretch/>
        </p:blipFill>
        <p:spPr bwMode="auto">
          <a:xfrm flipH="1">
            <a:off x="1488462" y="1991193"/>
            <a:ext cx="928420" cy="813285"/>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a:extLst>
              <a:ext uri="{FF2B5EF4-FFF2-40B4-BE49-F238E27FC236}">
                <a16:creationId xmlns:a16="http://schemas.microsoft.com/office/drawing/2014/main" id="{2193DEB3-AF00-174D-BC18-B59B835AB66A}"/>
              </a:ext>
            </a:extLst>
          </p:cNvPr>
          <p:cNvSpPr/>
          <p:nvPr/>
        </p:nvSpPr>
        <p:spPr>
          <a:xfrm>
            <a:off x="1602983" y="1371547"/>
            <a:ext cx="675114" cy="603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3" name="Oval 92">
            <a:extLst>
              <a:ext uri="{FF2B5EF4-FFF2-40B4-BE49-F238E27FC236}">
                <a16:creationId xmlns:a16="http://schemas.microsoft.com/office/drawing/2014/main" id="{3F34310B-CA4C-3B47-B165-2B8FD4B8AD67}"/>
              </a:ext>
            </a:extLst>
          </p:cNvPr>
          <p:cNvSpPr/>
          <p:nvPr/>
        </p:nvSpPr>
        <p:spPr>
          <a:xfrm>
            <a:off x="4201610" y="1371547"/>
            <a:ext cx="775503" cy="603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4" name="Oval 93">
            <a:extLst>
              <a:ext uri="{FF2B5EF4-FFF2-40B4-BE49-F238E27FC236}">
                <a16:creationId xmlns:a16="http://schemas.microsoft.com/office/drawing/2014/main" id="{3DFB5CBC-89F2-A54A-B0D8-20C378AA1053}"/>
              </a:ext>
            </a:extLst>
          </p:cNvPr>
          <p:cNvSpPr/>
          <p:nvPr/>
        </p:nvSpPr>
        <p:spPr>
          <a:xfrm>
            <a:off x="6800237" y="1371547"/>
            <a:ext cx="775503" cy="603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2248740537"/>
      </p:ext>
    </p:extLst>
  </p:cSld>
  <p:clrMapOvr>
    <a:masterClrMapping/>
  </p:clrMapOvr>
  <p:transition spd="slow">
    <p:wedg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withEffect" p14:presetBounceEnd="50000">
                                      <p:stCondLst>
                                        <p:cond delay="0"/>
                                      </p:stCondLst>
                                      <p:childTnLst>
                                        <p:set>
                                          <p:cBhvr>
                                            <p:cTn id="6" dur="1" fill="hold">
                                              <p:stCondLst>
                                                <p:cond delay="0"/>
                                              </p:stCondLst>
                                            </p:cTn>
                                            <p:tgtEl>
                                              <p:spTgt spid="1390"/>
                                            </p:tgtEl>
                                            <p:attrNameLst>
                                              <p:attrName>style.visibility</p:attrName>
                                            </p:attrNameLst>
                                          </p:cBhvr>
                                          <p:to>
                                            <p:strVal val="visible"/>
                                          </p:to>
                                        </p:set>
                                        <p:anim calcmode="lin" valueType="num" p14:bounceEnd="50000">
                                          <p:cBhvr additive="base">
                                            <p:cTn id="7" dur="500" fill="hold"/>
                                            <p:tgtEl>
                                              <p:spTgt spid="139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3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grpId="0" nodeType="clickEffect" p14:presetBounceEnd="50000">
                                      <p:stCondLst>
                                        <p:cond delay="0"/>
                                      </p:stCondLst>
                                      <p:childTnLst>
                                        <p:set>
                                          <p:cBhvr>
                                            <p:cTn id="12" dur="1" fill="hold">
                                              <p:stCondLst>
                                                <p:cond delay="0"/>
                                              </p:stCondLst>
                                            </p:cTn>
                                            <p:tgtEl>
                                              <p:spTgt spid="1389"/>
                                            </p:tgtEl>
                                            <p:attrNameLst>
                                              <p:attrName>style.visibility</p:attrName>
                                            </p:attrNameLst>
                                          </p:cBhvr>
                                          <p:to>
                                            <p:strVal val="visible"/>
                                          </p:to>
                                        </p:set>
                                        <p:anim calcmode="lin" valueType="num" p14:bounceEnd="50000">
                                          <p:cBhvr additive="base">
                                            <p:cTn id="13" dur="500" fill="hold"/>
                                            <p:tgtEl>
                                              <p:spTgt spid="1389"/>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1389"/>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accel="50000" fill="hold" grpId="0" nodeType="afterEffect" p14:presetBounceEnd="50000">
                                      <p:stCondLst>
                                        <p:cond delay="0"/>
                                      </p:stCondLst>
                                      <p:childTnLst>
                                        <p:set>
                                          <p:cBhvr>
                                            <p:cTn id="17" dur="1" fill="hold">
                                              <p:stCondLst>
                                                <p:cond delay="0"/>
                                              </p:stCondLst>
                                            </p:cTn>
                                            <p:tgtEl>
                                              <p:spTgt spid="1397"/>
                                            </p:tgtEl>
                                            <p:attrNameLst>
                                              <p:attrName>style.visibility</p:attrName>
                                            </p:attrNameLst>
                                          </p:cBhvr>
                                          <p:to>
                                            <p:strVal val="visible"/>
                                          </p:to>
                                        </p:set>
                                        <p:anim calcmode="lin" valueType="num" p14:bounceEnd="50000">
                                          <p:cBhvr additive="base">
                                            <p:cTn id="18" dur="500" fill="hold"/>
                                            <p:tgtEl>
                                              <p:spTgt spid="1397"/>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397"/>
                                            </p:tgtEl>
                                            <p:attrNameLst>
                                              <p:attrName>ppt_y</p:attrName>
                                            </p:attrNameLst>
                                          </p:cBhvr>
                                          <p:tavLst>
                                            <p:tav tm="0">
                                              <p:val>
                                                <p:strVal val="0-#ppt_h/2"/>
                                              </p:val>
                                            </p:tav>
                                            <p:tav tm="100000">
                                              <p:val>
                                                <p:strVal val="#ppt_y"/>
                                              </p:val>
                                            </p:tav>
                                          </p:tavLst>
                                        </p:anim>
                                      </p:childTnLst>
                                    </p:cTn>
                                  </p:par>
                                  <p:par>
                                    <p:cTn id="20" presetID="2" presetClass="entr" presetSubtype="1" accel="50000" fill="hold" grpId="0" nodeType="withEffect" p14:presetBounceEnd="50000">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14:bounceEnd="50000">
                                          <p:cBhvr additive="base">
                                            <p:cTn id="2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fill="hold" nodeType="afterEffect" p14:presetBounceEnd="50000">
                                      <p:stCondLst>
                                        <p:cond delay="0"/>
                                      </p:stCondLst>
                                      <p:childTnLst>
                                        <p:set>
                                          <p:cBhvr>
                                            <p:cTn id="26" dur="1" fill="hold">
                                              <p:stCondLst>
                                                <p:cond delay="0"/>
                                              </p:stCondLst>
                                            </p:cTn>
                                            <p:tgtEl>
                                              <p:spTgt spid="1028"/>
                                            </p:tgtEl>
                                            <p:attrNameLst>
                                              <p:attrName>style.visibility</p:attrName>
                                            </p:attrNameLst>
                                          </p:cBhvr>
                                          <p:to>
                                            <p:strVal val="visible"/>
                                          </p:to>
                                        </p:set>
                                        <p:anim calcmode="lin" valueType="num" p14:bounceEnd="50000">
                                          <p:cBhvr additive="base">
                                            <p:cTn id="27" dur="500" fill="hold"/>
                                            <p:tgtEl>
                                              <p:spTgt spid="102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028"/>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1" accel="50000" fill="hold" grpId="0" nodeType="afterEffect" p14:presetBounceEnd="50000">
                                      <p:stCondLst>
                                        <p:cond delay="0"/>
                                      </p:stCondLst>
                                      <p:childTnLst>
                                        <p:set>
                                          <p:cBhvr>
                                            <p:cTn id="31" dur="1" fill="hold">
                                              <p:stCondLst>
                                                <p:cond delay="0"/>
                                              </p:stCondLst>
                                            </p:cTn>
                                            <p:tgtEl>
                                              <p:spTgt spid="1392">
                                                <p:txEl>
                                                  <p:pRg st="0" end="0"/>
                                                </p:txEl>
                                              </p:spTgt>
                                            </p:tgtEl>
                                            <p:attrNameLst>
                                              <p:attrName>style.visibility</p:attrName>
                                            </p:attrNameLst>
                                          </p:cBhvr>
                                          <p:to>
                                            <p:strVal val="visible"/>
                                          </p:to>
                                        </p:set>
                                        <p:anim calcmode="lin" valueType="num" p14:bounceEnd="50000">
                                          <p:cBhvr additive="base">
                                            <p:cTn id="32" dur="500" fill="hold"/>
                                            <p:tgtEl>
                                              <p:spTgt spid="1392">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39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accel="50000" fill="hold" grpId="0" nodeType="clickEffect" p14:presetBounceEnd="50000">
                                      <p:stCondLst>
                                        <p:cond delay="0"/>
                                      </p:stCondLst>
                                      <p:childTnLst>
                                        <p:set>
                                          <p:cBhvr>
                                            <p:cTn id="37" dur="1" fill="hold">
                                              <p:stCondLst>
                                                <p:cond delay="0"/>
                                              </p:stCondLst>
                                            </p:cTn>
                                            <p:tgtEl>
                                              <p:spTgt spid="1388"/>
                                            </p:tgtEl>
                                            <p:attrNameLst>
                                              <p:attrName>style.visibility</p:attrName>
                                            </p:attrNameLst>
                                          </p:cBhvr>
                                          <p:to>
                                            <p:strVal val="visible"/>
                                          </p:to>
                                        </p:set>
                                        <p:anim calcmode="lin" valueType="num" p14:bounceEnd="50000">
                                          <p:cBhvr additive="base">
                                            <p:cTn id="38" dur="500" fill="hold"/>
                                            <p:tgtEl>
                                              <p:spTgt spid="1388"/>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1388"/>
                                            </p:tgtEl>
                                            <p:attrNameLst>
                                              <p:attrName>ppt_y</p:attrName>
                                            </p:attrNameLst>
                                          </p:cBhvr>
                                          <p:tavLst>
                                            <p:tav tm="0">
                                              <p:val>
                                                <p:strVal val="0-#ppt_h/2"/>
                                              </p:val>
                                            </p:tav>
                                            <p:tav tm="100000">
                                              <p:val>
                                                <p:strVal val="#ppt_y"/>
                                              </p:val>
                                            </p:tav>
                                          </p:tavLst>
                                        </p:anim>
                                      </p:childTnLst>
                                    </p:cTn>
                                  </p:par>
                                </p:childTnLst>
                              </p:cTn>
                            </p:par>
                            <p:par>
                              <p:cTn id="40" fill="hold">
                                <p:stCondLst>
                                  <p:cond delay="500"/>
                                </p:stCondLst>
                                <p:childTnLst>
                                  <p:par>
                                    <p:cTn id="41" presetID="2" presetClass="entr" presetSubtype="1" accel="50000" fill="hold" grpId="0" nodeType="afterEffect" p14:presetBounceEnd="50000">
                                      <p:stCondLst>
                                        <p:cond delay="0"/>
                                      </p:stCondLst>
                                      <p:childTnLst>
                                        <p:set>
                                          <p:cBhvr>
                                            <p:cTn id="42" dur="1" fill="hold">
                                              <p:stCondLst>
                                                <p:cond delay="0"/>
                                              </p:stCondLst>
                                            </p:cTn>
                                            <p:tgtEl>
                                              <p:spTgt spid="1398"/>
                                            </p:tgtEl>
                                            <p:attrNameLst>
                                              <p:attrName>style.visibility</p:attrName>
                                            </p:attrNameLst>
                                          </p:cBhvr>
                                          <p:to>
                                            <p:strVal val="visible"/>
                                          </p:to>
                                        </p:set>
                                        <p:anim calcmode="lin" valueType="num" p14:bounceEnd="50000">
                                          <p:cBhvr additive="base">
                                            <p:cTn id="43" dur="500" fill="hold"/>
                                            <p:tgtEl>
                                              <p:spTgt spid="1398"/>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398"/>
                                            </p:tgtEl>
                                            <p:attrNameLst>
                                              <p:attrName>ppt_y</p:attrName>
                                            </p:attrNameLst>
                                          </p:cBhvr>
                                          <p:tavLst>
                                            <p:tav tm="0">
                                              <p:val>
                                                <p:strVal val="0-#ppt_h/2"/>
                                              </p:val>
                                            </p:tav>
                                            <p:tav tm="100000">
                                              <p:val>
                                                <p:strVal val="#ppt_y"/>
                                              </p:val>
                                            </p:tav>
                                          </p:tavLst>
                                        </p:anim>
                                      </p:childTnLst>
                                    </p:cTn>
                                  </p:par>
                                  <p:par>
                                    <p:cTn id="45" presetID="2" presetClass="entr" presetSubtype="1" accel="50000" fill="hold" grpId="0" nodeType="withEffect" p14:presetBounceEnd="50000">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14:bounceEnd="50000">
                                          <p:cBhvr additive="base">
                                            <p:cTn id="47" dur="500" fill="hold"/>
                                            <p:tgtEl>
                                              <p:spTgt spid="93"/>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93"/>
                                            </p:tgtEl>
                                            <p:attrNameLst>
                                              <p:attrName>ppt_y</p:attrName>
                                            </p:attrNameLst>
                                          </p:cBhvr>
                                          <p:tavLst>
                                            <p:tav tm="0">
                                              <p:val>
                                                <p:strVal val="0-#ppt_h/2"/>
                                              </p:val>
                                            </p:tav>
                                            <p:tav tm="100000">
                                              <p:val>
                                                <p:strVal val="#ppt_y"/>
                                              </p:val>
                                            </p:tav>
                                          </p:tavLst>
                                        </p:anim>
                                      </p:childTnLst>
                                    </p:cTn>
                                  </p:par>
                                </p:childTnLst>
                              </p:cTn>
                            </p:par>
                            <p:par>
                              <p:cTn id="49" fill="hold">
                                <p:stCondLst>
                                  <p:cond delay="1000"/>
                                </p:stCondLst>
                                <p:childTnLst>
                                  <p:par>
                                    <p:cTn id="50" presetID="2" presetClass="entr" presetSubtype="1" accel="50000" fill="hold" nodeType="afterEffect" p14:presetBounceEnd="50000">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14:bounceEnd="50000">
                                          <p:cBhvr additive="base">
                                            <p:cTn id="52" dur="500" fill="hold"/>
                                            <p:tgtEl>
                                              <p:spTgt spid="88"/>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88"/>
                                            </p:tgtEl>
                                            <p:attrNameLst>
                                              <p:attrName>ppt_y</p:attrName>
                                            </p:attrNameLst>
                                          </p:cBhvr>
                                          <p:tavLst>
                                            <p:tav tm="0">
                                              <p:val>
                                                <p:strVal val="0-#ppt_h/2"/>
                                              </p:val>
                                            </p:tav>
                                            <p:tav tm="100000">
                                              <p:val>
                                                <p:strVal val="#ppt_y"/>
                                              </p:val>
                                            </p:tav>
                                          </p:tavLst>
                                        </p:anim>
                                      </p:childTnLst>
                                    </p:cTn>
                                  </p:par>
                                </p:childTnLst>
                              </p:cTn>
                            </p:par>
                            <p:par>
                              <p:cTn id="54" fill="hold">
                                <p:stCondLst>
                                  <p:cond delay="1500"/>
                                </p:stCondLst>
                                <p:childTnLst>
                                  <p:par>
                                    <p:cTn id="55" presetID="2" presetClass="entr" presetSubtype="1" accel="50000" fill="hold" grpId="0" nodeType="afterEffect" p14:presetBounceEnd="50000">
                                      <p:stCondLst>
                                        <p:cond delay="0"/>
                                      </p:stCondLst>
                                      <p:childTnLst>
                                        <p:set>
                                          <p:cBhvr>
                                            <p:cTn id="56" dur="1" fill="hold">
                                              <p:stCondLst>
                                                <p:cond delay="0"/>
                                              </p:stCondLst>
                                            </p:cTn>
                                            <p:tgtEl>
                                              <p:spTgt spid="1394">
                                                <p:txEl>
                                                  <p:pRg st="0" end="0"/>
                                                </p:txEl>
                                              </p:spTgt>
                                            </p:tgtEl>
                                            <p:attrNameLst>
                                              <p:attrName>style.visibility</p:attrName>
                                            </p:attrNameLst>
                                          </p:cBhvr>
                                          <p:to>
                                            <p:strVal val="visible"/>
                                          </p:to>
                                        </p:set>
                                        <p:anim calcmode="lin" valueType="num" p14:bounceEnd="50000">
                                          <p:cBhvr additive="base">
                                            <p:cTn id="57" dur="500" fill="hold"/>
                                            <p:tgtEl>
                                              <p:spTgt spid="1394">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58" dur="500" fill="hold"/>
                                            <p:tgtEl>
                                              <p:spTgt spid="139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 accel="50000" fill="hold" grpId="0" nodeType="clickEffect" p14:presetBounceEnd="50000">
                                      <p:stCondLst>
                                        <p:cond delay="0"/>
                                      </p:stCondLst>
                                      <p:childTnLst>
                                        <p:set>
                                          <p:cBhvr>
                                            <p:cTn id="62" dur="1" fill="hold">
                                              <p:stCondLst>
                                                <p:cond delay="0"/>
                                              </p:stCondLst>
                                            </p:cTn>
                                            <p:tgtEl>
                                              <p:spTgt spid="1387"/>
                                            </p:tgtEl>
                                            <p:attrNameLst>
                                              <p:attrName>style.visibility</p:attrName>
                                            </p:attrNameLst>
                                          </p:cBhvr>
                                          <p:to>
                                            <p:strVal val="visible"/>
                                          </p:to>
                                        </p:set>
                                        <p:anim calcmode="lin" valueType="num" p14:bounceEnd="50000">
                                          <p:cBhvr additive="base">
                                            <p:cTn id="63" dur="500" fill="hold"/>
                                            <p:tgtEl>
                                              <p:spTgt spid="1387"/>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1387"/>
                                            </p:tgtEl>
                                            <p:attrNameLst>
                                              <p:attrName>ppt_y</p:attrName>
                                            </p:attrNameLst>
                                          </p:cBhvr>
                                          <p:tavLst>
                                            <p:tav tm="0">
                                              <p:val>
                                                <p:strVal val="0-#ppt_h/2"/>
                                              </p:val>
                                            </p:tav>
                                            <p:tav tm="100000">
                                              <p:val>
                                                <p:strVal val="#ppt_y"/>
                                              </p:val>
                                            </p:tav>
                                          </p:tavLst>
                                        </p:anim>
                                      </p:childTnLst>
                                    </p:cTn>
                                  </p:par>
                                </p:childTnLst>
                              </p:cTn>
                            </p:par>
                            <p:par>
                              <p:cTn id="65" fill="hold">
                                <p:stCondLst>
                                  <p:cond delay="500"/>
                                </p:stCondLst>
                                <p:childTnLst>
                                  <p:par>
                                    <p:cTn id="66" presetID="2" presetClass="entr" presetSubtype="1" accel="50000" fill="hold" grpId="0" nodeType="afterEffect" p14:presetBounceEnd="50000">
                                      <p:stCondLst>
                                        <p:cond delay="0"/>
                                      </p:stCondLst>
                                      <p:childTnLst>
                                        <p:set>
                                          <p:cBhvr>
                                            <p:cTn id="67" dur="1" fill="hold">
                                              <p:stCondLst>
                                                <p:cond delay="0"/>
                                              </p:stCondLst>
                                            </p:cTn>
                                            <p:tgtEl>
                                              <p:spTgt spid="1399"/>
                                            </p:tgtEl>
                                            <p:attrNameLst>
                                              <p:attrName>style.visibility</p:attrName>
                                            </p:attrNameLst>
                                          </p:cBhvr>
                                          <p:to>
                                            <p:strVal val="visible"/>
                                          </p:to>
                                        </p:set>
                                        <p:anim calcmode="lin" valueType="num" p14:bounceEnd="50000">
                                          <p:cBhvr additive="base">
                                            <p:cTn id="68" dur="500" fill="hold"/>
                                            <p:tgtEl>
                                              <p:spTgt spid="1399"/>
                                            </p:tgtEl>
                                            <p:attrNameLst>
                                              <p:attrName>ppt_x</p:attrName>
                                            </p:attrNameLst>
                                          </p:cBhvr>
                                          <p:tavLst>
                                            <p:tav tm="0">
                                              <p:val>
                                                <p:strVal val="#ppt_x"/>
                                              </p:val>
                                            </p:tav>
                                            <p:tav tm="100000">
                                              <p:val>
                                                <p:strVal val="#ppt_x"/>
                                              </p:val>
                                            </p:tav>
                                          </p:tavLst>
                                        </p:anim>
                                        <p:anim calcmode="lin" valueType="num" p14:bounceEnd="50000">
                                          <p:cBhvr additive="base">
                                            <p:cTn id="69" dur="500" fill="hold"/>
                                            <p:tgtEl>
                                              <p:spTgt spid="1399"/>
                                            </p:tgtEl>
                                            <p:attrNameLst>
                                              <p:attrName>ppt_y</p:attrName>
                                            </p:attrNameLst>
                                          </p:cBhvr>
                                          <p:tavLst>
                                            <p:tav tm="0">
                                              <p:val>
                                                <p:strVal val="0-#ppt_h/2"/>
                                              </p:val>
                                            </p:tav>
                                            <p:tav tm="100000">
                                              <p:val>
                                                <p:strVal val="#ppt_y"/>
                                              </p:val>
                                            </p:tav>
                                          </p:tavLst>
                                        </p:anim>
                                      </p:childTnLst>
                                    </p:cTn>
                                  </p:par>
                                  <p:par>
                                    <p:cTn id="70" presetID="2" presetClass="entr" presetSubtype="1" accel="50000" fill="hold" grpId="0" nodeType="withEffect" p14:presetBounceEnd="50000">
                                      <p:stCondLst>
                                        <p:cond delay="0"/>
                                      </p:stCondLst>
                                      <p:childTnLst>
                                        <p:set>
                                          <p:cBhvr>
                                            <p:cTn id="71" dur="1" fill="hold">
                                              <p:stCondLst>
                                                <p:cond delay="0"/>
                                              </p:stCondLst>
                                            </p:cTn>
                                            <p:tgtEl>
                                              <p:spTgt spid="94"/>
                                            </p:tgtEl>
                                            <p:attrNameLst>
                                              <p:attrName>style.visibility</p:attrName>
                                            </p:attrNameLst>
                                          </p:cBhvr>
                                          <p:to>
                                            <p:strVal val="visible"/>
                                          </p:to>
                                        </p:set>
                                        <p:anim calcmode="lin" valueType="num" p14:bounceEnd="50000">
                                          <p:cBhvr additive="base">
                                            <p:cTn id="72" dur="5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94"/>
                                            </p:tgtEl>
                                            <p:attrNameLst>
                                              <p:attrName>ppt_y</p:attrName>
                                            </p:attrNameLst>
                                          </p:cBhvr>
                                          <p:tavLst>
                                            <p:tav tm="0">
                                              <p:val>
                                                <p:strVal val="0-#ppt_h/2"/>
                                              </p:val>
                                            </p:tav>
                                            <p:tav tm="100000">
                                              <p:val>
                                                <p:strVal val="#ppt_y"/>
                                              </p:val>
                                            </p:tav>
                                          </p:tavLst>
                                        </p:anim>
                                      </p:childTnLst>
                                    </p:cTn>
                                  </p:par>
                                </p:childTnLst>
                              </p:cTn>
                            </p:par>
                            <p:par>
                              <p:cTn id="74" fill="hold">
                                <p:stCondLst>
                                  <p:cond delay="1000"/>
                                </p:stCondLst>
                                <p:childTnLst>
                                  <p:par>
                                    <p:cTn id="75" presetID="2" presetClass="entr" presetSubtype="1" accel="50000" fill="hold" nodeType="afterEffect" p14:presetBounceEnd="50000">
                                      <p:stCondLst>
                                        <p:cond delay="0"/>
                                      </p:stCondLst>
                                      <p:childTnLst>
                                        <p:set>
                                          <p:cBhvr>
                                            <p:cTn id="76" dur="1" fill="hold">
                                              <p:stCondLst>
                                                <p:cond delay="0"/>
                                              </p:stCondLst>
                                            </p:cTn>
                                            <p:tgtEl>
                                              <p:spTgt spid="1026"/>
                                            </p:tgtEl>
                                            <p:attrNameLst>
                                              <p:attrName>style.visibility</p:attrName>
                                            </p:attrNameLst>
                                          </p:cBhvr>
                                          <p:to>
                                            <p:strVal val="visible"/>
                                          </p:to>
                                        </p:set>
                                        <p:anim calcmode="lin" valueType="num" p14:bounceEnd="50000">
                                          <p:cBhvr additive="base">
                                            <p:cTn id="77" dur="500" fill="hold"/>
                                            <p:tgtEl>
                                              <p:spTgt spid="1026"/>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1026"/>
                                            </p:tgtEl>
                                            <p:attrNameLst>
                                              <p:attrName>ppt_y</p:attrName>
                                            </p:attrNameLst>
                                          </p:cBhvr>
                                          <p:tavLst>
                                            <p:tav tm="0">
                                              <p:val>
                                                <p:strVal val="0-#ppt_h/2"/>
                                              </p:val>
                                            </p:tav>
                                            <p:tav tm="100000">
                                              <p:val>
                                                <p:strVal val="#ppt_y"/>
                                              </p:val>
                                            </p:tav>
                                          </p:tavLst>
                                        </p:anim>
                                      </p:childTnLst>
                                    </p:cTn>
                                  </p:par>
                                </p:childTnLst>
                              </p:cTn>
                            </p:par>
                            <p:par>
                              <p:cTn id="79" fill="hold">
                                <p:stCondLst>
                                  <p:cond delay="1500"/>
                                </p:stCondLst>
                                <p:childTnLst>
                                  <p:par>
                                    <p:cTn id="80" presetID="2" presetClass="entr" presetSubtype="1" accel="50000" fill="hold" grpId="0" nodeType="afterEffect" p14:presetBounceEnd="50000">
                                      <p:stCondLst>
                                        <p:cond delay="0"/>
                                      </p:stCondLst>
                                      <p:childTnLst>
                                        <p:set>
                                          <p:cBhvr>
                                            <p:cTn id="81" dur="1" fill="hold">
                                              <p:stCondLst>
                                                <p:cond delay="0"/>
                                              </p:stCondLst>
                                            </p:cTn>
                                            <p:tgtEl>
                                              <p:spTgt spid="1396">
                                                <p:txEl>
                                                  <p:pRg st="0" end="0"/>
                                                </p:txEl>
                                              </p:spTgt>
                                            </p:tgtEl>
                                            <p:attrNameLst>
                                              <p:attrName>style.visibility</p:attrName>
                                            </p:attrNameLst>
                                          </p:cBhvr>
                                          <p:to>
                                            <p:strVal val="visible"/>
                                          </p:to>
                                        </p:set>
                                        <p:anim calcmode="lin" valueType="num" p14:bounceEnd="50000">
                                          <p:cBhvr additive="base">
                                            <p:cTn id="82" dur="500" fill="hold"/>
                                            <p:tgtEl>
                                              <p:spTgt spid="1396">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83" dur="500" fill="hold"/>
                                            <p:tgtEl>
                                              <p:spTgt spid="1396">
                                                <p:txEl>
                                                  <p:pRg st="0" end="0"/>
                                                </p:txEl>
                                              </p:spTgt>
                                            </p:tgtEl>
                                            <p:attrNameLst>
                                              <p:attrName>ppt_y</p:attrName>
                                            </p:attrNameLst>
                                          </p:cBhvr>
                                          <p:tavLst>
                                            <p:tav tm="0">
                                              <p:val>
                                                <p:strVal val="0-#ppt_h/2"/>
                                              </p:val>
                                            </p:tav>
                                            <p:tav tm="100000">
                                              <p:val>
                                                <p:strVal val="#ppt_y"/>
                                              </p:val>
                                            </p:tav>
                                          </p:tavLst>
                                        </p:anim>
                                      </p:childTnLst>
                                    </p:cTn>
                                  </p:par>
                                  <p:par>
                                    <p:cTn id="84" presetID="2" presetClass="entr" presetSubtype="1" accel="50000" fill="hold" grpId="0" nodeType="withEffect" p14:presetBounceEnd="50000">
                                      <p:stCondLst>
                                        <p:cond delay="0"/>
                                      </p:stCondLst>
                                      <p:childTnLst>
                                        <p:set>
                                          <p:cBhvr>
                                            <p:cTn id="85" dur="1" fill="hold">
                                              <p:stCondLst>
                                                <p:cond delay="0"/>
                                              </p:stCondLst>
                                            </p:cTn>
                                            <p:tgtEl>
                                              <p:spTgt spid="1396">
                                                <p:txEl>
                                                  <p:pRg st="1" end="1"/>
                                                </p:txEl>
                                              </p:spTgt>
                                            </p:tgtEl>
                                            <p:attrNameLst>
                                              <p:attrName>style.visibility</p:attrName>
                                            </p:attrNameLst>
                                          </p:cBhvr>
                                          <p:to>
                                            <p:strVal val="visible"/>
                                          </p:to>
                                        </p:set>
                                        <p:anim calcmode="lin" valueType="num" p14:bounceEnd="50000">
                                          <p:cBhvr additive="base">
                                            <p:cTn id="86" dur="500" fill="hold"/>
                                            <p:tgtEl>
                                              <p:spTgt spid="1396">
                                                <p:txEl>
                                                  <p:pRg st="1" end="1"/>
                                                </p:txEl>
                                              </p:spTgt>
                                            </p:tgtEl>
                                            <p:attrNameLst>
                                              <p:attrName>ppt_x</p:attrName>
                                            </p:attrNameLst>
                                          </p:cBhvr>
                                          <p:tavLst>
                                            <p:tav tm="0">
                                              <p:val>
                                                <p:strVal val="#ppt_x"/>
                                              </p:val>
                                            </p:tav>
                                            <p:tav tm="100000">
                                              <p:val>
                                                <p:strVal val="#ppt_x"/>
                                              </p:val>
                                            </p:tav>
                                          </p:tavLst>
                                        </p:anim>
                                        <p:anim calcmode="lin" valueType="num" p14:bounceEnd="50000">
                                          <p:cBhvr additive="base">
                                            <p:cTn id="87" dur="500" fill="hold"/>
                                            <p:tgtEl>
                                              <p:spTgt spid="1396">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7" grpId="0" animBg="1"/>
          <p:bldP spid="1388" grpId="0" animBg="1"/>
          <p:bldP spid="1389" grpId="0" animBg="1"/>
          <p:bldP spid="1390" grpId="0"/>
          <p:bldP spid="1392" grpId="0" build="p"/>
          <p:bldP spid="1394" grpId="0" uiExpand="1" build="p"/>
          <p:bldP spid="1396" grpId="0" uiExpand="1" build="p"/>
          <p:bldP spid="1397" grpId="0"/>
          <p:bldP spid="1398" grpId="0"/>
          <p:bldP spid="1399" grpId="0"/>
          <p:bldP spid="8" grpId="0" animBg="1"/>
          <p:bldP spid="93" grpId="0" animBg="1"/>
          <p:bldP spid="9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withEffect">
                                      <p:stCondLst>
                                        <p:cond delay="0"/>
                                      </p:stCondLst>
                                      <p:childTnLst>
                                        <p:set>
                                          <p:cBhvr>
                                            <p:cTn id="6" dur="1" fill="hold">
                                              <p:stCondLst>
                                                <p:cond delay="0"/>
                                              </p:stCondLst>
                                            </p:cTn>
                                            <p:tgtEl>
                                              <p:spTgt spid="1390"/>
                                            </p:tgtEl>
                                            <p:attrNameLst>
                                              <p:attrName>style.visibility</p:attrName>
                                            </p:attrNameLst>
                                          </p:cBhvr>
                                          <p:to>
                                            <p:strVal val="visible"/>
                                          </p:to>
                                        </p:set>
                                        <p:anim calcmode="lin" valueType="num">
                                          <p:cBhvr additive="base">
                                            <p:cTn id="7" dur="500" fill="hold"/>
                                            <p:tgtEl>
                                              <p:spTgt spid="1390"/>
                                            </p:tgtEl>
                                            <p:attrNameLst>
                                              <p:attrName>ppt_x</p:attrName>
                                            </p:attrNameLst>
                                          </p:cBhvr>
                                          <p:tavLst>
                                            <p:tav tm="0">
                                              <p:val>
                                                <p:strVal val="0-#ppt_w/2"/>
                                              </p:val>
                                            </p:tav>
                                            <p:tav tm="100000">
                                              <p:val>
                                                <p:strVal val="#ppt_x"/>
                                              </p:val>
                                            </p:tav>
                                          </p:tavLst>
                                        </p:anim>
                                        <p:anim calcmode="lin" valueType="num">
                                          <p:cBhvr additive="base">
                                            <p:cTn id="8" dur="500" fill="hold"/>
                                            <p:tgtEl>
                                              <p:spTgt spid="13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grpId="0" nodeType="clickEffect">
                                      <p:stCondLst>
                                        <p:cond delay="0"/>
                                      </p:stCondLst>
                                      <p:childTnLst>
                                        <p:set>
                                          <p:cBhvr>
                                            <p:cTn id="12" dur="1" fill="hold">
                                              <p:stCondLst>
                                                <p:cond delay="0"/>
                                              </p:stCondLst>
                                            </p:cTn>
                                            <p:tgtEl>
                                              <p:spTgt spid="1389"/>
                                            </p:tgtEl>
                                            <p:attrNameLst>
                                              <p:attrName>style.visibility</p:attrName>
                                            </p:attrNameLst>
                                          </p:cBhvr>
                                          <p:to>
                                            <p:strVal val="visible"/>
                                          </p:to>
                                        </p:set>
                                        <p:anim calcmode="lin" valueType="num">
                                          <p:cBhvr additive="base">
                                            <p:cTn id="13" dur="500" fill="hold"/>
                                            <p:tgtEl>
                                              <p:spTgt spid="1389"/>
                                            </p:tgtEl>
                                            <p:attrNameLst>
                                              <p:attrName>ppt_x</p:attrName>
                                            </p:attrNameLst>
                                          </p:cBhvr>
                                          <p:tavLst>
                                            <p:tav tm="0">
                                              <p:val>
                                                <p:strVal val="#ppt_x"/>
                                              </p:val>
                                            </p:tav>
                                            <p:tav tm="100000">
                                              <p:val>
                                                <p:strVal val="#ppt_x"/>
                                              </p:val>
                                            </p:tav>
                                          </p:tavLst>
                                        </p:anim>
                                        <p:anim calcmode="lin" valueType="num">
                                          <p:cBhvr additive="base">
                                            <p:cTn id="14" dur="500" fill="hold"/>
                                            <p:tgtEl>
                                              <p:spTgt spid="1389"/>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accel="50000" fill="hold" grpId="0" nodeType="afterEffect">
                                      <p:stCondLst>
                                        <p:cond delay="0"/>
                                      </p:stCondLst>
                                      <p:childTnLst>
                                        <p:set>
                                          <p:cBhvr>
                                            <p:cTn id="17" dur="1" fill="hold">
                                              <p:stCondLst>
                                                <p:cond delay="0"/>
                                              </p:stCondLst>
                                            </p:cTn>
                                            <p:tgtEl>
                                              <p:spTgt spid="1397"/>
                                            </p:tgtEl>
                                            <p:attrNameLst>
                                              <p:attrName>style.visibility</p:attrName>
                                            </p:attrNameLst>
                                          </p:cBhvr>
                                          <p:to>
                                            <p:strVal val="visible"/>
                                          </p:to>
                                        </p:set>
                                        <p:anim calcmode="lin" valueType="num">
                                          <p:cBhvr additive="base">
                                            <p:cTn id="18" dur="500" fill="hold"/>
                                            <p:tgtEl>
                                              <p:spTgt spid="1397"/>
                                            </p:tgtEl>
                                            <p:attrNameLst>
                                              <p:attrName>ppt_x</p:attrName>
                                            </p:attrNameLst>
                                          </p:cBhvr>
                                          <p:tavLst>
                                            <p:tav tm="0">
                                              <p:val>
                                                <p:strVal val="#ppt_x"/>
                                              </p:val>
                                            </p:tav>
                                            <p:tav tm="100000">
                                              <p:val>
                                                <p:strVal val="#ppt_x"/>
                                              </p:val>
                                            </p:tav>
                                          </p:tavLst>
                                        </p:anim>
                                        <p:anim calcmode="lin" valueType="num">
                                          <p:cBhvr additive="base">
                                            <p:cTn id="19" dur="500" fill="hold"/>
                                            <p:tgtEl>
                                              <p:spTgt spid="1397"/>
                                            </p:tgtEl>
                                            <p:attrNameLst>
                                              <p:attrName>ppt_y</p:attrName>
                                            </p:attrNameLst>
                                          </p:cBhvr>
                                          <p:tavLst>
                                            <p:tav tm="0">
                                              <p:val>
                                                <p:strVal val="0-#ppt_h/2"/>
                                              </p:val>
                                            </p:tav>
                                            <p:tav tm="100000">
                                              <p:val>
                                                <p:strVal val="#ppt_y"/>
                                              </p:val>
                                            </p:tav>
                                          </p:tavLst>
                                        </p:anim>
                                      </p:childTnLst>
                                    </p:cTn>
                                  </p:par>
                                  <p:par>
                                    <p:cTn id="20" presetID="2" presetClass="entr" presetSubtype="1" accel="5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fill="hold" nodeType="afterEffect">
                                      <p:stCondLst>
                                        <p:cond delay="0"/>
                                      </p:stCondLst>
                                      <p:childTnLst>
                                        <p:set>
                                          <p:cBhvr>
                                            <p:cTn id="26" dur="1" fill="hold">
                                              <p:stCondLst>
                                                <p:cond delay="0"/>
                                              </p:stCondLst>
                                            </p:cTn>
                                            <p:tgtEl>
                                              <p:spTgt spid="1028"/>
                                            </p:tgtEl>
                                            <p:attrNameLst>
                                              <p:attrName>style.visibility</p:attrName>
                                            </p:attrNameLst>
                                          </p:cBhvr>
                                          <p:to>
                                            <p:strVal val="visible"/>
                                          </p:to>
                                        </p:set>
                                        <p:anim calcmode="lin" valueType="num">
                                          <p:cBhvr additive="base">
                                            <p:cTn id="27" dur="500" fill="hold"/>
                                            <p:tgtEl>
                                              <p:spTgt spid="1028"/>
                                            </p:tgtEl>
                                            <p:attrNameLst>
                                              <p:attrName>ppt_x</p:attrName>
                                            </p:attrNameLst>
                                          </p:cBhvr>
                                          <p:tavLst>
                                            <p:tav tm="0">
                                              <p:val>
                                                <p:strVal val="#ppt_x"/>
                                              </p:val>
                                            </p:tav>
                                            <p:tav tm="100000">
                                              <p:val>
                                                <p:strVal val="#ppt_x"/>
                                              </p:val>
                                            </p:tav>
                                          </p:tavLst>
                                        </p:anim>
                                        <p:anim calcmode="lin" valueType="num">
                                          <p:cBhvr additive="base">
                                            <p:cTn id="28" dur="500" fill="hold"/>
                                            <p:tgtEl>
                                              <p:spTgt spid="1028"/>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1" accel="50000" fill="hold" grpId="0" nodeType="afterEffect">
                                      <p:stCondLst>
                                        <p:cond delay="0"/>
                                      </p:stCondLst>
                                      <p:childTnLst>
                                        <p:set>
                                          <p:cBhvr>
                                            <p:cTn id="31" dur="1" fill="hold">
                                              <p:stCondLst>
                                                <p:cond delay="0"/>
                                              </p:stCondLst>
                                            </p:cTn>
                                            <p:tgtEl>
                                              <p:spTgt spid="1392">
                                                <p:txEl>
                                                  <p:pRg st="0" end="0"/>
                                                </p:txEl>
                                              </p:spTgt>
                                            </p:tgtEl>
                                            <p:attrNameLst>
                                              <p:attrName>style.visibility</p:attrName>
                                            </p:attrNameLst>
                                          </p:cBhvr>
                                          <p:to>
                                            <p:strVal val="visible"/>
                                          </p:to>
                                        </p:set>
                                        <p:anim calcmode="lin" valueType="num">
                                          <p:cBhvr additive="base">
                                            <p:cTn id="32" dur="500" fill="hold"/>
                                            <p:tgtEl>
                                              <p:spTgt spid="1392">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9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1" accel="50000" fill="hold" grpId="0" nodeType="clickEffect">
                                      <p:stCondLst>
                                        <p:cond delay="0"/>
                                      </p:stCondLst>
                                      <p:childTnLst>
                                        <p:set>
                                          <p:cBhvr>
                                            <p:cTn id="37" dur="1" fill="hold">
                                              <p:stCondLst>
                                                <p:cond delay="0"/>
                                              </p:stCondLst>
                                            </p:cTn>
                                            <p:tgtEl>
                                              <p:spTgt spid="1388"/>
                                            </p:tgtEl>
                                            <p:attrNameLst>
                                              <p:attrName>style.visibility</p:attrName>
                                            </p:attrNameLst>
                                          </p:cBhvr>
                                          <p:to>
                                            <p:strVal val="visible"/>
                                          </p:to>
                                        </p:set>
                                        <p:anim calcmode="lin" valueType="num">
                                          <p:cBhvr additive="base">
                                            <p:cTn id="38" dur="500" fill="hold"/>
                                            <p:tgtEl>
                                              <p:spTgt spid="1388"/>
                                            </p:tgtEl>
                                            <p:attrNameLst>
                                              <p:attrName>ppt_x</p:attrName>
                                            </p:attrNameLst>
                                          </p:cBhvr>
                                          <p:tavLst>
                                            <p:tav tm="0">
                                              <p:val>
                                                <p:strVal val="#ppt_x"/>
                                              </p:val>
                                            </p:tav>
                                            <p:tav tm="100000">
                                              <p:val>
                                                <p:strVal val="#ppt_x"/>
                                              </p:val>
                                            </p:tav>
                                          </p:tavLst>
                                        </p:anim>
                                        <p:anim calcmode="lin" valueType="num">
                                          <p:cBhvr additive="base">
                                            <p:cTn id="39" dur="500" fill="hold"/>
                                            <p:tgtEl>
                                              <p:spTgt spid="1388"/>
                                            </p:tgtEl>
                                            <p:attrNameLst>
                                              <p:attrName>ppt_y</p:attrName>
                                            </p:attrNameLst>
                                          </p:cBhvr>
                                          <p:tavLst>
                                            <p:tav tm="0">
                                              <p:val>
                                                <p:strVal val="0-#ppt_h/2"/>
                                              </p:val>
                                            </p:tav>
                                            <p:tav tm="100000">
                                              <p:val>
                                                <p:strVal val="#ppt_y"/>
                                              </p:val>
                                            </p:tav>
                                          </p:tavLst>
                                        </p:anim>
                                      </p:childTnLst>
                                    </p:cTn>
                                  </p:par>
                                </p:childTnLst>
                              </p:cTn>
                            </p:par>
                            <p:par>
                              <p:cTn id="40" fill="hold">
                                <p:stCondLst>
                                  <p:cond delay="500"/>
                                </p:stCondLst>
                                <p:childTnLst>
                                  <p:par>
                                    <p:cTn id="41" presetID="2" presetClass="entr" presetSubtype="1" accel="50000" fill="hold" grpId="0" nodeType="afterEffect">
                                      <p:stCondLst>
                                        <p:cond delay="0"/>
                                      </p:stCondLst>
                                      <p:childTnLst>
                                        <p:set>
                                          <p:cBhvr>
                                            <p:cTn id="42" dur="1" fill="hold">
                                              <p:stCondLst>
                                                <p:cond delay="0"/>
                                              </p:stCondLst>
                                            </p:cTn>
                                            <p:tgtEl>
                                              <p:spTgt spid="1398"/>
                                            </p:tgtEl>
                                            <p:attrNameLst>
                                              <p:attrName>style.visibility</p:attrName>
                                            </p:attrNameLst>
                                          </p:cBhvr>
                                          <p:to>
                                            <p:strVal val="visible"/>
                                          </p:to>
                                        </p:set>
                                        <p:anim calcmode="lin" valueType="num">
                                          <p:cBhvr additive="base">
                                            <p:cTn id="43" dur="500" fill="hold"/>
                                            <p:tgtEl>
                                              <p:spTgt spid="1398"/>
                                            </p:tgtEl>
                                            <p:attrNameLst>
                                              <p:attrName>ppt_x</p:attrName>
                                            </p:attrNameLst>
                                          </p:cBhvr>
                                          <p:tavLst>
                                            <p:tav tm="0">
                                              <p:val>
                                                <p:strVal val="#ppt_x"/>
                                              </p:val>
                                            </p:tav>
                                            <p:tav tm="100000">
                                              <p:val>
                                                <p:strVal val="#ppt_x"/>
                                              </p:val>
                                            </p:tav>
                                          </p:tavLst>
                                        </p:anim>
                                        <p:anim calcmode="lin" valueType="num">
                                          <p:cBhvr additive="base">
                                            <p:cTn id="44" dur="500" fill="hold"/>
                                            <p:tgtEl>
                                              <p:spTgt spid="1398"/>
                                            </p:tgtEl>
                                            <p:attrNameLst>
                                              <p:attrName>ppt_y</p:attrName>
                                            </p:attrNameLst>
                                          </p:cBhvr>
                                          <p:tavLst>
                                            <p:tav tm="0">
                                              <p:val>
                                                <p:strVal val="0-#ppt_h/2"/>
                                              </p:val>
                                            </p:tav>
                                            <p:tav tm="100000">
                                              <p:val>
                                                <p:strVal val="#ppt_y"/>
                                              </p:val>
                                            </p:tav>
                                          </p:tavLst>
                                        </p:anim>
                                      </p:childTnLst>
                                    </p:cTn>
                                  </p:par>
                                  <p:par>
                                    <p:cTn id="45" presetID="2" presetClass="entr" presetSubtype="1" accel="50000" fill="hold" grpId="0" nodeType="with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ppt_x"/>
                                              </p:val>
                                            </p:tav>
                                            <p:tav tm="100000">
                                              <p:val>
                                                <p:strVal val="#ppt_x"/>
                                              </p:val>
                                            </p:tav>
                                          </p:tavLst>
                                        </p:anim>
                                        <p:anim calcmode="lin" valueType="num">
                                          <p:cBhvr additive="base">
                                            <p:cTn id="48" dur="500" fill="hold"/>
                                            <p:tgtEl>
                                              <p:spTgt spid="93"/>
                                            </p:tgtEl>
                                            <p:attrNameLst>
                                              <p:attrName>ppt_y</p:attrName>
                                            </p:attrNameLst>
                                          </p:cBhvr>
                                          <p:tavLst>
                                            <p:tav tm="0">
                                              <p:val>
                                                <p:strVal val="0-#ppt_h/2"/>
                                              </p:val>
                                            </p:tav>
                                            <p:tav tm="100000">
                                              <p:val>
                                                <p:strVal val="#ppt_y"/>
                                              </p:val>
                                            </p:tav>
                                          </p:tavLst>
                                        </p:anim>
                                      </p:childTnLst>
                                    </p:cTn>
                                  </p:par>
                                </p:childTnLst>
                              </p:cTn>
                            </p:par>
                            <p:par>
                              <p:cTn id="49" fill="hold">
                                <p:stCondLst>
                                  <p:cond delay="1000"/>
                                </p:stCondLst>
                                <p:childTnLst>
                                  <p:par>
                                    <p:cTn id="50" presetID="2" presetClass="entr" presetSubtype="1" accel="50000" fill="hold"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ppt_x"/>
                                              </p:val>
                                            </p:tav>
                                            <p:tav tm="100000">
                                              <p:val>
                                                <p:strVal val="#ppt_x"/>
                                              </p:val>
                                            </p:tav>
                                          </p:tavLst>
                                        </p:anim>
                                        <p:anim calcmode="lin" valueType="num">
                                          <p:cBhvr additive="base">
                                            <p:cTn id="53" dur="500" fill="hold"/>
                                            <p:tgtEl>
                                              <p:spTgt spid="88"/>
                                            </p:tgtEl>
                                            <p:attrNameLst>
                                              <p:attrName>ppt_y</p:attrName>
                                            </p:attrNameLst>
                                          </p:cBhvr>
                                          <p:tavLst>
                                            <p:tav tm="0">
                                              <p:val>
                                                <p:strVal val="0-#ppt_h/2"/>
                                              </p:val>
                                            </p:tav>
                                            <p:tav tm="100000">
                                              <p:val>
                                                <p:strVal val="#ppt_y"/>
                                              </p:val>
                                            </p:tav>
                                          </p:tavLst>
                                        </p:anim>
                                      </p:childTnLst>
                                    </p:cTn>
                                  </p:par>
                                </p:childTnLst>
                              </p:cTn>
                            </p:par>
                            <p:par>
                              <p:cTn id="54" fill="hold">
                                <p:stCondLst>
                                  <p:cond delay="1500"/>
                                </p:stCondLst>
                                <p:childTnLst>
                                  <p:par>
                                    <p:cTn id="55" presetID="2" presetClass="entr" presetSubtype="1" accel="50000" fill="hold" grpId="0" nodeType="afterEffect">
                                      <p:stCondLst>
                                        <p:cond delay="0"/>
                                      </p:stCondLst>
                                      <p:childTnLst>
                                        <p:set>
                                          <p:cBhvr>
                                            <p:cTn id="56" dur="1" fill="hold">
                                              <p:stCondLst>
                                                <p:cond delay="0"/>
                                              </p:stCondLst>
                                            </p:cTn>
                                            <p:tgtEl>
                                              <p:spTgt spid="1394">
                                                <p:txEl>
                                                  <p:pRg st="0" end="0"/>
                                                </p:txEl>
                                              </p:spTgt>
                                            </p:tgtEl>
                                            <p:attrNameLst>
                                              <p:attrName>style.visibility</p:attrName>
                                            </p:attrNameLst>
                                          </p:cBhvr>
                                          <p:to>
                                            <p:strVal val="visible"/>
                                          </p:to>
                                        </p:set>
                                        <p:anim calcmode="lin" valueType="num">
                                          <p:cBhvr additive="base">
                                            <p:cTn id="57" dur="500" fill="hold"/>
                                            <p:tgtEl>
                                              <p:spTgt spid="1394">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9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 accel="50000" fill="hold" grpId="0" nodeType="clickEffect">
                                      <p:stCondLst>
                                        <p:cond delay="0"/>
                                      </p:stCondLst>
                                      <p:childTnLst>
                                        <p:set>
                                          <p:cBhvr>
                                            <p:cTn id="62" dur="1" fill="hold">
                                              <p:stCondLst>
                                                <p:cond delay="0"/>
                                              </p:stCondLst>
                                            </p:cTn>
                                            <p:tgtEl>
                                              <p:spTgt spid="1387"/>
                                            </p:tgtEl>
                                            <p:attrNameLst>
                                              <p:attrName>style.visibility</p:attrName>
                                            </p:attrNameLst>
                                          </p:cBhvr>
                                          <p:to>
                                            <p:strVal val="visible"/>
                                          </p:to>
                                        </p:set>
                                        <p:anim calcmode="lin" valueType="num">
                                          <p:cBhvr additive="base">
                                            <p:cTn id="63" dur="500" fill="hold"/>
                                            <p:tgtEl>
                                              <p:spTgt spid="1387"/>
                                            </p:tgtEl>
                                            <p:attrNameLst>
                                              <p:attrName>ppt_x</p:attrName>
                                            </p:attrNameLst>
                                          </p:cBhvr>
                                          <p:tavLst>
                                            <p:tav tm="0">
                                              <p:val>
                                                <p:strVal val="#ppt_x"/>
                                              </p:val>
                                            </p:tav>
                                            <p:tav tm="100000">
                                              <p:val>
                                                <p:strVal val="#ppt_x"/>
                                              </p:val>
                                            </p:tav>
                                          </p:tavLst>
                                        </p:anim>
                                        <p:anim calcmode="lin" valueType="num">
                                          <p:cBhvr additive="base">
                                            <p:cTn id="64" dur="500" fill="hold"/>
                                            <p:tgtEl>
                                              <p:spTgt spid="1387"/>
                                            </p:tgtEl>
                                            <p:attrNameLst>
                                              <p:attrName>ppt_y</p:attrName>
                                            </p:attrNameLst>
                                          </p:cBhvr>
                                          <p:tavLst>
                                            <p:tav tm="0">
                                              <p:val>
                                                <p:strVal val="0-#ppt_h/2"/>
                                              </p:val>
                                            </p:tav>
                                            <p:tav tm="100000">
                                              <p:val>
                                                <p:strVal val="#ppt_y"/>
                                              </p:val>
                                            </p:tav>
                                          </p:tavLst>
                                        </p:anim>
                                      </p:childTnLst>
                                    </p:cTn>
                                  </p:par>
                                </p:childTnLst>
                              </p:cTn>
                            </p:par>
                            <p:par>
                              <p:cTn id="65" fill="hold">
                                <p:stCondLst>
                                  <p:cond delay="500"/>
                                </p:stCondLst>
                                <p:childTnLst>
                                  <p:par>
                                    <p:cTn id="66" presetID="2" presetClass="entr" presetSubtype="1" accel="50000" fill="hold" grpId="0" nodeType="afterEffect">
                                      <p:stCondLst>
                                        <p:cond delay="0"/>
                                      </p:stCondLst>
                                      <p:childTnLst>
                                        <p:set>
                                          <p:cBhvr>
                                            <p:cTn id="67" dur="1" fill="hold">
                                              <p:stCondLst>
                                                <p:cond delay="0"/>
                                              </p:stCondLst>
                                            </p:cTn>
                                            <p:tgtEl>
                                              <p:spTgt spid="1399"/>
                                            </p:tgtEl>
                                            <p:attrNameLst>
                                              <p:attrName>style.visibility</p:attrName>
                                            </p:attrNameLst>
                                          </p:cBhvr>
                                          <p:to>
                                            <p:strVal val="visible"/>
                                          </p:to>
                                        </p:set>
                                        <p:anim calcmode="lin" valueType="num">
                                          <p:cBhvr additive="base">
                                            <p:cTn id="68" dur="500" fill="hold"/>
                                            <p:tgtEl>
                                              <p:spTgt spid="1399"/>
                                            </p:tgtEl>
                                            <p:attrNameLst>
                                              <p:attrName>ppt_x</p:attrName>
                                            </p:attrNameLst>
                                          </p:cBhvr>
                                          <p:tavLst>
                                            <p:tav tm="0">
                                              <p:val>
                                                <p:strVal val="#ppt_x"/>
                                              </p:val>
                                            </p:tav>
                                            <p:tav tm="100000">
                                              <p:val>
                                                <p:strVal val="#ppt_x"/>
                                              </p:val>
                                            </p:tav>
                                          </p:tavLst>
                                        </p:anim>
                                        <p:anim calcmode="lin" valueType="num">
                                          <p:cBhvr additive="base">
                                            <p:cTn id="69" dur="500" fill="hold"/>
                                            <p:tgtEl>
                                              <p:spTgt spid="1399"/>
                                            </p:tgtEl>
                                            <p:attrNameLst>
                                              <p:attrName>ppt_y</p:attrName>
                                            </p:attrNameLst>
                                          </p:cBhvr>
                                          <p:tavLst>
                                            <p:tav tm="0">
                                              <p:val>
                                                <p:strVal val="0-#ppt_h/2"/>
                                              </p:val>
                                            </p:tav>
                                            <p:tav tm="100000">
                                              <p:val>
                                                <p:strVal val="#ppt_y"/>
                                              </p:val>
                                            </p:tav>
                                          </p:tavLst>
                                        </p:anim>
                                      </p:childTnLst>
                                    </p:cTn>
                                  </p:par>
                                  <p:par>
                                    <p:cTn id="70" presetID="2" presetClass="entr" presetSubtype="1" accel="5000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 calcmode="lin" valueType="num">
                                          <p:cBhvr additive="base">
                                            <p:cTn id="72" dur="500" fill="hold"/>
                                            <p:tgtEl>
                                              <p:spTgt spid="94"/>
                                            </p:tgtEl>
                                            <p:attrNameLst>
                                              <p:attrName>ppt_x</p:attrName>
                                            </p:attrNameLst>
                                          </p:cBhvr>
                                          <p:tavLst>
                                            <p:tav tm="0">
                                              <p:val>
                                                <p:strVal val="#ppt_x"/>
                                              </p:val>
                                            </p:tav>
                                            <p:tav tm="100000">
                                              <p:val>
                                                <p:strVal val="#ppt_x"/>
                                              </p:val>
                                            </p:tav>
                                          </p:tavLst>
                                        </p:anim>
                                        <p:anim calcmode="lin" valueType="num">
                                          <p:cBhvr additive="base">
                                            <p:cTn id="73" dur="500" fill="hold"/>
                                            <p:tgtEl>
                                              <p:spTgt spid="94"/>
                                            </p:tgtEl>
                                            <p:attrNameLst>
                                              <p:attrName>ppt_y</p:attrName>
                                            </p:attrNameLst>
                                          </p:cBhvr>
                                          <p:tavLst>
                                            <p:tav tm="0">
                                              <p:val>
                                                <p:strVal val="0-#ppt_h/2"/>
                                              </p:val>
                                            </p:tav>
                                            <p:tav tm="100000">
                                              <p:val>
                                                <p:strVal val="#ppt_y"/>
                                              </p:val>
                                            </p:tav>
                                          </p:tavLst>
                                        </p:anim>
                                      </p:childTnLst>
                                    </p:cTn>
                                  </p:par>
                                </p:childTnLst>
                              </p:cTn>
                            </p:par>
                            <p:par>
                              <p:cTn id="74" fill="hold">
                                <p:stCondLst>
                                  <p:cond delay="1000"/>
                                </p:stCondLst>
                                <p:childTnLst>
                                  <p:par>
                                    <p:cTn id="75" presetID="2" presetClass="entr" presetSubtype="1" accel="50000" fill="hold" nodeType="afterEffect">
                                      <p:stCondLst>
                                        <p:cond delay="0"/>
                                      </p:stCondLst>
                                      <p:childTnLst>
                                        <p:set>
                                          <p:cBhvr>
                                            <p:cTn id="76" dur="1" fill="hold">
                                              <p:stCondLst>
                                                <p:cond delay="0"/>
                                              </p:stCondLst>
                                            </p:cTn>
                                            <p:tgtEl>
                                              <p:spTgt spid="1026"/>
                                            </p:tgtEl>
                                            <p:attrNameLst>
                                              <p:attrName>style.visibility</p:attrName>
                                            </p:attrNameLst>
                                          </p:cBhvr>
                                          <p:to>
                                            <p:strVal val="visible"/>
                                          </p:to>
                                        </p:set>
                                        <p:anim calcmode="lin" valueType="num">
                                          <p:cBhvr additive="base">
                                            <p:cTn id="77" dur="500" fill="hold"/>
                                            <p:tgtEl>
                                              <p:spTgt spid="1026"/>
                                            </p:tgtEl>
                                            <p:attrNameLst>
                                              <p:attrName>ppt_x</p:attrName>
                                            </p:attrNameLst>
                                          </p:cBhvr>
                                          <p:tavLst>
                                            <p:tav tm="0">
                                              <p:val>
                                                <p:strVal val="#ppt_x"/>
                                              </p:val>
                                            </p:tav>
                                            <p:tav tm="100000">
                                              <p:val>
                                                <p:strVal val="#ppt_x"/>
                                              </p:val>
                                            </p:tav>
                                          </p:tavLst>
                                        </p:anim>
                                        <p:anim calcmode="lin" valueType="num">
                                          <p:cBhvr additive="base">
                                            <p:cTn id="78" dur="500" fill="hold"/>
                                            <p:tgtEl>
                                              <p:spTgt spid="1026"/>
                                            </p:tgtEl>
                                            <p:attrNameLst>
                                              <p:attrName>ppt_y</p:attrName>
                                            </p:attrNameLst>
                                          </p:cBhvr>
                                          <p:tavLst>
                                            <p:tav tm="0">
                                              <p:val>
                                                <p:strVal val="0-#ppt_h/2"/>
                                              </p:val>
                                            </p:tav>
                                            <p:tav tm="100000">
                                              <p:val>
                                                <p:strVal val="#ppt_y"/>
                                              </p:val>
                                            </p:tav>
                                          </p:tavLst>
                                        </p:anim>
                                      </p:childTnLst>
                                    </p:cTn>
                                  </p:par>
                                </p:childTnLst>
                              </p:cTn>
                            </p:par>
                            <p:par>
                              <p:cTn id="79" fill="hold">
                                <p:stCondLst>
                                  <p:cond delay="1500"/>
                                </p:stCondLst>
                                <p:childTnLst>
                                  <p:par>
                                    <p:cTn id="80" presetID="2" presetClass="entr" presetSubtype="1" accel="50000" fill="hold" grpId="0" nodeType="afterEffect">
                                      <p:stCondLst>
                                        <p:cond delay="0"/>
                                      </p:stCondLst>
                                      <p:childTnLst>
                                        <p:set>
                                          <p:cBhvr>
                                            <p:cTn id="81" dur="1" fill="hold">
                                              <p:stCondLst>
                                                <p:cond delay="0"/>
                                              </p:stCondLst>
                                            </p:cTn>
                                            <p:tgtEl>
                                              <p:spTgt spid="1396">
                                                <p:txEl>
                                                  <p:pRg st="0" end="0"/>
                                                </p:txEl>
                                              </p:spTgt>
                                            </p:tgtEl>
                                            <p:attrNameLst>
                                              <p:attrName>style.visibility</p:attrName>
                                            </p:attrNameLst>
                                          </p:cBhvr>
                                          <p:to>
                                            <p:strVal val="visible"/>
                                          </p:to>
                                        </p:set>
                                        <p:anim calcmode="lin" valueType="num">
                                          <p:cBhvr additive="base">
                                            <p:cTn id="82" dur="500" fill="hold"/>
                                            <p:tgtEl>
                                              <p:spTgt spid="1396">
                                                <p:txEl>
                                                  <p:pRg st="0" end="0"/>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1396">
                                                <p:txEl>
                                                  <p:pRg st="0" end="0"/>
                                                </p:txEl>
                                              </p:spTgt>
                                            </p:tgtEl>
                                            <p:attrNameLst>
                                              <p:attrName>ppt_y</p:attrName>
                                            </p:attrNameLst>
                                          </p:cBhvr>
                                          <p:tavLst>
                                            <p:tav tm="0">
                                              <p:val>
                                                <p:strVal val="0-#ppt_h/2"/>
                                              </p:val>
                                            </p:tav>
                                            <p:tav tm="100000">
                                              <p:val>
                                                <p:strVal val="#ppt_y"/>
                                              </p:val>
                                            </p:tav>
                                          </p:tavLst>
                                        </p:anim>
                                      </p:childTnLst>
                                    </p:cTn>
                                  </p:par>
                                  <p:par>
                                    <p:cTn id="84" presetID="2" presetClass="entr" presetSubtype="1" accel="50000" fill="hold" grpId="0" nodeType="withEffect">
                                      <p:stCondLst>
                                        <p:cond delay="0"/>
                                      </p:stCondLst>
                                      <p:childTnLst>
                                        <p:set>
                                          <p:cBhvr>
                                            <p:cTn id="85" dur="1" fill="hold">
                                              <p:stCondLst>
                                                <p:cond delay="0"/>
                                              </p:stCondLst>
                                            </p:cTn>
                                            <p:tgtEl>
                                              <p:spTgt spid="1396">
                                                <p:txEl>
                                                  <p:pRg st="1" end="1"/>
                                                </p:txEl>
                                              </p:spTgt>
                                            </p:tgtEl>
                                            <p:attrNameLst>
                                              <p:attrName>style.visibility</p:attrName>
                                            </p:attrNameLst>
                                          </p:cBhvr>
                                          <p:to>
                                            <p:strVal val="visible"/>
                                          </p:to>
                                        </p:set>
                                        <p:anim calcmode="lin" valueType="num">
                                          <p:cBhvr additive="base">
                                            <p:cTn id="86" dur="500" fill="hold"/>
                                            <p:tgtEl>
                                              <p:spTgt spid="1396">
                                                <p:txEl>
                                                  <p:pRg st="1" end="1"/>
                                                </p:txEl>
                                              </p:spTgt>
                                            </p:tgtEl>
                                            <p:attrNameLst>
                                              <p:attrName>ppt_x</p:attrName>
                                            </p:attrNameLst>
                                          </p:cBhvr>
                                          <p:tavLst>
                                            <p:tav tm="0">
                                              <p:val>
                                                <p:strVal val="#ppt_x"/>
                                              </p:val>
                                            </p:tav>
                                            <p:tav tm="100000">
                                              <p:val>
                                                <p:strVal val="#ppt_x"/>
                                              </p:val>
                                            </p:tav>
                                          </p:tavLst>
                                        </p:anim>
                                        <p:anim calcmode="lin" valueType="num">
                                          <p:cBhvr additive="base">
                                            <p:cTn id="87" dur="500" fill="hold"/>
                                            <p:tgtEl>
                                              <p:spTgt spid="1396">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7" grpId="0" animBg="1"/>
          <p:bldP spid="1388" grpId="0" animBg="1"/>
          <p:bldP spid="1389" grpId="0" animBg="1"/>
          <p:bldP spid="1390" grpId="0"/>
          <p:bldP spid="1392" grpId="0" build="p"/>
          <p:bldP spid="1394" grpId="0" uiExpand="1" build="p"/>
          <p:bldP spid="1396" grpId="0" uiExpand="1" build="p"/>
          <p:bldP spid="1397" grpId="0"/>
          <p:bldP spid="1398" grpId="0"/>
          <p:bldP spid="1399" grpId="0"/>
          <p:bldP spid="8" grpId="0" animBg="1"/>
          <p:bldP spid="93" grpId="0" animBg="1"/>
          <p:bldP spid="9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A415C4-A8B0-8816-4C7F-79D64B678920}"/>
              </a:ext>
            </a:extLst>
          </p:cNvPr>
          <p:cNvPicPr>
            <a:picLocks noChangeAspect="1"/>
          </p:cNvPicPr>
          <p:nvPr/>
        </p:nvPicPr>
        <p:blipFill rotWithShape="1">
          <a:blip r:embed="rId2"/>
          <a:srcRect t="5617" b="3384"/>
          <a:stretch/>
        </p:blipFill>
        <p:spPr>
          <a:xfrm>
            <a:off x="79130" y="624254"/>
            <a:ext cx="9144000" cy="4018084"/>
          </a:xfrm>
          <a:prstGeom prst="roundRect">
            <a:avLst>
              <a:gd name="adj" fmla="val 12057"/>
            </a:avLst>
          </a:prstGeom>
        </p:spPr>
      </p:pic>
    </p:spTree>
    <p:extLst>
      <p:ext uri="{BB962C8B-B14F-4D97-AF65-F5344CB8AC3E}">
        <p14:creationId xmlns:p14="http://schemas.microsoft.com/office/powerpoint/2010/main" val="21879882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5000"/>
            <a:lum/>
          </a:blip>
          <a:srcRect/>
          <a:stretch>
            <a:fillRect/>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58F962-8FAA-5C41-912E-D5ED7D69F447}"/>
              </a:ext>
            </a:extLst>
          </p:cNvPr>
          <p:cNvPicPr>
            <a:picLocks noChangeAspect="1"/>
          </p:cNvPicPr>
          <p:nvPr/>
        </p:nvPicPr>
        <p:blipFill rotWithShape="1">
          <a:blip r:embed="rId4"/>
          <a:srcRect t="11923" r="50667"/>
          <a:stretch/>
        </p:blipFill>
        <p:spPr>
          <a:xfrm flipH="1">
            <a:off x="0" y="2870359"/>
            <a:ext cx="871003" cy="1393074"/>
          </a:xfrm>
          <a:prstGeom prst="rect">
            <a:avLst/>
          </a:prstGeom>
        </p:spPr>
      </p:pic>
      <p:sp>
        <p:nvSpPr>
          <p:cNvPr id="10" name="Freeform 10">
            <a:extLst>
              <a:ext uri="{FF2B5EF4-FFF2-40B4-BE49-F238E27FC236}">
                <a16:creationId xmlns:a16="http://schemas.microsoft.com/office/drawing/2014/main" id="{A9FA2D44-2DEA-C644-8560-7DDABC33F1F5}"/>
              </a:ext>
            </a:extLst>
          </p:cNvPr>
          <p:cNvSpPr>
            <a:spLocks/>
          </p:cNvSpPr>
          <p:nvPr/>
        </p:nvSpPr>
        <p:spPr bwMode="auto">
          <a:xfrm rot="19352116">
            <a:off x="3961264" y="2931441"/>
            <a:ext cx="440903" cy="707923"/>
          </a:xfrm>
          <a:custGeom>
            <a:avLst/>
            <a:gdLst>
              <a:gd name="T0" fmla="*/ 0 w 178"/>
              <a:gd name="T1" fmla="*/ 2147483647 h 282"/>
              <a:gd name="T2" fmla="*/ 2147483647 w 178"/>
              <a:gd name="T3" fmla="*/ 0 h 282"/>
              <a:gd name="T4" fmla="*/ 2147483647 w 178"/>
              <a:gd name="T5" fmla="*/ 2147483647 h 282"/>
              <a:gd name="T6" fmla="*/ 2147483647 w 178"/>
              <a:gd name="T7" fmla="*/ 2147483647 h 282"/>
              <a:gd name="T8" fmla="*/ 2147483647 w 178"/>
              <a:gd name="T9" fmla="*/ 2147483647 h 282"/>
              <a:gd name="T10" fmla="*/ 2147483647 w 178"/>
              <a:gd name="T11" fmla="*/ 2147483647 h 282"/>
              <a:gd name="T12" fmla="*/ 2147483647 w 178"/>
              <a:gd name="T13" fmla="*/ 2147483647 h 282"/>
              <a:gd name="T14" fmla="*/ 2147483647 w 178"/>
              <a:gd name="T15" fmla="*/ 2147483647 h 282"/>
              <a:gd name="T16" fmla="*/ 2147483647 w 178"/>
              <a:gd name="T17" fmla="*/ 2147483647 h 282"/>
              <a:gd name="T18" fmla="*/ 2147483647 w 178"/>
              <a:gd name="T19" fmla="*/ 2147483647 h 282"/>
              <a:gd name="T20" fmla="*/ 2147483647 w 178"/>
              <a:gd name="T21" fmla="*/ 2147483647 h 282"/>
              <a:gd name="T22" fmla="*/ 2147483647 w 178"/>
              <a:gd name="T23" fmla="*/ 2147483647 h 282"/>
              <a:gd name="T24" fmla="*/ 2147483647 w 178"/>
              <a:gd name="T25" fmla="*/ 2147483647 h 282"/>
              <a:gd name="T26" fmla="*/ 2147483647 w 178"/>
              <a:gd name="T27" fmla="*/ 2147483647 h 282"/>
              <a:gd name="T28" fmla="*/ 2147483647 w 178"/>
              <a:gd name="T29" fmla="*/ 2147483647 h 282"/>
              <a:gd name="T30" fmla="*/ 2147483647 w 178"/>
              <a:gd name="T31" fmla="*/ 2147483647 h 282"/>
              <a:gd name="T32" fmla="*/ 2147483647 w 178"/>
              <a:gd name="T33" fmla="*/ 2147483647 h 282"/>
              <a:gd name="T34" fmla="*/ 2147483647 w 178"/>
              <a:gd name="T35" fmla="*/ 2147483647 h 282"/>
              <a:gd name="T36" fmla="*/ 2147483647 w 178"/>
              <a:gd name="T37" fmla="*/ 2147483647 h 282"/>
              <a:gd name="T38" fmla="*/ 2147483647 w 178"/>
              <a:gd name="T39" fmla="*/ 2147483647 h 282"/>
              <a:gd name="T40" fmla="*/ 2147483647 w 178"/>
              <a:gd name="T41" fmla="*/ 2147483647 h 282"/>
              <a:gd name="T42" fmla="*/ 2147483647 w 178"/>
              <a:gd name="T43" fmla="*/ 2147483647 h 282"/>
              <a:gd name="T44" fmla="*/ 2147483647 w 178"/>
              <a:gd name="T45" fmla="*/ 2147483647 h 282"/>
              <a:gd name="T46" fmla="*/ 2147483647 w 178"/>
              <a:gd name="T47" fmla="*/ 2147483647 h 282"/>
              <a:gd name="T48" fmla="*/ 0 w 178"/>
              <a:gd name="T49" fmla="*/ 2147483647 h 2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8"/>
              <a:gd name="T76" fmla="*/ 0 h 282"/>
              <a:gd name="T77" fmla="*/ 178 w 178"/>
              <a:gd name="T78" fmla="*/ 282 h 2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8" h="282">
                <a:moveTo>
                  <a:pt x="0" y="27"/>
                </a:moveTo>
                <a:lnTo>
                  <a:pt x="16" y="0"/>
                </a:lnTo>
                <a:lnTo>
                  <a:pt x="49" y="9"/>
                </a:lnTo>
                <a:lnTo>
                  <a:pt x="73" y="36"/>
                </a:lnTo>
                <a:lnTo>
                  <a:pt x="89" y="63"/>
                </a:lnTo>
                <a:lnTo>
                  <a:pt x="105" y="100"/>
                </a:lnTo>
                <a:lnTo>
                  <a:pt x="146" y="100"/>
                </a:lnTo>
                <a:lnTo>
                  <a:pt x="146" y="72"/>
                </a:lnTo>
                <a:lnTo>
                  <a:pt x="178" y="127"/>
                </a:lnTo>
                <a:lnTo>
                  <a:pt x="146" y="173"/>
                </a:lnTo>
                <a:lnTo>
                  <a:pt x="146" y="145"/>
                </a:lnTo>
                <a:lnTo>
                  <a:pt x="113" y="145"/>
                </a:lnTo>
                <a:lnTo>
                  <a:pt x="113" y="182"/>
                </a:lnTo>
                <a:lnTo>
                  <a:pt x="105" y="218"/>
                </a:lnTo>
                <a:lnTo>
                  <a:pt x="89" y="255"/>
                </a:lnTo>
                <a:lnTo>
                  <a:pt x="73" y="282"/>
                </a:lnTo>
                <a:lnTo>
                  <a:pt x="32" y="264"/>
                </a:lnTo>
                <a:lnTo>
                  <a:pt x="57" y="228"/>
                </a:lnTo>
                <a:lnTo>
                  <a:pt x="65" y="191"/>
                </a:lnTo>
                <a:lnTo>
                  <a:pt x="73" y="164"/>
                </a:lnTo>
                <a:lnTo>
                  <a:pt x="73" y="127"/>
                </a:lnTo>
                <a:lnTo>
                  <a:pt x="65" y="100"/>
                </a:lnTo>
                <a:lnTo>
                  <a:pt x="49" y="72"/>
                </a:lnTo>
                <a:lnTo>
                  <a:pt x="24" y="45"/>
                </a:lnTo>
                <a:lnTo>
                  <a:pt x="0" y="2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1" name="Freeform 10">
            <a:extLst>
              <a:ext uri="{FF2B5EF4-FFF2-40B4-BE49-F238E27FC236}">
                <a16:creationId xmlns:a16="http://schemas.microsoft.com/office/drawing/2014/main" id="{89E3BC5E-4035-6A48-B37A-28C007C5E1CC}"/>
              </a:ext>
            </a:extLst>
          </p:cNvPr>
          <p:cNvSpPr>
            <a:spLocks/>
          </p:cNvSpPr>
          <p:nvPr/>
        </p:nvSpPr>
        <p:spPr bwMode="auto">
          <a:xfrm rot="19352116">
            <a:off x="5305857" y="3346484"/>
            <a:ext cx="440903" cy="707923"/>
          </a:xfrm>
          <a:custGeom>
            <a:avLst/>
            <a:gdLst>
              <a:gd name="T0" fmla="*/ 0 w 178"/>
              <a:gd name="T1" fmla="*/ 2147483647 h 282"/>
              <a:gd name="T2" fmla="*/ 2147483647 w 178"/>
              <a:gd name="T3" fmla="*/ 0 h 282"/>
              <a:gd name="T4" fmla="*/ 2147483647 w 178"/>
              <a:gd name="T5" fmla="*/ 2147483647 h 282"/>
              <a:gd name="T6" fmla="*/ 2147483647 w 178"/>
              <a:gd name="T7" fmla="*/ 2147483647 h 282"/>
              <a:gd name="T8" fmla="*/ 2147483647 w 178"/>
              <a:gd name="T9" fmla="*/ 2147483647 h 282"/>
              <a:gd name="T10" fmla="*/ 2147483647 w 178"/>
              <a:gd name="T11" fmla="*/ 2147483647 h 282"/>
              <a:gd name="T12" fmla="*/ 2147483647 w 178"/>
              <a:gd name="T13" fmla="*/ 2147483647 h 282"/>
              <a:gd name="T14" fmla="*/ 2147483647 w 178"/>
              <a:gd name="T15" fmla="*/ 2147483647 h 282"/>
              <a:gd name="T16" fmla="*/ 2147483647 w 178"/>
              <a:gd name="T17" fmla="*/ 2147483647 h 282"/>
              <a:gd name="T18" fmla="*/ 2147483647 w 178"/>
              <a:gd name="T19" fmla="*/ 2147483647 h 282"/>
              <a:gd name="T20" fmla="*/ 2147483647 w 178"/>
              <a:gd name="T21" fmla="*/ 2147483647 h 282"/>
              <a:gd name="T22" fmla="*/ 2147483647 w 178"/>
              <a:gd name="T23" fmla="*/ 2147483647 h 282"/>
              <a:gd name="T24" fmla="*/ 2147483647 w 178"/>
              <a:gd name="T25" fmla="*/ 2147483647 h 282"/>
              <a:gd name="T26" fmla="*/ 2147483647 w 178"/>
              <a:gd name="T27" fmla="*/ 2147483647 h 282"/>
              <a:gd name="T28" fmla="*/ 2147483647 w 178"/>
              <a:gd name="T29" fmla="*/ 2147483647 h 282"/>
              <a:gd name="T30" fmla="*/ 2147483647 w 178"/>
              <a:gd name="T31" fmla="*/ 2147483647 h 282"/>
              <a:gd name="T32" fmla="*/ 2147483647 w 178"/>
              <a:gd name="T33" fmla="*/ 2147483647 h 282"/>
              <a:gd name="T34" fmla="*/ 2147483647 w 178"/>
              <a:gd name="T35" fmla="*/ 2147483647 h 282"/>
              <a:gd name="T36" fmla="*/ 2147483647 w 178"/>
              <a:gd name="T37" fmla="*/ 2147483647 h 282"/>
              <a:gd name="T38" fmla="*/ 2147483647 w 178"/>
              <a:gd name="T39" fmla="*/ 2147483647 h 282"/>
              <a:gd name="T40" fmla="*/ 2147483647 w 178"/>
              <a:gd name="T41" fmla="*/ 2147483647 h 282"/>
              <a:gd name="T42" fmla="*/ 2147483647 w 178"/>
              <a:gd name="T43" fmla="*/ 2147483647 h 282"/>
              <a:gd name="T44" fmla="*/ 2147483647 w 178"/>
              <a:gd name="T45" fmla="*/ 2147483647 h 282"/>
              <a:gd name="T46" fmla="*/ 2147483647 w 178"/>
              <a:gd name="T47" fmla="*/ 2147483647 h 282"/>
              <a:gd name="T48" fmla="*/ 0 w 178"/>
              <a:gd name="T49" fmla="*/ 2147483647 h 2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8"/>
              <a:gd name="T76" fmla="*/ 0 h 282"/>
              <a:gd name="T77" fmla="*/ 178 w 178"/>
              <a:gd name="T78" fmla="*/ 282 h 2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8" h="282">
                <a:moveTo>
                  <a:pt x="0" y="27"/>
                </a:moveTo>
                <a:lnTo>
                  <a:pt x="16" y="0"/>
                </a:lnTo>
                <a:lnTo>
                  <a:pt x="49" y="9"/>
                </a:lnTo>
                <a:lnTo>
                  <a:pt x="73" y="36"/>
                </a:lnTo>
                <a:lnTo>
                  <a:pt x="89" y="63"/>
                </a:lnTo>
                <a:lnTo>
                  <a:pt x="105" y="100"/>
                </a:lnTo>
                <a:lnTo>
                  <a:pt x="146" y="100"/>
                </a:lnTo>
                <a:lnTo>
                  <a:pt x="146" y="72"/>
                </a:lnTo>
                <a:lnTo>
                  <a:pt x="178" y="127"/>
                </a:lnTo>
                <a:lnTo>
                  <a:pt x="146" y="173"/>
                </a:lnTo>
                <a:lnTo>
                  <a:pt x="146" y="145"/>
                </a:lnTo>
                <a:lnTo>
                  <a:pt x="113" y="145"/>
                </a:lnTo>
                <a:lnTo>
                  <a:pt x="113" y="182"/>
                </a:lnTo>
                <a:lnTo>
                  <a:pt x="105" y="218"/>
                </a:lnTo>
                <a:lnTo>
                  <a:pt x="89" y="255"/>
                </a:lnTo>
                <a:lnTo>
                  <a:pt x="73" y="282"/>
                </a:lnTo>
                <a:lnTo>
                  <a:pt x="32" y="264"/>
                </a:lnTo>
                <a:lnTo>
                  <a:pt x="57" y="228"/>
                </a:lnTo>
                <a:lnTo>
                  <a:pt x="65" y="191"/>
                </a:lnTo>
                <a:lnTo>
                  <a:pt x="73" y="164"/>
                </a:lnTo>
                <a:lnTo>
                  <a:pt x="73" y="127"/>
                </a:lnTo>
                <a:lnTo>
                  <a:pt x="65" y="100"/>
                </a:lnTo>
                <a:lnTo>
                  <a:pt x="49" y="72"/>
                </a:lnTo>
                <a:lnTo>
                  <a:pt x="24" y="45"/>
                </a:lnTo>
                <a:lnTo>
                  <a:pt x="0" y="2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dirty="0"/>
              <a:t>        </a:t>
            </a:r>
          </a:p>
        </p:txBody>
      </p:sp>
      <p:grpSp>
        <p:nvGrpSpPr>
          <p:cNvPr id="22" name="Group 11">
            <a:extLst>
              <a:ext uri="{FF2B5EF4-FFF2-40B4-BE49-F238E27FC236}">
                <a16:creationId xmlns:a16="http://schemas.microsoft.com/office/drawing/2014/main" id="{F01A43D5-F3EC-A045-804F-3D9CF0A1950F}"/>
              </a:ext>
            </a:extLst>
          </p:cNvPr>
          <p:cNvGrpSpPr>
            <a:grpSpLocks/>
          </p:cNvGrpSpPr>
          <p:nvPr/>
        </p:nvGrpSpPr>
        <p:grpSpPr bwMode="auto">
          <a:xfrm rot="1809017">
            <a:off x="1752558" y="3472049"/>
            <a:ext cx="2095335" cy="621506"/>
            <a:chOff x="2496" y="3368"/>
            <a:chExt cx="672" cy="232"/>
          </a:xfrm>
          <a:solidFill>
            <a:srgbClr val="FF0000"/>
          </a:solidFill>
        </p:grpSpPr>
        <p:sp>
          <p:nvSpPr>
            <p:cNvPr id="23" name="AutoShape 12">
              <a:extLst>
                <a:ext uri="{FF2B5EF4-FFF2-40B4-BE49-F238E27FC236}">
                  <a16:creationId xmlns:a16="http://schemas.microsoft.com/office/drawing/2014/main" id="{C18C6150-019E-844C-A83D-11556D8FB63F}"/>
                </a:ext>
              </a:extLst>
            </p:cNvPr>
            <p:cNvSpPr>
              <a:spLocks noChangeArrowheads="1"/>
            </p:cNvSpPr>
            <p:nvPr/>
          </p:nvSpPr>
          <p:spPr bwMode="auto">
            <a:xfrm rot="5400000">
              <a:off x="2736" y="3168"/>
              <a:ext cx="192" cy="672"/>
            </a:xfrm>
            <a:prstGeom prst="moon">
              <a:avLst>
                <a:gd name="adj" fmla="val 33333"/>
              </a:avLst>
            </a:prstGeom>
            <a:grpFill/>
            <a:ln w="9525">
              <a:solidFill>
                <a:srgbClr val="FF0000"/>
              </a:solidFill>
              <a:miter lim="800000"/>
              <a:headEnd/>
              <a:tailEnd/>
            </a:ln>
          </p:spPr>
          <p:txBody>
            <a:bodyPr wrap="none" anchor="ctr"/>
            <a:lstStyle/>
            <a:p>
              <a:endParaRPr lang="en-US"/>
            </a:p>
          </p:txBody>
        </p:sp>
        <p:sp>
          <p:nvSpPr>
            <p:cNvPr id="24" name="AutoShape 13">
              <a:extLst>
                <a:ext uri="{FF2B5EF4-FFF2-40B4-BE49-F238E27FC236}">
                  <a16:creationId xmlns:a16="http://schemas.microsoft.com/office/drawing/2014/main" id="{2354EDF2-711B-5A4E-86CA-F53955EAF52F}"/>
                </a:ext>
              </a:extLst>
            </p:cNvPr>
            <p:cNvSpPr>
              <a:spLocks noChangeArrowheads="1"/>
            </p:cNvSpPr>
            <p:nvPr/>
          </p:nvSpPr>
          <p:spPr bwMode="auto">
            <a:xfrm rot="567740">
              <a:off x="2878" y="3368"/>
              <a:ext cx="144" cy="71"/>
            </a:xfrm>
            <a:prstGeom prst="upArrow">
              <a:avLst>
                <a:gd name="adj1" fmla="val 50000"/>
                <a:gd name="adj2" fmla="val 37500"/>
              </a:avLst>
            </a:prstGeom>
            <a:grpFill/>
            <a:ln w="9525">
              <a:solidFill>
                <a:srgbClr val="FF0000"/>
              </a:solidFill>
              <a:miter lim="800000"/>
              <a:headEnd/>
              <a:tailEnd/>
            </a:ln>
          </p:spPr>
          <p:txBody>
            <a:bodyPr wrap="none" anchor="ctr"/>
            <a:lstStyle/>
            <a:p>
              <a:endParaRPr lang="en-US"/>
            </a:p>
          </p:txBody>
        </p:sp>
        <p:sp>
          <p:nvSpPr>
            <p:cNvPr id="25" name="AutoShape 14">
              <a:extLst>
                <a:ext uri="{FF2B5EF4-FFF2-40B4-BE49-F238E27FC236}">
                  <a16:creationId xmlns:a16="http://schemas.microsoft.com/office/drawing/2014/main" id="{080E58DD-988F-394C-9064-FCE34FD70052}"/>
                </a:ext>
              </a:extLst>
            </p:cNvPr>
            <p:cNvSpPr>
              <a:spLocks noChangeArrowheads="1"/>
            </p:cNvSpPr>
            <p:nvPr/>
          </p:nvSpPr>
          <p:spPr bwMode="auto">
            <a:xfrm rot="21032260" flipH="1">
              <a:off x="2639" y="3372"/>
              <a:ext cx="144" cy="96"/>
            </a:xfrm>
            <a:prstGeom prst="upArrow">
              <a:avLst>
                <a:gd name="adj1" fmla="val 50000"/>
                <a:gd name="adj2" fmla="val 37500"/>
              </a:avLst>
            </a:prstGeom>
            <a:grpFill/>
            <a:ln w="9525">
              <a:solidFill>
                <a:srgbClr val="FF0000"/>
              </a:solidFill>
              <a:miter lim="800000"/>
              <a:headEnd/>
              <a:tailEnd/>
            </a:ln>
          </p:spPr>
          <p:txBody>
            <a:bodyPr wrap="none" anchor="ctr"/>
            <a:lstStyle/>
            <a:p>
              <a:endParaRPr lang="en-US"/>
            </a:p>
          </p:txBody>
        </p:sp>
      </p:grpSp>
      <p:sp>
        <p:nvSpPr>
          <p:cNvPr id="26" name="Freeform 25">
            <a:extLst>
              <a:ext uri="{FF2B5EF4-FFF2-40B4-BE49-F238E27FC236}">
                <a16:creationId xmlns:a16="http://schemas.microsoft.com/office/drawing/2014/main" id="{25CF68CB-DBFA-A24F-9BDF-4473990EA961}"/>
              </a:ext>
            </a:extLst>
          </p:cNvPr>
          <p:cNvSpPr>
            <a:spLocks/>
          </p:cNvSpPr>
          <p:nvPr/>
        </p:nvSpPr>
        <p:spPr bwMode="auto">
          <a:xfrm>
            <a:off x="5337479" y="4439555"/>
            <a:ext cx="440903" cy="707923"/>
          </a:xfrm>
          <a:custGeom>
            <a:avLst/>
            <a:gdLst>
              <a:gd name="T0" fmla="*/ 0 w 178"/>
              <a:gd name="T1" fmla="*/ 2147483647 h 282"/>
              <a:gd name="T2" fmla="*/ 2147483647 w 178"/>
              <a:gd name="T3" fmla="*/ 0 h 282"/>
              <a:gd name="T4" fmla="*/ 2147483647 w 178"/>
              <a:gd name="T5" fmla="*/ 2147483647 h 282"/>
              <a:gd name="T6" fmla="*/ 2147483647 w 178"/>
              <a:gd name="T7" fmla="*/ 2147483647 h 282"/>
              <a:gd name="T8" fmla="*/ 2147483647 w 178"/>
              <a:gd name="T9" fmla="*/ 2147483647 h 282"/>
              <a:gd name="T10" fmla="*/ 2147483647 w 178"/>
              <a:gd name="T11" fmla="*/ 2147483647 h 282"/>
              <a:gd name="T12" fmla="*/ 2147483647 w 178"/>
              <a:gd name="T13" fmla="*/ 2147483647 h 282"/>
              <a:gd name="T14" fmla="*/ 2147483647 w 178"/>
              <a:gd name="T15" fmla="*/ 2147483647 h 282"/>
              <a:gd name="T16" fmla="*/ 2147483647 w 178"/>
              <a:gd name="T17" fmla="*/ 2147483647 h 282"/>
              <a:gd name="T18" fmla="*/ 2147483647 w 178"/>
              <a:gd name="T19" fmla="*/ 2147483647 h 282"/>
              <a:gd name="T20" fmla="*/ 2147483647 w 178"/>
              <a:gd name="T21" fmla="*/ 2147483647 h 282"/>
              <a:gd name="T22" fmla="*/ 2147483647 w 178"/>
              <a:gd name="T23" fmla="*/ 2147483647 h 282"/>
              <a:gd name="T24" fmla="*/ 2147483647 w 178"/>
              <a:gd name="T25" fmla="*/ 2147483647 h 282"/>
              <a:gd name="T26" fmla="*/ 2147483647 w 178"/>
              <a:gd name="T27" fmla="*/ 2147483647 h 282"/>
              <a:gd name="T28" fmla="*/ 2147483647 w 178"/>
              <a:gd name="T29" fmla="*/ 2147483647 h 282"/>
              <a:gd name="T30" fmla="*/ 2147483647 w 178"/>
              <a:gd name="T31" fmla="*/ 2147483647 h 282"/>
              <a:gd name="T32" fmla="*/ 2147483647 w 178"/>
              <a:gd name="T33" fmla="*/ 2147483647 h 282"/>
              <a:gd name="T34" fmla="*/ 2147483647 w 178"/>
              <a:gd name="T35" fmla="*/ 2147483647 h 282"/>
              <a:gd name="T36" fmla="*/ 2147483647 w 178"/>
              <a:gd name="T37" fmla="*/ 2147483647 h 282"/>
              <a:gd name="T38" fmla="*/ 2147483647 w 178"/>
              <a:gd name="T39" fmla="*/ 2147483647 h 282"/>
              <a:gd name="T40" fmla="*/ 2147483647 w 178"/>
              <a:gd name="T41" fmla="*/ 2147483647 h 282"/>
              <a:gd name="T42" fmla="*/ 2147483647 w 178"/>
              <a:gd name="T43" fmla="*/ 2147483647 h 282"/>
              <a:gd name="T44" fmla="*/ 2147483647 w 178"/>
              <a:gd name="T45" fmla="*/ 2147483647 h 282"/>
              <a:gd name="T46" fmla="*/ 2147483647 w 178"/>
              <a:gd name="T47" fmla="*/ 2147483647 h 282"/>
              <a:gd name="T48" fmla="*/ 0 w 178"/>
              <a:gd name="T49" fmla="*/ 2147483647 h 2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8"/>
              <a:gd name="T76" fmla="*/ 0 h 282"/>
              <a:gd name="T77" fmla="*/ 178 w 178"/>
              <a:gd name="T78" fmla="*/ 282 h 2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8" h="282">
                <a:moveTo>
                  <a:pt x="0" y="27"/>
                </a:moveTo>
                <a:lnTo>
                  <a:pt x="16" y="0"/>
                </a:lnTo>
                <a:lnTo>
                  <a:pt x="49" y="9"/>
                </a:lnTo>
                <a:lnTo>
                  <a:pt x="73" y="36"/>
                </a:lnTo>
                <a:lnTo>
                  <a:pt x="89" y="63"/>
                </a:lnTo>
                <a:lnTo>
                  <a:pt x="105" y="100"/>
                </a:lnTo>
                <a:lnTo>
                  <a:pt x="146" y="100"/>
                </a:lnTo>
                <a:lnTo>
                  <a:pt x="146" y="72"/>
                </a:lnTo>
                <a:lnTo>
                  <a:pt x="178" y="127"/>
                </a:lnTo>
                <a:lnTo>
                  <a:pt x="146" y="173"/>
                </a:lnTo>
                <a:lnTo>
                  <a:pt x="146" y="145"/>
                </a:lnTo>
                <a:lnTo>
                  <a:pt x="113" y="145"/>
                </a:lnTo>
                <a:lnTo>
                  <a:pt x="113" y="182"/>
                </a:lnTo>
                <a:lnTo>
                  <a:pt x="105" y="218"/>
                </a:lnTo>
                <a:lnTo>
                  <a:pt x="89" y="255"/>
                </a:lnTo>
                <a:lnTo>
                  <a:pt x="73" y="282"/>
                </a:lnTo>
                <a:lnTo>
                  <a:pt x="32" y="264"/>
                </a:lnTo>
                <a:lnTo>
                  <a:pt x="57" y="228"/>
                </a:lnTo>
                <a:lnTo>
                  <a:pt x="65" y="191"/>
                </a:lnTo>
                <a:lnTo>
                  <a:pt x="73" y="164"/>
                </a:lnTo>
                <a:lnTo>
                  <a:pt x="73" y="127"/>
                </a:lnTo>
                <a:lnTo>
                  <a:pt x="65" y="100"/>
                </a:lnTo>
                <a:lnTo>
                  <a:pt x="49" y="72"/>
                </a:lnTo>
                <a:lnTo>
                  <a:pt x="24" y="45"/>
                </a:lnTo>
                <a:lnTo>
                  <a:pt x="0" y="2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dirty="0"/>
              <a:t>        </a:t>
            </a:r>
          </a:p>
        </p:txBody>
      </p:sp>
      <p:sp>
        <p:nvSpPr>
          <p:cNvPr id="27" name="Text Box 15">
            <a:extLst>
              <a:ext uri="{FF2B5EF4-FFF2-40B4-BE49-F238E27FC236}">
                <a16:creationId xmlns:a16="http://schemas.microsoft.com/office/drawing/2014/main" id="{DB952615-6BE4-F847-9064-4275C529886D}"/>
              </a:ext>
            </a:extLst>
          </p:cNvPr>
          <p:cNvSpPr txBox="1">
            <a:spLocks noChangeArrowheads="1"/>
          </p:cNvSpPr>
          <p:nvPr/>
        </p:nvSpPr>
        <p:spPr bwMode="auto">
          <a:xfrm>
            <a:off x="4565253" y="4620280"/>
            <a:ext cx="891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hangingPunct="1"/>
            <a:r>
              <a:rPr lang="en-US" b="1" dirty="0" err="1">
                <a:solidFill>
                  <a:srgbClr val="0070C0"/>
                </a:solidFill>
                <a:latin typeface="Times New Roman" panose="02020603050405020304" pitchFamily="18" charset="0"/>
                <a:cs typeface="Times New Roman" panose="02020603050405020304" pitchFamily="18" charset="0"/>
              </a:rPr>
              <a:t>Lý</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Kế</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Nguyên</a:t>
            </a:r>
            <a:endParaRPr lang="en-US" b="1" dirty="0">
              <a:solidFill>
                <a:srgbClr val="0070C0"/>
              </a:solidFill>
              <a:latin typeface="Times New Roman" panose="02020603050405020304" pitchFamily="18" charset="0"/>
              <a:cs typeface="Times New Roman" panose="02020603050405020304" pitchFamily="18" charset="0"/>
            </a:endParaRPr>
          </a:p>
        </p:txBody>
      </p:sp>
      <p:sp>
        <p:nvSpPr>
          <p:cNvPr id="28" name="Text Box 16">
            <a:extLst>
              <a:ext uri="{FF2B5EF4-FFF2-40B4-BE49-F238E27FC236}">
                <a16:creationId xmlns:a16="http://schemas.microsoft.com/office/drawing/2014/main" id="{C8CB91F6-E5A8-4E4F-8CB0-E8BAF9BEADD5}"/>
              </a:ext>
            </a:extLst>
          </p:cNvPr>
          <p:cNvSpPr txBox="1">
            <a:spLocks noChangeArrowheads="1"/>
          </p:cNvSpPr>
          <p:nvPr/>
        </p:nvSpPr>
        <p:spPr bwMode="auto">
          <a:xfrm rot="2302160">
            <a:off x="1440004" y="4149858"/>
            <a:ext cx="16716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hangingPunct="1"/>
            <a:r>
              <a:rPr lang="en-US" sz="1600" b="1" dirty="0" err="1">
                <a:solidFill>
                  <a:srgbClr val="0070C0"/>
                </a:solidFill>
                <a:latin typeface="Times New Roman" panose="02020603050405020304" pitchFamily="18" charset="0"/>
                <a:cs typeface="Times New Roman" panose="02020603050405020304" pitchFamily="18" charset="0"/>
              </a:rPr>
              <a:t>Lý</a:t>
            </a:r>
            <a:r>
              <a:rPr lang="en-US" sz="1600" b="1" dirty="0">
                <a:solidFill>
                  <a:srgbClr val="0070C0"/>
                </a:solidFill>
                <a:latin typeface="Times New Roman" panose="02020603050405020304" pitchFamily="18" charset="0"/>
                <a:cs typeface="Times New Roman" panose="02020603050405020304" pitchFamily="18" charset="0"/>
              </a:rPr>
              <a:t> </a:t>
            </a:r>
            <a:r>
              <a:rPr lang="en-US" sz="1600" b="1" dirty="0" err="1">
                <a:solidFill>
                  <a:srgbClr val="0070C0"/>
                </a:solidFill>
                <a:latin typeface="Times New Roman" panose="02020603050405020304" pitchFamily="18" charset="0"/>
                <a:cs typeface="Times New Roman" panose="02020603050405020304" pitchFamily="18" charset="0"/>
              </a:rPr>
              <a:t>Thường</a:t>
            </a:r>
            <a:r>
              <a:rPr lang="en-US" sz="1600" b="1" dirty="0">
                <a:solidFill>
                  <a:srgbClr val="0070C0"/>
                </a:solidFill>
                <a:latin typeface="Times New Roman" panose="02020603050405020304" pitchFamily="18" charset="0"/>
                <a:cs typeface="Times New Roman" panose="02020603050405020304" pitchFamily="18" charset="0"/>
              </a:rPr>
              <a:t> </a:t>
            </a:r>
            <a:r>
              <a:rPr lang="en-US" sz="1600" b="1" dirty="0" err="1">
                <a:solidFill>
                  <a:srgbClr val="0070C0"/>
                </a:solidFill>
                <a:latin typeface="Times New Roman" panose="02020603050405020304" pitchFamily="18" charset="0"/>
                <a:cs typeface="Times New Roman" panose="02020603050405020304" pitchFamily="18" charset="0"/>
              </a:rPr>
              <a:t>Kiệt</a:t>
            </a:r>
            <a:endParaRPr lang="en-US" sz="1600" b="1" dirty="0">
              <a:solidFill>
                <a:srgbClr val="0070C0"/>
              </a:solidFill>
              <a:latin typeface="Times New Roman" panose="02020603050405020304" pitchFamily="18" charset="0"/>
              <a:cs typeface="Times New Roman" panose="02020603050405020304" pitchFamily="18" charset="0"/>
            </a:endParaRPr>
          </a:p>
        </p:txBody>
      </p:sp>
      <p:sp>
        <p:nvSpPr>
          <p:cNvPr id="29" name="Text Box 22">
            <a:extLst>
              <a:ext uri="{FF2B5EF4-FFF2-40B4-BE49-F238E27FC236}">
                <a16:creationId xmlns:a16="http://schemas.microsoft.com/office/drawing/2014/main" id="{8F87A150-5C6C-4B49-8EFE-876FC8E69D8B}"/>
              </a:ext>
            </a:extLst>
          </p:cNvPr>
          <p:cNvSpPr txBox="1">
            <a:spLocks noChangeArrowheads="1"/>
          </p:cNvSpPr>
          <p:nvPr/>
        </p:nvSpPr>
        <p:spPr bwMode="auto">
          <a:xfrm>
            <a:off x="3267262" y="3286350"/>
            <a:ext cx="10275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hangingPunct="1"/>
            <a:r>
              <a:rPr lang="en-US" b="1" dirty="0" err="1">
                <a:solidFill>
                  <a:srgbClr val="0070C0"/>
                </a:solidFill>
                <a:latin typeface="Times New Roman" panose="02020603050405020304" pitchFamily="18" charset="0"/>
                <a:cs typeface="Times New Roman" panose="02020603050405020304" pitchFamily="18" charset="0"/>
              </a:rPr>
              <a:t>Thân</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Cảnh</a:t>
            </a:r>
            <a:r>
              <a:rPr lang="en-US" b="1" dirty="0">
                <a:solidFill>
                  <a:srgbClr val="0070C0"/>
                </a:solidFill>
                <a:latin typeface="Times New Roman" panose="02020603050405020304" pitchFamily="18" charset="0"/>
                <a:cs typeface="Times New Roman" panose="02020603050405020304" pitchFamily="18" charset="0"/>
              </a:rPr>
              <a:t> </a:t>
            </a:r>
            <a:r>
              <a:rPr lang="en-US" b="1" dirty="0" err="1">
                <a:solidFill>
                  <a:srgbClr val="0070C0"/>
                </a:solidFill>
                <a:latin typeface="Times New Roman" panose="02020603050405020304" pitchFamily="18" charset="0"/>
                <a:cs typeface="Times New Roman" panose="02020603050405020304" pitchFamily="18" charset="0"/>
              </a:rPr>
              <a:t>Phúc</a:t>
            </a:r>
            <a:endParaRPr lang="en-US" b="1" dirty="0">
              <a:solidFill>
                <a:srgbClr val="0070C0"/>
              </a:solidFill>
              <a:latin typeface="Times New Roman" panose="02020603050405020304" pitchFamily="18" charset="0"/>
              <a:cs typeface="Times New Roman" panose="02020603050405020304" pitchFamily="18" charset="0"/>
            </a:endParaRPr>
          </a:p>
        </p:txBody>
      </p:sp>
      <p:sp>
        <p:nvSpPr>
          <p:cNvPr id="30" name="Rectangle 61">
            <a:extLst>
              <a:ext uri="{FF2B5EF4-FFF2-40B4-BE49-F238E27FC236}">
                <a16:creationId xmlns:a16="http://schemas.microsoft.com/office/drawing/2014/main" id="{95FFF9C4-C493-1B44-A0F1-55A5909F1CB2}"/>
              </a:ext>
            </a:extLst>
          </p:cNvPr>
          <p:cNvSpPr>
            <a:spLocks noChangeArrowheads="1"/>
          </p:cNvSpPr>
          <p:nvPr/>
        </p:nvSpPr>
        <p:spPr bwMode="auto">
          <a:xfrm>
            <a:off x="4745739" y="3682501"/>
            <a:ext cx="7805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b="1" dirty="0">
                <a:solidFill>
                  <a:srgbClr val="0070C0"/>
                </a:solidFill>
                <a:latin typeface="Times New Roman" panose="02020603050405020304" pitchFamily="18" charset="0"/>
                <a:cs typeface="Times New Roman" panose="02020603050405020304" pitchFamily="18" charset="0"/>
              </a:rPr>
              <a:t>Vi </a:t>
            </a:r>
            <a:r>
              <a:rPr lang="en-US" b="1" dirty="0" err="1">
                <a:solidFill>
                  <a:srgbClr val="0070C0"/>
                </a:solidFill>
                <a:latin typeface="Times New Roman" panose="02020603050405020304" pitchFamily="18" charset="0"/>
                <a:cs typeface="Times New Roman" panose="02020603050405020304" pitchFamily="18" charset="0"/>
              </a:rPr>
              <a:t>Thủ</a:t>
            </a:r>
            <a:r>
              <a:rPr lang="en-US" b="1" dirty="0">
                <a:solidFill>
                  <a:srgbClr val="0070C0"/>
                </a:solidFill>
                <a:latin typeface="Times New Roman" panose="02020603050405020304" pitchFamily="18" charset="0"/>
                <a:cs typeface="Times New Roman" panose="02020603050405020304" pitchFamily="18" charset="0"/>
              </a:rPr>
              <a:t> An</a:t>
            </a:r>
          </a:p>
        </p:txBody>
      </p:sp>
    </p:spTree>
    <p:extLst>
      <p:ext uri="{BB962C8B-B14F-4D97-AF65-F5344CB8AC3E}">
        <p14:creationId xmlns:p14="http://schemas.microsoft.com/office/powerpoint/2010/main" val="4284031072"/>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indefinite"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repeatCount="300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repeatCount="300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repeatCount="300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linds(horizontal)">
                                      <p:cBhvr>
                                        <p:cTn id="28" dur="500"/>
                                        <p:tgtEl>
                                          <p:spTgt spid="2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repeatCount="3000"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checkerboard(across)">
                                      <p:cBhvr>
                                        <p:cTn id="36" dur="500"/>
                                        <p:tgtEl>
                                          <p:spTgt spid="22"/>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6" grpId="0" animBg="1"/>
      <p:bldP spid="27" grpId="0"/>
      <p:bldP spid="28" grpId="0"/>
      <p:bldP spid="29" grpId="0"/>
      <p:bldP spid="30" grpId="0"/>
    </p:bldLst>
  </p:timing>
</p:sld>
</file>

<file path=ppt/theme/theme1.xml><?xml version="1.0" encoding="utf-8"?>
<a:theme xmlns:a="http://schemas.openxmlformats.org/drawingml/2006/main" name="Language Arts Subject for Highschool - 9th Grade: Comparing Texts">
  <a:themeElements>
    <a:clrScheme name="Simple Light">
      <a:dk1>
        <a:srgbClr val="462D1D"/>
      </a:dk1>
      <a:lt1>
        <a:srgbClr val="FFFFFF"/>
      </a:lt1>
      <a:dk2>
        <a:srgbClr val="462D1D"/>
      </a:dk2>
      <a:lt2>
        <a:srgbClr val="FFFFFF"/>
      </a:lt2>
      <a:accent1>
        <a:srgbClr val="FBF0ED"/>
      </a:accent1>
      <a:accent2>
        <a:srgbClr val="F9E2DA"/>
      </a:accent2>
      <a:accent3>
        <a:srgbClr val="724332"/>
      </a:accent3>
      <a:accent4>
        <a:srgbClr val="FBF0ED"/>
      </a:accent4>
      <a:accent5>
        <a:srgbClr val="F9E2DA"/>
      </a:accent5>
      <a:accent6>
        <a:srgbClr val="AA7F70"/>
      </a:accent6>
      <a:hlink>
        <a:srgbClr val="AA7F7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anguage Arts Subject for Highschool - 9th Grade: Comparing Texts">
  <a:themeElements>
    <a:clrScheme name="Simple Light">
      <a:dk1>
        <a:srgbClr val="462D1D"/>
      </a:dk1>
      <a:lt1>
        <a:srgbClr val="FFFFFF"/>
      </a:lt1>
      <a:dk2>
        <a:srgbClr val="462D1D"/>
      </a:dk2>
      <a:lt2>
        <a:srgbClr val="FFFFFF"/>
      </a:lt2>
      <a:accent1>
        <a:srgbClr val="FBF0ED"/>
      </a:accent1>
      <a:accent2>
        <a:srgbClr val="F9E2DA"/>
      </a:accent2>
      <a:accent3>
        <a:srgbClr val="724332"/>
      </a:accent3>
      <a:accent4>
        <a:srgbClr val="FBF0ED"/>
      </a:accent4>
      <a:accent5>
        <a:srgbClr val="F9E2DA"/>
      </a:accent5>
      <a:accent6>
        <a:srgbClr val="AA7F70"/>
      </a:accent6>
      <a:hlink>
        <a:srgbClr val="AA7F7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tory Theme Cards by Slidesgo">
  <a:themeElements>
    <a:clrScheme name="Simple Light">
      <a:dk1>
        <a:srgbClr val="000000"/>
      </a:dk1>
      <a:lt1>
        <a:srgbClr val="FFFFFF"/>
      </a:lt1>
      <a:dk2>
        <a:srgbClr val="595959"/>
      </a:dk2>
      <a:lt2>
        <a:srgbClr val="EEEEEE"/>
      </a:lt2>
      <a:accent1>
        <a:srgbClr val="003768"/>
      </a:accent1>
      <a:accent2>
        <a:srgbClr val="12889B"/>
      </a:accent2>
      <a:accent3>
        <a:srgbClr val="7BDAD6"/>
      </a:accent3>
      <a:accent4>
        <a:srgbClr val="FEC200"/>
      </a:accent4>
      <a:accent5>
        <a:srgbClr val="EB7B24"/>
      </a:accent5>
      <a:accent6>
        <a:srgbClr val="CC2225"/>
      </a:accent6>
      <a:hlink>
        <a:srgbClr val="7BDAD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World War II D-Day Invasion by Slidesgo">
  <a:themeElements>
    <a:clrScheme name="Simple Light">
      <a:dk1>
        <a:srgbClr val="16151A"/>
      </a:dk1>
      <a:lt1>
        <a:srgbClr val="E7DCD2"/>
      </a:lt1>
      <a:dk2>
        <a:srgbClr val="5E4C3E"/>
      </a:dk2>
      <a:lt2>
        <a:srgbClr val="FAF7F4"/>
      </a:lt2>
      <a:accent1>
        <a:srgbClr val="16151A"/>
      </a:accent1>
      <a:accent2>
        <a:srgbClr val="5E4C3E"/>
      </a:accent2>
      <a:accent3>
        <a:srgbClr val="8B796C"/>
      </a:accent3>
      <a:accent4>
        <a:srgbClr val="B8A293"/>
      </a:accent4>
      <a:accent5>
        <a:srgbClr val="EEE4DE"/>
      </a:accent5>
      <a:accent6>
        <a:srgbClr val="B1523D"/>
      </a:accent6>
      <a:hlink>
        <a:srgbClr val="B1523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1150</Words>
  <Application>Microsoft Office PowerPoint</Application>
  <PresentationFormat>On-screen Show (16:9)</PresentationFormat>
  <Paragraphs>133</Paragraphs>
  <Slides>35</Slides>
  <Notes>16</Notes>
  <HiddenSlides>0</HiddenSlides>
  <MMClips>19</MMClips>
  <ScaleCrop>false</ScaleCrop>
  <HeadingPairs>
    <vt:vector size="6" baseType="variant">
      <vt:variant>
        <vt:lpstr>Fonts Used</vt:lpstr>
      </vt:variant>
      <vt:variant>
        <vt:i4>19</vt:i4>
      </vt:variant>
      <vt:variant>
        <vt:lpstr>Theme</vt:lpstr>
      </vt:variant>
      <vt:variant>
        <vt:i4>6</vt:i4>
      </vt:variant>
      <vt:variant>
        <vt:lpstr>Slide Titles</vt:lpstr>
      </vt:variant>
      <vt:variant>
        <vt:i4>35</vt:i4>
      </vt:variant>
    </vt:vector>
  </HeadingPairs>
  <TitlesOfParts>
    <vt:vector size="60" baseType="lpstr">
      <vt:lpstr>Assistant Medium</vt:lpstr>
      <vt:lpstr>Amaranth</vt:lpstr>
      <vt:lpstr>Calibri Light</vt:lpstr>
      <vt:lpstr>Karla</vt:lpstr>
      <vt:lpstr>Times New Roman</vt:lpstr>
      <vt:lpstr>Wingdings</vt:lpstr>
      <vt:lpstr>Tahoma</vt:lpstr>
      <vt:lpstr>ABeeZee</vt:lpstr>
      <vt:lpstr>Calibri</vt:lpstr>
      <vt:lpstr>Roboto Condensed Light</vt:lpstr>
      <vt:lpstr>Arial</vt:lpstr>
      <vt:lpstr>Open Sans</vt:lpstr>
      <vt:lpstr>SNELL ROUNDHAND BLACK</vt:lpstr>
      <vt:lpstr>Nunito</vt:lpstr>
      <vt:lpstr>Rochester</vt:lpstr>
      <vt:lpstr>Livvic</vt:lpstr>
      <vt:lpstr>.VnTime</vt:lpstr>
      <vt:lpstr>Rajdhani</vt:lpstr>
      <vt:lpstr>Muli</vt:lpstr>
      <vt:lpstr>Language Arts Subject for Highschool - 9th Grade: Comparing Texts</vt:lpstr>
      <vt:lpstr>1_Language Arts Subject for Highschool - 9th Grade: Comparing Texts</vt:lpstr>
      <vt:lpstr>Office Theme</vt:lpstr>
      <vt:lpstr>Story Theme Cards by Slidesgo</vt:lpstr>
      <vt:lpstr>World War II D-Day Invasion by Slidesgo</vt:lpstr>
      <vt:lpstr>1_Office Theme</vt:lpstr>
      <vt:lpstr>PowerPoint Presentation</vt:lpstr>
      <vt:lpstr>PowerPoint Presentation</vt:lpstr>
      <vt:lpstr>CUỘC KHÁNG CHIẾN CHỐNG QUÂN XÂM LƯỢC TỐNG (1075 – 1077) (t2)</vt:lpstr>
      <vt:lpstr>NỘI DUNG</vt:lpstr>
      <vt:lpstr>PowerPoint Presentation</vt:lpstr>
      <vt:lpstr>PowerPoint Presentation</vt:lpstr>
      <vt:lpstr>Sự chuẩn bị của Lý Thường Kiệt</vt:lpstr>
      <vt:lpstr>PowerPoint Presentation</vt:lpstr>
      <vt:lpstr>PowerPoint Presentation</vt:lpstr>
      <vt:lpstr>Tại sao Lý Thường Kiệt chọn sông Như Nguyệt để làm phòng tuyến chặn giặc?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Vận dụng</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Cuộc kháng chiến chống quân  xâm lược Tống  (1075 – 1077)</dc:title>
  <dc:creator>quang kieu</dc:creator>
  <cp:lastModifiedBy>Admin</cp:lastModifiedBy>
  <cp:revision>27</cp:revision>
  <dcterms:modified xsi:type="dcterms:W3CDTF">2024-02-05T08:35:31Z</dcterms:modified>
</cp:coreProperties>
</file>