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Lst>
  <p:notesMasterIdLst>
    <p:notesMasterId r:id="rId21"/>
  </p:notesMasterIdLst>
  <p:sldIdLst>
    <p:sldId id="283" r:id="rId4"/>
    <p:sldId id="286" r:id="rId5"/>
    <p:sldId id="288" r:id="rId6"/>
    <p:sldId id="289" r:id="rId7"/>
    <p:sldId id="291" r:id="rId8"/>
    <p:sldId id="278" r:id="rId9"/>
    <p:sldId id="302" r:id="rId10"/>
    <p:sldId id="292" r:id="rId11"/>
    <p:sldId id="293" r:id="rId12"/>
    <p:sldId id="294" r:id="rId13"/>
    <p:sldId id="295" r:id="rId14"/>
    <p:sldId id="297" r:id="rId15"/>
    <p:sldId id="296" r:id="rId16"/>
    <p:sldId id="298" r:id="rId17"/>
    <p:sldId id="299" r:id="rId18"/>
    <p:sldId id="300" r:id="rId19"/>
    <p:sldId id="25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911"/>
    <a:srgbClr val="601986"/>
    <a:srgbClr val="FE4900"/>
    <a:srgbClr val="87BD07"/>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85584" autoAdjust="0"/>
  </p:normalViewPr>
  <p:slideViewPr>
    <p:cSldViewPr snapToGrid="0">
      <p:cViewPr varScale="1">
        <p:scale>
          <a:sx n="56" d="100"/>
          <a:sy n="56" d="100"/>
        </p:scale>
        <p:origin x="864" y="60"/>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63C19-E325-4EEB-AB6B-57665D785438}" type="doc">
      <dgm:prSet loTypeId="urn:microsoft.com/office/officeart/2011/layout/ConvergingText" loCatId="officeonline" qsTypeId="urn:microsoft.com/office/officeart/2005/8/quickstyle/3d9" qsCatId="3D" csTypeId="urn:microsoft.com/office/officeart/2005/8/colors/accent1_2" csCatId="accent1" phldr="0"/>
      <dgm:spPr/>
      <dgm:t>
        <a:bodyPr/>
        <a:lstStyle/>
        <a:p>
          <a:endParaRPr lang="en-US"/>
        </a:p>
      </dgm:t>
    </dgm:pt>
    <dgm:pt modelId="{A8A27ECA-D0D7-4496-A569-3724BDF54A68}">
      <dgm:prSet phldrT="[Text]" phldr="1"/>
      <dgm:spPr/>
      <dgm:t>
        <a:bodyPr/>
        <a:lstStyle/>
        <a:p>
          <a:endParaRPr lang="en-US"/>
        </a:p>
      </dgm:t>
    </dgm:pt>
    <dgm:pt modelId="{2F48D624-8012-4DA7-A5B2-2BA7EFF91928}" type="parTrans" cxnId="{03D21737-ED3F-4E77-AE11-E1EBAF62B40D}">
      <dgm:prSet/>
      <dgm:spPr/>
      <dgm:t>
        <a:bodyPr/>
        <a:lstStyle/>
        <a:p>
          <a:endParaRPr lang="en-US"/>
        </a:p>
      </dgm:t>
    </dgm:pt>
    <dgm:pt modelId="{644A5A3B-984B-4225-B4B6-7B76F5C2249E}" type="sibTrans" cxnId="{03D21737-ED3F-4E77-AE11-E1EBAF62B40D}">
      <dgm:prSet/>
      <dgm:spPr/>
      <dgm:t>
        <a:bodyPr/>
        <a:lstStyle/>
        <a:p>
          <a:endParaRPr lang="en-US"/>
        </a:p>
      </dgm:t>
    </dgm:pt>
    <dgm:pt modelId="{2C0DC07D-AF7C-4DD6-BA6D-F72BF02A0CC0}">
      <dgm:prSet phldrT="[Text]" phldr="1"/>
      <dgm:spPr/>
      <dgm:t>
        <a:bodyPr/>
        <a:lstStyle/>
        <a:p>
          <a:endParaRPr lang="en-US"/>
        </a:p>
      </dgm:t>
    </dgm:pt>
    <dgm:pt modelId="{95ACF435-A3C1-4616-AD2C-A8F0D394690D}" type="parTrans" cxnId="{BBD1FABB-3271-4CCE-8F94-2AE3CEF9943A}">
      <dgm:prSet/>
      <dgm:spPr/>
      <dgm:t>
        <a:bodyPr/>
        <a:lstStyle/>
        <a:p>
          <a:endParaRPr lang="en-US"/>
        </a:p>
      </dgm:t>
    </dgm:pt>
    <dgm:pt modelId="{391B501E-6E7A-47E1-BA68-E02ADC37FB93}" type="sibTrans" cxnId="{BBD1FABB-3271-4CCE-8F94-2AE3CEF9943A}">
      <dgm:prSet/>
      <dgm:spPr/>
      <dgm:t>
        <a:bodyPr/>
        <a:lstStyle/>
        <a:p>
          <a:endParaRPr lang="en-US"/>
        </a:p>
      </dgm:t>
    </dgm:pt>
    <dgm:pt modelId="{F3673FF3-FDAC-45A6-8875-D950A01E7E1C}">
      <dgm:prSet phldrT="[Text]" phldr="1"/>
      <dgm:spPr/>
      <dgm:t>
        <a:bodyPr/>
        <a:lstStyle/>
        <a:p>
          <a:endParaRPr lang="en-US"/>
        </a:p>
      </dgm:t>
    </dgm:pt>
    <dgm:pt modelId="{3B65B778-C443-4DD6-BBFA-AAC74C5EBE42}" type="parTrans" cxnId="{F555D16E-246D-407D-B69F-C2421925C8BD}">
      <dgm:prSet/>
      <dgm:spPr/>
      <dgm:t>
        <a:bodyPr/>
        <a:lstStyle/>
        <a:p>
          <a:endParaRPr lang="en-US"/>
        </a:p>
      </dgm:t>
    </dgm:pt>
    <dgm:pt modelId="{068E6E2D-3B09-4367-AFA7-1DC992FD1BF4}" type="sibTrans" cxnId="{F555D16E-246D-407D-B69F-C2421925C8BD}">
      <dgm:prSet/>
      <dgm:spPr/>
      <dgm:t>
        <a:bodyPr/>
        <a:lstStyle/>
        <a:p>
          <a:endParaRPr lang="en-US"/>
        </a:p>
      </dgm:t>
    </dgm:pt>
    <dgm:pt modelId="{D247355A-F315-44E1-99F7-EA579BED35D8}">
      <dgm:prSet phldrT="[Text]" phldr="1"/>
      <dgm:spPr/>
      <dgm:t>
        <a:bodyPr/>
        <a:lstStyle/>
        <a:p>
          <a:endParaRPr lang="en-US"/>
        </a:p>
      </dgm:t>
    </dgm:pt>
    <dgm:pt modelId="{2BC724E6-E100-49F5-AC96-474EAEB31A33}" type="parTrans" cxnId="{EBDE9C1A-2B1C-4D86-8B1A-9F3D4AC3861E}">
      <dgm:prSet/>
      <dgm:spPr/>
      <dgm:t>
        <a:bodyPr/>
        <a:lstStyle/>
        <a:p>
          <a:endParaRPr lang="en-US"/>
        </a:p>
      </dgm:t>
    </dgm:pt>
    <dgm:pt modelId="{35625C26-6146-4AFA-9435-C3DA4539EC8B}" type="sibTrans" cxnId="{EBDE9C1A-2B1C-4D86-8B1A-9F3D4AC3861E}">
      <dgm:prSet/>
      <dgm:spPr/>
      <dgm:t>
        <a:bodyPr/>
        <a:lstStyle/>
        <a:p>
          <a:endParaRPr lang="en-US"/>
        </a:p>
      </dgm:t>
    </dgm:pt>
    <dgm:pt modelId="{11D182B9-2328-42FF-9303-885BD2CA9B4A}" type="pres">
      <dgm:prSet presAssocID="{7CE63C19-E325-4EEB-AB6B-57665D785438}" presName="Name0" presStyleCnt="0">
        <dgm:presLayoutVars>
          <dgm:chMax/>
          <dgm:chPref val="1"/>
          <dgm:dir/>
          <dgm:animOne val="branch"/>
          <dgm:animLvl val="lvl"/>
          <dgm:resizeHandles/>
        </dgm:presLayoutVars>
      </dgm:prSet>
      <dgm:spPr/>
    </dgm:pt>
    <dgm:pt modelId="{E9FEDF9E-67BD-4D8E-9182-9F3BF4D2C300}" type="pres">
      <dgm:prSet presAssocID="{A8A27ECA-D0D7-4496-A569-3724BDF54A68}" presName="composite" presStyleCnt="0"/>
      <dgm:spPr/>
    </dgm:pt>
    <dgm:pt modelId="{D4A5D99F-D82A-495E-BA6F-BF1FE00F9577}" type="pres">
      <dgm:prSet presAssocID="{A8A27ECA-D0D7-4496-A569-3724BDF54A68}" presName="ParentAccent1" presStyleLbl="alignNode1" presStyleIdx="0" presStyleCnt="34"/>
      <dgm:spPr/>
    </dgm:pt>
    <dgm:pt modelId="{0F578BAD-9321-4DAA-B639-008EF1BAF023}" type="pres">
      <dgm:prSet presAssocID="{A8A27ECA-D0D7-4496-A569-3724BDF54A68}" presName="ParentAccent2" presStyleLbl="alignNode1" presStyleIdx="1" presStyleCnt="34"/>
      <dgm:spPr/>
    </dgm:pt>
    <dgm:pt modelId="{07767B82-E1F0-438C-932E-0C53A4817BF7}" type="pres">
      <dgm:prSet presAssocID="{A8A27ECA-D0D7-4496-A569-3724BDF54A68}" presName="ParentAccent3" presStyleLbl="alignNode1" presStyleIdx="2" presStyleCnt="34"/>
      <dgm:spPr/>
    </dgm:pt>
    <dgm:pt modelId="{8B724220-AB8A-4859-8A4C-D06AD74A290C}" type="pres">
      <dgm:prSet presAssocID="{A8A27ECA-D0D7-4496-A569-3724BDF54A68}" presName="ParentAccent4" presStyleLbl="alignNode1" presStyleIdx="3" presStyleCnt="34"/>
      <dgm:spPr/>
    </dgm:pt>
    <dgm:pt modelId="{9944B7C1-A9B7-4DBD-B460-C5D86DE18D9E}" type="pres">
      <dgm:prSet presAssocID="{A8A27ECA-D0D7-4496-A569-3724BDF54A68}" presName="ParentAccent5" presStyleLbl="alignNode1" presStyleIdx="4" presStyleCnt="34"/>
      <dgm:spPr/>
    </dgm:pt>
    <dgm:pt modelId="{1757AB9A-5B9F-4BC8-9416-5C8F1AF80B2E}" type="pres">
      <dgm:prSet presAssocID="{A8A27ECA-D0D7-4496-A569-3724BDF54A68}" presName="ParentAccent6" presStyleLbl="alignNode1" presStyleIdx="5" presStyleCnt="34"/>
      <dgm:spPr/>
    </dgm:pt>
    <dgm:pt modelId="{9647A107-B9AD-4FE4-9350-08AEEAFC707B}" type="pres">
      <dgm:prSet presAssocID="{A8A27ECA-D0D7-4496-A569-3724BDF54A68}" presName="ParentAccent7" presStyleLbl="alignNode1" presStyleIdx="6" presStyleCnt="34"/>
      <dgm:spPr/>
    </dgm:pt>
    <dgm:pt modelId="{4FE63BDF-5F96-4DE3-8FFA-D8C2A59447F4}" type="pres">
      <dgm:prSet presAssocID="{A8A27ECA-D0D7-4496-A569-3724BDF54A68}" presName="ParentAccent8" presStyleLbl="alignNode1" presStyleIdx="7" presStyleCnt="34"/>
      <dgm:spPr/>
    </dgm:pt>
    <dgm:pt modelId="{19D8D099-1E29-4AB2-ACF5-719CAF18CAA6}" type="pres">
      <dgm:prSet presAssocID="{A8A27ECA-D0D7-4496-A569-3724BDF54A68}" presName="ParentAccent9" presStyleLbl="alignNode1" presStyleIdx="8" presStyleCnt="34"/>
      <dgm:spPr/>
    </dgm:pt>
    <dgm:pt modelId="{8A21FB0A-47DB-4AA6-B168-411B53180D4B}" type="pres">
      <dgm:prSet presAssocID="{A8A27ECA-D0D7-4496-A569-3724BDF54A68}" presName="ParentAccent10" presStyleLbl="alignNode1" presStyleIdx="9" presStyleCnt="34"/>
      <dgm:spPr/>
    </dgm:pt>
    <dgm:pt modelId="{5D3AD1A1-939E-4006-87A5-B2317AE97073}" type="pres">
      <dgm:prSet presAssocID="{A8A27ECA-D0D7-4496-A569-3724BDF54A68}" presName="Parent" presStyleLbl="alignNode1" presStyleIdx="10" presStyleCnt="34">
        <dgm:presLayoutVars>
          <dgm:chMax val="5"/>
          <dgm:chPref val="3"/>
          <dgm:bulletEnabled val="1"/>
        </dgm:presLayoutVars>
      </dgm:prSet>
      <dgm:spPr/>
    </dgm:pt>
    <dgm:pt modelId="{85F3431F-0A95-45DB-932D-74A3148F1934}" type="pres">
      <dgm:prSet presAssocID="{2C0DC07D-AF7C-4DD6-BA6D-F72BF02A0CC0}" presName="Child1Accent1" presStyleLbl="alignNode1" presStyleIdx="11" presStyleCnt="34"/>
      <dgm:spPr/>
    </dgm:pt>
    <dgm:pt modelId="{B846A4C3-E12E-4069-A5F0-FD51C14A5966}" type="pres">
      <dgm:prSet presAssocID="{2C0DC07D-AF7C-4DD6-BA6D-F72BF02A0CC0}" presName="Child1Accent2" presStyleLbl="alignNode1" presStyleIdx="12" presStyleCnt="34"/>
      <dgm:spPr/>
    </dgm:pt>
    <dgm:pt modelId="{BD2F5280-F731-494F-967C-17B5CCBAFF8A}" type="pres">
      <dgm:prSet presAssocID="{2C0DC07D-AF7C-4DD6-BA6D-F72BF02A0CC0}" presName="Child1Accent3" presStyleLbl="alignNode1" presStyleIdx="13" presStyleCnt="34"/>
      <dgm:spPr/>
    </dgm:pt>
    <dgm:pt modelId="{BD79A632-A424-4BF0-A623-A63DB7D45EFE}" type="pres">
      <dgm:prSet presAssocID="{2C0DC07D-AF7C-4DD6-BA6D-F72BF02A0CC0}" presName="Child1Accent4" presStyleLbl="alignNode1" presStyleIdx="14" presStyleCnt="34"/>
      <dgm:spPr/>
    </dgm:pt>
    <dgm:pt modelId="{71146F9B-A576-402D-8498-001F99D7A0D0}" type="pres">
      <dgm:prSet presAssocID="{2C0DC07D-AF7C-4DD6-BA6D-F72BF02A0CC0}" presName="Child1Accent5" presStyleLbl="alignNode1" presStyleIdx="15" presStyleCnt="34"/>
      <dgm:spPr/>
    </dgm:pt>
    <dgm:pt modelId="{74DFF46A-C8A3-47E6-96BA-3B65533C57E1}" type="pres">
      <dgm:prSet presAssocID="{2C0DC07D-AF7C-4DD6-BA6D-F72BF02A0CC0}" presName="Child1Accent6" presStyleLbl="alignNode1" presStyleIdx="16" presStyleCnt="34"/>
      <dgm:spPr/>
    </dgm:pt>
    <dgm:pt modelId="{E28E4578-1F14-4C0A-AFF1-A5B15565A77B}" type="pres">
      <dgm:prSet presAssocID="{2C0DC07D-AF7C-4DD6-BA6D-F72BF02A0CC0}" presName="Child1Accent7" presStyleLbl="alignNode1" presStyleIdx="17" presStyleCnt="34"/>
      <dgm:spPr/>
    </dgm:pt>
    <dgm:pt modelId="{646B6EA4-CAC9-4AE5-9DDF-A8E28917E4CE}" type="pres">
      <dgm:prSet presAssocID="{2C0DC07D-AF7C-4DD6-BA6D-F72BF02A0CC0}" presName="Child1Accent8" presStyleLbl="alignNode1" presStyleIdx="18" presStyleCnt="34"/>
      <dgm:spPr/>
    </dgm:pt>
    <dgm:pt modelId="{689263CE-5AA4-49A3-A240-582494A8BB99}" type="pres">
      <dgm:prSet presAssocID="{2C0DC07D-AF7C-4DD6-BA6D-F72BF02A0CC0}" presName="Child1Accent9" presStyleLbl="alignNode1" presStyleIdx="19" presStyleCnt="34"/>
      <dgm:spPr/>
    </dgm:pt>
    <dgm:pt modelId="{33607309-2068-4D73-B7AE-6A4F51130233}" type="pres">
      <dgm:prSet presAssocID="{2C0DC07D-AF7C-4DD6-BA6D-F72BF02A0CC0}" presName="Child1" presStyleLbl="revTx" presStyleIdx="0" presStyleCnt="3">
        <dgm:presLayoutVars>
          <dgm:chMax/>
          <dgm:chPref val="0"/>
          <dgm:bulletEnabled val="1"/>
        </dgm:presLayoutVars>
      </dgm:prSet>
      <dgm:spPr/>
    </dgm:pt>
    <dgm:pt modelId="{5B312D76-FC3B-4E0F-8D98-382BA07B472A}" type="pres">
      <dgm:prSet presAssocID="{F3673FF3-FDAC-45A6-8875-D950A01E7E1C}" presName="Child2Accent1" presStyleLbl="alignNode1" presStyleIdx="20" presStyleCnt="34"/>
      <dgm:spPr/>
    </dgm:pt>
    <dgm:pt modelId="{446E3BCC-FF55-459D-919A-A78C8DA59CF7}" type="pres">
      <dgm:prSet presAssocID="{F3673FF3-FDAC-45A6-8875-D950A01E7E1C}" presName="Child2Accent2" presStyleLbl="alignNode1" presStyleIdx="21" presStyleCnt="34"/>
      <dgm:spPr/>
    </dgm:pt>
    <dgm:pt modelId="{9CF4AF4B-9471-4F76-91D4-E07305E9D771}" type="pres">
      <dgm:prSet presAssocID="{F3673FF3-FDAC-45A6-8875-D950A01E7E1C}" presName="Child2Accent3" presStyleLbl="alignNode1" presStyleIdx="22" presStyleCnt="34"/>
      <dgm:spPr/>
    </dgm:pt>
    <dgm:pt modelId="{CEFAA170-F1D0-4676-9310-DB8FA9F7F4C4}" type="pres">
      <dgm:prSet presAssocID="{F3673FF3-FDAC-45A6-8875-D950A01E7E1C}" presName="Child2Accent4" presStyleLbl="alignNode1" presStyleIdx="23" presStyleCnt="34"/>
      <dgm:spPr/>
    </dgm:pt>
    <dgm:pt modelId="{FF7B9420-55CE-4853-8B57-FB3C1B5CF696}" type="pres">
      <dgm:prSet presAssocID="{F3673FF3-FDAC-45A6-8875-D950A01E7E1C}" presName="Child2Accent5" presStyleLbl="alignNode1" presStyleIdx="24" presStyleCnt="34"/>
      <dgm:spPr/>
    </dgm:pt>
    <dgm:pt modelId="{02EAB128-AB34-44D2-AB1A-2EAFAEA5B1B1}" type="pres">
      <dgm:prSet presAssocID="{F3673FF3-FDAC-45A6-8875-D950A01E7E1C}" presName="Child2Accent6" presStyleLbl="alignNode1" presStyleIdx="25" presStyleCnt="34"/>
      <dgm:spPr/>
    </dgm:pt>
    <dgm:pt modelId="{8D92B303-D474-4A64-ADE2-BBCBAB2D5269}" type="pres">
      <dgm:prSet presAssocID="{F3673FF3-FDAC-45A6-8875-D950A01E7E1C}" presName="Child2Accent7" presStyleLbl="alignNode1" presStyleIdx="26" presStyleCnt="34"/>
      <dgm:spPr/>
    </dgm:pt>
    <dgm:pt modelId="{F2393B95-A273-4193-BA84-9A3F8B83610B}" type="pres">
      <dgm:prSet presAssocID="{F3673FF3-FDAC-45A6-8875-D950A01E7E1C}" presName="Child2" presStyleLbl="revTx" presStyleIdx="1" presStyleCnt="3">
        <dgm:presLayoutVars>
          <dgm:chMax/>
          <dgm:chPref val="0"/>
          <dgm:bulletEnabled val="1"/>
        </dgm:presLayoutVars>
      </dgm:prSet>
      <dgm:spPr/>
    </dgm:pt>
    <dgm:pt modelId="{5D7BAF67-D1C8-4C31-9DC6-79E95F195A97}" type="pres">
      <dgm:prSet presAssocID="{D247355A-F315-44E1-99F7-EA579BED35D8}" presName="Child3Accent1" presStyleLbl="alignNode1" presStyleIdx="27" presStyleCnt="34"/>
      <dgm:spPr/>
    </dgm:pt>
    <dgm:pt modelId="{FEF096DF-4153-45A9-B8CD-2BA424D788DA}" type="pres">
      <dgm:prSet presAssocID="{D247355A-F315-44E1-99F7-EA579BED35D8}" presName="Child3Accent2" presStyleLbl="alignNode1" presStyleIdx="28" presStyleCnt="34"/>
      <dgm:spPr/>
    </dgm:pt>
    <dgm:pt modelId="{296D6D7F-997E-47DA-870D-4003DB307F95}" type="pres">
      <dgm:prSet presAssocID="{D247355A-F315-44E1-99F7-EA579BED35D8}" presName="Child3Accent3" presStyleLbl="alignNode1" presStyleIdx="29" presStyleCnt="34"/>
      <dgm:spPr/>
    </dgm:pt>
    <dgm:pt modelId="{4706B026-5749-4A7E-8669-05AC96327B33}" type="pres">
      <dgm:prSet presAssocID="{D247355A-F315-44E1-99F7-EA579BED35D8}" presName="Child3Accent4" presStyleLbl="alignNode1" presStyleIdx="30" presStyleCnt="34"/>
      <dgm:spPr/>
    </dgm:pt>
    <dgm:pt modelId="{A70DEDE2-85CC-48AA-8E66-48558E71AF72}" type="pres">
      <dgm:prSet presAssocID="{D247355A-F315-44E1-99F7-EA579BED35D8}" presName="Child3Accent5" presStyleLbl="alignNode1" presStyleIdx="31" presStyleCnt="34"/>
      <dgm:spPr/>
    </dgm:pt>
    <dgm:pt modelId="{7742C29E-EEBC-4E21-8435-236D77948C86}" type="pres">
      <dgm:prSet presAssocID="{D247355A-F315-44E1-99F7-EA579BED35D8}" presName="Child3Accent6" presStyleLbl="alignNode1" presStyleIdx="32" presStyleCnt="34"/>
      <dgm:spPr/>
    </dgm:pt>
    <dgm:pt modelId="{F71943BF-A8E8-4D81-A6E2-1C8450908F48}" type="pres">
      <dgm:prSet presAssocID="{D247355A-F315-44E1-99F7-EA579BED35D8}" presName="Child3Accent7" presStyleLbl="alignNode1" presStyleIdx="33" presStyleCnt="34"/>
      <dgm:spPr/>
    </dgm:pt>
    <dgm:pt modelId="{2C17B559-7E84-440F-92FF-847271BFD729}" type="pres">
      <dgm:prSet presAssocID="{D247355A-F315-44E1-99F7-EA579BED35D8}" presName="Child3" presStyleLbl="revTx" presStyleIdx="2" presStyleCnt="3">
        <dgm:presLayoutVars>
          <dgm:chMax/>
          <dgm:chPref val="0"/>
          <dgm:bulletEnabled val="1"/>
        </dgm:presLayoutVars>
      </dgm:prSet>
      <dgm:spPr/>
    </dgm:pt>
  </dgm:ptLst>
  <dgm:cxnLst>
    <dgm:cxn modelId="{849D4602-FD4A-415C-8F6E-977CBE299A14}" type="presOf" srcId="{2C0DC07D-AF7C-4DD6-BA6D-F72BF02A0CC0}" destId="{33607309-2068-4D73-B7AE-6A4F51130233}" srcOrd="0" destOrd="0" presId="urn:microsoft.com/office/officeart/2011/layout/ConvergingText"/>
    <dgm:cxn modelId="{F5E06310-C616-4723-AF8D-0554C5C8B79B}" type="presOf" srcId="{D247355A-F315-44E1-99F7-EA579BED35D8}" destId="{2C17B559-7E84-440F-92FF-847271BFD729}" srcOrd="0" destOrd="0" presId="urn:microsoft.com/office/officeart/2011/layout/ConvergingText"/>
    <dgm:cxn modelId="{EBDE9C1A-2B1C-4D86-8B1A-9F3D4AC3861E}" srcId="{A8A27ECA-D0D7-4496-A569-3724BDF54A68}" destId="{D247355A-F315-44E1-99F7-EA579BED35D8}" srcOrd="2" destOrd="0" parTransId="{2BC724E6-E100-49F5-AC96-474EAEB31A33}" sibTransId="{35625C26-6146-4AFA-9435-C3DA4539EC8B}"/>
    <dgm:cxn modelId="{03D21737-ED3F-4E77-AE11-E1EBAF62B40D}" srcId="{7CE63C19-E325-4EEB-AB6B-57665D785438}" destId="{A8A27ECA-D0D7-4496-A569-3724BDF54A68}" srcOrd="0" destOrd="0" parTransId="{2F48D624-8012-4DA7-A5B2-2BA7EFF91928}" sibTransId="{644A5A3B-984B-4225-B4B6-7B76F5C2249E}"/>
    <dgm:cxn modelId="{F555D16E-246D-407D-B69F-C2421925C8BD}" srcId="{A8A27ECA-D0D7-4496-A569-3724BDF54A68}" destId="{F3673FF3-FDAC-45A6-8875-D950A01E7E1C}" srcOrd="1" destOrd="0" parTransId="{3B65B778-C443-4DD6-BBFA-AAC74C5EBE42}" sibTransId="{068E6E2D-3B09-4367-AFA7-1DC992FD1BF4}"/>
    <dgm:cxn modelId="{83A45EA0-BFEE-4F25-9F11-C8013156A9CA}" type="presOf" srcId="{F3673FF3-FDAC-45A6-8875-D950A01E7E1C}" destId="{F2393B95-A273-4193-BA84-9A3F8B83610B}" srcOrd="0" destOrd="0" presId="urn:microsoft.com/office/officeart/2011/layout/ConvergingText"/>
    <dgm:cxn modelId="{BBD1FABB-3271-4CCE-8F94-2AE3CEF9943A}" srcId="{A8A27ECA-D0D7-4496-A569-3724BDF54A68}" destId="{2C0DC07D-AF7C-4DD6-BA6D-F72BF02A0CC0}" srcOrd="0" destOrd="0" parTransId="{95ACF435-A3C1-4616-AD2C-A8F0D394690D}" sibTransId="{391B501E-6E7A-47E1-BA68-E02ADC37FB93}"/>
    <dgm:cxn modelId="{EF89F3E0-CDE7-43F9-BD4E-A330A1E95CCB}" type="presOf" srcId="{7CE63C19-E325-4EEB-AB6B-57665D785438}" destId="{11D182B9-2328-42FF-9303-885BD2CA9B4A}" srcOrd="0" destOrd="0" presId="urn:microsoft.com/office/officeart/2011/layout/ConvergingText"/>
    <dgm:cxn modelId="{CAB0CBF2-8BD0-446C-9A68-46E6D72054FD}" type="presOf" srcId="{A8A27ECA-D0D7-4496-A569-3724BDF54A68}" destId="{5D3AD1A1-939E-4006-87A5-B2317AE97073}" srcOrd="0" destOrd="0" presId="urn:microsoft.com/office/officeart/2011/layout/ConvergingText"/>
    <dgm:cxn modelId="{4E49E510-2D6E-4118-A6C6-69AD14D0C2A3}" type="presParOf" srcId="{11D182B9-2328-42FF-9303-885BD2CA9B4A}" destId="{E9FEDF9E-67BD-4D8E-9182-9F3BF4D2C300}" srcOrd="0" destOrd="0" presId="urn:microsoft.com/office/officeart/2011/layout/ConvergingText"/>
    <dgm:cxn modelId="{FC22F2B5-7F05-4F61-BEBC-9E9773D98319}" type="presParOf" srcId="{E9FEDF9E-67BD-4D8E-9182-9F3BF4D2C300}" destId="{D4A5D99F-D82A-495E-BA6F-BF1FE00F9577}" srcOrd="0" destOrd="0" presId="urn:microsoft.com/office/officeart/2011/layout/ConvergingText"/>
    <dgm:cxn modelId="{09DFA577-597B-4E78-8DD3-1C812222ECB7}" type="presParOf" srcId="{E9FEDF9E-67BD-4D8E-9182-9F3BF4D2C300}" destId="{0F578BAD-9321-4DAA-B639-008EF1BAF023}" srcOrd="1" destOrd="0" presId="urn:microsoft.com/office/officeart/2011/layout/ConvergingText"/>
    <dgm:cxn modelId="{EEB8DCB3-ACEB-4CCB-9B85-77AC9C64E889}" type="presParOf" srcId="{E9FEDF9E-67BD-4D8E-9182-9F3BF4D2C300}" destId="{07767B82-E1F0-438C-932E-0C53A4817BF7}" srcOrd="2" destOrd="0" presId="urn:microsoft.com/office/officeart/2011/layout/ConvergingText"/>
    <dgm:cxn modelId="{D0FBBEDE-D6B2-4014-B2EF-F0E07DB17444}" type="presParOf" srcId="{E9FEDF9E-67BD-4D8E-9182-9F3BF4D2C300}" destId="{8B724220-AB8A-4859-8A4C-D06AD74A290C}" srcOrd="3" destOrd="0" presId="urn:microsoft.com/office/officeart/2011/layout/ConvergingText"/>
    <dgm:cxn modelId="{2E145D93-9AC9-458B-96E8-411BB202EFF0}" type="presParOf" srcId="{E9FEDF9E-67BD-4D8E-9182-9F3BF4D2C300}" destId="{9944B7C1-A9B7-4DBD-B460-C5D86DE18D9E}" srcOrd="4" destOrd="0" presId="urn:microsoft.com/office/officeart/2011/layout/ConvergingText"/>
    <dgm:cxn modelId="{235B4F4E-7101-4AE8-8C2A-7417C42BA7B2}" type="presParOf" srcId="{E9FEDF9E-67BD-4D8E-9182-9F3BF4D2C300}" destId="{1757AB9A-5B9F-4BC8-9416-5C8F1AF80B2E}" srcOrd="5" destOrd="0" presId="urn:microsoft.com/office/officeart/2011/layout/ConvergingText"/>
    <dgm:cxn modelId="{3EE208A8-5A24-4669-AC20-8AA1138BB732}" type="presParOf" srcId="{E9FEDF9E-67BD-4D8E-9182-9F3BF4D2C300}" destId="{9647A107-B9AD-4FE4-9350-08AEEAFC707B}" srcOrd="6" destOrd="0" presId="urn:microsoft.com/office/officeart/2011/layout/ConvergingText"/>
    <dgm:cxn modelId="{DB531F0A-A30A-4B4B-A3A4-1CDC62D2C16C}" type="presParOf" srcId="{E9FEDF9E-67BD-4D8E-9182-9F3BF4D2C300}" destId="{4FE63BDF-5F96-4DE3-8FFA-D8C2A59447F4}" srcOrd="7" destOrd="0" presId="urn:microsoft.com/office/officeart/2011/layout/ConvergingText"/>
    <dgm:cxn modelId="{0D2E7AE5-1826-48CE-AE17-5CB94FE39971}" type="presParOf" srcId="{E9FEDF9E-67BD-4D8E-9182-9F3BF4D2C300}" destId="{19D8D099-1E29-4AB2-ACF5-719CAF18CAA6}" srcOrd="8" destOrd="0" presId="urn:microsoft.com/office/officeart/2011/layout/ConvergingText"/>
    <dgm:cxn modelId="{5B8D515F-8E5D-430E-AC6C-6E170A1DC97E}" type="presParOf" srcId="{E9FEDF9E-67BD-4D8E-9182-9F3BF4D2C300}" destId="{8A21FB0A-47DB-4AA6-B168-411B53180D4B}" srcOrd="9" destOrd="0" presId="urn:microsoft.com/office/officeart/2011/layout/ConvergingText"/>
    <dgm:cxn modelId="{FD5C6A65-36DE-456F-A403-D1C6BD229005}" type="presParOf" srcId="{E9FEDF9E-67BD-4D8E-9182-9F3BF4D2C300}" destId="{5D3AD1A1-939E-4006-87A5-B2317AE97073}" srcOrd="10" destOrd="0" presId="urn:microsoft.com/office/officeart/2011/layout/ConvergingText"/>
    <dgm:cxn modelId="{CD7AE103-1042-4729-BA72-8B14333826F5}" type="presParOf" srcId="{E9FEDF9E-67BD-4D8E-9182-9F3BF4D2C300}" destId="{85F3431F-0A95-45DB-932D-74A3148F1934}" srcOrd="11" destOrd="0" presId="urn:microsoft.com/office/officeart/2011/layout/ConvergingText"/>
    <dgm:cxn modelId="{324C921A-5A0B-48FC-A299-B0CA617EBB31}" type="presParOf" srcId="{E9FEDF9E-67BD-4D8E-9182-9F3BF4D2C300}" destId="{B846A4C3-E12E-4069-A5F0-FD51C14A5966}" srcOrd="12" destOrd="0" presId="urn:microsoft.com/office/officeart/2011/layout/ConvergingText"/>
    <dgm:cxn modelId="{C96494D7-8972-419E-A183-B8ED24126820}" type="presParOf" srcId="{E9FEDF9E-67BD-4D8E-9182-9F3BF4D2C300}" destId="{BD2F5280-F731-494F-967C-17B5CCBAFF8A}" srcOrd="13" destOrd="0" presId="urn:microsoft.com/office/officeart/2011/layout/ConvergingText"/>
    <dgm:cxn modelId="{A6382F26-028A-40D5-9E2A-73C639513590}" type="presParOf" srcId="{E9FEDF9E-67BD-4D8E-9182-9F3BF4D2C300}" destId="{BD79A632-A424-4BF0-A623-A63DB7D45EFE}" srcOrd="14" destOrd="0" presId="urn:microsoft.com/office/officeart/2011/layout/ConvergingText"/>
    <dgm:cxn modelId="{4F735B15-B181-4457-B23E-6F30593ED0BC}" type="presParOf" srcId="{E9FEDF9E-67BD-4D8E-9182-9F3BF4D2C300}" destId="{71146F9B-A576-402D-8498-001F99D7A0D0}" srcOrd="15" destOrd="0" presId="urn:microsoft.com/office/officeart/2011/layout/ConvergingText"/>
    <dgm:cxn modelId="{76C2C6F2-73A5-49E7-AF31-AF8315DBAFE7}" type="presParOf" srcId="{E9FEDF9E-67BD-4D8E-9182-9F3BF4D2C300}" destId="{74DFF46A-C8A3-47E6-96BA-3B65533C57E1}" srcOrd="16" destOrd="0" presId="urn:microsoft.com/office/officeart/2011/layout/ConvergingText"/>
    <dgm:cxn modelId="{48740FB3-0A9F-46F2-BC40-1551159C49CE}" type="presParOf" srcId="{E9FEDF9E-67BD-4D8E-9182-9F3BF4D2C300}" destId="{E28E4578-1F14-4C0A-AFF1-A5B15565A77B}" srcOrd="17" destOrd="0" presId="urn:microsoft.com/office/officeart/2011/layout/ConvergingText"/>
    <dgm:cxn modelId="{769253F8-8EE9-4C9A-8177-CDBC8EB49A35}" type="presParOf" srcId="{E9FEDF9E-67BD-4D8E-9182-9F3BF4D2C300}" destId="{646B6EA4-CAC9-4AE5-9DDF-A8E28917E4CE}" srcOrd="18" destOrd="0" presId="urn:microsoft.com/office/officeart/2011/layout/ConvergingText"/>
    <dgm:cxn modelId="{1C3E015D-58AA-48AA-8769-4D76C9A980B2}" type="presParOf" srcId="{E9FEDF9E-67BD-4D8E-9182-9F3BF4D2C300}" destId="{689263CE-5AA4-49A3-A240-582494A8BB99}" srcOrd="19" destOrd="0" presId="urn:microsoft.com/office/officeart/2011/layout/ConvergingText"/>
    <dgm:cxn modelId="{E46310FE-9EDD-4BF9-8274-5D070A0E870C}" type="presParOf" srcId="{E9FEDF9E-67BD-4D8E-9182-9F3BF4D2C300}" destId="{33607309-2068-4D73-B7AE-6A4F51130233}" srcOrd="20" destOrd="0" presId="urn:microsoft.com/office/officeart/2011/layout/ConvergingText"/>
    <dgm:cxn modelId="{B19B3507-D981-436D-BBEB-1527EAC7ECB0}" type="presParOf" srcId="{E9FEDF9E-67BD-4D8E-9182-9F3BF4D2C300}" destId="{5B312D76-FC3B-4E0F-8D98-382BA07B472A}" srcOrd="21" destOrd="0" presId="urn:microsoft.com/office/officeart/2011/layout/ConvergingText"/>
    <dgm:cxn modelId="{E20D1AFD-1735-40E3-8287-D61618193ACC}" type="presParOf" srcId="{E9FEDF9E-67BD-4D8E-9182-9F3BF4D2C300}" destId="{446E3BCC-FF55-459D-919A-A78C8DA59CF7}" srcOrd="22" destOrd="0" presId="urn:microsoft.com/office/officeart/2011/layout/ConvergingText"/>
    <dgm:cxn modelId="{9312562E-695A-4FE1-B1E0-18989DA12F1B}" type="presParOf" srcId="{E9FEDF9E-67BD-4D8E-9182-9F3BF4D2C300}" destId="{9CF4AF4B-9471-4F76-91D4-E07305E9D771}" srcOrd="23" destOrd="0" presId="urn:microsoft.com/office/officeart/2011/layout/ConvergingText"/>
    <dgm:cxn modelId="{EAE42786-B93D-4444-9C97-11726D8656BA}" type="presParOf" srcId="{E9FEDF9E-67BD-4D8E-9182-9F3BF4D2C300}" destId="{CEFAA170-F1D0-4676-9310-DB8FA9F7F4C4}" srcOrd="24" destOrd="0" presId="urn:microsoft.com/office/officeart/2011/layout/ConvergingText"/>
    <dgm:cxn modelId="{2615F17A-2ECA-49B3-B78D-393988B0D722}" type="presParOf" srcId="{E9FEDF9E-67BD-4D8E-9182-9F3BF4D2C300}" destId="{FF7B9420-55CE-4853-8B57-FB3C1B5CF696}" srcOrd="25" destOrd="0" presId="urn:microsoft.com/office/officeart/2011/layout/ConvergingText"/>
    <dgm:cxn modelId="{A840FD47-02E3-4F0F-88FC-F6767C26180D}" type="presParOf" srcId="{E9FEDF9E-67BD-4D8E-9182-9F3BF4D2C300}" destId="{02EAB128-AB34-44D2-AB1A-2EAFAEA5B1B1}" srcOrd="26" destOrd="0" presId="urn:microsoft.com/office/officeart/2011/layout/ConvergingText"/>
    <dgm:cxn modelId="{19C7E2D7-3F99-4514-9969-C2F795589B70}" type="presParOf" srcId="{E9FEDF9E-67BD-4D8E-9182-9F3BF4D2C300}" destId="{8D92B303-D474-4A64-ADE2-BBCBAB2D5269}" srcOrd="27" destOrd="0" presId="urn:microsoft.com/office/officeart/2011/layout/ConvergingText"/>
    <dgm:cxn modelId="{5E1EE7F9-59D3-45D5-BBF9-C921C6C9F53B}" type="presParOf" srcId="{E9FEDF9E-67BD-4D8E-9182-9F3BF4D2C300}" destId="{F2393B95-A273-4193-BA84-9A3F8B83610B}" srcOrd="28" destOrd="0" presId="urn:microsoft.com/office/officeart/2011/layout/ConvergingText"/>
    <dgm:cxn modelId="{49069C4A-0726-4D12-89F8-4063845871FF}" type="presParOf" srcId="{E9FEDF9E-67BD-4D8E-9182-9F3BF4D2C300}" destId="{5D7BAF67-D1C8-4C31-9DC6-79E95F195A97}" srcOrd="29" destOrd="0" presId="urn:microsoft.com/office/officeart/2011/layout/ConvergingText"/>
    <dgm:cxn modelId="{B6CB20AC-0C90-4969-A4E1-B5CA63BC9162}" type="presParOf" srcId="{E9FEDF9E-67BD-4D8E-9182-9F3BF4D2C300}" destId="{FEF096DF-4153-45A9-B8CD-2BA424D788DA}" srcOrd="30" destOrd="0" presId="urn:microsoft.com/office/officeart/2011/layout/ConvergingText"/>
    <dgm:cxn modelId="{3CE5964F-E1F3-4A20-90AF-F8599F4BF5A8}" type="presParOf" srcId="{E9FEDF9E-67BD-4D8E-9182-9F3BF4D2C300}" destId="{296D6D7F-997E-47DA-870D-4003DB307F95}" srcOrd="31" destOrd="0" presId="urn:microsoft.com/office/officeart/2011/layout/ConvergingText"/>
    <dgm:cxn modelId="{4AB5F49B-A323-4666-B0B8-8FCE47000BB0}" type="presParOf" srcId="{E9FEDF9E-67BD-4D8E-9182-9F3BF4D2C300}" destId="{4706B026-5749-4A7E-8669-05AC96327B33}" srcOrd="32" destOrd="0" presId="urn:microsoft.com/office/officeart/2011/layout/ConvergingText"/>
    <dgm:cxn modelId="{78E5D5E0-D37F-4077-9EBD-180677816891}" type="presParOf" srcId="{E9FEDF9E-67BD-4D8E-9182-9F3BF4D2C300}" destId="{A70DEDE2-85CC-48AA-8E66-48558E71AF72}" srcOrd="33" destOrd="0" presId="urn:microsoft.com/office/officeart/2011/layout/ConvergingText"/>
    <dgm:cxn modelId="{C2BDAFD0-EF6A-4A97-8DD5-C724A4ABDE15}" type="presParOf" srcId="{E9FEDF9E-67BD-4D8E-9182-9F3BF4D2C300}" destId="{7742C29E-EEBC-4E21-8435-236D77948C86}" srcOrd="34" destOrd="0" presId="urn:microsoft.com/office/officeart/2011/layout/ConvergingText"/>
    <dgm:cxn modelId="{633C0C78-676B-45A0-93E1-07BDCEBF27F2}" type="presParOf" srcId="{E9FEDF9E-67BD-4D8E-9182-9F3BF4D2C300}" destId="{F71943BF-A8E8-4D81-A6E2-1C8450908F48}" srcOrd="35" destOrd="0" presId="urn:microsoft.com/office/officeart/2011/layout/ConvergingText"/>
    <dgm:cxn modelId="{BC3D22AB-9A4C-4F05-8B9F-EA54A786A911}" type="presParOf" srcId="{E9FEDF9E-67BD-4D8E-9182-9F3BF4D2C300}" destId="{2C17B559-7E84-440F-92FF-847271BFD729}" srcOrd="36" destOrd="0" presId="urn:microsoft.com/office/officeart/2011/layout/Converging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63C19-E325-4EEB-AB6B-57665D785438}" type="doc">
      <dgm:prSet loTypeId="urn:microsoft.com/office/officeart/2011/layout/ConvergingText" loCatId="officeonline" qsTypeId="urn:microsoft.com/office/officeart/2005/8/quickstyle/3d9" qsCatId="3D" csTypeId="urn:microsoft.com/office/officeart/2005/8/colors/colorful4" csCatId="colorful" phldr="0"/>
      <dgm:spPr/>
      <dgm:t>
        <a:bodyPr/>
        <a:lstStyle/>
        <a:p>
          <a:endParaRPr lang="en-US"/>
        </a:p>
      </dgm:t>
    </dgm:pt>
    <dgm:pt modelId="{A8A27ECA-D0D7-4496-A569-3724BDF54A68}">
      <dgm:prSet phldrT="[Text]" phldr="1"/>
      <dgm:spPr/>
      <dgm:t>
        <a:bodyPr/>
        <a:lstStyle/>
        <a:p>
          <a:endParaRPr lang="en-US"/>
        </a:p>
      </dgm:t>
    </dgm:pt>
    <dgm:pt modelId="{2F48D624-8012-4DA7-A5B2-2BA7EFF91928}" type="parTrans" cxnId="{03D21737-ED3F-4E77-AE11-E1EBAF62B40D}">
      <dgm:prSet/>
      <dgm:spPr/>
      <dgm:t>
        <a:bodyPr/>
        <a:lstStyle/>
        <a:p>
          <a:endParaRPr lang="en-US"/>
        </a:p>
      </dgm:t>
    </dgm:pt>
    <dgm:pt modelId="{644A5A3B-984B-4225-B4B6-7B76F5C2249E}" type="sibTrans" cxnId="{03D21737-ED3F-4E77-AE11-E1EBAF62B40D}">
      <dgm:prSet/>
      <dgm:spPr/>
      <dgm:t>
        <a:bodyPr/>
        <a:lstStyle/>
        <a:p>
          <a:endParaRPr lang="en-US"/>
        </a:p>
      </dgm:t>
    </dgm:pt>
    <dgm:pt modelId="{2C0DC07D-AF7C-4DD6-BA6D-F72BF02A0CC0}">
      <dgm:prSet phldrT="[Text]" phldr="1"/>
      <dgm:spPr/>
      <dgm:t>
        <a:bodyPr/>
        <a:lstStyle/>
        <a:p>
          <a:endParaRPr lang="en-US"/>
        </a:p>
      </dgm:t>
    </dgm:pt>
    <dgm:pt modelId="{95ACF435-A3C1-4616-AD2C-A8F0D394690D}" type="parTrans" cxnId="{BBD1FABB-3271-4CCE-8F94-2AE3CEF9943A}">
      <dgm:prSet/>
      <dgm:spPr/>
      <dgm:t>
        <a:bodyPr/>
        <a:lstStyle/>
        <a:p>
          <a:endParaRPr lang="en-US"/>
        </a:p>
      </dgm:t>
    </dgm:pt>
    <dgm:pt modelId="{391B501E-6E7A-47E1-BA68-E02ADC37FB93}" type="sibTrans" cxnId="{BBD1FABB-3271-4CCE-8F94-2AE3CEF9943A}">
      <dgm:prSet/>
      <dgm:spPr/>
      <dgm:t>
        <a:bodyPr/>
        <a:lstStyle/>
        <a:p>
          <a:endParaRPr lang="en-US"/>
        </a:p>
      </dgm:t>
    </dgm:pt>
    <dgm:pt modelId="{F3673FF3-FDAC-45A6-8875-D950A01E7E1C}">
      <dgm:prSet phldrT="[Text]" phldr="1"/>
      <dgm:spPr/>
      <dgm:t>
        <a:bodyPr/>
        <a:lstStyle/>
        <a:p>
          <a:endParaRPr lang="en-US"/>
        </a:p>
      </dgm:t>
    </dgm:pt>
    <dgm:pt modelId="{3B65B778-C443-4DD6-BBFA-AAC74C5EBE42}" type="parTrans" cxnId="{F555D16E-246D-407D-B69F-C2421925C8BD}">
      <dgm:prSet/>
      <dgm:spPr/>
      <dgm:t>
        <a:bodyPr/>
        <a:lstStyle/>
        <a:p>
          <a:endParaRPr lang="en-US"/>
        </a:p>
      </dgm:t>
    </dgm:pt>
    <dgm:pt modelId="{068E6E2D-3B09-4367-AFA7-1DC992FD1BF4}" type="sibTrans" cxnId="{F555D16E-246D-407D-B69F-C2421925C8BD}">
      <dgm:prSet/>
      <dgm:spPr/>
      <dgm:t>
        <a:bodyPr/>
        <a:lstStyle/>
        <a:p>
          <a:endParaRPr lang="en-US"/>
        </a:p>
      </dgm:t>
    </dgm:pt>
    <dgm:pt modelId="{D247355A-F315-44E1-99F7-EA579BED35D8}">
      <dgm:prSet phldrT="[Text]" phldr="1"/>
      <dgm:spPr/>
      <dgm:t>
        <a:bodyPr/>
        <a:lstStyle/>
        <a:p>
          <a:endParaRPr lang="en-US"/>
        </a:p>
      </dgm:t>
    </dgm:pt>
    <dgm:pt modelId="{2BC724E6-E100-49F5-AC96-474EAEB31A33}" type="parTrans" cxnId="{EBDE9C1A-2B1C-4D86-8B1A-9F3D4AC3861E}">
      <dgm:prSet/>
      <dgm:spPr/>
      <dgm:t>
        <a:bodyPr/>
        <a:lstStyle/>
        <a:p>
          <a:endParaRPr lang="en-US"/>
        </a:p>
      </dgm:t>
    </dgm:pt>
    <dgm:pt modelId="{35625C26-6146-4AFA-9435-C3DA4539EC8B}" type="sibTrans" cxnId="{EBDE9C1A-2B1C-4D86-8B1A-9F3D4AC3861E}">
      <dgm:prSet/>
      <dgm:spPr/>
      <dgm:t>
        <a:bodyPr/>
        <a:lstStyle/>
        <a:p>
          <a:endParaRPr lang="en-US"/>
        </a:p>
      </dgm:t>
    </dgm:pt>
    <dgm:pt modelId="{11D182B9-2328-42FF-9303-885BD2CA9B4A}" type="pres">
      <dgm:prSet presAssocID="{7CE63C19-E325-4EEB-AB6B-57665D785438}" presName="Name0" presStyleCnt="0">
        <dgm:presLayoutVars>
          <dgm:chMax/>
          <dgm:chPref val="1"/>
          <dgm:dir/>
          <dgm:animOne val="branch"/>
          <dgm:animLvl val="lvl"/>
          <dgm:resizeHandles/>
        </dgm:presLayoutVars>
      </dgm:prSet>
      <dgm:spPr/>
    </dgm:pt>
    <dgm:pt modelId="{E9FEDF9E-67BD-4D8E-9182-9F3BF4D2C300}" type="pres">
      <dgm:prSet presAssocID="{A8A27ECA-D0D7-4496-A569-3724BDF54A68}" presName="composite" presStyleCnt="0"/>
      <dgm:spPr/>
    </dgm:pt>
    <dgm:pt modelId="{D4A5D99F-D82A-495E-BA6F-BF1FE00F9577}" type="pres">
      <dgm:prSet presAssocID="{A8A27ECA-D0D7-4496-A569-3724BDF54A68}" presName="ParentAccent1" presStyleLbl="alignNode1" presStyleIdx="0" presStyleCnt="34"/>
      <dgm:spPr/>
    </dgm:pt>
    <dgm:pt modelId="{0F578BAD-9321-4DAA-B639-008EF1BAF023}" type="pres">
      <dgm:prSet presAssocID="{A8A27ECA-D0D7-4496-A569-3724BDF54A68}" presName="ParentAccent2" presStyleLbl="alignNode1" presStyleIdx="1" presStyleCnt="34"/>
      <dgm:spPr/>
    </dgm:pt>
    <dgm:pt modelId="{07767B82-E1F0-438C-932E-0C53A4817BF7}" type="pres">
      <dgm:prSet presAssocID="{A8A27ECA-D0D7-4496-A569-3724BDF54A68}" presName="ParentAccent3" presStyleLbl="alignNode1" presStyleIdx="2" presStyleCnt="34"/>
      <dgm:spPr/>
    </dgm:pt>
    <dgm:pt modelId="{8B724220-AB8A-4859-8A4C-D06AD74A290C}" type="pres">
      <dgm:prSet presAssocID="{A8A27ECA-D0D7-4496-A569-3724BDF54A68}" presName="ParentAccent4" presStyleLbl="alignNode1" presStyleIdx="3" presStyleCnt="34"/>
      <dgm:spPr/>
    </dgm:pt>
    <dgm:pt modelId="{9944B7C1-A9B7-4DBD-B460-C5D86DE18D9E}" type="pres">
      <dgm:prSet presAssocID="{A8A27ECA-D0D7-4496-A569-3724BDF54A68}" presName="ParentAccent5" presStyleLbl="alignNode1" presStyleIdx="4" presStyleCnt="34"/>
      <dgm:spPr/>
    </dgm:pt>
    <dgm:pt modelId="{1757AB9A-5B9F-4BC8-9416-5C8F1AF80B2E}" type="pres">
      <dgm:prSet presAssocID="{A8A27ECA-D0D7-4496-A569-3724BDF54A68}" presName="ParentAccent6" presStyleLbl="alignNode1" presStyleIdx="5" presStyleCnt="34"/>
      <dgm:spPr/>
    </dgm:pt>
    <dgm:pt modelId="{9647A107-B9AD-4FE4-9350-08AEEAFC707B}" type="pres">
      <dgm:prSet presAssocID="{A8A27ECA-D0D7-4496-A569-3724BDF54A68}" presName="ParentAccent7" presStyleLbl="alignNode1" presStyleIdx="6" presStyleCnt="34"/>
      <dgm:spPr/>
    </dgm:pt>
    <dgm:pt modelId="{4FE63BDF-5F96-4DE3-8FFA-D8C2A59447F4}" type="pres">
      <dgm:prSet presAssocID="{A8A27ECA-D0D7-4496-A569-3724BDF54A68}" presName="ParentAccent8" presStyleLbl="alignNode1" presStyleIdx="7" presStyleCnt="34"/>
      <dgm:spPr/>
    </dgm:pt>
    <dgm:pt modelId="{19D8D099-1E29-4AB2-ACF5-719CAF18CAA6}" type="pres">
      <dgm:prSet presAssocID="{A8A27ECA-D0D7-4496-A569-3724BDF54A68}" presName="ParentAccent9" presStyleLbl="alignNode1" presStyleIdx="8" presStyleCnt="34"/>
      <dgm:spPr/>
    </dgm:pt>
    <dgm:pt modelId="{8A21FB0A-47DB-4AA6-B168-411B53180D4B}" type="pres">
      <dgm:prSet presAssocID="{A8A27ECA-D0D7-4496-A569-3724BDF54A68}" presName="ParentAccent10" presStyleLbl="alignNode1" presStyleIdx="9" presStyleCnt="34"/>
      <dgm:spPr/>
    </dgm:pt>
    <dgm:pt modelId="{5D3AD1A1-939E-4006-87A5-B2317AE97073}" type="pres">
      <dgm:prSet presAssocID="{A8A27ECA-D0D7-4496-A569-3724BDF54A68}" presName="Parent" presStyleLbl="alignNode1" presStyleIdx="10" presStyleCnt="34">
        <dgm:presLayoutVars>
          <dgm:chMax val="5"/>
          <dgm:chPref val="3"/>
          <dgm:bulletEnabled val="1"/>
        </dgm:presLayoutVars>
      </dgm:prSet>
      <dgm:spPr/>
    </dgm:pt>
    <dgm:pt modelId="{85F3431F-0A95-45DB-932D-74A3148F1934}" type="pres">
      <dgm:prSet presAssocID="{2C0DC07D-AF7C-4DD6-BA6D-F72BF02A0CC0}" presName="Child1Accent1" presStyleLbl="alignNode1" presStyleIdx="11" presStyleCnt="34"/>
      <dgm:spPr/>
    </dgm:pt>
    <dgm:pt modelId="{B846A4C3-E12E-4069-A5F0-FD51C14A5966}" type="pres">
      <dgm:prSet presAssocID="{2C0DC07D-AF7C-4DD6-BA6D-F72BF02A0CC0}" presName="Child1Accent2" presStyleLbl="alignNode1" presStyleIdx="12" presStyleCnt="34"/>
      <dgm:spPr/>
    </dgm:pt>
    <dgm:pt modelId="{BD2F5280-F731-494F-967C-17B5CCBAFF8A}" type="pres">
      <dgm:prSet presAssocID="{2C0DC07D-AF7C-4DD6-BA6D-F72BF02A0CC0}" presName="Child1Accent3" presStyleLbl="alignNode1" presStyleIdx="13" presStyleCnt="34"/>
      <dgm:spPr/>
    </dgm:pt>
    <dgm:pt modelId="{BD79A632-A424-4BF0-A623-A63DB7D45EFE}" type="pres">
      <dgm:prSet presAssocID="{2C0DC07D-AF7C-4DD6-BA6D-F72BF02A0CC0}" presName="Child1Accent4" presStyleLbl="alignNode1" presStyleIdx="14" presStyleCnt="34"/>
      <dgm:spPr/>
    </dgm:pt>
    <dgm:pt modelId="{71146F9B-A576-402D-8498-001F99D7A0D0}" type="pres">
      <dgm:prSet presAssocID="{2C0DC07D-AF7C-4DD6-BA6D-F72BF02A0CC0}" presName="Child1Accent5" presStyleLbl="alignNode1" presStyleIdx="15" presStyleCnt="34"/>
      <dgm:spPr/>
    </dgm:pt>
    <dgm:pt modelId="{74DFF46A-C8A3-47E6-96BA-3B65533C57E1}" type="pres">
      <dgm:prSet presAssocID="{2C0DC07D-AF7C-4DD6-BA6D-F72BF02A0CC0}" presName="Child1Accent6" presStyleLbl="alignNode1" presStyleIdx="16" presStyleCnt="34"/>
      <dgm:spPr/>
    </dgm:pt>
    <dgm:pt modelId="{E28E4578-1F14-4C0A-AFF1-A5B15565A77B}" type="pres">
      <dgm:prSet presAssocID="{2C0DC07D-AF7C-4DD6-BA6D-F72BF02A0CC0}" presName="Child1Accent7" presStyleLbl="alignNode1" presStyleIdx="17" presStyleCnt="34"/>
      <dgm:spPr/>
    </dgm:pt>
    <dgm:pt modelId="{646B6EA4-CAC9-4AE5-9DDF-A8E28917E4CE}" type="pres">
      <dgm:prSet presAssocID="{2C0DC07D-AF7C-4DD6-BA6D-F72BF02A0CC0}" presName="Child1Accent8" presStyleLbl="alignNode1" presStyleIdx="18" presStyleCnt="34"/>
      <dgm:spPr/>
    </dgm:pt>
    <dgm:pt modelId="{689263CE-5AA4-49A3-A240-582494A8BB99}" type="pres">
      <dgm:prSet presAssocID="{2C0DC07D-AF7C-4DD6-BA6D-F72BF02A0CC0}" presName="Child1Accent9" presStyleLbl="alignNode1" presStyleIdx="19" presStyleCnt="34"/>
      <dgm:spPr/>
    </dgm:pt>
    <dgm:pt modelId="{33607309-2068-4D73-B7AE-6A4F51130233}" type="pres">
      <dgm:prSet presAssocID="{2C0DC07D-AF7C-4DD6-BA6D-F72BF02A0CC0}" presName="Child1" presStyleLbl="revTx" presStyleIdx="0" presStyleCnt="3">
        <dgm:presLayoutVars>
          <dgm:chMax/>
          <dgm:chPref val="0"/>
          <dgm:bulletEnabled val="1"/>
        </dgm:presLayoutVars>
      </dgm:prSet>
      <dgm:spPr/>
    </dgm:pt>
    <dgm:pt modelId="{5B312D76-FC3B-4E0F-8D98-382BA07B472A}" type="pres">
      <dgm:prSet presAssocID="{F3673FF3-FDAC-45A6-8875-D950A01E7E1C}" presName="Child2Accent1" presStyleLbl="alignNode1" presStyleIdx="20" presStyleCnt="34"/>
      <dgm:spPr/>
    </dgm:pt>
    <dgm:pt modelId="{446E3BCC-FF55-459D-919A-A78C8DA59CF7}" type="pres">
      <dgm:prSet presAssocID="{F3673FF3-FDAC-45A6-8875-D950A01E7E1C}" presName="Child2Accent2" presStyleLbl="alignNode1" presStyleIdx="21" presStyleCnt="34"/>
      <dgm:spPr/>
    </dgm:pt>
    <dgm:pt modelId="{9CF4AF4B-9471-4F76-91D4-E07305E9D771}" type="pres">
      <dgm:prSet presAssocID="{F3673FF3-FDAC-45A6-8875-D950A01E7E1C}" presName="Child2Accent3" presStyleLbl="alignNode1" presStyleIdx="22" presStyleCnt="34"/>
      <dgm:spPr/>
    </dgm:pt>
    <dgm:pt modelId="{CEFAA170-F1D0-4676-9310-DB8FA9F7F4C4}" type="pres">
      <dgm:prSet presAssocID="{F3673FF3-FDAC-45A6-8875-D950A01E7E1C}" presName="Child2Accent4" presStyleLbl="alignNode1" presStyleIdx="23" presStyleCnt="34"/>
      <dgm:spPr/>
    </dgm:pt>
    <dgm:pt modelId="{FF7B9420-55CE-4853-8B57-FB3C1B5CF696}" type="pres">
      <dgm:prSet presAssocID="{F3673FF3-FDAC-45A6-8875-D950A01E7E1C}" presName="Child2Accent5" presStyleLbl="alignNode1" presStyleIdx="24" presStyleCnt="34"/>
      <dgm:spPr/>
    </dgm:pt>
    <dgm:pt modelId="{02EAB128-AB34-44D2-AB1A-2EAFAEA5B1B1}" type="pres">
      <dgm:prSet presAssocID="{F3673FF3-FDAC-45A6-8875-D950A01E7E1C}" presName="Child2Accent6" presStyleLbl="alignNode1" presStyleIdx="25" presStyleCnt="34"/>
      <dgm:spPr/>
    </dgm:pt>
    <dgm:pt modelId="{8D92B303-D474-4A64-ADE2-BBCBAB2D5269}" type="pres">
      <dgm:prSet presAssocID="{F3673FF3-FDAC-45A6-8875-D950A01E7E1C}" presName="Child2Accent7" presStyleLbl="alignNode1" presStyleIdx="26" presStyleCnt="34"/>
      <dgm:spPr/>
    </dgm:pt>
    <dgm:pt modelId="{F2393B95-A273-4193-BA84-9A3F8B83610B}" type="pres">
      <dgm:prSet presAssocID="{F3673FF3-FDAC-45A6-8875-D950A01E7E1C}" presName="Child2" presStyleLbl="revTx" presStyleIdx="1" presStyleCnt="3">
        <dgm:presLayoutVars>
          <dgm:chMax/>
          <dgm:chPref val="0"/>
          <dgm:bulletEnabled val="1"/>
        </dgm:presLayoutVars>
      </dgm:prSet>
      <dgm:spPr/>
    </dgm:pt>
    <dgm:pt modelId="{5D7BAF67-D1C8-4C31-9DC6-79E95F195A97}" type="pres">
      <dgm:prSet presAssocID="{D247355A-F315-44E1-99F7-EA579BED35D8}" presName="Child3Accent1" presStyleLbl="alignNode1" presStyleIdx="27" presStyleCnt="34"/>
      <dgm:spPr/>
    </dgm:pt>
    <dgm:pt modelId="{FEF096DF-4153-45A9-B8CD-2BA424D788DA}" type="pres">
      <dgm:prSet presAssocID="{D247355A-F315-44E1-99F7-EA579BED35D8}" presName="Child3Accent2" presStyleLbl="alignNode1" presStyleIdx="28" presStyleCnt="34"/>
      <dgm:spPr/>
    </dgm:pt>
    <dgm:pt modelId="{296D6D7F-997E-47DA-870D-4003DB307F95}" type="pres">
      <dgm:prSet presAssocID="{D247355A-F315-44E1-99F7-EA579BED35D8}" presName="Child3Accent3" presStyleLbl="alignNode1" presStyleIdx="29" presStyleCnt="34"/>
      <dgm:spPr/>
    </dgm:pt>
    <dgm:pt modelId="{4706B026-5749-4A7E-8669-05AC96327B33}" type="pres">
      <dgm:prSet presAssocID="{D247355A-F315-44E1-99F7-EA579BED35D8}" presName="Child3Accent4" presStyleLbl="alignNode1" presStyleIdx="30" presStyleCnt="34"/>
      <dgm:spPr/>
    </dgm:pt>
    <dgm:pt modelId="{A70DEDE2-85CC-48AA-8E66-48558E71AF72}" type="pres">
      <dgm:prSet presAssocID="{D247355A-F315-44E1-99F7-EA579BED35D8}" presName="Child3Accent5" presStyleLbl="alignNode1" presStyleIdx="31" presStyleCnt="34"/>
      <dgm:spPr/>
    </dgm:pt>
    <dgm:pt modelId="{7742C29E-EEBC-4E21-8435-236D77948C86}" type="pres">
      <dgm:prSet presAssocID="{D247355A-F315-44E1-99F7-EA579BED35D8}" presName="Child3Accent6" presStyleLbl="alignNode1" presStyleIdx="32" presStyleCnt="34"/>
      <dgm:spPr/>
    </dgm:pt>
    <dgm:pt modelId="{F71943BF-A8E8-4D81-A6E2-1C8450908F48}" type="pres">
      <dgm:prSet presAssocID="{D247355A-F315-44E1-99F7-EA579BED35D8}" presName="Child3Accent7" presStyleLbl="alignNode1" presStyleIdx="33" presStyleCnt="34"/>
      <dgm:spPr/>
    </dgm:pt>
    <dgm:pt modelId="{2C17B559-7E84-440F-92FF-847271BFD729}" type="pres">
      <dgm:prSet presAssocID="{D247355A-F315-44E1-99F7-EA579BED35D8}" presName="Child3" presStyleLbl="revTx" presStyleIdx="2" presStyleCnt="3">
        <dgm:presLayoutVars>
          <dgm:chMax/>
          <dgm:chPref val="0"/>
          <dgm:bulletEnabled val="1"/>
        </dgm:presLayoutVars>
      </dgm:prSet>
      <dgm:spPr/>
    </dgm:pt>
  </dgm:ptLst>
  <dgm:cxnLst>
    <dgm:cxn modelId="{849D4602-FD4A-415C-8F6E-977CBE299A14}" type="presOf" srcId="{2C0DC07D-AF7C-4DD6-BA6D-F72BF02A0CC0}" destId="{33607309-2068-4D73-B7AE-6A4F51130233}" srcOrd="0" destOrd="0" presId="urn:microsoft.com/office/officeart/2011/layout/ConvergingText"/>
    <dgm:cxn modelId="{F5E06310-C616-4723-AF8D-0554C5C8B79B}" type="presOf" srcId="{D247355A-F315-44E1-99F7-EA579BED35D8}" destId="{2C17B559-7E84-440F-92FF-847271BFD729}" srcOrd="0" destOrd="0" presId="urn:microsoft.com/office/officeart/2011/layout/ConvergingText"/>
    <dgm:cxn modelId="{EBDE9C1A-2B1C-4D86-8B1A-9F3D4AC3861E}" srcId="{A8A27ECA-D0D7-4496-A569-3724BDF54A68}" destId="{D247355A-F315-44E1-99F7-EA579BED35D8}" srcOrd="2" destOrd="0" parTransId="{2BC724E6-E100-49F5-AC96-474EAEB31A33}" sibTransId="{35625C26-6146-4AFA-9435-C3DA4539EC8B}"/>
    <dgm:cxn modelId="{03D21737-ED3F-4E77-AE11-E1EBAF62B40D}" srcId="{7CE63C19-E325-4EEB-AB6B-57665D785438}" destId="{A8A27ECA-D0D7-4496-A569-3724BDF54A68}" srcOrd="0" destOrd="0" parTransId="{2F48D624-8012-4DA7-A5B2-2BA7EFF91928}" sibTransId="{644A5A3B-984B-4225-B4B6-7B76F5C2249E}"/>
    <dgm:cxn modelId="{F555D16E-246D-407D-B69F-C2421925C8BD}" srcId="{A8A27ECA-D0D7-4496-A569-3724BDF54A68}" destId="{F3673FF3-FDAC-45A6-8875-D950A01E7E1C}" srcOrd="1" destOrd="0" parTransId="{3B65B778-C443-4DD6-BBFA-AAC74C5EBE42}" sibTransId="{068E6E2D-3B09-4367-AFA7-1DC992FD1BF4}"/>
    <dgm:cxn modelId="{83A45EA0-BFEE-4F25-9F11-C8013156A9CA}" type="presOf" srcId="{F3673FF3-FDAC-45A6-8875-D950A01E7E1C}" destId="{F2393B95-A273-4193-BA84-9A3F8B83610B}" srcOrd="0" destOrd="0" presId="urn:microsoft.com/office/officeart/2011/layout/ConvergingText"/>
    <dgm:cxn modelId="{BBD1FABB-3271-4CCE-8F94-2AE3CEF9943A}" srcId="{A8A27ECA-D0D7-4496-A569-3724BDF54A68}" destId="{2C0DC07D-AF7C-4DD6-BA6D-F72BF02A0CC0}" srcOrd="0" destOrd="0" parTransId="{95ACF435-A3C1-4616-AD2C-A8F0D394690D}" sibTransId="{391B501E-6E7A-47E1-BA68-E02ADC37FB93}"/>
    <dgm:cxn modelId="{EF89F3E0-CDE7-43F9-BD4E-A330A1E95CCB}" type="presOf" srcId="{7CE63C19-E325-4EEB-AB6B-57665D785438}" destId="{11D182B9-2328-42FF-9303-885BD2CA9B4A}" srcOrd="0" destOrd="0" presId="urn:microsoft.com/office/officeart/2011/layout/ConvergingText"/>
    <dgm:cxn modelId="{CAB0CBF2-8BD0-446C-9A68-46E6D72054FD}" type="presOf" srcId="{A8A27ECA-D0D7-4496-A569-3724BDF54A68}" destId="{5D3AD1A1-939E-4006-87A5-B2317AE97073}" srcOrd="0" destOrd="0" presId="urn:microsoft.com/office/officeart/2011/layout/ConvergingText"/>
    <dgm:cxn modelId="{4E49E510-2D6E-4118-A6C6-69AD14D0C2A3}" type="presParOf" srcId="{11D182B9-2328-42FF-9303-885BD2CA9B4A}" destId="{E9FEDF9E-67BD-4D8E-9182-9F3BF4D2C300}" srcOrd="0" destOrd="0" presId="urn:microsoft.com/office/officeart/2011/layout/ConvergingText"/>
    <dgm:cxn modelId="{FC22F2B5-7F05-4F61-BEBC-9E9773D98319}" type="presParOf" srcId="{E9FEDF9E-67BD-4D8E-9182-9F3BF4D2C300}" destId="{D4A5D99F-D82A-495E-BA6F-BF1FE00F9577}" srcOrd="0" destOrd="0" presId="urn:microsoft.com/office/officeart/2011/layout/ConvergingText"/>
    <dgm:cxn modelId="{09DFA577-597B-4E78-8DD3-1C812222ECB7}" type="presParOf" srcId="{E9FEDF9E-67BD-4D8E-9182-9F3BF4D2C300}" destId="{0F578BAD-9321-4DAA-B639-008EF1BAF023}" srcOrd="1" destOrd="0" presId="urn:microsoft.com/office/officeart/2011/layout/ConvergingText"/>
    <dgm:cxn modelId="{EEB8DCB3-ACEB-4CCB-9B85-77AC9C64E889}" type="presParOf" srcId="{E9FEDF9E-67BD-4D8E-9182-9F3BF4D2C300}" destId="{07767B82-E1F0-438C-932E-0C53A4817BF7}" srcOrd="2" destOrd="0" presId="urn:microsoft.com/office/officeart/2011/layout/ConvergingText"/>
    <dgm:cxn modelId="{D0FBBEDE-D6B2-4014-B2EF-F0E07DB17444}" type="presParOf" srcId="{E9FEDF9E-67BD-4D8E-9182-9F3BF4D2C300}" destId="{8B724220-AB8A-4859-8A4C-D06AD74A290C}" srcOrd="3" destOrd="0" presId="urn:microsoft.com/office/officeart/2011/layout/ConvergingText"/>
    <dgm:cxn modelId="{2E145D93-9AC9-458B-96E8-411BB202EFF0}" type="presParOf" srcId="{E9FEDF9E-67BD-4D8E-9182-9F3BF4D2C300}" destId="{9944B7C1-A9B7-4DBD-B460-C5D86DE18D9E}" srcOrd="4" destOrd="0" presId="urn:microsoft.com/office/officeart/2011/layout/ConvergingText"/>
    <dgm:cxn modelId="{235B4F4E-7101-4AE8-8C2A-7417C42BA7B2}" type="presParOf" srcId="{E9FEDF9E-67BD-4D8E-9182-9F3BF4D2C300}" destId="{1757AB9A-5B9F-4BC8-9416-5C8F1AF80B2E}" srcOrd="5" destOrd="0" presId="urn:microsoft.com/office/officeart/2011/layout/ConvergingText"/>
    <dgm:cxn modelId="{3EE208A8-5A24-4669-AC20-8AA1138BB732}" type="presParOf" srcId="{E9FEDF9E-67BD-4D8E-9182-9F3BF4D2C300}" destId="{9647A107-B9AD-4FE4-9350-08AEEAFC707B}" srcOrd="6" destOrd="0" presId="urn:microsoft.com/office/officeart/2011/layout/ConvergingText"/>
    <dgm:cxn modelId="{DB531F0A-A30A-4B4B-A3A4-1CDC62D2C16C}" type="presParOf" srcId="{E9FEDF9E-67BD-4D8E-9182-9F3BF4D2C300}" destId="{4FE63BDF-5F96-4DE3-8FFA-D8C2A59447F4}" srcOrd="7" destOrd="0" presId="urn:microsoft.com/office/officeart/2011/layout/ConvergingText"/>
    <dgm:cxn modelId="{0D2E7AE5-1826-48CE-AE17-5CB94FE39971}" type="presParOf" srcId="{E9FEDF9E-67BD-4D8E-9182-9F3BF4D2C300}" destId="{19D8D099-1E29-4AB2-ACF5-719CAF18CAA6}" srcOrd="8" destOrd="0" presId="urn:microsoft.com/office/officeart/2011/layout/ConvergingText"/>
    <dgm:cxn modelId="{5B8D515F-8E5D-430E-AC6C-6E170A1DC97E}" type="presParOf" srcId="{E9FEDF9E-67BD-4D8E-9182-9F3BF4D2C300}" destId="{8A21FB0A-47DB-4AA6-B168-411B53180D4B}" srcOrd="9" destOrd="0" presId="urn:microsoft.com/office/officeart/2011/layout/ConvergingText"/>
    <dgm:cxn modelId="{FD5C6A65-36DE-456F-A403-D1C6BD229005}" type="presParOf" srcId="{E9FEDF9E-67BD-4D8E-9182-9F3BF4D2C300}" destId="{5D3AD1A1-939E-4006-87A5-B2317AE97073}" srcOrd="10" destOrd="0" presId="urn:microsoft.com/office/officeart/2011/layout/ConvergingText"/>
    <dgm:cxn modelId="{CD7AE103-1042-4729-BA72-8B14333826F5}" type="presParOf" srcId="{E9FEDF9E-67BD-4D8E-9182-9F3BF4D2C300}" destId="{85F3431F-0A95-45DB-932D-74A3148F1934}" srcOrd="11" destOrd="0" presId="urn:microsoft.com/office/officeart/2011/layout/ConvergingText"/>
    <dgm:cxn modelId="{324C921A-5A0B-48FC-A299-B0CA617EBB31}" type="presParOf" srcId="{E9FEDF9E-67BD-4D8E-9182-9F3BF4D2C300}" destId="{B846A4C3-E12E-4069-A5F0-FD51C14A5966}" srcOrd="12" destOrd="0" presId="urn:microsoft.com/office/officeart/2011/layout/ConvergingText"/>
    <dgm:cxn modelId="{C96494D7-8972-419E-A183-B8ED24126820}" type="presParOf" srcId="{E9FEDF9E-67BD-4D8E-9182-9F3BF4D2C300}" destId="{BD2F5280-F731-494F-967C-17B5CCBAFF8A}" srcOrd="13" destOrd="0" presId="urn:microsoft.com/office/officeart/2011/layout/ConvergingText"/>
    <dgm:cxn modelId="{A6382F26-028A-40D5-9E2A-73C639513590}" type="presParOf" srcId="{E9FEDF9E-67BD-4D8E-9182-9F3BF4D2C300}" destId="{BD79A632-A424-4BF0-A623-A63DB7D45EFE}" srcOrd="14" destOrd="0" presId="urn:microsoft.com/office/officeart/2011/layout/ConvergingText"/>
    <dgm:cxn modelId="{4F735B15-B181-4457-B23E-6F30593ED0BC}" type="presParOf" srcId="{E9FEDF9E-67BD-4D8E-9182-9F3BF4D2C300}" destId="{71146F9B-A576-402D-8498-001F99D7A0D0}" srcOrd="15" destOrd="0" presId="urn:microsoft.com/office/officeart/2011/layout/ConvergingText"/>
    <dgm:cxn modelId="{76C2C6F2-73A5-49E7-AF31-AF8315DBAFE7}" type="presParOf" srcId="{E9FEDF9E-67BD-4D8E-9182-9F3BF4D2C300}" destId="{74DFF46A-C8A3-47E6-96BA-3B65533C57E1}" srcOrd="16" destOrd="0" presId="urn:microsoft.com/office/officeart/2011/layout/ConvergingText"/>
    <dgm:cxn modelId="{48740FB3-0A9F-46F2-BC40-1551159C49CE}" type="presParOf" srcId="{E9FEDF9E-67BD-4D8E-9182-9F3BF4D2C300}" destId="{E28E4578-1F14-4C0A-AFF1-A5B15565A77B}" srcOrd="17" destOrd="0" presId="urn:microsoft.com/office/officeart/2011/layout/ConvergingText"/>
    <dgm:cxn modelId="{769253F8-8EE9-4C9A-8177-CDBC8EB49A35}" type="presParOf" srcId="{E9FEDF9E-67BD-4D8E-9182-9F3BF4D2C300}" destId="{646B6EA4-CAC9-4AE5-9DDF-A8E28917E4CE}" srcOrd="18" destOrd="0" presId="urn:microsoft.com/office/officeart/2011/layout/ConvergingText"/>
    <dgm:cxn modelId="{1C3E015D-58AA-48AA-8769-4D76C9A980B2}" type="presParOf" srcId="{E9FEDF9E-67BD-4D8E-9182-9F3BF4D2C300}" destId="{689263CE-5AA4-49A3-A240-582494A8BB99}" srcOrd="19" destOrd="0" presId="urn:microsoft.com/office/officeart/2011/layout/ConvergingText"/>
    <dgm:cxn modelId="{E46310FE-9EDD-4BF9-8274-5D070A0E870C}" type="presParOf" srcId="{E9FEDF9E-67BD-4D8E-9182-9F3BF4D2C300}" destId="{33607309-2068-4D73-B7AE-6A4F51130233}" srcOrd="20" destOrd="0" presId="urn:microsoft.com/office/officeart/2011/layout/ConvergingText"/>
    <dgm:cxn modelId="{B19B3507-D981-436D-BBEB-1527EAC7ECB0}" type="presParOf" srcId="{E9FEDF9E-67BD-4D8E-9182-9F3BF4D2C300}" destId="{5B312D76-FC3B-4E0F-8D98-382BA07B472A}" srcOrd="21" destOrd="0" presId="urn:microsoft.com/office/officeart/2011/layout/ConvergingText"/>
    <dgm:cxn modelId="{E20D1AFD-1735-40E3-8287-D61618193ACC}" type="presParOf" srcId="{E9FEDF9E-67BD-4D8E-9182-9F3BF4D2C300}" destId="{446E3BCC-FF55-459D-919A-A78C8DA59CF7}" srcOrd="22" destOrd="0" presId="urn:microsoft.com/office/officeart/2011/layout/ConvergingText"/>
    <dgm:cxn modelId="{9312562E-695A-4FE1-B1E0-18989DA12F1B}" type="presParOf" srcId="{E9FEDF9E-67BD-4D8E-9182-9F3BF4D2C300}" destId="{9CF4AF4B-9471-4F76-91D4-E07305E9D771}" srcOrd="23" destOrd="0" presId="urn:microsoft.com/office/officeart/2011/layout/ConvergingText"/>
    <dgm:cxn modelId="{EAE42786-B93D-4444-9C97-11726D8656BA}" type="presParOf" srcId="{E9FEDF9E-67BD-4D8E-9182-9F3BF4D2C300}" destId="{CEFAA170-F1D0-4676-9310-DB8FA9F7F4C4}" srcOrd="24" destOrd="0" presId="urn:microsoft.com/office/officeart/2011/layout/ConvergingText"/>
    <dgm:cxn modelId="{2615F17A-2ECA-49B3-B78D-393988B0D722}" type="presParOf" srcId="{E9FEDF9E-67BD-4D8E-9182-9F3BF4D2C300}" destId="{FF7B9420-55CE-4853-8B57-FB3C1B5CF696}" srcOrd="25" destOrd="0" presId="urn:microsoft.com/office/officeart/2011/layout/ConvergingText"/>
    <dgm:cxn modelId="{A840FD47-02E3-4F0F-88FC-F6767C26180D}" type="presParOf" srcId="{E9FEDF9E-67BD-4D8E-9182-9F3BF4D2C300}" destId="{02EAB128-AB34-44D2-AB1A-2EAFAEA5B1B1}" srcOrd="26" destOrd="0" presId="urn:microsoft.com/office/officeart/2011/layout/ConvergingText"/>
    <dgm:cxn modelId="{19C7E2D7-3F99-4514-9969-C2F795589B70}" type="presParOf" srcId="{E9FEDF9E-67BD-4D8E-9182-9F3BF4D2C300}" destId="{8D92B303-D474-4A64-ADE2-BBCBAB2D5269}" srcOrd="27" destOrd="0" presId="urn:microsoft.com/office/officeart/2011/layout/ConvergingText"/>
    <dgm:cxn modelId="{5E1EE7F9-59D3-45D5-BBF9-C921C6C9F53B}" type="presParOf" srcId="{E9FEDF9E-67BD-4D8E-9182-9F3BF4D2C300}" destId="{F2393B95-A273-4193-BA84-9A3F8B83610B}" srcOrd="28" destOrd="0" presId="urn:microsoft.com/office/officeart/2011/layout/ConvergingText"/>
    <dgm:cxn modelId="{49069C4A-0726-4D12-89F8-4063845871FF}" type="presParOf" srcId="{E9FEDF9E-67BD-4D8E-9182-9F3BF4D2C300}" destId="{5D7BAF67-D1C8-4C31-9DC6-79E95F195A97}" srcOrd="29" destOrd="0" presId="urn:microsoft.com/office/officeart/2011/layout/ConvergingText"/>
    <dgm:cxn modelId="{B6CB20AC-0C90-4969-A4E1-B5CA63BC9162}" type="presParOf" srcId="{E9FEDF9E-67BD-4D8E-9182-9F3BF4D2C300}" destId="{FEF096DF-4153-45A9-B8CD-2BA424D788DA}" srcOrd="30" destOrd="0" presId="urn:microsoft.com/office/officeart/2011/layout/ConvergingText"/>
    <dgm:cxn modelId="{3CE5964F-E1F3-4A20-90AF-F8599F4BF5A8}" type="presParOf" srcId="{E9FEDF9E-67BD-4D8E-9182-9F3BF4D2C300}" destId="{296D6D7F-997E-47DA-870D-4003DB307F95}" srcOrd="31" destOrd="0" presId="urn:microsoft.com/office/officeart/2011/layout/ConvergingText"/>
    <dgm:cxn modelId="{4AB5F49B-A323-4666-B0B8-8FCE47000BB0}" type="presParOf" srcId="{E9FEDF9E-67BD-4D8E-9182-9F3BF4D2C300}" destId="{4706B026-5749-4A7E-8669-05AC96327B33}" srcOrd="32" destOrd="0" presId="urn:microsoft.com/office/officeart/2011/layout/ConvergingText"/>
    <dgm:cxn modelId="{78E5D5E0-D37F-4077-9EBD-180677816891}" type="presParOf" srcId="{E9FEDF9E-67BD-4D8E-9182-9F3BF4D2C300}" destId="{A70DEDE2-85CC-48AA-8E66-48558E71AF72}" srcOrd="33" destOrd="0" presId="urn:microsoft.com/office/officeart/2011/layout/ConvergingText"/>
    <dgm:cxn modelId="{C2BDAFD0-EF6A-4A97-8DD5-C724A4ABDE15}" type="presParOf" srcId="{E9FEDF9E-67BD-4D8E-9182-9F3BF4D2C300}" destId="{7742C29E-EEBC-4E21-8435-236D77948C86}" srcOrd="34" destOrd="0" presId="urn:microsoft.com/office/officeart/2011/layout/ConvergingText"/>
    <dgm:cxn modelId="{633C0C78-676B-45A0-93E1-07BDCEBF27F2}" type="presParOf" srcId="{E9FEDF9E-67BD-4D8E-9182-9F3BF4D2C300}" destId="{F71943BF-A8E8-4D81-A6E2-1C8450908F48}" srcOrd="35" destOrd="0" presId="urn:microsoft.com/office/officeart/2011/layout/ConvergingText"/>
    <dgm:cxn modelId="{BC3D22AB-9A4C-4F05-8B9F-EA54A786A911}" type="presParOf" srcId="{E9FEDF9E-67BD-4D8E-9182-9F3BF4D2C300}" destId="{2C17B559-7E84-440F-92FF-847271BFD729}" srcOrd="36" destOrd="0" presId="urn:microsoft.com/office/officeart/2011/layout/ConvergingTex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E246F-B734-47ED-B2D5-0C992B7EC72A}"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n-US"/>
        </a:p>
      </dgm:t>
    </dgm:pt>
    <dgm:pt modelId="{E5A686E7-BB99-4731-93F9-1C091F344433}">
      <dgm:prSet phldrT="[Text]" custT="1"/>
      <dgm:spPr>
        <a:xfrm>
          <a:off x="1162043" y="773691"/>
          <a:ext cx="3524256" cy="609366"/>
        </a:xfrm>
        <a:prstGeom prst="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en-US" sz="2000" dirty="0">
            <a:solidFill>
              <a:sysClr val="windowText" lastClr="000000"/>
            </a:solidFill>
            <a:latin typeface="Cambria"/>
            <a:ea typeface="+mn-ea"/>
            <a:cs typeface="+mn-cs"/>
          </a:endParaRPr>
        </a:p>
      </dgm:t>
    </dgm:pt>
    <dgm:pt modelId="{5F5C4556-7F2E-4DF7-959C-1032E853E9B8}" type="parTrans" cxnId="{D386343C-C569-4235-91FC-2132AD585A41}">
      <dgm:prSet custT="1"/>
      <dgm:spPr>
        <a:xfrm>
          <a:off x="966986" y="842962"/>
          <a:ext cx="195056" cy="235412"/>
        </a:xfrm>
        <a:custGeom>
          <a:avLst/>
          <a:gdLst/>
          <a:ahLst/>
          <a:cxnLst/>
          <a:rect l="0" t="0" r="0" b="0"/>
          <a:pathLst>
            <a:path>
              <a:moveTo>
                <a:pt x="0" y="0"/>
              </a:moveTo>
              <a:lnTo>
                <a:pt x="97528" y="0"/>
              </a:lnTo>
              <a:lnTo>
                <a:pt x="97528" y="235412"/>
              </a:lnTo>
              <a:lnTo>
                <a:pt x="195056" y="235412"/>
              </a:lnTo>
            </a:path>
          </a:pathLst>
        </a:custGeom>
        <a:noFill/>
        <a:ln w="25400" cap="flat" cmpd="sng" algn="ctr">
          <a:noFill/>
          <a:prstDash val="solid"/>
        </a:ln>
        <a:effectLst/>
      </dgm:spPr>
      <dgm:t>
        <a:bodyPr/>
        <a:lstStyle/>
        <a:p>
          <a:endParaRPr lang="en-US" sz="2000">
            <a:solidFill>
              <a:sysClr val="windowText" lastClr="000000">
                <a:hueOff val="0"/>
                <a:satOff val="0"/>
                <a:lumOff val="0"/>
                <a:alphaOff val="0"/>
              </a:sysClr>
            </a:solidFill>
            <a:latin typeface="Calibri"/>
            <a:ea typeface="+mn-ea"/>
            <a:cs typeface="+mn-cs"/>
          </a:endParaRPr>
        </a:p>
      </dgm:t>
    </dgm:pt>
    <dgm:pt modelId="{7076A476-0974-4BF0-B334-2C5AB6C6B03D}" type="sibTrans" cxnId="{D386343C-C569-4235-91FC-2132AD585A41}">
      <dgm:prSet/>
      <dgm:spPr/>
      <dgm:t>
        <a:bodyPr/>
        <a:lstStyle/>
        <a:p>
          <a:endParaRPr lang="en-US" sz="2000"/>
        </a:p>
      </dgm:t>
    </dgm:pt>
    <dgm:pt modelId="{2F4C9ECD-75F8-4CA7-94AD-9B4EBE65B8FA}">
      <dgm:prSet phldrT="[Text]" custT="1"/>
      <dgm:spPr>
        <a:xfrm>
          <a:off x="171844" y="295273"/>
          <a:ext cx="494907" cy="1095377"/>
        </a:xfrm>
        <a:prstGeom prst="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nSpc>
              <a:spcPct val="100000"/>
            </a:lnSpc>
            <a:spcAft>
              <a:spcPts val="0"/>
            </a:spcAft>
          </a:pPr>
          <a:r>
            <a:rPr lang="vi-VN" sz="2400" dirty="0">
              <a:solidFill>
                <a:sysClr val="windowText" lastClr="000000"/>
              </a:solidFill>
              <a:latin typeface="+mn-lt"/>
              <a:ea typeface="+mn-ea"/>
              <a:cs typeface="+mn-cs"/>
            </a:rPr>
            <a:t>Môi trường </a:t>
          </a:r>
          <a:endParaRPr lang="en-US" sz="2400" dirty="0">
            <a:solidFill>
              <a:sysClr val="windowText" lastClr="000000"/>
            </a:solidFill>
            <a:latin typeface="+mn-lt"/>
            <a:ea typeface="+mn-ea"/>
            <a:cs typeface="+mn-cs"/>
          </a:endParaRPr>
        </a:p>
        <a:p>
          <a:pPr>
            <a:lnSpc>
              <a:spcPct val="100000"/>
            </a:lnSpc>
            <a:spcAft>
              <a:spcPts val="0"/>
            </a:spcAft>
          </a:pPr>
          <a:r>
            <a:rPr lang="vi-VN" sz="2400" dirty="0">
              <a:solidFill>
                <a:sysClr val="windowText" lastClr="000000"/>
              </a:solidFill>
              <a:latin typeface="+mn-lt"/>
              <a:ea typeface="+mn-ea"/>
              <a:cs typeface="+mn-cs"/>
            </a:rPr>
            <a:t>trong của </a:t>
          </a:r>
          <a:endParaRPr lang="en-US" sz="2400" dirty="0">
            <a:solidFill>
              <a:sysClr val="windowText" lastClr="000000"/>
            </a:solidFill>
            <a:latin typeface="+mn-lt"/>
            <a:ea typeface="+mn-ea"/>
            <a:cs typeface="+mn-cs"/>
          </a:endParaRPr>
        </a:p>
        <a:p>
          <a:pPr>
            <a:lnSpc>
              <a:spcPct val="100000"/>
            </a:lnSpc>
            <a:spcAft>
              <a:spcPts val="0"/>
            </a:spcAft>
          </a:pPr>
          <a:r>
            <a:rPr lang="vi-VN" sz="2400" dirty="0">
              <a:solidFill>
                <a:sysClr val="windowText" lastClr="000000"/>
              </a:solidFill>
              <a:latin typeface="+mn-lt"/>
              <a:ea typeface="+mn-ea"/>
              <a:cs typeface="+mn-cs"/>
            </a:rPr>
            <a:t>cơ th</a:t>
          </a:r>
          <a:r>
            <a:rPr lang="en-US" sz="2400" dirty="0">
              <a:solidFill>
                <a:sysClr val="windowText" lastClr="000000"/>
              </a:solidFill>
              <a:latin typeface="+mn-lt"/>
              <a:ea typeface="+mn-ea"/>
              <a:cs typeface="+mn-cs"/>
            </a:rPr>
            <a:t>ể</a:t>
          </a:r>
        </a:p>
      </dgm:t>
    </dgm:pt>
    <dgm:pt modelId="{4C50A727-2EC7-44D0-AF47-93CAC62154A2}" type="sibTrans" cxnId="{844506DD-07CC-4D03-80A6-8C882E3CA781}">
      <dgm:prSet/>
      <dgm:spPr/>
      <dgm:t>
        <a:bodyPr/>
        <a:lstStyle/>
        <a:p>
          <a:endParaRPr lang="en-US" sz="2000"/>
        </a:p>
      </dgm:t>
    </dgm:pt>
    <dgm:pt modelId="{AE842BA3-9876-4167-9B00-B6E7F5D1F175}" type="parTrans" cxnId="{844506DD-07CC-4D03-80A6-8C882E3CA781}">
      <dgm:prSet/>
      <dgm:spPr/>
      <dgm:t>
        <a:bodyPr/>
        <a:lstStyle/>
        <a:p>
          <a:endParaRPr lang="en-US" sz="2000"/>
        </a:p>
      </dgm:t>
    </dgm:pt>
    <dgm:pt modelId="{B8711007-3A5F-4A1D-B7BA-16F545A6EEA8}">
      <dgm:prSet phldrT="[Text]" custT="1"/>
      <dgm:spPr>
        <a:xfrm>
          <a:off x="1163210" y="302866"/>
          <a:ext cx="3523089" cy="449065"/>
        </a:xfrm>
        <a:prstGeom prst="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en-US" sz="2000" dirty="0">
            <a:solidFill>
              <a:sysClr val="windowText" lastClr="000000"/>
            </a:solidFill>
            <a:latin typeface="Cambria"/>
            <a:ea typeface="+mn-ea"/>
            <a:cs typeface="+mn-cs"/>
          </a:endParaRPr>
        </a:p>
      </dgm:t>
    </dgm:pt>
    <dgm:pt modelId="{E04F4837-63D8-414E-90F3-223DAE184877}" type="sibTrans" cxnId="{324D60C0-771A-491C-802A-F39ECDE57076}">
      <dgm:prSet/>
      <dgm:spPr/>
      <dgm:t>
        <a:bodyPr/>
        <a:lstStyle/>
        <a:p>
          <a:endParaRPr lang="en-US" sz="2000"/>
        </a:p>
      </dgm:t>
    </dgm:pt>
    <dgm:pt modelId="{0EB08CFA-D568-448F-AA99-D5C5E24CF3B7}" type="parTrans" cxnId="{324D60C0-771A-491C-802A-F39ECDE57076}">
      <dgm:prSet custT="1"/>
      <dgm:spPr>
        <a:xfrm>
          <a:off x="966986" y="527399"/>
          <a:ext cx="196223" cy="315562"/>
        </a:xfrm>
        <a:custGeom>
          <a:avLst/>
          <a:gdLst/>
          <a:ahLst/>
          <a:cxnLst/>
          <a:rect l="0" t="0" r="0" b="0"/>
          <a:pathLst>
            <a:path>
              <a:moveTo>
                <a:pt x="0" y="315562"/>
              </a:moveTo>
              <a:lnTo>
                <a:pt x="98111" y="315562"/>
              </a:lnTo>
              <a:lnTo>
                <a:pt x="98111" y="0"/>
              </a:lnTo>
              <a:lnTo>
                <a:pt x="196223" y="0"/>
              </a:lnTo>
            </a:path>
          </a:pathLst>
        </a:custGeom>
        <a:noFill/>
        <a:ln w="25400" cap="flat" cmpd="sng" algn="ctr">
          <a:noFill/>
          <a:prstDash val="solid"/>
        </a:ln>
        <a:effectLst/>
      </dgm:spPr>
      <dgm:t>
        <a:bodyPr/>
        <a:lstStyle/>
        <a:p>
          <a:endParaRPr lang="en-US" sz="2000">
            <a:solidFill>
              <a:sysClr val="windowText" lastClr="000000">
                <a:hueOff val="0"/>
                <a:satOff val="0"/>
                <a:lumOff val="0"/>
                <a:alphaOff val="0"/>
              </a:sysClr>
            </a:solidFill>
            <a:latin typeface="Calibri"/>
            <a:ea typeface="+mn-ea"/>
            <a:cs typeface="+mn-cs"/>
          </a:endParaRPr>
        </a:p>
      </dgm:t>
    </dgm:pt>
    <dgm:pt modelId="{CA469CBC-8B9D-4D7A-976A-18DED9E5B016}" type="pres">
      <dgm:prSet presAssocID="{7D3E246F-B734-47ED-B2D5-0C992B7EC72A}" presName="Name0" presStyleCnt="0">
        <dgm:presLayoutVars>
          <dgm:chPref val="1"/>
          <dgm:dir/>
          <dgm:animOne val="branch"/>
          <dgm:animLvl val="lvl"/>
          <dgm:resizeHandles val="exact"/>
        </dgm:presLayoutVars>
      </dgm:prSet>
      <dgm:spPr/>
    </dgm:pt>
    <dgm:pt modelId="{949823C6-29AD-445D-8517-0E40F9CD512D}" type="pres">
      <dgm:prSet presAssocID="{2F4C9ECD-75F8-4CA7-94AD-9B4EBE65B8FA}" presName="root1" presStyleCnt="0"/>
      <dgm:spPr/>
    </dgm:pt>
    <dgm:pt modelId="{37ADF467-AD91-464A-A7FE-753BB66D1A68}" type="pres">
      <dgm:prSet presAssocID="{2F4C9ECD-75F8-4CA7-94AD-9B4EBE65B8FA}" presName="LevelOneTextNode" presStyleLbl="node0" presStyleIdx="0" presStyleCnt="1" custAng="5400000" custScaleX="1258552" custScaleY="131167" custLinFactX="-53015" custLinFactNeighborX="-100000">
        <dgm:presLayoutVars>
          <dgm:chPref val="3"/>
        </dgm:presLayoutVars>
      </dgm:prSet>
      <dgm:spPr/>
    </dgm:pt>
    <dgm:pt modelId="{9F5BD364-FBC1-400A-BDDB-D69EFF2D016B}" type="pres">
      <dgm:prSet presAssocID="{2F4C9ECD-75F8-4CA7-94AD-9B4EBE65B8FA}" presName="level2hierChild" presStyleCnt="0"/>
      <dgm:spPr/>
    </dgm:pt>
    <dgm:pt modelId="{C1F01866-1530-429B-9924-B76C2003ABAE}" type="pres">
      <dgm:prSet presAssocID="{0EB08CFA-D568-448F-AA99-D5C5E24CF3B7}" presName="conn2-1" presStyleLbl="parChTrans1D2" presStyleIdx="0" presStyleCnt="2"/>
      <dgm:spPr/>
    </dgm:pt>
    <dgm:pt modelId="{63CEF010-E1E8-4AD2-BA3B-37046021E3A0}" type="pres">
      <dgm:prSet presAssocID="{0EB08CFA-D568-448F-AA99-D5C5E24CF3B7}" presName="connTx" presStyleLbl="parChTrans1D2" presStyleIdx="0" presStyleCnt="2"/>
      <dgm:spPr/>
    </dgm:pt>
    <dgm:pt modelId="{771F756F-1727-410C-9331-A9E0C8C986C8}" type="pres">
      <dgm:prSet presAssocID="{B8711007-3A5F-4A1D-B7BA-16F545A6EEA8}" presName="root2" presStyleCnt="0"/>
      <dgm:spPr/>
    </dgm:pt>
    <dgm:pt modelId="{ACCFBFF2-0970-4A33-98B4-A0598CD263AA}" type="pres">
      <dgm:prSet presAssocID="{B8711007-3A5F-4A1D-B7BA-16F545A6EEA8}" presName="LevelTwoTextNode" presStyleLbl="node2" presStyleIdx="0" presStyleCnt="2" custScaleX="1234119" custScaleY="515961" custLinFactNeighborX="23390">
        <dgm:presLayoutVars>
          <dgm:chPref val="3"/>
        </dgm:presLayoutVars>
      </dgm:prSet>
      <dgm:spPr/>
    </dgm:pt>
    <dgm:pt modelId="{8AA468FB-287E-4EDE-BC2B-168B97C40D40}" type="pres">
      <dgm:prSet presAssocID="{B8711007-3A5F-4A1D-B7BA-16F545A6EEA8}" presName="level3hierChild" presStyleCnt="0"/>
      <dgm:spPr/>
    </dgm:pt>
    <dgm:pt modelId="{81608D01-C4B5-413B-9D4E-F96D1379D373}" type="pres">
      <dgm:prSet presAssocID="{5F5C4556-7F2E-4DF7-959C-1032E853E9B8}" presName="conn2-1" presStyleLbl="parChTrans1D2" presStyleIdx="1" presStyleCnt="2"/>
      <dgm:spPr/>
    </dgm:pt>
    <dgm:pt modelId="{26294A11-EEC3-4B93-A544-E62FAEA4E00F}" type="pres">
      <dgm:prSet presAssocID="{5F5C4556-7F2E-4DF7-959C-1032E853E9B8}" presName="connTx" presStyleLbl="parChTrans1D2" presStyleIdx="1" presStyleCnt="2"/>
      <dgm:spPr/>
    </dgm:pt>
    <dgm:pt modelId="{5444B2BB-9C40-4516-B032-A2B7AED4E811}" type="pres">
      <dgm:prSet presAssocID="{E5A686E7-BB99-4731-93F9-1C091F344433}" presName="root2" presStyleCnt="0"/>
      <dgm:spPr/>
    </dgm:pt>
    <dgm:pt modelId="{9CDAE813-BFF7-43F5-9109-2B25EDFF7DDF}" type="pres">
      <dgm:prSet presAssocID="{E5A686E7-BB99-4731-93F9-1C091F344433}" presName="LevelTwoTextNode" presStyleLbl="node2" presStyleIdx="1" presStyleCnt="2" custScaleX="1234528" custScaleY="700142" custLinFactNeighborX="20808">
        <dgm:presLayoutVars>
          <dgm:chPref val="3"/>
        </dgm:presLayoutVars>
      </dgm:prSet>
      <dgm:spPr/>
    </dgm:pt>
    <dgm:pt modelId="{734691D3-4365-47AF-ADF8-9EDCBE79BFE3}" type="pres">
      <dgm:prSet presAssocID="{E5A686E7-BB99-4731-93F9-1C091F344433}" presName="level3hierChild" presStyleCnt="0"/>
      <dgm:spPr/>
    </dgm:pt>
  </dgm:ptLst>
  <dgm:cxnLst>
    <dgm:cxn modelId="{8A62A503-9DCB-4C2D-A892-93FCE40F1397}" type="presOf" srcId="{2F4C9ECD-75F8-4CA7-94AD-9B4EBE65B8FA}" destId="{37ADF467-AD91-464A-A7FE-753BB66D1A68}" srcOrd="0" destOrd="0" presId="urn:microsoft.com/office/officeart/2008/layout/HorizontalMultiLevelHierarchy"/>
    <dgm:cxn modelId="{5A713315-0530-41C5-B610-F2DA7B5B4305}" type="presOf" srcId="{0EB08CFA-D568-448F-AA99-D5C5E24CF3B7}" destId="{63CEF010-E1E8-4AD2-BA3B-37046021E3A0}" srcOrd="1" destOrd="0" presId="urn:microsoft.com/office/officeart/2008/layout/HorizontalMultiLevelHierarchy"/>
    <dgm:cxn modelId="{D386343C-C569-4235-91FC-2132AD585A41}" srcId="{2F4C9ECD-75F8-4CA7-94AD-9B4EBE65B8FA}" destId="{E5A686E7-BB99-4731-93F9-1C091F344433}" srcOrd="1" destOrd="0" parTransId="{5F5C4556-7F2E-4DF7-959C-1032E853E9B8}" sibTransId="{7076A476-0974-4BF0-B334-2C5AB6C6B03D}"/>
    <dgm:cxn modelId="{C2709C61-DAEC-4EEB-9A2E-0EF798FCDF1C}" type="presOf" srcId="{E5A686E7-BB99-4731-93F9-1C091F344433}" destId="{9CDAE813-BFF7-43F5-9109-2B25EDFF7DDF}" srcOrd="0" destOrd="0" presId="urn:microsoft.com/office/officeart/2008/layout/HorizontalMultiLevelHierarchy"/>
    <dgm:cxn modelId="{1490A382-988A-473E-92AD-476E201E9D81}" type="presOf" srcId="{5F5C4556-7F2E-4DF7-959C-1032E853E9B8}" destId="{81608D01-C4B5-413B-9D4E-F96D1379D373}" srcOrd="0" destOrd="0" presId="urn:microsoft.com/office/officeart/2008/layout/HorizontalMultiLevelHierarchy"/>
    <dgm:cxn modelId="{E8C3288E-3E62-4A41-8C1E-3948B6686F39}" type="presOf" srcId="{7D3E246F-B734-47ED-B2D5-0C992B7EC72A}" destId="{CA469CBC-8B9D-4D7A-976A-18DED9E5B016}" srcOrd="0" destOrd="0" presId="urn:microsoft.com/office/officeart/2008/layout/HorizontalMultiLevelHierarchy"/>
    <dgm:cxn modelId="{EEC396A0-98AC-4EE9-89C4-17EB0B43E068}" type="presOf" srcId="{0EB08CFA-D568-448F-AA99-D5C5E24CF3B7}" destId="{C1F01866-1530-429B-9924-B76C2003ABAE}" srcOrd="0" destOrd="0" presId="urn:microsoft.com/office/officeart/2008/layout/HorizontalMultiLevelHierarchy"/>
    <dgm:cxn modelId="{324D60C0-771A-491C-802A-F39ECDE57076}" srcId="{2F4C9ECD-75F8-4CA7-94AD-9B4EBE65B8FA}" destId="{B8711007-3A5F-4A1D-B7BA-16F545A6EEA8}" srcOrd="0" destOrd="0" parTransId="{0EB08CFA-D568-448F-AA99-D5C5E24CF3B7}" sibTransId="{E04F4837-63D8-414E-90F3-223DAE184877}"/>
    <dgm:cxn modelId="{844506DD-07CC-4D03-80A6-8C882E3CA781}" srcId="{7D3E246F-B734-47ED-B2D5-0C992B7EC72A}" destId="{2F4C9ECD-75F8-4CA7-94AD-9B4EBE65B8FA}" srcOrd="0" destOrd="0" parTransId="{AE842BA3-9876-4167-9B00-B6E7F5D1F175}" sibTransId="{4C50A727-2EC7-44D0-AF47-93CAC62154A2}"/>
    <dgm:cxn modelId="{1A14FAF0-D0E9-4B2E-BEDA-DF73F7D92922}" type="presOf" srcId="{B8711007-3A5F-4A1D-B7BA-16F545A6EEA8}" destId="{ACCFBFF2-0970-4A33-98B4-A0598CD263AA}" srcOrd="0" destOrd="0" presId="urn:microsoft.com/office/officeart/2008/layout/HorizontalMultiLevelHierarchy"/>
    <dgm:cxn modelId="{A76A60FE-B34A-4423-A83E-B01CCBBF62DB}" type="presOf" srcId="{5F5C4556-7F2E-4DF7-959C-1032E853E9B8}" destId="{26294A11-EEC3-4B93-A544-E62FAEA4E00F}" srcOrd="1" destOrd="0" presId="urn:microsoft.com/office/officeart/2008/layout/HorizontalMultiLevelHierarchy"/>
    <dgm:cxn modelId="{162B4F37-DF73-4251-B725-D80C8B5A6656}" type="presParOf" srcId="{CA469CBC-8B9D-4D7A-976A-18DED9E5B016}" destId="{949823C6-29AD-445D-8517-0E40F9CD512D}" srcOrd="0" destOrd="0" presId="urn:microsoft.com/office/officeart/2008/layout/HorizontalMultiLevelHierarchy"/>
    <dgm:cxn modelId="{BD978A32-4222-4F55-8626-C1F0B4197E51}" type="presParOf" srcId="{949823C6-29AD-445D-8517-0E40F9CD512D}" destId="{37ADF467-AD91-464A-A7FE-753BB66D1A68}" srcOrd="0" destOrd="0" presId="urn:microsoft.com/office/officeart/2008/layout/HorizontalMultiLevelHierarchy"/>
    <dgm:cxn modelId="{FAACF02C-7EBC-41C3-9EFE-B5A6924AF3EB}" type="presParOf" srcId="{949823C6-29AD-445D-8517-0E40F9CD512D}" destId="{9F5BD364-FBC1-400A-BDDB-D69EFF2D016B}" srcOrd="1" destOrd="0" presId="urn:microsoft.com/office/officeart/2008/layout/HorizontalMultiLevelHierarchy"/>
    <dgm:cxn modelId="{76520579-BF39-4C82-A9C4-05C961DC3818}" type="presParOf" srcId="{9F5BD364-FBC1-400A-BDDB-D69EFF2D016B}" destId="{C1F01866-1530-429B-9924-B76C2003ABAE}" srcOrd="0" destOrd="0" presId="urn:microsoft.com/office/officeart/2008/layout/HorizontalMultiLevelHierarchy"/>
    <dgm:cxn modelId="{DD4F67D0-7D8D-423A-B430-A1ED9574CC6F}" type="presParOf" srcId="{C1F01866-1530-429B-9924-B76C2003ABAE}" destId="{63CEF010-E1E8-4AD2-BA3B-37046021E3A0}" srcOrd="0" destOrd="0" presId="urn:microsoft.com/office/officeart/2008/layout/HorizontalMultiLevelHierarchy"/>
    <dgm:cxn modelId="{8993BB7F-540D-4A18-BDA8-1BE3B7E7D670}" type="presParOf" srcId="{9F5BD364-FBC1-400A-BDDB-D69EFF2D016B}" destId="{771F756F-1727-410C-9331-A9E0C8C986C8}" srcOrd="1" destOrd="0" presId="urn:microsoft.com/office/officeart/2008/layout/HorizontalMultiLevelHierarchy"/>
    <dgm:cxn modelId="{48D942A6-B46A-4ABA-B704-9C56535175B9}" type="presParOf" srcId="{771F756F-1727-410C-9331-A9E0C8C986C8}" destId="{ACCFBFF2-0970-4A33-98B4-A0598CD263AA}" srcOrd="0" destOrd="0" presId="urn:microsoft.com/office/officeart/2008/layout/HorizontalMultiLevelHierarchy"/>
    <dgm:cxn modelId="{D892E7B9-A466-4E25-AEB0-950E72007C01}" type="presParOf" srcId="{771F756F-1727-410C-9331-A9E0C8C986C8}" destId="{8AA468FB-287E-4EDE-BC2B-168B97C40D40}" srcOrd="1" destOrd="0" presId="urn:microsoft.com/office/officeart/2008/layout/HorizontalMultiLevelHierarchy"/>
    <dgm:cxn modelId="{42905DA4-CD79-430E-9490-FFF938210BEF}" type="presParOf" srcId="{9F5BD364-FBC1-400A-BDDB-D69EFF2D016B}" destId="{81608D01-C4B5-413B-9D4E-F96D1379D373}" srcOrd="2" destOrd="0" presId="urn:microsoft.com/office/officeart/2008/layout/HorizontalMultiLevelHierarchy"/>
    <dgm:cxn modelId="{FEDF4E49-FA64-4FAA-8DAE-0E867521C038}" type="presParOf" srcId="{81608D01-C4B5-413B-9D4E-F96D1379D373}" destId="{26294A11-EEC3-4B93-A544-E62FAEA4E00F}" srcOrd="0" destOrd="0" presId="urn:microsoft.com/office/officeart/2008/layout/HorizontalMultiLevelHierarchy"/>
    <dgm:cxn modelId="{CB395C6C-80D3-4271-B75D-808F80FA4581}" type="presParOf" srcId="{9F5BD364-FBC1-400A-BDDB-D69EFF2D016B}" destId="{5444B2BB-9C40-4516-B032-A2B7AED4E811}" srcOrd="3" destOrd="0" presId="urn:microsoft.com/office/officeart/2008/layout/HorizontalMultiLevelHierarchy"/>
    <dgm:cxn modelId="{DC143846-C267-446B-B401-02727D1AE4DC}" type="presParOf" srcId="{5444B2BB-9C40-4516-B032-A2B7AED4E811}" destId="{9CDAE813-BFF7-43F5-9109-2B25EDFF7DDF}" srcOrd="0" destOrd="0" presId="urn:microsoft.com/office/officeart/2008/layout/HorizontalMultiLevelHierarchy"/>
    <dgm:cxn modelId="{732EFA9D-1B30-4100-9968-824045B506F5}" type="presParOf" srcId="{5444B2BB-9C40-4516-B032-A2B7AED4E811}" destId="{734691D3-4365-47AF-ADF8-9EDCBE79BFE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4E268-862F-463E-8BD6-6B960CCFB481}" type="doc">
      <dgm:prSet loTypeId="urn:microsoft.com/office/officeart/2008/layout/HorizontalMultiLevelHierarchy" loCatId="hierarchy" qsTypeId="urn:microsoft.com/office/officeart/2005/8/quickstyle/simple3" qsCatId="simple" csTypeId="urn:microsoft.com/office/officeart/2005/8/colors/accent2_5" csCatId="accent2" phldr="1"/>
      <dgm:spPr/>
      <dgm:t>
        <a:bodyPr/>
        <a:lstStyle/>
        <a:p>
          <a:endParaRPr lang="en-US"/>
        </a:p>
      </dgm:t>
    </dgm:pt>
    <dgm:pt modelId="{83DEDBB8-7AB4-4377-A861-57C6EC93F20E}">
      <dgm:prSet phldrT="[Text]" custT="1"/>
      <dgm:spPr>
        <a:xfrm>
          <a:off x="67906" y="703973"/>
          <a:ext cx="669804" cy="1116178"/>
        </a:xfrm>
        <a:prstGeom prst="rect">
          <a:avLst/>
        </a:prstGeom>
        <a:gradFill rotWithShape="0">
          <a:gsLst>
            <a:gs pos="0">
              <a:srgbClr val="C0504D">
                <a:alpha val="80000"/>
                <a:hueOff val="0"/>
                <a:satOff val="0"/>
                <a:lumOff val="0"/>
                <a:alphaOff val="0"/>
                <a:tint val="50000"/>
                <a:satMod val="300000"/>
              </a:srgbClr>
            </a:gs>
            <a:gs pos="35000">
              <a:srgbClr val="C0504D">
                <a:alpha val="80000"/>
                <a:hueOff val="0"/>
                <a:satOff val="0"/>
                <a:lumOff val="0"/>
                <a:alphaOff val="0"/>
                <a:tint val="37000"/>
                <a:satMod val="300000"/>
              </a:srgbClr>
            </a:gs>
            <a:gs pos="100000">
              <a:srgbClr val="C0504D">
                <a:alpha val="8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400" dirty="0">
              <a:solidFill>
                <a:sysClr val="windowText" lastClr="000000"/>
              </a:solidFill>
              <a:latin typeface="Arial" panose="020B0604020202020204" pitchFamily="34" charset="0"/>
              <a:ea typeface="+mn-ea"/>
              <a:cs typeface="Arial" panose="020B0604020202020204" pitchFamily="34" charset="0"/>
            </a:rPr>
            <a:t>C</a:t>
          </a:r>
          <a:r>
            <a:rPr lang="vi-VN" sz="2400" dirty="0">
              <a:solidFill>
                <a:sysClr val="windowText" lastClr="000000"/>
              </a:solidFill>
              <a:latin typeface="Arial" panose="020B0604020202020204" pitchFamily="34" charset="0"/>
              <a:ea typeface="+mn-ea"/>
              <a:cs typeface="Arial" panose="020B0604020202020204" pitchFamily="34" charset="0"/>
            </a:rPr>
            <a:t>ân bằng môi trường trong của cơ thể</a:t>
          </a:r>
          <a:endParaRPr lang="en-US" sz="2400" dirty="0">
            <a:solidFill>
              <a:sysClr val="windowText" lastClr="000000"/>
            </a:solidFill>
            <a:latin typeface="Arial" panose="020B0604020202020204" pitchFamily="34" charset="0"/>
            <a:ea typeface="+mn-ea"/>
            <a:cs typeface="Arial" panose="020B0604020202020204" pitchFamily="34" charset="0"/>
          </a:endParaRPr>
        </a:p>
      </dgm:t>
    </dgm:pt>
    <dgm:pt modelId="{F9C9E1E7-C446-4CE1-917B-D8B8D99BD35A}" type="parTrans" cxnId="{B7A2405B-0C4A-42A2-9C6A-F5AB460F4F38}">
      <dgm:prSet/>
      <dgm:spPr/>
      <dgm:t>
        <a:bodyPr/>
        <a:lstStyle/>
        <a:p>
          <a:endParaRPr lang="en-US" sz="2000">
            <a:latin typeface="Arial" panose="020B0604020202020204" pitchFamily="34" charset="0"/>
            <a:cs typeface="Arial" panose="020B0604020202020204" pitchFamily="34" charset="0"/>
          </a:endParaRPr>
        </a:p>
      </dgm:t>
    </dgm:pt>
    <dgm:pt modelId="{F25D8CF6-56EE-4B47-B2BC-E1322D92E681}" type="sibTrans" cxnId="{B7A2405B-0C4A-42A2-9C6A-F5AB460F4F38}">
      <dgm:prSet/>
      <dgm:spPr/>
      <dgm:t>
        <a:bodyPr/>
        <a:lstStyle/>
        <a:p>
          <a:endParaRPr lang="en-US" sz="2000">
            <a:latin typeface="Arial" panose="020B0604020202020204" pitchFamily="34" charset="0"/>
            <a:cs typeface="Arial" panose="020B0604020202020204" pitchFamily="34" charset="0"/>
          </a:endParaRPr>
        </a:p>
      </dgm:t>
    </dgm:pt>
    <dgm:pt modelId="{8712BF94-4101-4D9B-96D9-347BDBB8A4D1}">
      <dgm:prSet phldrT="[Text]" custT="1"/>
      <dgm:spPr>
        <a:xfrm>
          <a:off x="1173607" y="265938"/>
          <a:ext cx="3662437" cy="701879"/>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en-US" sz="2000" dirty="0">
            <a:solidFill>
              <a:sysClr val="windowText" lastClr="000000"/>
            </a:solidFill>
            <a:latin typeface="Arial" panose="020B0604020202020204" pitchFamily="34" charset="0"/>
            <a:ea typeface="+mn-ea"/>
            <a:cs typeface="Arial" panose="020B0604020202020204" pitchFamily="34" charset="0"/>
          </a:endParaRPr>
        </a:p>
      </dgm:t>
    </dgm:pt>
    <dgm:pt modelId="{E54025B6-550A-4D3A-8274-393C7BC1DF7F}" type="parTrans" cxnId="{C4BF9849-95A3-4E07-AAB5-2903F0EE22EC}">
      <dgm:prSet custT="1"/>
      <dgm:spPr>
        <a:xfrm>
          <a:off x="960897" y="616877"/>
          <a:ext cx="212709" cy="645184"/>
        </a:xfrm>
        <a:custGeom>
          <a:avLst/>
          <a:gdLst/>
          <a:ahLst/>
          <a:cxnLst/>
          <a:rect l="0" t="0" r="0" b="0"/>
          <a:pathLst>
            <a:path>
              <a:moveTo>
                <a:pt x="0" y="645184"/>
              </a:moveTo>
              <a:lnTo>
                <a:pt x="106354" y="645184"/>
              </a:lnTo>
              <a:lnTo>
                <a:pt x="106354" y="0"/>
              </a:lnTo>
              <a:lnTo>
                <a:pt x="212709" y="0"/>
              </a:lnTo>
            </a:path>
          </a:pathLst>
        </a:custGeom>
        <a:noFill/>
        <a:ln w="25400" cap="flat" cmpd="sng" algn="ctr">
          <a:noFill/>
          <a:prstDash val="solid"/>
        </a:ln>
        <a:effectLst/>
      </dgm:spPr>
      <dgm:t>
        <a:bodyPr/>
        <a:lstStyle/>
        <a:p>
          <a:endParaRPr lang="en-US" sz="2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982C6EE-AD02-44FF-953E-A47D086ACAA0}" type="sibTrans" cxnId="{C4BF9849-95A3-4E07-AAB5-2903F0EE22EC}">
      <dgm:prSet/>
      <dgm:spPr/>
      <dgm:t>
        <a:bodyPr/>
        <a:lstStyle/>
        <a:p>
          <a:endParaRPr lang="en-US" sz="2000">
            <a:latin typeface="Arial" panose="020B0604020202020204" pitchFamily="34" charset="0"/>
            <a:cs typeface="Arial" panose="020B0604020202020204" pitchFamily="34" charset="0"/>
          </a:endParaRPr>
        </a:p>
      </dgm:t>
    </dgm:pt>
    <dgm:pt modelId="{DEF8E0A9-22C9-47BD-A4B6-6E43028B37AD}">
      <dgm:prSet phldrT="[Text]" custT="1"/>
      <dgm:spPr>
        <a:xfrm>
          <a:off x="1218989" y="1627988"/>
          <a:ext cx="3589052" cy="630197"/>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en-US" sz="2000" dirty="0">
            <a:solidFill>
              <a:sysClr val="windowText" lastClr="000000"/>
            </a:solidFill>
            <a:latin typeface="Arial" panose="020B0604020202020204" pitchFamily="34" charset="0"/>
            <a:ea typeface="+mn-ea"/>
            <a:cs typeface="Arial" panose="020B0604020202020204" pitchFamily="34" charset="0"/>
          </a:endParaRPr>
        </a:p>
      </dgm:t>
    </dgm:pt>
    <dgm:pt modelId="{66AF825D-5930-4F3B-A1DD-7CE7D5F7E97C}" type="parTrans" cxnId="{C490B044-3B4D-4E33-8D31-EE99F188CCCE}">
      <dgm:prSet custT="1"/>
      <dgm:spPr>
        <a:xfrm>
          <a:off x="960897" y="1262062"/>
          <a:ext cx="258091" cy="681025"/>
        </a:xfrm>
        <a:custGeom>
          <a:avLst/>
          <a:gdLst/>
          <a:ahLst/>
          <a:cxnLst/>
          <a:rect l="0" t="0" r="0" b="0"/>
          <a:pathLst>
            <a:path>
              <a:moveTo>
                <a:pt x="0" y="0"/>
              </a:moveTo>
              <a:lnTo>
                <a:pt x="129045" y="0"/>
              </a:lnTo>
              <a:lnTo>
                <a:pt x="129045" y="681025"/>
              </a:lnTo>
              <a:lnTo>
                <a:pt x="258091" y="681025"/>
              </a:lnTo>
            </a:path>
          </a:pathLst>
        </a:custGeom>
        <a:noFill/>
        <a:ln w="25400" cap="flat" cmpd="sng" algn="ctr">
          <a:noFill/>
          <a:prstDash val="solid"/>
        </a:ln>
        <a:effectLst/>
      </dgm:spPr>
      <dgm:t>
        <a:bodyPr/>
        <a:lstStyle/>
        <a:p>
          <a:endParaRPr lang="en-US" sz="2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928932D-DFE7-4BEA-B14E-6E064051A525}" type="sibTrans" cxnId="{C490B044-3B4D-4E33-8D31-EE99F188CCCE}">
      <dgm:prSet/>
      <dgm:spPr/>
      <dgm:t>
        <a:bodyPr/>
        <a:lstStyle/>
        <a:p>
          <a:endParaRPr lang="en-US" sz="2000">
            <a:latin typeface="Arial" panose="020B0604020202020204" pitchFamily="34" charset="0"/>
            <a:cs typeface="Arial" panose="020B0604020202020204" pitchFamily="34" charset="0"/>
          </a:endParaRPr>
        </a:p>
      </dgm:t>
    </dgm:pt>
    <dgm:pt modelId="{98293441-F47A-46AC-8A42-37981CA25C62}">
      <dgm:prSet custT="1"/>
      <dgm:spPr>
        <a:xfrm>
          <a:off x="1218989" y="1005131"/>
          <a:ext cx="3657805" cy="585543"/>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endParaRPr lang="vi-VN" sz="2000" dirty="0">
            <a:solidFill>
              <a:sysClr val="windowText" lastClr="000000"/>
            </a:solidFill>
            <a:latin typeface="Arial" panose="020B0604020202020204" pitchFamily="34" charset="0"/>
            <a:ea typeface="+mn-ea"/>
            <a:cs typeface="Arial" panose="020B0604020202020204" pitchFamily="34" charset="0"/>
          </a:endParaRPr>
        </a:p>
      </dgm:t>
    </dgm:pt>
    <dgm:pt modelId="{57035B57-BAA6-4468-80DF-9C2E6D852CC7}" type="parTrans" cxnId="{2F399F4B-38C9-46F6-9847-F28EC85C3362}">
      <dgm:prSet custT="1"/>
      <dgm:spPr>
        <a:xfrm>
          <a:off x="960897" y="1216342"/>
          <a:ext cx="258091" cy="91440"/>
        </a:xfrm>
        <a:custGeom>
          <a:avLst/>
          <a:gdLst/>
          <a:ahLst/>
          <a:cxnLst/>
          <a:rect l="0" t="0" r="0" b="0"/>
          <a:pathLst>
            <a:path>
              <a:moveTo>
                <a:pt x="0" y="45720"/>
              </a:moveTo>
              <a:lnTo>
                <a:pt x="129045" y="45720"/>
              </a:lnTo>
              <a:lnTo>
                <a:pt x="129045" y="81560"/>
              </a:lnTo>
              <a:lnTo>
                <a:pt x="258091" y="81560"/>
              </a:lnTo>
            </a:path>
          </a:pathLst>
        </a:custGeom>
        <a:noFill/>
        <a:ln w="25400" cap="flat" cmpd="sng" algn="ctr">
          <a:solidFill>
            <a:srgbClr val="C0504D">
              <a:tint val="90000"/>
              <a:hueOff val="0"/>
              <a:satOff val="0"/>
              <a:lumOff val="0"/>
              <a:alphaOff val="0"/>
            </a:srgbClr>
          </a:solidFill>
          <a:prstDash val="solid"/>
        </a:ln>
        <a:effectLst/>
      </dgm:spPr>
      <dgm:t>
        <a:bodyPr/>
        <a:lstStyle/>
        <a:p>
          <a:endParaRPr lang="en-US" sz="2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CAA34E4-52A2-4F1C-B165-EB7996717186}" type="sibTrans" cxnId="{2F399F4B-38C9-46F6-9847-F28EC85C3362}">
      <dgm:prSet/>
      <dgm:spPr/>
      <dgm:t>
        <a:bodyPr/>
        <a:lstStyle/>
        <a:p>
          <a:endParaRPr lang="en-US" sz="2000">
            <a:latin typeface="Arial" panose="020B0604020202020204" pitchFamily="34" charset="0"/>
            <a:cs typeface="Arial" panose="020B0604020202020204" pitchFamily="34" charset="0"/>
          </a:endParaRPr>
        </a:p>
      </dgm:t>
    </dgm:pt>
    <dgm:pt modelId="{6E096878-C215-4D91-B4BC-768215ACF02B}" type="pres">
      <dgm:prSet presAssocID="{64A4E268-862F-463E-8BD6-6B960CCFB481}" presName="Name0" presStyleCnt="0">
        <dgm:presLayoutVars>
          <dgm:chPref val="1"/>
          <dgm:dir/>
          <dgm:animOne val="branch"/>
          <dgm:animLvl val="lvl"/>
          <dgm:resizeHandles val="exact"/>
        </dgm:presLayoutVars>
      </dgm:prSet>
      <dgm:spPr/>
    </dgm:pt>
    <dgm:pt modelId="{85C8B869-D794-43D0-B45F-6A6CEA8E083E}" type="pres">
      <dgm:prSet presAssocID="{83DEDBB8-7AB4-4377-A861-57C6EC93F20E}" presName="root1" presStyleCnt="0"/>
      <dgm:spPr/>
    </dgm:pt>
    <dgm:pt modelId="{9E1C785F-4AC2-4FF0-85DB-531AEF945EFA}" type="pres">
      <dgm:prSet presAssocID="{83DEDBB8-7AB4-4377-A861-57C6EC93F20E}" presName="LevelOneTextNode" presStyleLbl="node0" presStyleIdx="0" presStyleCnt="1" custAng="5400000" custScaleX="747830" custScaleY="116488" custLinFactX="-7319" custLinFactNeighborX="-100000">
        <dgm:presLayoutVars>
          <dgm:chPref val="3"/>
        </dgm:presLayoutVars>
      </dgm:prSet>
      <dgm:spPr/>
    </dgm:pt>
    <dgm:pt modelId="{16DB2A4C-F546-464B-B254-C4A1CACE8EC5}" type="pres">
      <dgm:prSet presAssocID="{83DEDBB8-7AB4-4377-A861-57C6EC93F20E}" presName="level2hierChild" presStyleCnt="0"/>
      <dgm:spPr/>
    </dgm:pt>
    <dgm:pt modelId="{D27A54B7-1FE4-4C5A-8CDE-EA1B7F4244AF}" type="pres">
      <dgm:prSet presAssocID="{E54025B6-550A-4D3A-8274-393C7BC1DF7F}" presName="conn2-1" presStyleLbl="parChTrans1D2" presStyleIdx="0" presStyleCnt="3"/>
      <dgm:spPr/>
    </dgm:pt>
    <dgm:pt modelId="{7840D411-4B6E-4EE6-A097-924F442E1CB2}" type="pres">
      <dgm:prSet presAssocID="{E54025B6-550A-4D3A-8274-393C7BC1DF7F}" presName="connTx" presStyleLbl="parChTrans1D2" presStyleIdx="0" presStyleCnt="3"/>
      <dgm:spPr/>
    </dgm:pt>
    <dgm:pt modelId="{38A69B24-7517-46BE-B688-8D9E96EA5D82}" type="pres">
      <dgm:prSet presAssocID="{8712BF94-4101-4D9B-96D9-347BDBB8A4D1}" presName="root2" presStyleCnt="0"/>
      <dgm:spPr/>
    </dgm:pt>
    <dgm:pt modelId="{B24ECF2B-FD5E-4771-AD76-697141D4DD72}" type="pres">
      <dgm:prSet presAssocID="{8712BF94-4101-4D9B-96D9-347BDBB8A4D1}" presName="LevelTwoTextNode" presStyleLbl="node2" presStyleIdx="0" presStyleCnt="3" custScaleX="748110" custScaleY="470253" custLinFactNeighborX="-9270">
        <dgm:presLayoutVars>
          <dgm:chPref val="3"/>
        </dgm:presLayoutVars>
      </dgm:prSet>
      <dgm:spPr/>
    </dgm:pt>
    <dgm:pt modelId="{19B6AB10-808C-4A8E-B277-ADEFE4E23EFA}" type="pres">
      <dgm:prSet presAssocID="{8712BF94-4101-4D9B-96D9-347BDBB8A4D1}" presName="level3hierChild" presStyleCnt="0"/>
      <dgm:spPr/>
    </dgm:pt>
    <dgm:pt modelId="{7AF2F703-8909-4B4D-9393-40F34A176B5A}" type="pres">
      <dgm:prSet presAssocID="{57035B57-BAA6-4468-80DF-9C2E6D852CC7}" presName="conn2-1" presStyleLbl="parChTrans1D2" presStyleIdx="1" presStyleCnt="3"/>
      <dgm:spPr/>
    </dgm:pt>
    <dgm:pt modelId="{BFC3FBD3-5454-4A6B-A93E-B4B305C0B371}" type="pres">
      <dgm:prSet presAssocID="{57035B57-BAA6-4468-80DF-9C2E6D852CC7}" presName="connTx" presStyleLbl="parChTrans1D2" presStyleIdx="1" presStyleCnt="3"/>
      <dgm:spPr/>
    </dgm:pt>
    <dgm:pt modelId="{9FEAB357-4A0C-429A-87F3-DE03E5F62D8C}" type="pres">
      <dgm:prSet presAssocID="{98293441-F47A-46AC-8A42-37981CA25C62}" presName="root2" presStyleCnt="0"/>
      <dgm:spPr/>
    </dgm:pt>
    <dgm:pt modelId="{8E9B5AB7-CD9D-4906-96B9-4A77F27B6E82}" type="pres">
      <dgm:prSet presAssocID="{98293441-F47A-46AC-8A42-37981CA25C62}" presName="LevelTwoTextNode" presStyleLbl="node2" presStyleIdx="1" presStyleCnt="3" custScaleX="747164" custScaleY="392309" custLinFactNeighborX="-9460">
        <dgm:presLayoutVars>
          <dgm:chPref val="3"/>
        </dgm:presLayoutVars>
      </dgm:prSet>
      <dgm:spPr/>
    </dgm:pt>
    <dgm:pt modelId="{23A45E10-E050-4F35-AA7A-51D15B990DAE}" type="pres">
      <dgm:prSet presAssocID="{98293441-F47A-46AC-8A42-37981CA25C62}" presName="level3hierChild" presStyleCnt="0"/>
      <dgm:spPr/>
    </dgm:pt>
    <dgm:pt modelId="{42D75CCF-6439-4F8B-A9E0-167B23384D1E}" type="pres">
      <dgm:prSet presAssocID="{66AF825D-5930-4F3B-A1DD-7CE7D5F7E97C}" presName="conn2-1" presStyleLbl="parChTrans1D2" presStyleIdx="2" presStyleCnt="3"/>
      <dgm:spPr/>
    </dgm:pt>
    <dgm:pt modelId="{3F35DFF8-CC1F-4CE7-A259-FB0557E8E15D}" type="pres">
      <dgm:prSet presAssocID="{66AF825D-5930-4F3B-A1DD-7CE7D5F7E97C}" presName="connTx" presStyleLbl="parChTrans1D2" presStyleIdx="2" presStyleCnt="3"/>
      <dgm:spPr/>
    </dgm:pt>
    <dgm:pt modelId="{9B579A0F-76E6-4F9D-B5B6-45A7AA677A64}" type="pres">
      <dgm:prSet presAssocID="{DEF8E0A9-22C9-47BD-A4B6-6E43028B37AD}" presName="root2" presStyleCnt="0"/>
      <dgm:spPr/>
    </dgm:pt>
    <dgm:pt modelId="{9766A611-7D5C-4421-966B-E4289B03672B}" type="pres">
      <dgm:prSet presAssocID="{DEF8E0A9-22C9-47BD-A4B6-6E43028B37AD}" presName="LevelTwoTextNode" presStyleLbl="node2" presStyleIdx="2" presStyleCnt="3" custScaleX="733120" custScaleY="422227">
        <dgm:presLayoutVars>
          <dgm:chPref val="3"/>
        </dgm:presLayoutVars>
      </dgm:prSet>
      <dgm:spPr/>
    </dgm:pt>
    <dgm:pt modelId="{702A62B1-3C8D-4483-9CE1-F561618C177F}" type="pres">
      <dgm:prSet presAssocID="{DEF8E0A9-22C9-47BD-A4B6-6E43028B37AD}" presName="level3hierChild" presStyleCnt="0"/>
      <dgm:spPr/>
    </dgm:pt>
  </dgm:ptLst>
  <dgm:cxnLst>
    <dgm:cxn modelId="{49D2E315-9E3D-4F53-AC52-C927D50D5711}" type="presOf" srcId="{57035B57-BAA6-4468-80DF-9C2E6D852CC7}" destId="{BFC3FBD3-5454-4A6B-A93E-B4B305C0B371}" srcOrd="1" destOrd="0" presId="urn:microsoft.com/office/officeart/2008/layout/HorizontalMultiLevelHierarchy"/>
    <dgm:cxn modelId="{ECDD3E3F-0113-4660-9184-4804C7EFACC3}" type="presOf" srcId="{DEF8E0A9-22C9-47BD-A4B6-6E43028B37AD}" destId="{9766A611-7D5C-4421-966B-E4289B03672B}" srcOrd="0" destOrd="0" presId="urn:microsoft.com/office/officeart/2008/layout/HorizontalMultiLevelHierarchy"/>
    <dgm:cxn modelId="{B7A2405B-0C4A-42A2-9C6A-F5AB460F4F38}" srcId="{64A4E268-862F-463E-8BD6-6B960CCFB481}" destId="{83DEDBB8-7AB4-4377-A861-57C6EC93F20E}" srcOrd="0" destOrd="0" parTransId="{F9C9E1E7-C446-4CE1-917B-D8B8D99BD35A}" sibTransId="{F25D8CF6-56EE-4B47-B2BC-E1322D92E681}"/>
    <dgm:cxn modelId="{C490B044-3B4D-4E33-8D31-EE99F188CCCE}" srcId="{83DEDBB8-7AB4-4377-A861-57C6EC93F20E}" destId="{DEF8E0A9-22C9-47BD-A4B6-6E43028B37AD}" srcOrd="2" destOrd="0" parTransId="{66AF825D-5930-4F3B-A1DD-7CE7D5F7E97C}" sibTransId="{C928932D-DFE7-4BEA-B14E-6E064051A525}"/>
    <dgm:cxn modelId="{BCD1A045-405B-4E4D-879D-B2795DDD761A}" type="presOf" srcId="{66AF825D-5930-4F3B-A1DD-7CE7D5F7E97C}" destId="{3F35DFF8-CC1F-4CE7-A259-FB0557E8E15D}" srcOrd="1" destOrd="0" presId="urn:microsoft.com/office/officeart/2008/layout/HorizontalMultiLevelHierarchy"/>
    <dgm:cxn modelId="{ED038347-5DB7-4437-9203-3B03AAA2D4EA}" type="presOf" srcId="{8712BF94-4101-4D9B-96D9-347BDBB8A4D1}" destId="{B24ECF2B-FD5E-4771-AD76-697141D4DD72}" srcOrd="0" destOrd="0" presId="urn:microsoft.com/office/officeart/2008/layout/HorizontalMultiLevelHierarchy"/>
    <dgm:cxn modelId="{C4BF9849-95A3-4E07-AAB5-2903F0EE22EC}" srcId="{83DEDBB8-7AB4-4377-A861-57C6EC93F20E}" destId="{8712BF94-4101-4D9B-96D9-347BDBB8A4D1}" srcOrd="0" destOrd="0" parTransId="{E54025B6-550A-4D3A-8274-393C7BC1DF7F}" sibTransId="{0982C6EE-AD02-44FF-953E-A47D086ACAA0}"/>
    <dgm:cxn modelId="{2F399F4B-38C9-46F6-9847-F28EC85C3362}" srcId="{83DEDBB8-7AB4-4377-A861-57C6EC93F20E}" destId="{98293441-F47A-46AC-8A42-37981CA25C62}" srcOrd="1" destOrd="0" parTransId="{57035B57-BAA6-4468-80DF-9C2E6D852CC7}" sibTransId="{5CAA34E4-52A2-4F1C-B165-EB7996717186}"/>
    <dgm:cxn modelId="{CAF05D6F-6549-41B9-A87B-F4D302D6A9F4}" type="presOf" srcId="{83DEDBB8-7AB4-4377-A861-57C6EC93F20E}" destId="{9E1C785F-4AC2-4FF0-85DB-531AEF945EFA}" srcOrd="0" destOrd="0" presId="urn:microsoft.com/office/officeart/2008/layout/HorizontalMultiLevelHierarchy"/>
    <dgm:cxn modelId="{20FB2253-2A8F-4148-94BF-D2D4525C94C0}" type="presOf" srcId="{66AF825D-5930-4F3B-A1DD-7CE7D5F7E97C}" destId="{42D75CCF-6439-4F8B-A9E0-167B23384D1E}" srcOrd="0" destOrd="0" presId="urn:microsoft.com/office/officeart/2008/layout/HorizontalMultiLevelHierarchy"/>
    <dgm:cxn modelId="{D2C77588-3108-43C0-9DF1-FF548E922A5D}" type="presOf" srcId="{57035B57-BAA6-4468-80DF-9C2E6D852CC7}" destId="{7AF2F703-8909-4B4D-9393-40F34A176B5A}" srcOrd="0" destOrd="0" presId="urn:microsoft.com/office/officeart/2008/layout/HorizontalMultiLevelHierarchy"/>
    <dgm:cxn modelId="{A87D98A6-7322-4C75-B0DA-27C26218E1ED}" type="presOf" srcId="{E54025B6-550A-4D3A-8274-393C7BC1DF7F}" destId="{7840D411-4B6E-4EE6-A097-924F442E1CB2}" srcOrd="1" destOrd="0" presId="urn:microsoft.com/office/officeart/2008/layout/HorizontalMultiLevelHierarchy"/>
    <dgm:cxn modelId="{BE84E0A9-D1D0-4D8F-AC75-1DA0FD12CC7D}" type="presOf" srcId="{98293441-F47A-46AC-8A42-37981CA25C62}" destId="{8E9B5AB7-CD9D-4906-96B9-4A77F27B6E82}" srcOrd="0" destOrd="0" presId="urn:microsoft.com/office/officeart/2008/layout/HorizontalMultiLevelHierarchy"/>
    <dgm:cxn modelId="{023766CA-DC57-4826-B14E-5B0798365AAB}" type="presOf" srcId="{64A4E268-862F-463E-8BD6-6B960CCFB481}" destId="{6E096878-C215-4D91-B4BC-768215ACF02B}" srcOrd="0" destOrd="0" presId="urn:microsoft.com/office/officeart/2008/layout/HorizontalMultiLevelHierarchy"/>
    <dgm:cxn modelId="{5B16CCCE-A19E-4806-8035-B6E9F3B3A08A}" type="presOf" srcId="{E54025B6-550A-4D3A-8274-393C7BC1DF7F}" destId="{D27A54B7-1FE4-4C5A-8CDE-EA1B7F4244AF}" srcOrd="0" destOrd="0" presId="urn:microsoft.com/office/officeart/2008/layout/HorizontalMultiLevelHierarchy"/>
    <dgm:cxn modelId="{812DF0DC-0E0B-4FEA-BB5F-AEF74380E954}" type="presParOf" srcId="{6E096878-C215-4D91-B4BC-768215ACF02B}" destId="{85C8B869-D794-43D0-B45F-6A6CEA8E083E}" srcOrd="0" destOrd="0" presId="urn:microsoft.com/office/officeart/2008/layout/HorizontalMultiLevelHierarchy"/>
    <dgm:cxn modelId="{4477F427-1725-4000-9383-42E6D4F4A05F}" type="presParOf" srcId="{85C8B869-D794-43D0-B45F-6A6CEA8E083E}" destId="{9E1C785F-4AC2-4FF0-85DB-531AEF945EFA}" srcOrd="0" destOrd="0" presId="urn:microsoft.com/office/officeart/2008/layout/HorizontalMultiLevelHierarchy"/>
    <dgm:cxn modelId="{AFB96AC6-5B7D-4205-874A-7381198B3708}" type="presParOf" srcId="{85C8B869-D794-43D0-B45F-6A6CEA8E083E}" destId="{16DB2A4C-F546-464B-B254-C4A1CACE8EC5}" srcOrd="1" destOrd="0" presId="urn:microsoft.com/office/officeart/2008/layout/HorizontalMultiLevelHierarchy"/>
    <dgm:cxn modelId="{8676B7EC-7E79-4B9C-BC8C-CAD22C3D21A8}" type="presParOf" srcId="{16DB2A4C-F546-464B-B254-C4A1CACE8EC5}" destId="{D27A54B7-1FE4-4C5A-8CDE-EA1B7F4244AF}" srcOrd="0" destOrd="0" presId="urn:microsoft.com/office/officeart/2008/layout/HorizontalMultiLevelHierarchy"/>
    <dgm:cxn modelId="{64516377-709D-4A55-95B8-F6B1767618A3}" type="presParOf" srcId="{D27A54B7-1FE4-4C5A-8CDE-EA1B7F4244AF}" destId="{7840D411-4B6E-4EE6-A097-924F442E1CB2}" srcOrd="0" destOrd="0" presId="urn:microsoft.com/office/officeart/2008/layout/HorizontalMultiLevelHierarchy"/>
    <dgm:cxn modelId="{BEEAD3F8-597D-4561-BAEA-086DA80120C3}" type="presParOf" srcId="{16DB2A4C-F546-464B-B254-C4A1CACE8EC5}" destId="{38A69B24-7517-46BE-B688-8D9E96EA5D82}" srcOrd="1" destOrd="0" presId="urn:microsoft.com/office/officeart/2008/layout/HorizontalMultiLevelHierarchy"/>
    <dgm:cxn modelId="{4A98B324-8192-45A5-9185-6D9566F707DF}" type="presParOf" srcId="{38A69B24-7517-46BE-B688-8D9E96EA5D82}" destId="{B24ECF2B-FD5E-4771-AD76-697141D4DD72}" srcOrd="0" destOrd="0" presId="urn:microsoft.com/office/officeart/2008/layout/HorizontalMultiLevelHierarchy"/>
    <dgm:cxn modelId="{36693B62-0A49-4FFD-8F03-992257B88123}" type="presParOf" srcId="{38A69B24-7517-46BE-B688-8D9E96EA5D82}" destId="{19B6AB10-808C-4A8E-B277-ADEFE4E23EFA}" srcOrd="1" destOrd="0" presId="urn:microsoft.com/office/officeart/2008/layout/HorizontalMultiLevelHierarchy"/>
    <dgm:cxn modelId="{F8FB8BA9-BA1E-48C9-8730-A676A9284893}" type="presParOf" srcId="{16DB2A4C-F546-464B-B254-C4A1CACE8EC5}" destId="{7AF2F703-8909-4B4D-9393-40F34A176B5A}" srcOrd="2" destOrd="0" presId="urn:microsoft.com/office/officeart/2008/layout/HorizontalMultiLevelHierarchy"/>
    <dgm:cxn modelId="{AB338219-466E-44B2-8AF5-A9897BB2C330}" type="presParOf" srcId="{7AF2F703-8909-4B4D-9393-40F34A176B5A}" destId="{BFC3FBD3-5454-4A6B-A93E-B4B305C0B371}" srcOrd="0" destOrd="0" presId="urn:microsoft.com/office/officeart/2008/layout/HorizontalMultiLevelHierarchy"/>
    <dgm:cxn modelId="{57B0492E-7170-4069-9907-AFE437547E6D}" type="presParOf" srcId="{16DB2A4C-F546-464B-B254-C4A1CACE8EC5}" destId="{9FEAB357-4A0C-429A-87F3-DE03E5F62D8C}" srcOrd="3" destOrd="0" presId="urn:microsoft.com/office/officeart/2008/layout/HorizontalMultiLevelHierarchy"/>
    <dgm:cxn modelId="{94C681EF-C568-4299-AA84-E05D2FF59A4A}" type="presParOf" srcId="{9FEAB357-4A0C-429A-87F3-DE03E5F62D8C}" destId="{8E9B5AB7-CD9D-4906-96B9-4A77F27B6E82}" srcOrd="0" destOrd="0" presId="urn:microsoft.com/office/officeart/2008/layout/HorizontalMultiLevelHierarchy"/>
    <dgm:cxn modelId="{4800DC78-CDE4-4984-8B6D-DD9DB5211F55}" type="presParOf" srcId="{9FEAB357-4A0C-429A-87F3-DE03E5F62D8C}" destId="{23A45E10-E050-4F35-AA7A-51D15B990DAE}" srcOrd="1" destOrd="0" presId="urn:microsoft.com/office/officeart/2008/layout/HorizontalMultiLevelHierarchy"/>
    <dgm:cxn modelId="{0F221422-0B13-4DA8-B51E-1C02FE8ABEA9}" type="presParOf" srcId="{16DB2A4C-F546-464B-B254-C4A1CACE8EC5}" destId="{42D75CCF-6439-4F8B-A9E0-167B23384D1E}" srcOrd="4" destOrd="0" presId="urn:microsoft.com/office/officeart/2008/layout/HorizontalMultiLevelHierarchy"/>
    <dgm:cxn modelId="{01B4557E-8828-4816-ACE4-81B3640D9548}" type="presParOf" srcId="{42D75CCF-6439-4F8B-A9E0-167B23384D1E}" destId="{3F35DFF8-CC1F-4CE7-A259-FB0557E8E15D}" srcOrd="0" destOrd="0" presId="urn:microsoft.com/office/officeart/2008/layout/HorizontalMultiLevelHierarchy"/>
    <dgm:cxn modelId="{77520174-D891-460D-BF67-3BDAB558EBE9}" type="presParOf" srcId="{16DB2A4C-F546-464B-B254-C4A1CACE8EC5}" destId="{9B579A0F-76E6-4F9D-B5B6-45A7AA677A64}" srcOrd="5" destOrd="0" presId="urn:microsoft.com/office/officeart/2008/layout/HorizontalMultiLevelHierarchy"/>
    <dgm:cxn modelId="{A8B7CF7C-E814-4128-985D-3461FA2EF57F}" type="presParOf" srcId="{9B579A0F-76E6-4F9D-B5B6-45A7AA677A64}" destId="{9766A611-7D5C-4421-966B-E4289B03672B}" srcOrd="0" destOrd="0" presId="urn:microsoft.com/office/officeart/2008/layout/HorizontalMultiLevelHierarchy"/>
    <dgm:cxn modelId="{AB46BD18-426D-4E3D-9E53-A95C92CA2B2E}" type="presParOf" srcId="{9B579A0F-76E6-4F9D-B5B6-45A7AA677A64}" destId="{702A62B1-3C8D-4483-9CE1-F561618C177F}"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D99F-D82A-495E-BA6F-BF1FE00F9577}">
      <dsp:nvSpPr>
        <dsp:cNvPr id="0" name=""/>
        <dsp:cNvSpPr/>
      </dsp:nvSpPr>
      <dsp:spPr>
        <a:xfrm>
          <a:off x="1361662"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F578BAD-9321-4DAA-B639-008EF1BAF023}">
      <dsp:nvSpPr>
        <dsp:cNvPr id="0" name=""/>
        <dsp:cNvSpPr/>
      </dsp:nvSpPr>
      <dsp:spPr>
        <a:xfrm>
          <a:off x="1287922"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7767B82-E1F0-438C-932E-0C53A4817BF7}">
      <dsp:nvSpPr>
        <dsp:cNvPr id="0" name=""/>
        <dsp:cNvSpPr/>
      </dsp:nvSpPr>
      <dsp:spPr>
        <a:xfrm>
          <a:off x="1214182"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B724220-AB8A-4859-8A4C-D06AD74A290C}">
      <dsp:nvSpPr>
        <dsp:cNvPr id="0" name=""/>
        <dsp:cNvSpPr/>
      </dsp:nvSpPr>
      <dsp:spPr>
        <a:xfrm>
          <a:off x="1140583"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944B7C1-A9B7-4DBD-B460-C5D86DE18D9E}">
      <dsp:nvSpPr>
        <dsp:cNvPr id="0" name=""/>
        <dsp:cNvSpPr/>
      </dsp:nvSpPr>
      <dsp:spPr>
        <a:xfrm>
          <a:off x="1066843"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757AB9A-5B9F-4BC8-9416-5C8F1AF80B2E}">
      <dsp:nvSpPr>
        <dsp:cNvPr id="0" name=""/>
        <dsp:cNvSpPr/>
      </dsp:nvSpPr>
      <dsp:spPr>
        <a:xfrm>
          <a:off x="952869" y="1157243"/>
          <a:ext cx="80468" cy="805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647A107-B9AD-4FE4-9350-08AEEAFC707B}">
      <dsp:nvSpPr>
        <dsp:cNvPr id="0" name=""/>
        <dsp:cNvSpPr/>
      </dsp:nvSpPr>
      <dsp:spPr>
        <a:xfrm>
          <a:off x="1296053" y="1094245"/>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FE63BDF-5F96-4DE3-8FFA-D8C2A59447F4}">
      <dsp:nvSpPr>
        <dsp:cNvPr id="0" name=""/>
        <dsp:cNvSpPr/>
      </dsp:nvSpPr>
      <dsp:spPr>
        <a:xfrm>
          <a:off x="1296053" y="126107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9D8D099-1E29-4AB2-ACF5-719CAF18CAA6}">
      <dsp:nvSpPr>
        <dsp:cNvPr id="0" name=""/>
        <dsp:cNvSpPr/>
      </dsp:nvSpPr>
      <dsp:spPr>
        <a:xfrm>
          <a:off x="1331942" y="1130376"/>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A21FB0A-47DB-4AA6-B168-411B53180D4B}">
      <dsp:nvSpPr>
        <dsp:cNvPr id="0" name=""/>
        <dsp:cNvSpPr/>
      </dsp:nvSpPr>
      <dsp:spPr>
        <a:xfrm>
          <a:off x="1334325" y="1225138"/>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D3AD1A1-939E-4006-87A5-B2317AE97073}">
      <dsp:nvSpPr>
        <dsp:cNvPr id="0" name=""/>
        <dsp:cNvSpPr/>
      </dsp:nvSpPr>
      <dsp:spPr>
        <a:xfrm>
          <a:off x="512112" y="993793"/>
          <a:ext cx="407391" cy="4074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endParaRPr lang="en-US" sz="800" kern="1200"/>
        </a:p>
      </dsp:txBody>
      <dsp:txXfrm>
        <a:off x="571773" y="1053460"/>
        <a:ext cx="288069" cy="288099"/>
      </dsp:txXfrm>
    </dsp:sp>
    <dsp:sp modelId="{85F3431F-0A95-45DB-932D-74A3148F1934}">
      <dsp:nvSpPr>
        <dsp:cNvPr id="0" name=""/>
        <dsp:cNvSpPr/>
      </dsp:nvSpPr>
      <dsp:spPr>
        <a:xfrm>
          <a:off x="481691" y="958986"/>
          <a:ext cx="80468" cy="805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846A4C3-E12E-4069-A5F0-FD51C14A5966}">
      <dsp:nvSpPr>
        <dsp:cNvPr id="0" name=""/>
        <dsp:cNvSpPr/>
      </dsp:nvSpPr>
      <dsp:spPr>
        <a:xfrm>
          <a:off x="430101"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D2F5280-F731-494F-967C-17B5CCBAFF8A}">
      <dsp:nvSpPr>
        <dsp:cNvPr id="0" name=""/>
        <dsp:cNvSpPr/>
      </dsp:nvSpPr>
      <dsp:spPr>
        <a:xfrm>
          <a:off x="344165"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D79A632-A424-4BF0-A623-A63DB7D45EFE}">
      <dsp:nvSpPr>
        <dsp:cNvPr id="0" name=""/>
        <dsp:cNvSpPr/>
      </dsp:nvSpPr>
      <dsp:spPr>
        <a:xfrm>
          <a:off x="258229"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1146F9B-A576-402D-8498-001F99D7A0D0}">
      <dsp:nvSpPr>
        <dsp:cNvPr id="0" name=""/>
        <dsp:cNvSpPr/>
      </dsp:nvSpPr>
      <dsp:spPr>
        <a:xfrm>
          <a:off x="172293"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4DFF46A-C8A3-47E6-96BA-3B65533C57E1}">
      <dsp:nvSpPr>
        <dsp:cNvPr id="0" name=""/>
        <dsp:cNvSpPr/>
      </dsp:nvSpPr>
      <dsp:spPr>
        <a:xfrm>
          <a:off x="86216"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28E4578-1F14-4C0A-AFF1-A5B15565A77B}">
      <dsp:nvSpPr>
        <dsp:cNvPr id="0" name=""/>
        <dsp:cNvSpPr/>
      </dsp:nvSpPr>
      <dsp:spPr>
        <a:xfrm>
          <a:off x="280" y="916502"/>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33607309-2068-4D73-B7AE-6A4F51130233}">
      <dsp:nvSpPr>
        <dsp:cNvPr id="0" name=""/>
        <dsp:cNvSpPr/>
      </dsp:nvSpPr>
      <dsp:spPr>
        <a:xfrm>
          <a:off x="0" y="812675"/>
          <a:ext cx="471598"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812675"/>
        <a:ext cx="471598" cy="103496"/>
      </dsp:txXfrm>
    </dsp:sp>
    <dsp:sp modelId="{5B312D76-FC3B-4E0F-8D98-382BA07B472A}">
      <dsp:nvSpPr>
        <dsp:cNvPr id="0" name=""/>
        <dsp:cNvSpPr/>
      </dsp:nvSpPr>
      <dsp:spPr>
        <a:xfrm>
          <a:off x="398138" y="1157243"/>
          <a:ext cx="80468" cy="805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46E3BCC-FF55-459D-919A-A78C8DA59CF7}">
      <dsp:nvSpPr>
        <dsp:cNvPr id="0" name=""/>
        <dsp:cNvSpPr/>
      </dsp:nvSpPr>
      <dsp:spPr>
        <a:xfrm>
          <a:off x="318510"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CF4AF4B-9471-4F76-91D4-E07305E9D771}">
      <dsp:nvSpPr>
        <dsp:cNvPr id="0" name=""/>
        <dsp:cNvSpPr/>
      </dsp:nvSpPr>
      <dsp:spPr>
        <a:xfrm>
          <a:off x="239023"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CEFAA170-F1D0-4676-9310-DB8FA9F7F4C4}">
      <dsp:nvSpPr>
        <dsp:cNvPr id="0" name=""/>
        <dsp:cNvSpPr/>
      </dsp:nvSpPr>
      <dsp:spPr>
        <a:xfrm>
          <a:off x="159395"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F7B9420-55CE-4853-8B57-FB3C1B5CF696}">
      <dsp:nvSpPr>
        <dsp:cNvPr id="0" name=""/>
        <dsp:cNvSpPr/>
      </dsp:nvSpPr>
      <dsp:spPr>
        <a:xfrm>
          <a:off x="79908"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2EAB128-AB34-44D2-AB1A-2EAFAEA5B1B1}">
      <dsp:nvSpPr>
        <dsp:cNvPr id="0" name=""/>
        <dsp:cNvSpPr/>
      </dsp:nvSpPr>
      <dsp:spPr>
        <a:xfrm>
          <a:off x="280" y="1177360"/>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2393B95-A273-4193-BA84-9A3F8B83610B}">
      <dsp:nvSpPr>
        <dsp:cNvPr id="0" name=""/>
        <dsp:cNvSpPr/>
      </dsp:nvSpPr>
      <dsp:spPr>
        <a:xfrm>
          <a:off x="0" y="1074393"/>
          <a:ext cx="356642"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1074393"/>
        <a:ext cx="356642" cy="103496"/>
      </dsp:txXfrm>
    </dsp:sp>
    <dsp:sp modelId="{5D7BAF67-D1C8-4C31-9DC6-79E95F195A97}">
      <dsp:nvSpPr>
        <dsp:cNvPr id="0" name=""/>
        <dsp:cNvSpPr/>
      </dsp:nvSpPr>
      <dsp:spPr>
        <a:xfrm>
          <a:off x="481691" y="1352192"/>
          <a:ext cx="80468" cy="805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EF096DF-4153-45A9-B8CD-2BA424D788DA}">
      <dsp:nvSpPr>
        <dsp:cNvPr id="0" name=""/>
        <dsp:cNvSpPr/>
      </dsp:nvSpPr>
      <dsp:spPr>
        <a:xfrm>
          <a:off x="430101"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96D6D7F-997E-47DA-870D-4003DB307F95}">
      <dsp:nvSpPr>
        <dsp:cNvPr id="0" name=""/>
        <dsp:cNvSpPr/>
      </dsp:nvSpPr>
      <dsp:spPr>
        <a:xfrm>
          <a:off x="344165"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706B026-5749-4A7E-8669-05AC96327B33}">
      <dsp:nvSpPr>
        <dsp:cNvPr id="0" name=""/>
        <dsp:cNvSpPr/>
      </dsp:nvSpPr>
      <dsp:spPr>
        <a:xfrm>
          <a:off x="258229"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A70DEDE2-85CC-48AA-8E66-48558E71AF72}">
      <dsp:nvSpPr>
        <dsp:cNvPr id="0" name=""/>
        <dsp:cNvSpPr/>
      </dsp:nvSpPr>
      <dsp:spPr>
        <a:xfrm>
          <a:off x="172293"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742C29E-EEBC-4E21-8435-236D77948C86}">
      <dsp:nvSpPr>
        <dsp:cNvPr id="0" name=""/>
        <dsp:cNvSpPr/>
      </dsp:nvSpPr>
      <dsp:spPr>
        <a:xfrm>
          <a:off x="86216"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71943BF-A8E8-4D81-A6E2-1C8450908F48}">
      <dsp:nvSpPr>
        <dsp:cNvPr id="0" name=""/>
        <dsp:cNvSpPr/>
      </dsp:nvSpPr>
      <dsp:spPr>
        <a:xfrm>
          <a:off x="280" y="1434181"/>
          <a:ext cx="40234" cy="4023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C17B559-7E84-440F-92FF-847271BFD729}">
      <dsp:nvSpPr>
        <dsp:cNvPr id="0" name=""/>
        <dsp:cNvSpPr/>
      </dsp:nvSpPr>
      <dsp:spPr>
        <a:xfrm>
          <a:off x="0" y="1330288"/>
          <a:ext cx="471598"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1330288"/>
        <a:ext cx="471598" cy="103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D99F-D82A-495E-BA6F-BF1FE00F9577}">
      <dsp:nvSpPr>
        <dsp:cNvPr id="0" name=""/>
        <dsp:cNvSpPr/>
      </dsp:nvSpPr>
      <dsp:spPr>
        <a:xfrm>
          <a:off x="1361662" y="1177360"/>
          <a:ext cx="40234" cy="40233"/>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F578BAD-9321-4DAA-B639-008EF1BAF023}">
      <dsp:nvSpPr>
        <dsp:cNvPr id="0" name=""/>
        <dsp:cNvSpPr/>
      </dsp:nvSpPr>
      <dsp:spPr>
        <a:xfrm>
          <a:off x="1287922" y="1177360"/>
          <a:ext cx="40234" cy="40233"/>
        </a:xfrm>
        <a:prstGeom prst="ellipse">
          <a:avLst/>
        </a:prstGeom>
        <a:solidFill>
          <a:schemeClr val="accent4">
            <a:hueOff val="-135296"/>
            <a:satOff val="815"/>
            <a:lumOff val="65"/>
            <a:alphaOff val="0"/>
          </a:schemeClr>
        </a:solidFill>
        <a:ln w="9525" cap="flat" cmpd="sng" algn="ctr">
          <a:solidFill>
            <a:schemeClr val="accent4">
              <a:hueOff val="-135296"/>
              <a:satOff val="815"/>
              <a:lumOff val="6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7767B82-E1F0-438C-932E-0C53A4817BF7}">
      <dsp:nvSpPr>
        <dsp:cNvPr id="0" name=""/>
        <dsp:cNvSpPr/>
      </dsp:nvSpPr>
      <dsp:spPr>
        <a:xfrm>
          <a:off x="1214182" y="1177360"/>
          <a:ext cx="40234" cy="40233"/>
        </a:xfrm>
        <a:prstGeom prst="ellipse">
          <a:avLst/>
        </a:prstGeom>
        <a:solidFill>
          <a:schemeClr val="accent4">
            <a:hueOff val="-270592"/>
            <a:satOff val="1630"/>
            <a:lumOff val="131"/>
            <a:alphaOff val="0"/>
          </a:schemeClr>
        </a:solidFill>
        <a:ln w="9525" cap="flat" cmpd="sng" algn="ctr">
          <a:solidFill>
            <a:schemeClr val="accent4">
              <a:hueOff val="-270592"/>
              <a:satOff val="1630"/>
              <a:lumOff val="131"/>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B724220-AB8A-4859-8A4C-D06AD74A290C}">
      <dsp:nvSpPr>
        <dsp:cNvPr id="0" name=""/>
        <dsp:cNvSpPr/>
      </dsp:nvSpPr>
      <dsp:spPr>
        <a:xfrm>
          <a:off x="1140583" y="1177360"/>
          <a:ext cx="40234" cy="40233"/>
        </a:xfrm>
        <a:prstGeom prst="ellipse">
          <a:avLst/>
        </a:prstGeom>
        <a:solidFill>
          <a:schemeClr val="accent4">
            <a:hueOff val="-405888"/>
            <a:satOff val="2445"/>
            <a:lumOff val="196"/>
            <a:alphaOff val="0"/>
          </a:schemeClr>
        </a:solidFill>
        <a:ln w="9525" cap="flat" cmpd="sng" algn="ctr">
          <a:solidFill>
            <a:schemeClr val="accent4">
              <a:hueOff val="-405888"/>
              <a:satOff val="2445"/>
              <a:lumOff val="196"/>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944B7C1-A9B7-4DBD-B460-C5D86DE18D9E}">
      <dsp:nvSpPr>
        <dsp:cNvPr id="0" name=""/>
        <dsp:cNvSpPr/>
      </dsp:nvSpPr>
      <dsp:spPr>
        <a:xfrm>
          <a:off x="1066843" y="1177360"/>
          <a:ext cx="40234" cy="40233"/>
        </a:xfrm>
        <a:prstGeom prst="ellipse">
          <a:avLst/>
        </a:prstGeom>
        <a:solidFill>
          <a:schemeClr val="accent4">
            <a:hueOff val="-541184"/>
            <a:satOff val="3260"/>
            <a:lumOff val="261"/>
            <a:alphaOff val="0"/>
          </a:schemeClr>
        </a:solidFill>
        <a:ln w="9525" cap="flat" cmpd="sng" algn="ctr">
          <a:solidFill>
            <a:schemeClr val="accent4">
              <a:hueOff val="-541184"/>
              <a:satOff val="3260"/>
              <a:lumOff val="261"/>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757AB9A-5B9F-4BC8-9416-5C8F1AF80B2E}">
      <dsp:nvSpPr>
        <dsp:cNvPr id="0" name=""/>
        <dsp:cNvSpPr/>
      </dsp:nvSpPr>
      <dsp:spPr>
        <a:xfrm>
          <a:off x="952869" y="1157243"/>
          <a:ext cx="80468" cy="80533"/>
        </a:xfrm>
        <a:prstGeom prst="ellipse">
          <a:avLst/>
        </a:prstGeom>
        <a:solidFill>
          <a:schemeClr val="accent4">
            <a:hueOff val="-676480"/>
            <a:satOff val="4076"/>
            <a:lumOff val="327"/>
            <a:alphaOff val="0"/>
          </a:schemeClr>
        </a:solidFill>
        <a:ln w="9525" cap="flat" cmpd="sng" algn="ctr">
          <a:solidFill>
            <a:schemeClr val="accent4">
              <a:hueOff val="-676480"/>
              <a:satOff val="4076"/>
              <a:lumOff val="32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647A107-B9AD-4FE4-9350-08AEEAFC707B}">
      <dsp:nvSpPr>
        <dsp:cNvPr id="0" name=""/>
        <dsp:cNvSpPr/>
      </dsp:nvSpPr>
      <dsp:spPr>
        <a:xfrm>
          <a:off x="1296053" y="1094245"/>
          <a:ext cx="40234" cy="40233"/>
        </a:xfrm>
        <a:prstGeom prst="ellipse">
          <a:avLst/>
        </a:prstGeom>
        <a:solidFill>
          <a:schemeClr val="accent4">
            <a:hueOff val="-811776"/>
            <a:satOff val="4891"/>
            <a:lumOff val="392"/>
            <a:alphaOff val="0"/>
          </a:schemeClr>
        </a:solidFill>
        <a:ln w="9525" cap="flat" cmpd="sng" algn="ctr">
          <a:solidFill>
            <a:schemeClr val="accent4">
              <a:hueOff val="-811776"/>
              <a:satOff val="4891"/>
              <a:lumOff val="392"/>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FE63BDF-5F96-4DE3-8FFA-D8C2A59447F4}">
      <dsp:nvSpPr>
        <dsp:cNvPr id="0" name=""/>
        <dsp:cNvSpPr/>
      </dsp:nvSpPr>
      <dsp:spPr>
        <a:xfrm>
          <a:off x="1296053" y="1261070"/>
          <a:ext cx="40234" cy="40233"/>
        </a:xfrm>
        <a:prstGeom prst="ellipse">
          <a:avLst/>
        </a:prstGeom>
        <a:solidFill>
          <a:schemeClr val="accent4">
            <a:hueOff val="-947072"/>
            <a:satOff val="5706"/>
            <a:lumOff val="457"/>
            <a:alphaOff val="0"/>
          </a:schemeClr>
        </a:solidFill>
        <a:ln w="9525" cap="flat" cmpd="sng" algn="ctr">
          <a:solidFill>
            <a:schemeClr val="accent4">
              <a:hueOff val="-947072"/>
              <a:satOff val="5706"/>
              <a:lumOff val="45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19D8D099-1E29-4AB2-ACF5-719CAF18CAA6}">
      <dsp:nvSpPr>
        <dsp:cNvPr id="0" name=""/>
        <dsp:cNvSpPr/>
      </dsp:nvSpPr>
      <dsp:spPr>
        <a:xfrm>
          <a:off x="1331942" y="1130376"/>
          <a:ext cx="40234" cy="40233"/>
        </a:xfrm>
        <a:prstGeom prst="ellipse">
          <a:avLst/>
        </a:prstGeom>
        <a:solidFill>
          <a:schemeClr val="accent4">
            <a:hueOff val="-1082368"/>
            <a:satOff val="6521"/>
            <a:lumOff val="523"/>
            <a:alphaOff val="0"/>
          </a:schemeClr>
        </a:solidFill>
        <a:ln w="9525" cap="flat" cmpd="sng" algn="ctr">
          <a:solidFill>
            <a:schemeClr val="accent4">
              <a:hueOff val="-1082368"/>
              <a:satOff val="6521"/>
              <a:lumOff val="523"/>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8A21FB0A-47DB-4AA6-B168-411B53180D4B}">
      <dsp:nvSpPr>
        <dsp:cNvPr id="0" name=""/>
        <dsp:cNvSpPr/>
      </dsp:nvSpPr>
      <dsp:spPr>
        <a:xfrm>
          <a:off x="1334325" y="1225138"/>
          <a:ext cx="40234" cy="40233"/>
        </a:xfrm>
        <a:prstGeom prst="ellipse">
          <a:avLst/>
        </a:prstGeom>
        <a:solidFill>
          <a:schemeClr val="accent4">
            <a:hueOff val="-1217664"/>
            <a:satOff val="7336"/>
            <a:lumOff val="588"/>
            <a:alphaOff val="0"/>
          </a:schemeClr>
        </a:solidFill>
        <a:ln w="9525" cap="flat" cmpd="sng" algn="ctr">
          <a:solidFill>
            <a:schemeClr val="accent4">
              <a:hueOff val="-1217664"/>
              <a:satOff val="7336"/>
              <a:lumOff val="588"/>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5D3AD1A1-939E-4006-87A5-B2317AE97073}">
      <dsp:nvSpPr>
        <dsp:cNvPr id="0" name=""/>
        <dsp:cNvSpPr/>
      </dsp:nvSpPr>
      <dsp:spPr>
        <a:xfrm>
          <a:off x="512112" y="993793"/>
          <a:ext cx="407391" cy="407433"/>
        </a:xfrm>
        <a:prstGeom prst="ellipse">
          <a:avLst/>
        </a:prstGeom>
        <a:solidFill>
          <a:schemeClr val="accent4">
            <a:hueOff val="-1352960"/>
            <a:satOff val="8151"/>
            <a:lumOff val="653"/>
            <a:alphaOff val="0"/>
          </a:schemeClr>
        </a:solidFill>
        <a:ln w="9525" cap="flat" cmpd="sng" algn="ctr">
          <a:solidFill>
            <a:schemeClr val="accent4">
              <a:hueOff val="-1352960"/>
              <a:satOff val="8151"/>
              <a:lumOff val="653"/>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355600">
            <a:lnSpc>
              <a:spcPct val="90000"/>
            </a:lnSpc>
            <a:spcBef>
              <a:spcPct val="0"/>
            </a:spcBef>
            <a:spcAft>
              <a:spcPct val="35000"/>
            </a:spcAft>
            <a:buNone/>
          </a:pPr>
          <a:endParaRPr lang="en-US" sz="800" kern="1200"/>
        </a:p>
      </dsp:txBody>
      <dsp:txXfrm>
        <a:off x="571773" y="1053460"/>
        <a:ext cx="288069" cy="288099"/>
      </dsp:txXfrm>
    </dsp:sp>
    <dsp:sp modelId="{85F3431F-0A95-45DB-932D-74A3148F1934}">
      <dsp:nvSpPr>
        <dsp:cNvPr id="0" name=""/>
        <dsp:cNvSpPr/>
      </dsp:nvSpPr>
      <dsp:spPr>
        <a:xfrm>
          <a:off x="481691" y="958986"/>
          <a:ext cx="80468" cy="80533"/>
        </a:xfrm>
        <a:prstGeom prst="ellipse">
          <a:avLst/>
        </a:prstGeom>
        <a:solidFill>
          <a:schemeClr val="accent4">
            <a:hueOff val="-1488257"/>
            <a:satOff val="8966"/>
            <a:lumOff val="719"/>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846A4C3-E12E-4069-A5F0-FD51C14A5966}">
      <dsp:nvSpPr>
        <dsp:cNvPr id="0" name=""/>
        <dsp:cNvSpPr/>
      </dsp:nvSpPr>
      <dsp:spPr>
        <a:xfrm>
          <a:off x="430101" y="916502"/>
          <a:ext cx="40234" cy="40233"/>
        </a:xfrm>
        <a:prstGeom prst="ellipse">
          <a:avLst/>
        </a:prstGeom>
        <a:solidFill>
          <a:schemeClr val="accent4">
            <a:hueOff val="-1623553"/>
            <a:satOff val="9781"/>
            <a:lumOff val="784"/>
            <a:alphaOff val="0"/>
          </a:schemeClr>
        </a:solidFill>
        <a:ln w="9525" cap="flat" cmpd="sng" algn="ctr">
          <a:solidFill>
            <a:schemeClr val="accent4">
              <a:hueOff val="-1623553"/>
              <a:satOff val="9781"/>
              <a:lumOff val="784"/>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D2F5280-F731-494F-967C-17B5CCBAFF8A}">
      <dsp:nvSpPr>
        <dsp:cNvPr id="0" name=""/>
        <dsp:cNvSpPr/>
      </dsp:nvSpPr>
      <dsp:spPr>
        <a:xfrm>
          <a:off x="344165" y="916502"/>
          <a:ext cx="40234" cy="40233"/>
        </a:xfrm>
        <a:prstGeom prst="ellipse">
          <a:avLst/>
        </a:prstGeom>
        <a:solidFill>
          <a:schemeClr val="accent4">
            <a:hueOff val="-1758849"/>
            <a:satOff val="10597"/>
            <a:lumOff val="849"/>
            <a:alphaOff val="0"/>
          </a:schemeClr>
        </a:solidFill>
        <a:ln w="9525" cap="flat" cmpd="sng" algn="ctr">
          <a:solidFill>
            <a:schemeClr val="accent4">
              <a:hueOff val="-1758849"/>
              <a:satOff val="10597"/>
              <a:lumOff val="849"/>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BD79A632-A424-4BF0-A623-A63DB7D45EFE}">
      <dsp:nvSpPr>
        <dsp:cNvPr id="0" name=""/>
        <dsp:cNvSpPr/>
      </dsp:nvSpPr>
      <dsp:spPr>
        <a:xfrm>
          <a:off x="258229" y="916502"/>
          <a:ext cx="40234" cy="40233"/>
        </a:xfrm>
        <a:prstGeom prst="ellipse">
          <a:avLst/>
        </a:prstGeom>
        <a:solidFill>
          <a:schemeClr val="accent4">
            <a:hueOff val="-1894145"/>
            <a:satOff val="11412"/>
            <a:lumOff val="915"/>
            <a:alphaOff val="0"/>
          </a:schemeClr>
        </a:solidFill>
        <a:ln w="9525" cap="flat" cmpd="sng" algn="ctr">
          <a:solidFill>
            <a:schemeClr val="accent4">
              <a:hueOff val="-1894145"/>
              <a:satOff val="11412"/>
              <a:lumOff val="91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1146F9B-A576-402D-8498-001F99D7A0D0}">
      <dsp:nvSpPr>
        <dsp:cNvPr id="0" name=""/>
        <dsp:cNvSpPr/>
      </dsp:nvSpPr>
      <dsp:spPr>
        <a:xfrm>
          <a:off x="172293" y="916502"/>
          <a:ext cx="40234" cy="40233"/>
        </a:xfrm>
        <a:prstGeom prst="ellipse">
          <a:avLst/>
        </a:prstGeom>
        <a:solidFill>
          <a:schemeClr val="accent4">
            <a:hueOff val="-2029441"/>
            <a:satOff val="12227"/>
            <a:lumOff val="980"/>
            <a:alphaOff val="0"/>
          </a:schemeClr>
        </a:solidFill>
        <a:ln w="9525" cap="flat" cmpd="sng" algn="ctr">
          <a:solidFill>
            <a:schemeClr val="accent4">
              <a:hueOff val="-2029441"/>
              <a:satOff val="12227"/>
              <a:lumOff val="98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4DFF46A-C8A3-47E6-96BA-3B65533C57E1}">
      <dsp:nvSpPr>
        <dsp:cNvPr id="0" name=""/>
        <dsp:cNvSpPr/>
      </dsp:nvSpPr>
      <dsp:spPr>
        <a:xfrm>
          <a:off x="86216" y="916502"/>
          <a:ext cx="40234" cy="40233"/>
        </a:xfrm>
        <a:prstGeom prst="ellipse">
          <a:avLst/>
        </a:prstGeom>
        <a:solidFill>
          <a:schemeClr val="accent4">
            <a:hueOff val="-2164737"/>
            <a:satOff val="13042"/>
            <a:lumOff val="1045"/>
            <a:alphaOff val="0"/>
          </a:schemeClr>
        </a:solidFill>
        <a:ln w="9525" cap="flat" cmpd="sng" algn="ctr">
          <a:solidFill>
            <a:schemeClr val="accent4">
              <a:hueOff val="-2164737"/>
              <a:satOff val="13042"/>
              <a:lumOff val="104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28E4578-1F14-4C0A-AFF1-A5B15565A77B}">
      <dsp:nvSpPr>
        <dsp:cNvPr id="0" name=""/>
        <dsp:cNvSpPr/>
      </dsp:nvSpPr>
      <dsp:spPr>
        <a:xfrm>
          <a:off x="280" y="916502"/>
          <a:ext cx="40234" cy="40233"/>
        </a:xfrm>
        <a:prstGeom prst="ellipse">
          <a:avLst/>
        </a:prstGeom>
        <a:solidFill>
          <a:schemeClr val="accent4">
            <a:hueOff val="-2300033"/>
            <a:satOff val="13857"/>
            <a:lumOff val="1111"/>
            <a:alphaOff val="0"/>
          </a:schemeClr>
        </a:solidFill>
        <a:ln w="9525" cap="flat" cmpd="sng" algn="ctr">
          <a:solidFill>
            <a:schemeClr val="accent4">
              <a:hueOff val="-2300033"/>
              <a:satOff val="13857"/>
              <a:lumOff val="1111"/>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33607309-2068-4D73-B7AE-6A4F51130233}">
      <dsp:nvSpPr>
        <dsp:cNvPr id="0" name=""/>
        <dsp:cNvSpPr/>
      </dsp:nvSpPr>
      <dsp:spPr>
        <a:xfrm>
          <a:off x="0" y="812675"/>
          <a:ext cx="471598"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812675"/>
        <a:ext cx="471598" cy="103496"/>
      </dsp:txXfrm>
    </dsp:sp>
    <dsp:sp modelId="{5B312D76-FC3B-4E0F-8D98-382BA07B472A}">
      <dsp:nvSpPr>
        <dsp:cNvPr id="0" name=""/>
        <dsp:cNvSpPr/>
      </dsp:nvSpPr>
      <dsp:spPr>
        <a:xfrm>
          <a:off x="398138" y="1157243"/>
          <a:ext cx="80468" cy="80533"/>
        </a:xfrm>
        <a:prstGeom prst="ellipse">
          <a:avLst/>
        </a:prstGeom>
        <a:solidFill>
          <a:schemeClr val="accent4">
            <a:hueOff val="-2705921"/>
            <a:satOff val="16302"/>
            <a:lumOff val="1307"/>
            <a:alphaOff val="0"/>
          </a:schemeClr>
        </a:solidFill>
        <a:ln w="9525" cap="flat" cmpd="sng" algn="ctr">
          <a:solidFill>
            <a:schemeClr val="accent4">
              <a:hueOff val="-2705921"/>
              <a:satOff val="16302"/>
              <a:lumOff val="130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46E3BCC-FF55-459D-919A-A78C8DA59CF7}">
      <dsp:nvSpPr>
        <dsp:cNvPr id="0" name=""/>
        <dsp:cNvSpPr/>
      </dsp:nvSpPr>
      <dsp:spPr>
        <a:xfrm>
          <a:off x="318510" y="1177360"/>
          <a:ext cx="40234" cy="40233"/>
        </a:xfrm>
        <a:prstGeom prst="ellipse">
          <a:avLst/>
        </a:prstGeom>
        <a:solidFill>
          <a:schemeClr val="accent4">
            <a:hueOff val="-2841217"/>
            <a:satOff val="17118"/>
            <a:lumOff val="1372"/>
            <a:alphaOff val="0"/>
          </a:schemeClr>
        </a:solidFill>
        <a:ln w="9525" cap="flat" cmpd="sng" algn="ctr">
          <a:solidFill>
            <a:schemeClr val="accent4">
              <a:hueOff val="-2841217"/>
              <a:satOff val="17118"/>
              <a:lumOff val="1372"/>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9CF4AF4B-9471-4F76-91D4-E07305E9D771}">
      <dsp:nvSpPr>
        <dsp:cNvPr id="0" name=""/>
        <dsp:cNvSpPr/>
      </dsp:nvSpPr>
      <dsp:spPr>
        <a:xfrm>
          <a:off x="239023" y="1177360"/>
          <a:ext cx="40234" cy="40233"/>
        </a:xfrm>
        <a:prstGeom prst="ellipse">
          <a:avLst/>
        </a:prstGeom>
        <a:solidFill>
          <a:schemeClr val="accent4">
            <a:hueOff val="-2976513"/>
            <a:satOff val="17933"/>
            <a:lumOff val="1437"/>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CEFAA170-F1D0-4676-9310-DB8FA9F7F4C4}">
      <dsp:nvSpPr>
        <dsp:cNvPr id="0" name=""/>
        <dsp:cNvSpPr/>
      </dsp:nvSpPr>
      <dsp:spPr>
        <a:xfrm>
          <a:off x="159395" y="1177360"/>
          <a:ext cx="40234" cy="40233"/>
        </a:xfrm>
        <a:prstGeom prst="ellipse">
          <a:avLst/>
        </a:prstGeom>
        <a:solidFill>
          <a:schemeClr val="accent4">
            <a:hueOff val="-3111809"/>
            <a:satOff val="18748"/>
            <a:lumOff val="1503"/>
            <a:alphaOff val="0"/>
          </a:schemeClr>
        </a:solidFill>
        <a:ln w="9525" cap="flat" cmpd="sng" algn="ctr">
          <a:solidFill>
            <a:schemeClr val="accent4">
              <a:hueOff val="-3111809"/>
              <a:satOff val="18748"/>
              <a:lumOff val="1503"/>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F7B9420-55CE-4853-8B57-FB3C1B5CF696}">
      <dsp:nvSpPr>
        <dsp:cNvPr id="0" name=""/>
        <dsp:cNvSpPr/>
      </dsp:nvSpPr>
      <dsp:spPr>
        <a:xfrm>
          <a:off x="79908" y="1177360"/>
          <a:ext cx="40234" cy="40233"/>
        </a:xfrm>
        <a:prstGeom prst="ellipse">
          <a:avLst/>
        </a:prstGeom>
        <a:solidFill>
          <a:schemeClr val="accent4">
            <a:hueOff val="-3247105"/>
            <a:satOff val="19563"/>
            <a:lumOff val="1568"/>
            <a:alphaOff val="0"/>
          </a:schemeClr>
        </a:solidFill>
        <a:ln w="9525" cap="flat" cmpd="sng" algn="ctr">
          <a:solidFill>
            <a:schemeClr val="accent4">
              <a:hueOff val="-3247105"/>
              <a:satOff val="19563"/>
              <a:lumOff val="1568"/>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02EAB128-AB34-44D2-AB1A-2EAFAEA5B1B1}">
      <dsp:nvSpPr>
        <dsp:cNvPr id="0" name=""/>
        <dsp:cNvSpPr/>
      </dsp:nvSpPr>
      <dsp:spPr>
        <a:xfrm>
          <a:off x="280" y="1177360"/>
          <a:ext cx="40234" cy="40233"/>
        </a:xfrm>
        <a:prstGeom prst="ellipse">
          <a:avLst/>
        </a:prstGeom>
        <a:solidFill>
          <a:schemeClr val="accent4">
            <a:hueOff val="-3382401"/>
            <a:satOff val="20378"/>
            <a:lumOff val="1633"/>
            <a:alphaOff val="0"/>
          </a:schemeClr>
        </a:solidFill>
        <a:ln w="9525" cap="flat" cmpd="sng" algn="ctr">
          <a:solidFill>
            <a:schemeClr val="accent4">
              <a:hueOff val="-3382401"/>
              <a:satOff val="20378"/>
              <a:lumOff val="1633"/>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2393B95-A273-4193-BA84-9A3F8B83610B}">
      <dsp:nvSpPr>
        <dsp:cNvPr id="0" name=""/>
        <dsp:cNvSpPr/>
      </dsp:nvSpPr>
      <dsp:spPr>
        <a:xfrm>
          <a:off x="0" y="1074393"/>
          <a:ext cx="356642"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1074393"/>
        <a:ext cx="356642" cy="103496"/>
      </dsp:txXfrm>
    </dsp:sp>
    <dsp:sp modelId="{5D7BAF67-D1C8-4C31-9DC6-79E95F195A97}">
      <dsp:nvSpPr>
        <dsp:cNvPr id="0" name=""/>
        <dsp:cNvSpPr/>
      </dsp:nvSpPr>
      <dsp:spPr>
        <a:xfrm>
          <a:off x="481691" y="1352192"/>
          <a:ext cx="80468" cy="80533"/>
        </a:xfrm>
        <a:prstGeom prst="ellipse">
          <a:avLst/>
        </a:prstGeom>
        <a:solidFill>
          <a:schemeClr val="accent4">
            <a:hueOff val="-3652993"/>
            <a:satOff val="22008"/>
            <a:lumOff val="1764"/>
            <a:alphaOff val="0"/>
          </a:schemeClr>
        </a:solidFill>
        <a:ln w="9525" cap="flat" cmpd="sng" algn="ctr">
          <a:solidFill>
            <a:schemeClr val="accent4">
              <a:hueOff val="-3652993"/>
              <a:satOff val="22008"/>
              <a:lumOff val="1764"/>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EF096DF-4153-45A9-B8CD-2BA424D788DA}">
      <dsp:nvSpPr>
        <dsp:cNvPr id="0" name=""/>
        <dsp:cNvSpPr/>
      </dsp:nvSpPr>
      <dsp:spPr>
        <a:xfrm>
          <a:off x="430101" y="1434181"/>
          <a:ext cx="40234" cy="40233"/>
        </a:xfrm>
        <a:prstGeom prst="ellipse">
          <a:avLst/>
        </a:prstGeom>
        <a:solidFill>
          <a:schemeClr val="accent4">
            <a:hueOff val="-3788289"/>
            <a:satOff val="22823"/>
            <a:lumOff val="1829"/>
            <a:alphaOff val="0"/>
          </a:schemeClr>
        </a:solidFill>
        <a:ln w="9525" cap="flat" cmpd="sng" algn="ctr">
          <a:solidFill>
            <a:schemeClr val="accent4">
              <a:hueOff val="-3788289"/>
              <a:satOff val="22823"/>
              <a:lumOff val="1829"/>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96D6D7F-997E-47DA-870D-4003DB307F95}">
      <dsp:nvSpPr>
        <dsp:cNvPr id="0" name=""/>
        <dsp:cNvSpPr/>
      </dsp:nvSpPr>
      <dsp:spPr>
        <a:xfrm>
          <a:off x="344165" y="1434181"/>
          <a:ext cx="40234" cy="40233"/>
        </a:xfrm>
        <a:prstGeom prst="ellipse">
          <a:avLst/>
        </a:prstGeom>
        <a:solidFill>
          <a:schemeClr val="accent4">
            <a:hueOff val="-3923585"/>
            <a:satOff val="23639"/>
            <a:lumOff val="1895"/>
            <a:alphaOff val="0"/>
          </a:schemeClr>
        </a:solidFill>
        <a:ln w="9525" cap="flat" cmpd="sng" algn="ctr">
          <a:solidFill>
            <a:schemeClr val="accent4">
              <a:hueOff val="-3923585"/>
              <a:satOff val="23639"/>
              <a:lumOff val="189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4706B026-5749-4A7E-8669-05AC96327B33}">
      <dsp:nvSpPr>
        <dsp:cNvPr id="0" name=""/>
        <dsp:cNvSpPr/>
      </dsp:nvSpPr>
      <dsp:spPr>
        <a:xfrm>
          <a:off x="258229" y="1434181"/>
          <a:ext cx="40234" cy="40233"/>
        </a:xfrm>
        <a:prstGeom prst="ellipse">
          <a:avLst/>
        </a:prstGeom>
        <a:solidFill>
          <a:schemeClr val="accent4">
            <a:hueOff val="-4058882"/>
            <a:satOff val="24454"/>
            <a:lumOff val="1960"/>
            <a:alphaOff val="0"/>
          </a:schemeClr>
        </a:solidFill>
        <a:ln w="9525" cap="flat" cmpd="sng" algn="ctr">
          <a:solidFill>
            <a:schemeClr val="accent4">
              <a:hueOff val="-4058882"/>
              <a:satOff val="24454"/>
              <a:lumOff val="1960"/>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A70DEDE2-85CC-48AA-8E66-48558E71AF72}">
      <dsp:nvSpPr>
        <dsp:cNvPr id="0" name=""/>
        <dsp:cNvSpPr/>
      </dsp:nvSpPr>
      <dsp:spPr>
        <a:xfrm>
          <a:off x="172293" y="1434181"/>
          <a:ext cx="40234" cy="40233"/>
        </a:xfrm>
        <a:prstGeom prst="ellipse">
          <a:avLst/>
        </a:prstGeom>
        <a:solidFill>
          <a:schemeClr val="accent4">
            <a:hueOff val="-4194178"/>
            <a:satOff val="25269"/>
            <a:lumOff val="2025"/>
            <a:alphaOff val="0"/>
          </a:schemeClr>
        </a:solidFill>
        <a:ln w="9525" cap="flat" cmpd="sng" algn="ctr">
          <a:solidFill>
            <a:schemeClr val="accent4">
              <a:hueOff val="-4194178"/>
              <a:satOff val="25269"/>
              <a:lumOff val="2025"/>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7742C29E-EEBC-4E21-8435-236D77948C86}">
      <dsp:nvSpPr>
        <dsp:cNvPr id="0" name=""/>
        <dsp:cNvSpPr/>
      </dsp:nvSpPr>
      <dsp:spPr>
        <a:xfrm>
          <a:off x="86216" y="1434181"/>
          <a:ext cx="40234" cy="40233"/>
        </a:xfrm>
        <a:prstGeom prst="ellipse">
          <a:avLst/>
        </a:prstGeom>
        <a:solidFill>
          <a:schemeClr val="accent4">
            <a:hueOff val="-4329474"/>
            <a:satOff val="26084"/>
            <a:lumOff val="2091"/>
            <a:alphaOff val="0"/>
          </a:schemeClr>
        </a:solidFill>
        <a:ln w="9525" cap="flat" cmpd="sng" algn="ctr">
          <a:solidFill>
            <a:schemeClr val="accent4">
              <a:hueOff val="-4329474"/>
              <a:satOff val="26084"/>
              <a:lumOff val="2091"/>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F71943BF-A8E8-4D81-A6E2-1C8450908F48}">
      <dsp:nvSpPr>
        <dsp:cNvPr id="0" name=""/>
        <dsp:cNvSpPr/>
      </dsp:nvSpPr>
      <dsp:spPr>
        <a:xfrm>
          <a:off x="280" y="1434181"/>
          <a:ext cx="40234" cy="40233"/>
        </a:xfrm>
        <a:prstGeom prst="ellipse">
          <a:avLst/>
        </a:prstGeom>
        <a:solidFill>
          <a:schemeClr val="accent4">
            <a:hueOff val="-4464770"/>
            <a:satOff val="26899"/>
            <a:lumOff val="2156"/>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2C17B559-7E84-440F-92FF-847271BFD729}">
      <dsp:nvSpPr>
        <dsp:cNvPr id="0" name=""/>
        <dsp:cNvSpPr/>
      </dsp:nvSpPr>
      <dsp:spPr>
        <a:xfrm>
          <a:off x="0" y="1330288"/>
          <a:ext cx="471598" cy="1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p3d extrusionH="28000" prstMaterial="matte"/>
        </a:bodyPr>
        <a:lstStyle/>
        <a:p>
          <a:pPr marL="0" lvl="0" indent="0" algn="l" defTabSz="311150">
            <a:lnSpc>
              <a:spcPct val="90000"/>
            </a:lnSpc>
            <a:spcBef>
              <a:spcPct val="0"/>
            </a:spcBef>
            <a:spcAft>
              <a:spcPct val="35000"/>
            </a:spcAft>
            <a:buNone/>
          </a:pPr>
          <a:endParaRPr lang="en-US" sz="700" kern="1200"/>
        </a:p>
      </dsp:txBody>
      <dsp:txXfrm>
        <a:off x="0" y="1330288"/>
        <a:ext cx="471598" cy="103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08D01-C4B5-413B-9D4E-F96D1379D373}">
      <dsp:nvSpPr>
        <dsp:cNvPr id="0" name=""/>
        <dsp:cNvSpPr/>
      </dsp:nvSpPr>
      <dsp:spPr>
        <a:xfrm>
          <a:off x="1896413" y="2074333"/>
          <a:ext cx="378828" cy="462811"/>
        </a:xfrm>
        <a:custGeom>
          <a:avLst/>
          <a:gdLst/>
          <a:ahLst/>
          <a:cxnLst/>
          <a:rect l="0" t="0" r="0" b="0"/>
          <a:pathLst>
            <a:path>
              <a:moveTo>
                <a:pt x="0" y="0"/>
              </a:moveTo>
              <a:lnTo>
                <a:pt x="97528" y="0"/>
              </a:lnTo>
              <a:lnTo>
                <a:pt x="97528" y="235412"/>
              </a:lnTo>
              <a:lnTo>
                <a:pt x="195056" y="235412"/>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Calibri"/>
            <a:ea typeface="+mn-ea"/>
            <a:cs typeface="+mn-cs"/>
          </a:endParaRPr>
        </a:p>
      </dsp:txBody>
      <dsp:txXfrm>
        <a:off x="2070875" y="2290786"/>
        <a:ext cx="0" cy="0"/>
      </dsp:txXfrm>
    </dsp:sp>
    <dsp:sp modelId="{C1F01866-1530-429B-9924-B76C2003ABAE}">
      <dsp:nvSpPr>
        <dsp:cNvPr id="0" name=""/>
        <dsp:cNvSpPr/>
      </dsp:nvSpPr>
      <dsp:spPr>
        <a:xfrm>
          <a:off x="1896413" y="1453948"/>
          <a:ext cx="381123" cy="620384"/>
        </a:xfrm>
        <a:custGeom>
          <a:avLst/>
          <a:gdLst/>
          <a:ahLst/>
          <a:cxnLst/>
          <a:rect l="0" t="0" r="0" b="0"/>
          <a:pathLst>
            <a:path>
              <a:moveTo>
                <a:pt x="0" y="315562"/>
              </a:moveTo>
              <a:lnTo>
                <a:pt x="98111" y="315562"/>
              </a:lnTo>
              <a:lnTo>
                <a:pt x="98111" y="0"/>
              </a:lnTo>
              <a:lnTo>
                <a:pt x="196223"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Calibri"/>
            <a:ea typeface="+mn-ea"/>
            <a:cs typeface="+mn-cs"/>
          </a:endParaRPr>
        </a:p>
      </dsp:txBody>
      <dsp:txXfrm>
        <a:off x="2068773" y="1745938"/>
        <a:ext cx="0" cy="0"/>
      </dsp:txXfrm>
    </dsp:sp>
    <dsp:sp modelId="{37ADF467-AD91-464A-A7FE-753BB66D1A68}">
      <dsp:nvSpPr>
        <dsp:cNvPr id="0" name=""/>
        <dsp:cNvSpPr/>
      </dsp:nvSpPr>
      <dsp:spPr>
        <a:xfrm>
          <a:off x="229057" y="997597"/>
          <a:ext cx="1181241" cy="2153470"/>
        </a:xfrm>
        <a:prstGeom prst="rect">
          <a:avLst/>
        </a:prstGeom>
        <a:gradFill rotWithShape="0">
          <a:gsLst>
            <a:gs pos="0">
              <a:srgbClr val="8064A2">
                <a:hueOff val="0"/>
                <a:satOff val="0"/>
                <a:lumOff val="0"/>
                <a:alphaOff val="0"/>
                <a:tint val="50000"/>
                <a:satMod val="300000"/>
              </a:srgbClr>
            </a:gs>
            <a:gs pos="35000">
              <a:srgbClr val="8064A2">
                <a:hueOff val="0"/>
                <a:satOff val="0"/>
                <a:lumOff val="0"/>
                <a:alphaOff val="0"/>
                <a:tint val="37000"/>
                <a:satMod val="300000"/>
              </a:srgbClr>
            </a:gs>
            <a:gs pos="100000">
              <a:srgbClr val="8064A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vi-VN" sz="2400" kern="1200" dirty="0">
              <a:solidFill>
                <a:sysClr val="windowText" lastClr="000000"/>
              </a:solidFill>
              <a:latin typeface="+mn-lt"/>
              <a:ea typeface="+mn-ea"/>
              <a:cs typeface="+mn-cs"/>
            </a:rPr>
            <a:t>Môi trường </a:t>
          </a:r>
          <a:endParaRPr lang="en-US" sz="2400" kern="1200" dirty="0">
            <a:solidFill>
              <a:sysClr val="windowText" lastClr="000000"/>
            </a:solidFill>
            <a:latin typeface="+mn-lt"/>
            <a:ea typeface="+mn-ea"/>
            <a:cs typeface="+mn-cs"/>
          </a:endParaRPr>
        </a:p>
        <a:p>
          <a:pPr marL="0" lvl="0" indent="0" algn="ctr" defTabSz="1066800">
            <a:lnSpc>
              <a:spcPct val="100000"/>
            </a:lnSpc>
            <a:spcBef>
              <a:spcPct val="0"/>
            </a:spcBef>
            <a:spcAft>
              <a:spcPts val="0"/>
            </a:spcAft>
            <a:buNone/>
          </a:pPr>
          <a:r>
            <a:rPr lang="vi-VN" sz="2400" kern="1200" dirty="0">
              <a:solidFill>
                <a:sysClr val="windowText" lastClr="000000"/>
              </a:solidFill>
              <a:latin typeface="+mn-lt"/>
              <a:ea typeface="+mn-ea"/>
              <a:cs typeface="+mn-cs"/>
            </a:rPr>
            <a:t>trong của </a:t>
          </a:r>
          <a:endParaRPr lang="en-US" sz="2400" kern="1200" dirty="0">
            <a:solidFill>
              <a:sysClr val="windowText" lastClr="000000"/>
            </a:solidFill>
            <a:latin typeface="+mn-lt"/>
            <a:ea typeface="+mn-ea"/>
            <a:cs typeface="+mn-cs"/>
          </a:endParaRPr>
        </a:p>
        <a:p>
          <a:pPr marL="0" lvl="0" indent="0" algn="ctr" defTabSz="1066800">
            <a:lnSpc>
              <a:spcPct val="100000"/>
            </a:lnSpc>
            <a:spcBef>
              <a:spcPct val="0"/>
            </a:spcBef>
            <a:spcAft>
              <a:spcPts val="0"/>
            </a:spcAft>
            <a:buNone/>
          </a:pPr>
          <a:r>
            <a:rPr lang="vi-VN" sz="2400" kern="1200" dirty="0">
              <a:solidFill>
                <a:sysClr val="windowText" lastClr="000000"/>
              </a:solidFill>
              <a:latin typeface="+mn-lt"/>
              <a:ea typeface="+mn-ea"/>
              <a:cs typeface="+mn-cs"/>
            </a:rPr>
            <a:t>cơ th</a:t>
          </a:r>
          <a:r>
            <a:rPr lang="en-US" sz="2400" kern="1200" dirty="0">
              <a:solidFill>
                <a:sysClr val="windowText" lastClr="000000"/>
              </a:solidFill>
              <a:latin typeface="+mn-lt"/>
              <a:ea typeface="+mn-ea"/>
              <a:cs typeface="+mn-cs"/>
            </a:rPr>
            <a:t>ể</a:t>
          </a:r>
        </a:p>
      </dsp:txBody>
      <dsp:txXfrm>
        <a:off x="229057" y="997597"/>
        <a:ext cx="1181241" cy="2153470"/>
      </dsp:txXfrm>
    </dsp:sp>
    <dsp:sp modelId="{ACCFBFF2-0970-4A33-98B4-A0598CD263AA}">
      <dsp:nvSpPr>
        <dsp:cNvPr id="0" name=""/>
        <dsp:cNvSpPr/>
      </dsp:nvSpPr>
      <dsp:spPr>
        <a:xfrm>
          <a:off x="2277537" y="1012525"/>
          <a:ext cx="6926258" cy="882845"/>
        </a:xfrm>
        <a:prstGeom prst="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en-US" sz="2000" kern="1200" dirty="0">
            <a:solidFill>
              <a:sysClr val="windowText" lastClr="000000"/>
            </a:solidFill>
            <a:latin typeface="Cambria"/>
            <a:ea typeface="+mn-ea"/>
            <a:cs typeface="+mn-cs"/>
          </a:endParaRPr>
        </a:p>
      </dsp:txBody>
      <dsp:txXfrm>
        <a:off x="2277537" y="1012525"/>
        <a:ext cx="6926258" cy="882845"/>
      </dsp:txXfrm>
    </dsp:sp>
    <dsp:sp modelId="{9CDAE813-BFF7-43F5-9109-2B25EDFF7DDF}">
      <dsp:nvSpPr>
        <dsp:cNvPr id="0" name=""/>
        <dsp:cNvSpPr/>
      </dsp:nvSpPr>
      <dsp:spPr>
        <a:xfrm>
          <a:off x="2275242" y="1938148"/>
          <a:ext cx="6928553" cy="1197992"/>
        </a:xfrm>
        <a:prstGeom prst="rect">
          <a:avLst/>
        </a:prstGeom>
        <a:gradFill rotWithShape="0">
          <a:gsLst>
            <a:gs pos="0">
              <a:srgbClr val="F79646">
                <a:hueOff val="0"/>
                <a:satOff val="0"/>
                <a:lumOff val="0"/>
                <a:alphaOff val="0"/>
                <a:tint val="50000"/>
                <a:satMod val="300000"/>
              </a:srgbClr>
            </a:gs>
            <a:gs pos="35000">
              <a:srgbClr val="F79646">
                <a:hueOff val="0"/>
                <a:satOff val="0"/>
                <a:lumOff val="0"/>
                <a:alphaOff val="0"/>
                <a:tint val="37000"/>
                <a:satMod val="300000"/>
              </a:srgbClr>
            </a:gs>
            <a:gs pos="100000">
              <a:srgbClr val="F7964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en-US" sz="2000" kern="1200" dirty="0">
            <a:solidFill>
              <a:sysClr val="windowText" lastClr="000000"/>
            </a:solidFill>
            <a:latin typeface="Cambria"/>
            <a:ea typeface="+mn-ea"/>
            <a:cs typeface="+mn-cs"/>
          </a:endParaRPr>
        </a:p>
      </dsp:txBody>
      <dsp:txXfrm>
        <a:off x="2275242" y="1938148"/>
        <a:ext cx="6928553" cy="1197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75CCF-6439-4F8B-A9E0-167B23384D1E}">
      <dsp:nvSpPr>
        <dsp:cNvPr id="0" name=""/>
        <dsp:cNvSpPr/>
      </dsp:nvSpPr>
      <dsp:spPr>
        <a:xfrm>
          <a:off x="1857052" y="1957820"/>
          <a:ext cx="372242" cy="1245238"/>
        </a:xfrm>
        <a:custGeom>
          <a:avLst/>
          <a:gdLst/>
          <a:ahLst/>
          <a:cxnLst/>
          <a:rect l="0" t="0" r="0" b="0"/>
          <a:pathLst>
            <a:path>
              <a:moveTo>
                <a:pt x="0" y="0"/>
              </a:moveTo>
              <a:lnTo>
                <a:pt x="129045" y="0"/>
              </a:lnTo>
              <a:lnTo>
                <a:pt x="129045" y="681025"/>
              </a:lnTo>
              <a:lnTo>
                <a:pt x="258091" y="68102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010681" y="2547947"/>
        <a:ext cx="0" cy="0"/>
      </dsp:txXfrm>
    </dsp:sp>
    <dsp:sp modelId="{7AF2F703-8909-4B4D-9393-40F34A176B5A}">
      <dsp:nvSpPr>
        <dsp:cNvPr id="0" name=""/>
        <dsp:cNvSpPr/>
      </dsp:nvSpPr>
      <dsp:spPr>
        <a:xfrm>
          <a:off x="1857052" y="1912100"/>
          <a:ext cx="287561" cy="91440"/>
        </a:xfrm>
        <a:custGeom>
          <a:avLst/>
          <a:gdLst/>
          <a:ahLst/>
          <a:cxnLst/>
          <a:rect l="0" t="0" r="0" b="0"/>
          <a:pathLst>
            <a:path>
              <a:moveTo>
                <a:pt x="0" y="45720"/>
              </a:moveTo>
              <a:lnTo>
                <a:pt x="129045" y="45720"/>
              </a:lnTo>
              <a:lnTo>
                <a:pt x="129045" y="81560"/>
              </a:lnTo>
              <a:lnTo>
                <a:pt x="258091" y="81560"/>
              </a:lnTo>
            </a:path>
          </a:pathLst>
        </a:custGeom>
        <a:noFill/>
        <a:ln w="25400" cap="flat" cmpd="sng" algn="ctr">
          <a:solidFill>
            <a:srgbClr val="C0504D">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93459" y="1950447"/>
        <a:ext cx="0" cy="0"/>
      </dsp:txXfrm>
    </dsp:sp>
    <dsp:sp modelId="{D27A54B7-1FE4-4C5A-8CDE-EA1B7F4244AF}">
      <dsp:nvSpPr>
        <dsp:cNvPr id="0" name=""/>
        <dsp:cNvSpPr/>
      </dsp:nvSpPr>
      <dsp:spPr>
        <a:xfrm>
          <a:off x="1857052" y="778116"/>
          <a:ext cx="289262" cy="1179704"/>
        </a:xfrm>
        <a:custGeom>
          <a:avLst/>
          <a:gdLst/>
          <a:ahLst/>
          <a:cxnLst/>
          <a:rect l="0" t="0" r="0" b="0"/>
          <a:pathLst>
            <a:path>
              <a:moveTo>
                <a:pt x="0" y="645184"/>
              </a:moveTo>
              <a:lnTo>
                <a:pt x="106354" y="645184"/>
              </a:lnTo>
              <a:lnTo>
                <a:pt x="106354" y="0"/>
              </a:lnTo>
              <a:lnTo>
                <a:pt x="212709"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71317" y="1337602"/>
        <a:ext cx="0" cy="0"/>
      </dsp:txXfrm>
    </dsp:sp>
    <dsp:sp modelId="{9E1C785F-4AC2-4FF0-85DB-531AEF945EFA}">
      <dsp:nvSpPr>
        <dsp:cNvPr id="0" name=""/>
        <dsp:cNvSpPr/>
      </dsp:nvSpPr>
      <dsp:spPr>
        <a:xfrm>
          <a:off x="0" y="937367"/>
          <a:ext cx="1673199" cy="2040905"/>
        </a:xfrm>
        <a:prstGeom prst="rect">
          <a:avLst/>
        </a:prstGeom>
        <a:gradFill rotWithShape="0">
          <a:gsLst>
            <a:gs pos="0">
              <a:srgbClr val="C0504D">
                <a:alpha val="80000"/>
                <a:hueOff val="0"/>
                <a:satOff val="0"/>
                <a:lumOff val="0"/>
                <a:alphaOff val="0"/>
                <a:tint val="50000"/>
                <a:satMod val="300000"/>
              </a:srgbClr>
            </a:gs>
            <a:gs pos="35000">
              <a:srgbClr val="C0504D">
                <a:alpha val="80000"/>
                <a:hueOff val="0"/>
                <a:satOff val="0"/>
                <a:lumOff val="0"/>
                <a:alphaOff val="0"/>
                <a:tint val="37000"/>
                <a:satMod val="300000"/>
              </a:srgbClr>
            </a:gs>
            <a:gs pos="100000">
              <a:srgbClr val="C0504D">
                <a:alpha val="8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latin typeface="Arial" panose="020B0604020202020204" pitchFamily="34" charset="0"/>
              <a:ea typeface="+mn-ea"/>
              <a:cs typeface="Arial" panose="020B0604020202020204" pitchFamily="34" charset="0"/>
            </a:rPr>
            <a:t>C</a:t>
          </a:r>
          <a:r>
            <a:rPr lang="vi-VN" sz="2400" kern="1200" dirty="0">
              <a:solidFill>
                <a:sysClr val="windowText" lastClr="000000"/>
              </a:solidFill>
              <a:latin typeface="Arial" panose="020B0604020202020204" pitchFamily="34" charset="0"/>
              <a:ea typeface="+mn-ea"/>
              <a:cs typeface="Arial" panose="020B0604020202020204" pitchFamily="34" charset="0"/>
            </a:rPr>
            <a:t>ân bằng môi trường trong của cơ thể</a:t>
          </a:r>
          <a:endParaRPr lang="en-US" sz="2400" kern="1200" dirty="0">
            <a:solidFill>
              <a:sysClr val="windowText" lastClr="000000"/>
            </a:solidFill>
            <a:latin typeface="Arial" panose="020B0604020202020204" pitchFamily="34" charset="0"/>
            <a:ea typeface="+mn-ea"/>
            <a:cs typeface="Arial" panose="020B0604020202020204" pitchFamily="34" charset="0"/>
          </a:endParaRPr>
        </a:p>
      </dsp:txBody>
      <dsp:txXfrm>
        <a:off x="0" y="937367"/>
        <a:ext cx="1673199" cy="2040905"/>
      </dsp:txXfrm>
    </dsp:sp>
    <dsp:sp modelId="{B24ECF2B-FD5E-4771-AD76-697141D4DD72}">
      <dsp:nvSpPr>
        <dsp:cNvPr id="0" name=""/>
        <dsp:cNvSpPr/>
      </dsp:nvSpPr>
      <dsp:spPr>
        <a:xfrm>
          <a:off x="2146314" y="136431"/>
          <a:ext cx="6696676" cy="1283369"/>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en-US" sz="2000" kern="1200" dirty="0">
            <a:solidFill>
              <a:sysClr val="windowText" lastClr="000000"/>
            </a:solidFill>
            <a:latin typeface="Arial" panose="020B0604020202020204" pitchFamily="34" charset="0"/>
            <a:ea typeface="+mn-ea"/>
            <a:cs typeface="Arial" panose="020B0604020202020204" pitchFamily="34" charset="0"/>
          </a:endParaRPr>
        </a:p>
      </dsp:txBody>
      <dsp:txXfrm>
        <a:off x="2146314" y="136431"/>
        <a:ext cx="6696676" cy="1283369"/>
      </dsp:txXfrm>
    </dsp:sp>
    <dsp:sp modelId="{8E9B5AB7-CD9D-4906-96B9-4A77F27B6E82}">
      <dsp:nvSpPr>
        <dsp:cNvPr id="0" name=""/>
        <dsp:cNvSpPr/>
      </dsp:nvSpPr>
      <dsp:spPr>
        <a:xfrm>
          <a:off x="2144614" y="1488028"/>
          <a:ext cx="6688208" cy="1070651"/>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vi-VN" sz="2000" kern="1200" dirty="0">
            <a:solidFill>
              <a:sysClr val="windowText" lastClr="000000"/>
            </a:solidFill>
            <a:latin typeface="Arial" panose="020B0604020202020204" pitchFamily="34" charset="0"/>
            <a:ea typeface="+mn-ea"/>
            <a:cs typeface="Arial" panose="020B0604020202020204" pitchFamily="34" charset="0"/>
          </a:endParaRPr>
        </a:p>
      </dsp:txBody>
      <dsp:txXfrm>
        <a:off x="2144614" y="1488028"/>
        <a:ext cx="6688208" cy="1070651"/>
      </dsp:txXfrm>
    </dsp:sp>
    <dsp:sp modelId="{9766A611-7D5C-4421-966B-E4289B03672B}">
      <dsp:nvSpPr>
        <dsp:cNvPr id="0" name=""/>
        <dsp:cNvSpPr/>
      </dsp:nvSpPr>
      <dsp:spPr>
        <a:xfrm>
          <a:off x="2229295" y="2626908"/>
          <a:ext cx="6562494" cy="1152301"/>
        </a:xfrm>
        <a:prstGeom prst="rect">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endParaRPr lang="en-US" sz="2000" kern="1200" dirty="0">
            <a:solidFill>
              <a:sysClr val="windowText" lastClr="000000"/>
            </a:solidFill>
            <a:latin typeface="Arial" panose="020B0604020202020204" pitchFamily="34" charset="0"/>
            <a:ea typeface="+mn-ea"/>
            <a:cs typeface="Arial" panose="020B0604020202020204" pitchFamily="34" charset="0"/>
          </a:endParaRPr>
        </a:p>
      </dsp:txBody>
      <dsp:txXfrm>
        <a:off x="2229295" y="2626908"/>
        <a:ext cx="6562494" cy="1152301"/>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7A83B-4E93-489E-B472-2A4CCBC6C58A}" type="datetimeFigureOut">
              <a:rPr lang="zh-CN" altLang="en-US" smtClean="0"/>
              <a:t>2024/5/12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F20FB-4AA5-4253-AD8E-CB6142536FD5}" type="slidenum">
              <a:rPr lang="zh-CN" altLang="en-US" smtClean="0"/>
              <a:t>‹#›</a:t>
            </a:fld>
            <a:endParaRPr lang="zh-CN" altLang="en-US"/>
          </a:p>
        </p:txBody>
      </p:sp>
    </p:spTree>
    <p:extLst>
      <p:ext uri="{BB962C8B-B14F-4D97-AF65-F5344CB8AC3E}">
        <p14:creationId xmlns:p14="http://schemas.microsoft.com/office/powerpoint/2010/main" val="106297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0011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2849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324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876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299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998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en-US" sz="1200" kern="1200" dirty="0" err="1">
                <a:solidFill>
                  <a:schemeClr val="tx1"/>
                </a:solidFill>
                <a:effectLst/>
                <a:latin typeface="+mn-lt"/>
                <a:ea typeface="+mn-ea"/>
                <a:cs typeface="+mn-cs"/>
              </a:rPr>
              <a:t>yêu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HS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tin internet…</a:t>
            </a:r>
            <a:r>
              <a:rPr lang="en-US" sz="1200" kern="1200" dirty="0" err="1">
                <a:solidFill>
                  <a:schemeClr val="tx1"/>
                </a:solidFill>
                <a:effectLst/>
                <a:latin typeface="+mn-lt"/>
                <a:ea typeface="+mn-ea"/>
                <a:cs typeface="+mn-cs"/>
              </a:rPr>
              <a:t>trả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hỏi</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812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7F20FB-4AA5-4253-AD8E-CB6142536FD5}" type="slidenum">
              <a:rPr lang="zh-CN" altLang="en-US" smtClean="0"/>
              <a:t>17</a:t>
            </a:fld>
            <a:endParaRPr lang="zh-CN" altLang="en-US"/>
          </a:p>
        </p:txBody>
      </p:sp>
    </p:spTree>
    <p:extLst>
      <p:ext uri="{BB962C8B-B14F-4D97-AF65-F5344CB8AC3E}">
        <p14:creationId xmlns:p14="http://schemas.microsoft.com/office/powerpoint/2010/main" val="111014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82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1136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5921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6</a:t>
            </a:fld>
            <a:endParaRPr lang="zh-CN" altLang="en-US"/>
          </a:p>
        </p:txBody>
      </p:sp>
    </p:spTree>
    <p:extLst>
      <p:ext uri="{BB962C8B-B14F-4D97-AF65-F5344CB8AC3E}">
        <p14:creationId xmlns:p14="http://schemas.microsoft.com/office/powerpoint/2010/main" val="97525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8487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550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060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E39EF-C0E5-4896-B9D3-7E7938E4611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950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microsoft.com/office/2007/relationships/hdphoto" Target="../media/hdphoto1.wdp"/><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38308504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28494631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41623639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5F5F5"/>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584821"/>
          </a:xfrm>
          <a:prstGeom prst="rect">
            <a:avLst/>
          </a:prstGeom>
        </p:spPr>
      </p:pic>
    </p:spTree>
    <p:extLst>
      <p:ext uri="{BB962C8B-B14F-4D97-AF65-F5344CB8AC3E}">
        <p14:creationId xmlns:p14="http://schemas.microsoft.com/office/powerpoint/2010/main" val="21364293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bg"/>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7" name="glow"/>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99" t="1289" r="699" b="15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sun cloud" descr="F:\1-原创素材\1_mm1102\PPT\PPT_014\materaials\home_bg_s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900000">
            <a:off x="-3747974" y="-1014748"/>
            <a:ext cx="19687956" cy="18948587"/>
          </a:xfrm>
          <a:prstGeom prst="rect">
            <a:avLst/>
          </a:prstGeom>
          <a:noFill/>
          <a:extLst>
            <a:ext uri="{909E8E84-426E-40DD-AFC4-6F175D3DCCD1}">
              <a14:hiddenFill xmlns:a14="http://schemas.microsoft.com/office/drawing/2010/main">
                <a:solidFill>
                  <a:srgbClr val="FFFFFF"/>
                </a:solidFill>
              </a14:hiddenFill>
            </a:ext>
          </a:extLst>
        </p:spPr>
      </p:pic>
      <p:pic>
        <p:nvPicPr>
          <p:cNvPr id="5" name="earth" descr="F:\1-原创素材\1_mm1102\PPT\PPT_014\materaials\home_bg.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43086" y="-1004239"/>
            <a:ext cx="19678180" cy="18927572"/>
          </a:xfrm>
          <a:prstGeom prst="rect">
            <a:avLst/>
          </a:prstGeom>
          <a:noFill/>
          <a:extLst>
            <a:ext uri="{909E8E84-426E-40DD-AFC4-6F175D3DCCD1}">
              <a14:hiddenFill xmlns:a14="http://schemas.microsoft.com/office/drawing/2010/main">
                <a:solidFill>
                  <a:srgbClr val="FFFFFF"/>
                </a:solidFill>
              </a14:hiddenFill>
            </a:ext>
          </a:extLst>
        </p:spPr>
      </p:pic>
      <p:pic>
        <p:nvPicPr>
          <p:cNvPr id="6" name="train" descr="F:\1-原创素材\1_mm1102\PPT\PPT_014\materaials\home_bg_trai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114202" y="2477745"/>
            <a:ext cx="11963604" cy="1196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9915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7026" y="3034493"/>
            <a:ext cx="900740" cy="75851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3889109" y="7845491"/>
            <a:ext cx="1304075" cy="461665"/>
          </a:xfrm>
          <a:prstGeom prst="rect">
            <a:avLst/>
          </a:prstGeom>
          <a:noFill/>
        </p:spPr>
        <p:txBody>
          <a:bodyPr wrap="none" rtlCol="0">
            <a:spAutoFit/>
          </a:bodyPr>
          <a:lstStyle/>
          <a:p>
            <a:r>
              <a:rPr lang="en-US" altLang="zh-CN" sz="2400" dirty="0">
                <a:solidFill>
                  <a:schemeClr val="bg1"/>
                </a:solidFill>
              </a:rPr>
              <a:t>Contents</a:t>
            </a:r>
            <a:endParaRPr lang="zh-CN" altLang="en-US" sz="2400" dirty="0">
              <a:solidFill>
                <a:schemeClr val="bg1"/>
              </a:solidFill>
            </a:endParaRPr>
          </a:p>
        </p:txBody>
      </p:sp>
    </p:spTree>
    <p:extLst>
      <p:ext uri="{BB962C8B-B14F-4D97-AF65-F5344CB8AC3E}">
        <p14:creationId xmlns:p14="http://schemas.microsoft.com/office/powerpoint/2010/main" val="417969152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1"/>
            <a:ext cx="1656736" cy="461665"/>
          </a:xfrm>
          <a:prstGeom prst="rect">
            <a:avLst/>
          </a:prstGeom>
          <a:noFill/>
        </p:spPr>
        <p:txBody>
          <a:bodyPr wrap="none" rtlCol="0">
            <a:spAutoFit/>
          </a:bodyPr>
          <a:lstStyle/>
          <a:p>
            <a:r>
              <a:rPr lang="en-US" altLang="zh-CN" sz="2400" dirty="0" err="1">
                <a:solidFill>
                  <a:schemeClr val="bg1"/>
                </a:solidFill>
              </a:rPr>
              <a:t>Contents_N</a:t>
            </a:r>
            <a:endParaRPr lang="zh-CN" altLang="en-US" sz="2400" dirty="0">
              <a:solidFill>
                <a:schemeClr val="bg1"/>
              </a:solidFill>
            </a:endParaRPr>
          </a:p>
        </p:txBody>
      </p:sp>
      <p:grpSp>
        <p:nvGrpSpPr>
          <p:cNvPr id="4" name="kite_group"/>
          <p:cNvGrpSpPr/>
          <p:nvPr userDrawn="1"/>
        </p:nvGrpSpPr>
        <p:grpSpPr>
          <a:xfrm>
            <a:off x="-240704"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381974807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2" name="L_blue"/>
          <p:cNvGrpSpPr/>
          <p:nvPr userDrawn="1"/>
        </p:nvGrpSpPr>
        <p:grpSpPr>
          <a:xfrm>
            <a:off x="0" y="34210"/>
            <a:ext cx="647589" cy="6748492"/>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6149677" y="6008211"/>
            <a:ext cx="5524828" cy="849788"/>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688" y="39553"/>
            <a:ext cx="4469637" cy="763732"/>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35709" y="125607"/>
            <a:ext cx="5538796" cy="677677"/>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58077" y="1"/>
            <a:ext cx="2478617" cy="8928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11591762" y="423056"/>
            <a:ext cx="556165" cy="6405653"/>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886596" y="263973"/>
            <a:ext cx="2986531" cy="763732"/>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200398" y="6083510"/>
            <a:ext cx="7200943" cy="774489"/>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6141239" y="6048030"/>
            <a:ext cx="857919" cy="1469345"/>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108742" y="5389649"/>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10257143" y="-841371"/>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4208201" flipH="1" flipV="1">
            <a:off x="10416623" y="5885135"/>
            <a:ext cx="851004" cy="1795133"/>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4328623" y="-637015"/>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8291844" flipH="1">
            <a:off x="647804" y="-60616"/>
            <a:ext cx="889971" cy="1696216"/>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11319559" y="476841"/>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rot="18588548" flipH="1">
            <a:off x="6467289" y="-84369"/>
            <a:ext cx="811676" cy="17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0510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8650719"/>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bg"/>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7" name="glow"/>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99" t="1289" r="699" b="153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sun cloud" descr="F:\1-原创素材\1_mm1102\PPT\PPT_014\materaials\home_bg_s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8900000">
            <a:off x="-3747974" y="-1014748"/>
            <a:ext cx="19687956" cy="18948587"/>
          </a:xfrm>
          <a:prstGeom prst="rect">
            <a:avLst/>
          </a:prstGeom>
          <a:noFill/>
          <a:extLst>
            <a:ext uri="{909E8E84-426E-40DD-AFC4-6F175D3DCCD1}">
              <a14:hiddenFill xmlns:a14="http://schemas.microsoft.com/office/drawing/2010/main">
                <a:solidFill>
                  <a:srgbClr val="FFFFFF"/>
                </a:solidFill>
              </a14:hiddenFill>
            </a:ext>
          </a:extLst>
        </p:spPr>
      </p:pic>
      <p:pic>
        <p:nvPicPr>
          <p:cNvPr id="5" name="earth" descr="F:\1-原创素材\1_mm1102\PPT\PPT_014\materaials\home_bg.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43086" y="-1004239"/>
            <a:ext cx="19678180" cy="18927572"/>
          </a:xfrm>
          <a:prstGeom prst="rect">
            <a:avLst/>
          </a:prstGeom>
          <a:noFill/>
          <a:extLst>
            <a:ext uri="{909E8E84-426E-40DD-AFC4-6F175D3DCCD1}">
              <a14:hiddenFill xmlns:a14="http://schemas.microsoft.com/office/drawing/2010/main">
                <a:solidFill>
                  <a:srgbClr val="FFFFFF"/>
                </a:solidFill>
              </a14:hiddenFill>
            </a:ext>
          </a:extLst>
        </p:spPr>
      </p:pic>
      <p:pic>
        <p:nvPicPr>
          <p:cNvPr id="6" name="train" descr="F:\1-原创素材\1_mm1102\PPT\PPT_014\materaials\home_bg_trai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114202" y="2477745"/>
            <a:ext cx="11963604" cy="1196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6915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397026" y="3034493"/>
            <a:ext cx="900740" cy="75851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3889109" y="7845491"/>
            <a:ext cx="1304075" cy="461665"/>
          </a:xfrm>
          <a:prstGeom prst="rect">
            <a:avLst/>
          </a:prstGeom>
          <a:noFill/>
        </p:spPr>
        <p:txBody>
          <a:bodyPr wrap="none" rtlCol="0">
            <a:spAutoFit/>
          </a:bodyPr>
          <a:lstStyle/>
          <a:p>
            <a:r>
              <a:rPr lang="en-US" altLang="zh-CN" sz="2400" dirty="0">
                <a:solidFill>
                  <a:schemeClr val="bg1"/>
                </a:solidFill>
              </a:rPr>
              <a:t>Contents</a:t>
            </a:r>
            <a:endParaRPr lang="zh-CN" altLang="en-US" sz="2400" dirty="0">
              <a:solidFill>
                <a:schemeClr val="bg1"/>
              </a:solidFill>
            </a:endParaRPr>
          </a:p>
        </p:txBody>
      </p:sp>
    </p:spTree>
    <p:extLst>
      <p:ext uri="{BB962C8B-B14F-4D97-AF65-F5344CB8AC3E}">
        <p14:creationId xmlns:p14="http://schemas.microsoft.com/office/powerpoint/2010/main" val="269016929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38708009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5" y="260649"/>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27"/>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5" y="4965171"/>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1"/>
            <a:ext cx="1656736" cy="461665"/>
          </a:xfrm>
          <a:prstGeom prst="rect">
            <a:avLst/>
          </a:prstGeom>
          <a:noFill/>
        </p:spPr>
        <p:txBody>
          <a:bodyPr wrap="none" rtlCol="0">
            <a:spAutoFit/>
          </a:bodyPr>
          <a:lstStyle/>
          <a:p>
            <a:r>
              <a:rPr lang="en-US" altLang="zh-CN" sz="2400" dirty="0" err="1">
                <a:solidFill>
                  <a:schemeClr val="bg1"/>
                </a:solidFill>
              </a:rPr>
              <a:t>Contents_N</a:t>
            </a:r>
            <a:endParaRPr lang="zh-CN" altLang="en-US" sz="2400" dirty="0">
              <a:solidFill>
                <a:schemeClr val="bg1"/>
              </a:solidFill>
            </a:endParaRPr>
          </a:p>
        </p:txBody>
      </p:sp>
      <p:grpSp>
        <p:nvGrpSpPr>
          <p:cNvPr id="4" name="kite_group"/>
          <p:cNvGrpSpPr/>
          <p:nvPr userDrawn="1"/>
        </p:nvGrpSpPr>
        <p:grpSpPr>
          <a:xfrm>
            <a:off x="-240704"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43846887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grpSp>
        <p:nvGrpSpPr>
          <p:cNvPr id="2" name="L_blue"/>
          <p:cNvGrpSpPr/>
          <p:nvPr userDrawn="1"/>
        </p:nvGrpSpPr>
        <p:grpSpPr>
          <a:xfrm>
            <a:off x="0" y="34210"/>
            <a:ext cx="647589" cy="6748492"/>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6149677" y="6008211"/>
            <a:ext cx="5524828" cy="849788"/>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7688" y="39553"/>
            <a:ext cx="4469637" cy="763732"/>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35709" y="125607"/>
            <a:ext cx="5538796" cy="677677"/>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58077" y="1"/>
            <a:ext cx="2478617" cy="8928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11591762" y="423056"/>
            <a:ext cx="556165" cy="6405653"/>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886596" y="263973"/>
            <a:ext cx="2986531" cy="763732"/>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200398" y="6083510"/>
            <a:ext cx="7200943" cy="774489"/>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6141239" y="6048030"/>
            <a:ext cx="857919" cy="1469345"/>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108742" y="5389649"/>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10257143" y="-841371"/>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rot="14208201" flipH="1" flipV="1">
            <a:off x="10416623" y="5885135"/>
            <a:ext cx="851004" cy="1795133"/>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4328623" y="-637015"/>
            <a:ext cx="889605" cy="1761845"/>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rot="18291844" flipH="1">
            <a:off x="647804" y="-60616"/>
            <a:ext cx="889971" cy="1696216"/>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11319559" y="476841"/>
            <a:ext cx="717077" cy="138772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rot="18588548" flipH="1">
            <a:off x="6467289" y="-84369"/>
            <a:ext cx="811676" cy="17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4339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157932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28351186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24913420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30727875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10410067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190528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1792022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6D18E76-9913-4979-9B76-D12C8539DD45}" type="datetimeFigureOut">
              <a:rPr lang="zh-CN" altLang="en-US" smtClean="0"/>
              <a:t>2024/5/12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33920191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18E76-9913-4979-9B76-D12C8539DD45}" type="datetimeFigureOut">
              <a:rPr lang="zh-CN" altLang="en-US" smtClean="0"/>
              <a:t>2024/5/12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01337-0FB9-48D5-A046-31DE0EEE633B}" type="slidenum">
              <a:rPr lang="zh-CN" altLang="en-US" smtClean="0"/>
              <a:t>‹#›</a:t>
            </a:fld>
            <a:endParaRPr lang="zh-CN" altLang="en-US"/>
          </a:p>
        </p:txBody>
      </p:sp>
    </p:spTree>
    <p:extLst>
      <p:ext uri="{BB962C8B-B14F-4D97-AF65-F5344CB8AC3E}">
        <p14:creationId xmlns:p14="http://schemas.microsoft.com/office/powerpoint/2010/main" val="100257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395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034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0.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2714" y="2251545"/>
            <a:ext cx="7008650" cy="2062296"/>
          </a:xfrm>
          <a:prstGeom prst="rect">
            <a:avLst/>
          </a:prstGeom>
          <a:noFill/>
        </p:spPr>
        <p:txBody>
          <a:bodyPr wrap="none" rtlCol="0">
            <a:spAutoFit/>
          </a:bodyPr>
          <a:lstStyle/>
          <a:p>
            <a:pPr algn="ctr" defTabSz="1219170"/>
            <a:r>
              <a:rPr lang="en-US" altLang="zh-CN" sz="4267" b="1">
                <a:solidFill>
                  <a:srgbClr val="C00000"/>
                </a:solidFill>
                <a:latin typeface="Merriweather Black" panose="00000A00000000000000" pitchFamily="2" charset="0"/>
                <a:ea typeface="华康海报体W12(P)" pitchFamily="82" charset="-122"/>
              </a:rPr>
              <a:t>TIẾT 111-BÀI </a:t>
            </a:r>
            <a:r>
              <a:rPr lang="en-US" altLang="zh-CN" sz="4267" b="1" dirty="0">
                <a:solidFill>
                  <a:srgbClr val="C00000"/>
                </a:solidFill>
                <a:latin typeface="Merriweather Black" panose="00000A00000000000000" pitchFamily="2" charset="0"/>
                <a:ea typeface="华康海报体W12(P)" pitchFamily="82" charset="-122"/>
              </a:rPr>
              <a:t>36. </a:t>
            </a:r>
          </a:p>
          <a:p>
            <a:pPr algn="ctr" defTabSz="1219170"/>
            <a:r>
              <a:rPr lang="en-US" altLang="zh-CN" sz="4267" b="1" dirty="0">
                <a:solidFill>
                  <a:srgbClr val="C00000"/>
                </a:solidFill>
                <a:latin typeface="Merriweather Black" panose="00000A00000000000000" pitchFamily="2" charset="0"/>
                <a:ea typeface="华康海报体W12(P)" pitchFamily="82" charset="-122"/>
              </a:rPr>
              <a:t>ĐIỀU HÒA MÔI TRƯỜNG </a:t>
            </a:r>
          </a:p>
          <a:p>
            <a:pPr algn="ctr" defTabSz="1219170"/>
            <a:r>
              <a:rPr lang="en-US" altLang="zh-CN" sz="4267" b="1" dirty="0">
                <a:solidFill>
                  <a:srgbClr val="C00000"/>
                </a:solidFill>
                <a:latin typeface="Merriweather Black" panose="00000A00000000000000" pitchFamily="2" charset="0"/>
                <a:ea typeface="华康海报体W12(P)" pitchFamily="82" charset="-122"/>
              </a:rPr>
              <a:t>TRONG CƠ THỂ</a:t>
            </a:r>
            <a:endParaRPr lang="zh-CN" altLang="en-US" sz="4267" b="1" dirty="0">
              <a:solidFill>
                <a:srgbClr val="C00000"/>
              </a:solidFill>
              <a:latin typeface="Merriweather Black" panose="00000A00000000000000" pitchFamily="2" charset="0"/>
              <a:ea typeface="华康海报体W12(P)" pitchFamily="82" charset="-122"/>
            </a:endParaRPr>
          </a:p>
        </p:txBody>
      </p:sp>
    </p:spTree>
    <p:extLst>
      <p:ext uri="{BB962C8B-B14F-4D97-AF65-F5344CB8AC3E}">
        <p14:creationId xmlns:p14="http://schemas.microsoft.com/office/powerpoint/2010/main" val="3964584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872" y="315226"/>
            <a:ext cx="6171205" cy="2970649"/>
            <a:chOff x="866077" y="483518"/>
            <a:chExt cx="4628404" cy="2227987"/>
          </a:xfrm>
        </p:grpSpPr>
        <p:pic>
          <p:nvPicPr>
            <p:cNvPr id="11" name="Picture 2" descr="F:\1-原创素材\1_mm1102\PPT\PPT_014\materaials\pageimg_g20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77" y="483518"/>
              <a:ext cx="2274769" cy="2227987"/>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0244" y="907543"/>
              <a:ext cx="1298833" cy="1223508"/>
            </a:xfrm>
            <a:prstGeom prst="rect">
              <a:avLst/>
            </a:prstGeom>
            <a:noFill/>
          </p:spPr>
          <p:txBody>
            <a:bodyPr wrap="square" rtlCol="0">
              <a:spAutoFit/>
            </a:bodyPr>
            <a:lstStyle/>
            <a:p>
              <a:pPr algn="ctr" defTabSz="1219170">
                <a:lnSpc>
                  <a:spcPct val="150000"/>
                </a:lnSpc>
              </a:pPr>
              <a:r>
                <a:rPr lang="en-US" altLang="zh-CN" sz="6667" dirty="0">
                  <a:solidFill>
                    <a:prstClr val="white"/>
                  </a:solidFill>
                  <a:latin typeface="华康海报体W12(P)" pitchFamily="82" charset="-122"/>
                  <a:ea typeface="华康海报体W12(P)" pitchFamily="82" charset="-122"/>
                </a:rPr>
                <a:t>01</a:t>
              </a:r>
            </a:p>
          </p:txBody>
        </p:sp>
        <p:sp>
          <p:nvSpPr>
            <p:cNvPr id="6" name="矩形 5"/>
            <p:cNvSpPr/>
            <p:nvPr/>
          </p:nvSpPr>
          <p:spPr>
            <a:xfrm>
              <a:off x="3140846" y="907543"/>
              <a:ext cx="2353635" cy="145424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defTabSz="1219170"/>
              <a:r>
                <a:rPr lang="vi-VN" sz="2400" dirty="0">
                  <a:solidFill>
                    <a:schemeClr val="tx2">
                      <a:lumMod val="75000"/>
                    </a:schemeClr>
                  </a:solidFill>
                </a:rPr>
                <a:t>Em còn biết về những ví dụ mất cân bằng môi trường trong cơ thể nào nữa? </a:t>
              </a:r>
            </a:p>
          </p:txBody>
        </p:sp>
      </p:grpSp>
      <p:grpSp>
        <p:nvGrpSpPr>
          <p:cNvPr id="3" name="组合 2"/>
          <p:cNvGrpSpPr/>
          <p:nvPr/>
        </p:nvGrpSpPr>
        <p:grpSpPr>
          <a:xfrm>
            <a:off x="1393368" y="3653712"/>
            <a:ext cx="6671899" cy="2970650"/>
            <a:chOff x="3315538" y="2514173"/>
            <a:chExt cx="5003924" cy="2227988"/>
          </a:xfrm>
        </p:grpSpPr>
        <p:pic>
          <p:nvPicPr>
            <p:cNvPr id="12" name="Picture 2" descr="F:\1-原创素材\1_mm1102\PPT\PPT_014\materaials\pageimg_g20h.pn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315538" y="2514173"/>
              <a:ext cx="2274769" cy="2227988"/>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5619547" y="2762545"/>
              <a:ext cx="2699915" cy="11772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defTabSz="1219170"/>
              <a:r>
                <a:rPr lang="vi-VN" sz="2400" dirty="0"/>
                <a:t>Muốn biết các chỉ số như nồng độ glucose, uric acid…môi trường trong cơ thể cần phải làm gì? </a:t>
              </a:r>
            </a:p>
          </p:txBody>
        </p:sp>
        <p:sp>
          <p:nvSpPr>
            <p:cNvPr id="9" name="TextBox 8"/>
            <p:cNvSpPr txBox="1"/>
            <p:nvPr/>
          </p:nvSpPr>
          <p:spPr>
            <a:xfrm>
              <a:off x="3780104" y="2951584"/>
              <a:ext cx="1298833" cy="1223508"/>
            </a:xfrm>
            <a:prstGeom prst="rect">
              <a:avLst/>
            </a:prstGeom>
            <a:noFill/>
          </p:spPr>
          <p:txBody>
            <a:bodyPr wrap="square" rtlCol="0">
              <a:spAutoFit/>
            </a:bodyPr>
            <a:lstStyle/>
            <a:p>
              <a:pPr algn="ctr" defTabSz="1219170">
                <a:lnSpc>
                  <a:spcPct val="150000"/>
                </a:lnSpc>
              </a:pPr>
              <a:r>
                <a:rPr lang="en-US" altLang="zh-CN" sz="6667" dirty="0">
                  <a:solidFill>
                    <a:prstClr val="white"/>
                  </a:solidFill>
                  <a:latin typeface="华康海报体W12(P)" pitchFamily="82" charset="-122"/>
                  <a:ea typeface="华康海报体W12(P)" pitchFamily="82" charset="-122"/>
                </a:rPr>
                <a:t>02</a:t>
              </a:r>
            </a:p>
          </p:txBody>
        </p:sp>
      </p:grpSp>
      <p:graphicFrame>
        <p:nvGraphicFramePr>
          <p:cNvPr id="17" name="Diagram 16"/>
          <p:cNvGraphicFramePr/>
          <p:nvPr>
            <p:extLst>
              <p:ext uri="{D42A27DB-BD31-4B8C-83A1-F6EECF244321}">
                <p14:modId xmlns:p14="http://schemas.microsoft.com/office/powerpoint/2010/main" val="245827849"/>
              </p:ext>
            </p:extLst>
          </p:nvPr>
        </p:nvGraphicFramePr>
        <p:xfrm>
          <a:off x="6681087" y="472731"/>
          <a:ext cx="1401897" cy="2287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8191994" y="1280766"/>
            <a:ext cx="373063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vi-VN" sz="2400" kern="0" dirty="0">
                <a:solidFill>
                  <a:schemeClr val="tx2">
                    <a:lumMod val="75000"/>
                  </a:schemeClr>
                </a:solidFill>
              </a:rPr>
              <a:t>Mỡ máu, gan nhiễm mỡ, thận hư…</a:t>
            </a:r>
            <a:endParaRPr lang="en-US" sz="2400" kern="0" dirty="0">
              <a:solidFill>
                <a:schemeClr val="tx2">
                  <a:lumMod val="75000"/>
                </a:schemeClr>
              </a:solidFill>
            </a:endParaRPr>
          </a:p>
        </p:txBody>
      </p:sp>
      <p:sp>
        <p:nvSpPr>
          <p:cNvPr id="19" name="Rectangle 18"/>
          <p:cNvSpPr/>
          <p:nvPr/>
        </p:nvSpPr>
        <p:spPr>
          <a:xfrm>
            <a:off x="9467164" y="3569377"/>
            <a:ext cx="2455463"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vi-VN" sz="2400" kern="0" dirty="0">
                <a:solidFill>
                  <a:sysClr val="windowText" lastClr="000000"/>
                </a:solidFill>
              </a:rPr>
              <a:t>Làm xét nghiệm máu hoặc  nước tiểu. </a:t>
            </a:r>
            <a:endParaRPr lang="en-US" sz="2400" kern="0" dirty="0">
              <a:solidFill>
                <a:sysClr val="windowText" lastClr="000000"/>
              </a:solidFill>
            </a:endParaRPr>
          </a:p>
        </p:txBody>
      </p:sp>
      <p:graphicFrame>
        <p:nvGraphicFramePr>
          <p:cNvPr id="20" name="Diagram 19"/>
          <p:cNvGraphicFramePr/>
          <p:nvPr>
            <p:extLst>
              <p:ext uri="{D42A27DB-BD31-4B8C-83A1-F6EECF244321}">
                <p14:modId xmlns:p14="http://schemas.microsoft.com/office/powerpoint/2010/main" val="2084999819"/>
              </p:ext>
            </p:extLst>
          </p:nvPr>
        </p:nvGraphicFramePr>
        <p:xfrm>
          <a:off x="8065267" y="3261908"/>
          <a:ext cx="1401897" cy="22870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66983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P spid="19" grpId="0" animBg="1"/>
      <p:bldGraphic spid="2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TextBox 2"/>
          <p:cNvSpPr txBox="1"/>
          <p:nvPr/>
        </p:nvSpPr>
        <p:spPr>
          <a:xfrm>
            <a:off x="3266152" y="0"/>
            <a:ext cx="5856651" cy="1163973"/>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vi-VN"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rPr>
              <a:t>KẾT LUẬN</a:t>
            </a:r>
            <a:endParaRPr kumimoji="0" lang="en-US"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endParaRPr>
          </a:p>
        </p:txBody>
      </p:sp>
      <p:grpSp>
        <p:nvGrpSpPr>
          <p:cNvPr id="2" name="组合 1"/>
          <p:cNvGrpSpPr/>
          <p:nvPr/>
        </p:nvGrpSpPr>
        <p:grpSpPr>
          <a:xfrm>
            <a:off x="-244929" y="-489858"/>
            <a:ext cx="12436929" cy="7347857"/>
            <a:chOff x="97972" y="1347107"/>
            <a:chExt cx="8218445" cy="3547894"/>
          </a:xfrm>
        </p:grpSpPr>
        <p:pic>
          <p:nvPicPr>
            <p:cNvPr id="21506"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72" y="1347107"/>
              <a:ext cx="8218445" cy="354789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734917" y="2506059"/>
              <a:ext cx="7236554" cy="1709005"/>
            </a:xfrm>
            <a:prstGeom prst="rect">
              <a:avLst/>
            </a:prstGeom>
          </p:spPr>
          <p:txBody>
            <a:bodyPr wrap="square">
              <a:spAutoFit/>
            </a:bodyPr>
            <a:lstStyle/>
            <a:p>
              <a:pPr lvl="0" algn="just" defTabSz="1219170"/>
              <a:r>
                <a:rPr lang="vi-VN" altLang="zh-CN" sz="2800" dirty="0">
                  <a:solidFill>
                    <a:srgbClr val="7030A0"/>
                  </a:solidFill>
                  <a:latin typeface="Bahnschrift SemiBold SemiConden" panose="020B0502040204020203" pitchFamily="34" charset="0"/>
                  <a:ea typeface="方正卡通简体" pitchFamily="65" charset="-122"/>
                </a:rPr>
                <a:t>+ Cân bằng môi trường trong của cơ thể là duy trì sự ổn định của môi trường trong cơ thể, đảm bảo cho các hoạt động sống của cơ thể diễn ra bình thường.</a:t>
              </a:r>
            </a:p>
            <a:p>
              <a:pPr lvl="0" algn="just" defTabSz="1219170"/>
              <a:r>
                <a:rPr lang="vi-VN" altLang="zh-CN" sz="2800" dirty="0">
                  <a:solidFill>
                    <a:srgbClr val="7030A0"/>
                  </a:solidFill>
                  <a:latin typeface="Bahnschrift SemiBold SemiConden" panose="020B0502040204020203" pitchFamily="34" charset="0"/>
                  <a:ea typeface="方正卡通简体" pitchFamily="65" charset="-122"/>
                </a:rPr>
                <a:t>+ Khi môi trường trong của cơ thể không được duy trì ổn định (mất cân bằng) sẽ gây ra sự biến đổi hoặc rối loạn hoạt động của tế bào, cơ quan và cơ thể.</a:t>
              </a:r>
            </a:p>
            <a:p>
              <a:pPr lvl="0" algn="just" defTabSz="1219170"/>
              <a:r>
                <a:rPr lang="vi-VN" altLang="zh-CN" sz="2800" dirty="0">
                  <a:solidFill>
                    <a:srgbClr val="7030A0"/>
                  </a:solidFill>
                  <a:latin typeface="Bahnschrift SemiBold SemiConden" panose="020B0502040204020203" pitchFamily="34" charset="0"/>
                  <a:ea typeface="方正卡通简体" pitchFamily="65" charset="-122"/>
                </a:rPr>
                <a:t>+ Nồng độ glucose, sodium chloride, urea, uric acid và pH trong máu có vai trò quan trọng trong việc duy trì sự ổn định môi trường trong của cơ thể. Nếu những yếu tố này mất cân bằng, cơ thể có nguy cơ mắc một số bệnh nguy hiểm.</a:t>
              </a:r>
            </a:p>
          </p:txBody>
        </p:sp>
      </p:grpSp>
    </p:spTree>
    <p:extLst>
      <p:ext uri="{BB962C8B-B14F-4D97-AF65-F5344CB8AC3E}">
        <p14:creationId xmlns:p14="http://schemas.microsoft.com/office/powerpoint/2010/main" val="953038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153" y="-258956"/>
            <a:ext cx="5856651" cy="1163973"/>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vi-VN"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rPr>
              <a:t>LUYỆN</a:t>
            </a:r>
            <a:r>
              <a:rPr kumimoji="0" lang="vi-VN" altLang="zh-CN" sz="5333" b="1" i="0" u="none" strike="noStrike" kern="1200" cap="none" spc="0" normalizeH="0" noProof="0" dirty="0">
                <a:ln>
                  <a:noFill/>
                </a:ln>
                <a:solidFill>
                  <a:srgbClr val="0099FF"/>
                </a:solidFill>
                <a:effectLst/>
                <a:uLnTx/>
                <a:uFillTx/>
                <a:latin typeface="Barlow Black" panose="00000A00000000000000" pitchFamily="2" charset="0"/>
                <a:ea typeface="华康海报体W12(P)" pitchFamily="82" charset="-122"/>
                <a:cs typeface="+mn-cs"/>
              </a:rPr>
              <a:t> TẬP</a:t>
            </a:r>
            <a:endParaRPr kumimoji="0" lang="en-US"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endParaRPr>
          </a:p>
        </p:txBody>
      </p:sp>
      <p:sp>
        <p:nvSpPr>
          <p:cNvPr id="51" name="Rounded Rectangle 50"/>
          <p:cNvSpPr/>
          <p:nvPr/>
        </p:nvSpPr>
        <p:spPr>
          <a:xfrm>
            <a:off x="123424" y="2285470"/>
            <a:ext cx="1819803" cy="243522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buClrTx/>
              <a:buSzTx/>
              <a:buFontTx/>
              <a:buNone/>
              <a:tabLst/>
              <a:defRPr/>
            </a:pPr>
            <a:r>
              <a:rPr kumimoji="0" lang="vi-VN" sz="2400" b="0" i="0" u="none" strike="noStrike" kern="0" cap="none" spc="0" normalizeH="0" baseline="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rPr>
              <a:t>Bài 36. Điều hòa môi trường trong của cơ thể người</a:t>
            </a:r>
          </a:p>
        </p:txBody>
      </p:sp>
      <p:cxnSp>
        <p:nvCxnSpPr>
          <p:cNvPr id="52" name="Elbow Connector 51"/>
          <p:cNvCxnSpPr>
            <a:stCxn id="51" idx="3"/>
          </p:cNvCxnSpPr>
          <p:nvPr/>
        </p:nvCxnSpPr>
        <p:spPr>
          <a:xfrm flipV="1">
            <a:off x="1943227" y="2743201"/>
            <a:ext cx="884640" cy="759882"/>
          </a:xfrm>
          <a:prstGeom prst="bentConnector3">
            <a:avLst>
              <a:gd name="adj1" fmla="val 50000"/>
            </a:avLst>
          </a:prstGeom>
          <a:noFill/>
          <a:ln w="38100" cap="flat" cmpd="sng" algn="ctr">
            <a:solidFill>
              <a:srgbClr val="F79646"/>
            </a:solidFill>
            <a:prstDash val="solid"/>
            <a:tailEnd type="triangle"/>
          </a:ln>
          <a:effectLst>
            <a:outerShdw blurRad="40000" dist="23000" dir="5400000" rotWithShape="0">
              <a:srgbClr val="000000">
                <a:alpha val="35000"/>
              </a:srgbClr>
            </a:outerShdw>
          </a:effectLst>
        </p:spPr>
      </p:cxnSp>
      <p:graphicFrame>
        <p:nvGraphicFramePr>
          <p:cNvPr id="54" name="Diagram 53"/>
          <p:cNvGraphicFramePr/>
          <p:nvPr>
            <p:extLst>
              <p:ext uri="{D42A27DB-BD31-4B8C-83A1-F6EECF244321}">
                <p14:modId xmlns:p14="http://schemas.microsoft.com/office/powerpoint/2010/main" val="58878223"/>
              </p:ext>
            </p:extLst>
          </p:nvPr>
        </p:nvGraphicFramePr>
        <p:xfrm>
          <a:off x="2559403" y="-101600"/>
          <a:ext cx="9203796" cy="4148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5" name="Diagram 74"/>
          <p:cNvGraphicFramePr/>
          <p:nvPr>
            <p:extLst>
              <p:ext uri="{D42A27DB-BD31-4B8C-83A1-F6EECF244321}">
                <p14:modId xmlns:p14="http://schemas.microsoft.com/office/powerpoint/2010/main" val="1127823641"/>
              </p:ext>
            </p:extLst>
          </p:nvPr>
        </p:nvGraphicFramePr>
        <p:xfrm>
          <a:off x="2827867" y="2976226"/>
          <a:ext cx="8935332" cy="39156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6" name="Elbow Connector 75"/>
          <p:cNvCxnSpPr/>
          <p:nvPr/>
        </p:nvCxnSpPr>
        <p:spPr>
          <a:xfrm>
            <a:off x="1970852" y="3501150"/>
            <a:ext cx="884640" cy="759882"/>
          </a:xfrm>
          <a:prstGeom prst="bentConnector3">
            <a:avLst>
              <a:gd name="adj1" fmla="val 50000"/>
            </a:avLst>
          </a:prstGeom>
          <a:noFill/>
          <a:ln w="38100" cap="flat" cmpd="sng" algn="ctr">
            <a:solidFill>
              <a:srgbClr val="F79646"/>
            </a:solidFill>
            <a:prstDash val="solid"/>
            <a:tailEnd type="triangle"/>
          </a:ln>
          <a:effectLst>
            <a:outerShdw blurRad="40000" dist="23000" dir="5400000" rotWithShape="0">
              <a:srgbClr val="000000">
                <a:alpha val="35000"/>
              </a:srgbClr>
            </a:outerShdw>
          </a:effectLst>
        </p:spPr>
      </p:cxnSp>
      <p:cxnSp>
        <p:nvCxnSpPr>
          <p:cNvPr id="12300" name="Curved Connector 12299"/>
          <p:cNvCxnSpPr/>
          <p:nvPr/>
        </p:nvCxnSpPr>
        <p:spPr>
          <a:xfrm flipV="1">
            <a:off x="3979333" y="1354667"/>
            <a:ext cx="812800" cy="491066"/>
          </a:xfrm>
          <a:prstGeom prst="curved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9" name="Curved Connector 78"/>
          <p:cNvCxnSpPr/>
          <p:nvPr/>
        </p:nvCxnSpPr>
        <p:spPr>
          <a:xfrm rot="5400000" flipH="1" flipV="1">
            <a:off x="4157176" y="4079923"/>
            <a:ext cx="1149445" cy="406400"/>
          </a:xfrm>
          <a:prstGeom prst="curvedConnector3">
            <a:avLst>
              <a:gd name="adj1" fmla="val 8830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3" name="Curved Connector 82"/>
          <p:cNvCxnSpPr/>
          <p:nvPr/>
        </p:nvCxnSpPr>
        <p:spPr>
          <a:xfrm rot="16200000" flipH="1">
            <a:off x="4057303" y="5192091"/>
            <a:ext cx="1397582" cy="454790"/>
          </a:xfrm>
          <a:prstGeom prst="curvedConnector3">
            <a:avLst>
              <a:gd name="adj1" fmla="val 9604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6" name="Curved Connector 85"/>
          <p:cNvCxnSpPr/>
          <p:nvPr/>
        </p:nvCxnSpPr>
        <p:spPr>
          <a:xfrm>
            <a:off x="4004394" y="1845734"/>
            <a:ext cx="727504" cy="673627"/>
          </a:xfrm>
          <a:prstGeom prst="curved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9" name="Curved Connector 88"/>
          <p:cNvCxnSpPr/>
          <p:nvPr/>
        </p:nvCxnSpPr>
        <p:spPr>
          <a:xfrm>
            <a:off x="4528698" y="4957426"/>
            <a:ext cx="439009" cy="12700"/>
          </a:xfrm>
          <a:prstGeom prst="curvedConnector3">
            <a:avLst/>
          </a:prstGeom>
          <a:ln>
            <a:tailEnd type="triangle"/>
          </a:ln>
        </p:spPr>
        <p:style>
          <a:lnRef idx="3">
            <a:schemeClr val="accent5"/>
          </a:lnRef>
          <a:fillRef idx="0">
            <a:schemeClr val="accent5"/>
          </a:fillRef>
          <a:effectRef idx="2">
            <a:schemeClr val="accent5"/>
          </a:effectRef>
          <a:fontRef idx="minor">
            <a:schemeClr val="tx1"/>
          </a:fontRef>
        </p:style>
      </p:cxnSp>
      <p:sp>
        <p:nvSpPr>
          <p:cNvPr id="12312" name="Rectangle 12311"/>
          <p:cNvSpPr/>
          <p:nvPr/>
        </p:nvSpPr>
        <p:spPr>
          <a:xfrm>
            <a:off x="4983489" y="1007939"/>
            <a:ext cx="6598910" cy="707886"/>
          </a:xfrm>
          <a:prstGeom prst="rect">
            <a:avLst/>
          </a:prstGeom>
        </p:spPr>
        <p:txBody>
          <a:bodyPr wrap="square">
            <a:spAutoFit/>
          </a:bodyPr>
          <a:lstStyle/>
          <a:p>
            <a:pPr lvl="0" algn="just"/>
            <a:r>
              <a:rPr lang="vi-VN" sz="2000" kern="0" dirty="0">
                <a:solidFill>
                  <a:sysClr val="windowText" lastClr="000000"/>
                </a:solidFill>
              </a:rPr>
              <a:t>Môi trường trong của cơ</a:t>
            </a:r>
            <a:r>
              <a:rPr lang="en-US" sz="2000" kern="0" dirty="0">
                <a:solidFill>
                  <a:sysClr val="windowText" lastClr="000000"/>
                </a:solidFill>
              </a:rPr>
              <a:t> </a:t>
            </a:r>
            <a:r>
              <a:rPr lang="vi-VN" sz="2000" kern="0" dirty="0">
                <a:solidFill>
                  <a:sysClr val="windowText" lastClr="000000"/>
                </a:solidFill>
              </a:rPr>
              <a:t>thể bao gồm máu, nước mô và bạch huyết.</a:t>
            </a:r>
            <a:endParaRPr lang="en-US" sz="2000" kern="0" dirty="0">
              <a:solidFill>
                <a:sysClr val="windowText" lastClr="000000"/>
              </a:solidFill>
            </a:endParaRPr>
          </a:p>
        </p:txBody>
      </p:sp>
      <p:sp>
        <p:nvSpPr>
          <p:cNvPr id="12313" name="Rectangle 12312"/>
          <p:cNvSpPr/>
          <p:nvPr/>
        </p:nvSpPr>
        <p:spPr>
          <a:xfrm>
            <a:off x="4967706" y="1873181"/>
            <a:ext cx="6614693" cy="1015663"/>
          </a:xfrm>
          <a:prstGeom prst="rect">
            <a:avLst/>
          </a:prstGeom>
        </p:spPr>
        <p:txBody>
          <a:bodyPr wrap="square">
            <a:spAutoFit/>
          </a:bodyPr>
          <a:lstStyle/>
          <a:p>
            <a:pPr lvl="0" algn="just"/>
            <a:r>
              <a:rPr lang="vi-VN" sz="2000" kern="0" dirty="0">
                <a:solidFill>
                  <a:sysClr val="windowText" lastClr="000000"/>
                </a:solidFill>
              </a:rPr>
              <a:t>Môi</a:t>
            </a:r>
            <a:r>
              <a:rPr lang="en-US" sz="2000" kern="0" dirty="0">
                <a:solidFill>
                  <a:sysClr val="windowText" lastClr="000000"/>
                </a:solidFill>
              </a:rPr>
              <a:t> </a:t>
            </a:r>
            <a:r>
              <a:rPr lang="vi-VN" sz="2000" kern="0" dirty="0">
                <a:solidFill>
                  <a:sysClr val="windowText" lastClr="000000"/>
                </a:solidFill>
              </a:rPr>
              <a:t>trường trong cơ thể thường xuyên liên hệ với môi trường ngoài </a:t>
            </a:r>
            <a:r>
              <a:rPr lang="en-US" sz="2000" kern="0" dirty="0" err="1">
                <a:solidFill>
                  <a:sysClr val="windowText" lastClr="000000"/>
                </a:solidFill>
              </a:rPr>
              <a:t>thông</a:t>
            </a:r>
            <a:r>
              <a:rPr lang="en-US" sz="2000" kern="0" dirty="0">
                <a:solidFill>
                  <a:sysClr val="windowText" lastClr="000000"/>
                </a:solidFill>
              </a:rPr>
              <a:t> </a:t>
            </a:r>
            <a:r>
              <a:rPr lang="vi-VN" sz="2000" kern="0" dirty="0">
                <a:solidFill>
                  <a:sysClr val="windowText" lastClr="000000"/>
                </a:solidFill>
              </a:rPr>
              <a:t>qua các hệ cơ quan như hệ tiêu hoá, hệ tuần hoàn, hệ hô </a:t>
            </a:r>
            <a:r>
              <a:rPr lang="en-US" sz="2000" kern="0" dirty="0">
                <a:solidFill>
                  <a:sysClr val="windowText" lastClr="000000"/>
                </a:solidFill>
              </a:rPr>
              <a:t>hap </a:t>
            </a:r>
            <a:r>
              <a:rPr lang="vi-VN" sz="2000" kern="0" dirty="0">
                <a:solidFill>
                  <a:sysClr val="windowText" lastClr="000000"/>
                </a:solidFill>
              </a:rPr>
              <a:t>và da,...</a:t>
            </a:r>
            <a:endParaRPr lang="en-US" sz="2000" kern="0" dirty="0">
              <a:solidFill>
                <a:sysClr val="windowText" lastClr="000000"/>
              </a:solidFill>
            </a:endParaRPr>
          </a:p>
        </p:txBody>
      </p:sp>
      <p:sp>
        <p:nvSpPr>
          <p:cNvPr id="12314" name="Rectangle 12313"/>
          <p:cNvSpPr/>
          <p:nvPr/>
        </p:nvSpPr>
        <p:spPr>
          <a:xfrm>
            <a:off x="4983489" y="3200568"/>
            <a:ext cx="6598910" cy="1015663"/>
          </a:xfrm>
          <a:prstGeom prst="rect">
            <a:avLst/>
          </a:prstGeom>
        </p:spPr>
        <p:txBody>
          <a:bodyPr wrap="square">
            <a:spAutoFit/>
          </a:bodyPr>
          <a:lstStyle/>
          <a:p>
            <a:pPr lvl="0" algn="just"/>
            <a:r>
              <a:rPr lang="vi-VN" sz="2000" kern="0" dirty="0">
                <a:solidFill>
                  <a:sysClr val="windowText" lastClr="000000"/>
                </a:solidFill>
                <a:cs typeface="Arial" panose="020B0604020202020204" pitchFamily="34" charset="0"/>
              </a:rPr>
              <a:t>Cân bằng môi trường trong của cơ thể là duy trì sự ổn định của môi</a:t>
            </a:r>
            <a:r>
              <a:rPr lang="en-US" sz="2000" kern="0" dirty="0">
                <a:solidFill>
                  <a:sysClr val="windowText" lastClr="000000"/>
                </a:solidFill>
                <a:cs typeface="Arial" panose="020B0604020202020204" pitchFamily="34" charset="0"/>
              </a:rPr>
              <a:t> </a:t>
            </a:r>
            <a:r>
              <a:rPr lang="vi-VN" sz="2000" kern="0" dirty="0">
                <a:solidFill>
                  <a:sysClr val="windowText" lastClr="000000"/>
                </a:solidFill>
                <a:cs typeface="Arial" panose="020B0604020202020204" pitchFamily="34" charset="0"/>
              </a:rPr>
              <a:t>trường trong cơ thể, đảm bảo cho các hoạt động sống của cơ thể diễn ra bình thường.</a:t>
            </a:r>
            <a:endParaRPr lang="en-US" sz="2000" kern="0" dirty="0">
              <a:solidFill>
                <a:sysClr val="windowText" lastClr="000000"/>
              </a:solidFill>
              <a:cs typeface="Arial" panose="020B0604020202020204" pitchFamily="34" charset="0"/>
            </a:endParaRPr>
          </a:p>
        </p:txBody>
      </p:sp>
      <p:sp>
        <p:nvSpPr>
          <p:cNvPr id="12315" name="Rectangle 12314"/>
          <p:cNvSpPr/>
          <p:nvPr/>
        </p:nvSpPr>
        <p:spPr>
          <a:xfrm>
            <a:off x="4935099" y="4503931"/>
            <a:ext cx="6748312" cy="1015663"/>
          </a:xfrm>
          <a:prstGeom prst="rect">
            <a:avLst/>
          </a:prstGeom>
        </p:spPr>
        <p:txBody>
          <a:bodyPr wrap="square">
            <a:spAutoFit/>
          </a:bodyPr>
          <a:lstStyle/>
          <a:p>
            <a:pPr lvl="0" algn="just"/>
            <a:r>
              <a:rPr lang="vi-VN" sz="2000" kern="0" dirty="0">
                <a:solidFill>
                  <a:sysClr val="windowText" lastClr="000000"/>
                </a:solidFill>
                <a:cs typeface="Arial" panose="020B0604020202020204" pitchFamily="34" charset="0"/>
              </a:rPr>
              <a:t>Khi môi trường trong của cơ thể không được duy tr</a:t>
            </a:r>
            <a:r>
              <a:rPr lang="en-US" sz="2000" kern="0" dirty="0">
                <a:solidFill>
                  <a:sysClr val="windowText" lastClr="000000"/>
                </a:solidFill>
                <a:cs typeface="Arial" panose="020B0604020202020204" pitchFamily="34" charset="0"/>
              </a:rPr>
              <a:t>ì</a:t>
            </a:r>
            <a:r>
              <a:rPr lang="vi-VN" sz="2000" kern="0" dirty="0">
                <a:solidFill>
                  <a:sysClr val="windowText" lastClr="000000"/>
                </a:solidFill>
                <a:cs typeface="Arial" panose="020B0604020202020204" pitchFamily="34" charset="0"/>
              </a:rPr>
              <a:t> ổn định (mất cân bằng) sẽ g</a:t>
            </a:r>
            <a:r>
              <a:rPr lang="en-US" sz="2000" kern="0" dirty="0">
                <a:solidFill>
                  <a:sysClr val="windowText" lastClr="000000"/>
                </a:solidFill>
                <a:cs typeface="Arial" panose="020B0604020202020204" pitchFamily="34" charset="0"/>
              </a:rPr>
              <a:t>â</a:t>
            </a:r>
            <a:r>
              <a:rPr lang="vi-VN" sz="2000" kern="0" dirty="0">
                <a:solidFill>
                  <a:sysClr val="windowText" lastClr="000000"/>
                </a:solidFill>
                <a:cs typeface="Arial" panose="020B0604020202020204" pitchFamily="34" charset="0"/>
              </a:rPr>
              <a:t>y ra sự biến đổi hoặc rối loạn hoạt động của tế bào, cơ quan và cơ thể.</a:t>
            </a:r>
          </a:p>
        </p:txBody>
      </p:sp>
      <p:sp>
        <p:nvSpPr>
          <p:cNvPr id="12316" name="Rectangle 12315"/>
          <p:cNvSpPr/>
          <p:nvPr/>
        </p:nvSpPr>
        <p:spPr>
          <a:xfrm>
            <a:off x="5031819" y="5614784"/>
            <a:ext cx="6550579" cy="1015663"/>
          </a:xfrm>
          <a:prstGeom prst="rect">
            <a:avLst/>
          </a:prstGeom>
        </p:spPr>
        <p:txBody>
          <a:bodyPr wrap="square">
            <a:spAutoFit/>
          </a:bodyPr>
          <a:lstStyle/>
          <a:p>
            <a:pPr lvl="0" algn="just"/>
            <a:r>
              <a:rPr lang="vi-VN" sz="2000" kern="0" dirty="0">
                <a:solidFill>
                  <a:sysClr val="windowText" lastClr="000000"/>
                </a:solidFill>
                <a:cs typeface="Arial" panose="020B0604020202020204" pitchFamily="34" charset="0"/>
              </a:rPr>
              <a:t>Nồng độ </a:t>
            </a:r>
            <a:r>
              <a:rPr lang="en-US" sz="2000" kern="0" dirty="0">
                <a:solidFill>
                  <a:sysClr val="windowText" lastClr="000000"/>
                </a:solidFill>
                <a:latin typeface="Arial" panose="020B0604020202020204" pitchFamily="34" charset="0"/>
                <a:cs typeface="Arial" panose="020B0604020202020204" pitchFamily="34" charset="0"/>
              </a:rPr>
              <a:t>glucose, sodium chloride, urea, uric acid </a:t>
            </a:r>
            <a:r>
              <a:rPr lang="vi-VN" sz="2000" kern="0" dirty="0">
                <a:solidFill>
                  <a:sysClr val="windowText" lastClr="000000"/>
                </a:solidFill>
                <a:cs typeface="Arial" panose="020B0604020202020204" pitchFamily="34" charset="0"/>
              </a:rPr>
              <a:t>và </a:t>
            </a:r>
            <a:r>
              <a:rPr lang="en-US" sz="2000" kern="0" dirty="0">
                <a:solidFill>
                  <a:sysClr val="windowText" lastClr="000000"/>
                </a:solidFill>
                <a:latin typeface="Arial" panose="020B0604020202020204" pitchFamily="34" charset="0"/>
                <a:cs typeface="Arial" panose="020B0604020202020204" pitchFamily="34" charset="0"/>
              </a:rPr>
              <a:t>pH </a:t>
            </a:r>
            <a:r>
              <a:rPr lang="vi-VN" sz="2000" kern="0" dirty="0">
                <a:solidFill>
                  <a:sysClr val="windowText" lastClr="000000"/>
                </a:solidFill>
                <a:cs typeface="Arial" panose="020B0604020202020204" pitchFamily="34" charset="0"/>
              </a:rPr>
              <a:t>trong </a:t>
            </a:r>
            <a:r>
              <a:rPr lang="en-US" sz="2000" kern="0" dirty="0" err="1">
                <a:solidFill>
                  <a:sysClr val="windowText" lastClr="000000"/>
                </a:solidFill>
                <a:latin typeface="Arial" panose="020B0604020202020204" pitchFamily="34" charset="0"/>
                <a:cs typeface="Arial" panose="020B0604020202020204" pitchFamily="34" charset="0"/>
              </a:rPr>
              <a:t>máu</a:t>
            </a:r>
            <a:r>
              <a:rPr lang="en-US" sz="2000" kern="0" dirty="0">
                <a:solidFill>
                  <a:sysClr val="windowText" lastClr="000000"/>
                </a:solidFill>
                <a:latin typeface="Arial" panose="020B0604020202020204" pitchFamily="34" charset="0"/>
                <a:cs typeface="Arial" panose="020B0604020202020204" pitchFamily="34" charset="0"/>
              </a:rPr>
              <a:t> </a:t>
            </a:r>
            <a:r>
              <a:rPr lang="vi-VN" sz="2000" kern="0" dirty="0">
                <a:solidFill>
                  <a:sysClr val="windowText" lastClr="000000"/>
                </a:solidFill>
                <a:cs typeface="Arial" panose="020B0604020202020204" pitchFamily="34" charset="0"/>
              </a:rPr>
              <a:t>có vai</a:t>
            </a:r>
            <a:r>
              <a:rPr lang="en-US" sz="2000" kern="0" dirty="0">
                <a:solidFill>
                  <a:sysClr val="windowText" lastClr="000000"/>
                </a:solidFill>
                <a:latin typeface="Arial" panose="020B0604020202020204" pitchFamily="34" charset="0"/>
                <a:cs typeface="Arial" panose="020B0604020202020204" pitchFamily="34" charset="0"/>
              </a:rPr>
              <a:t> </a:t>
            </a:r>
            <a:r>
              <a:rPr lang="vi-VN" sz="2000" kern="0" dirty="0">
                <a:solidFill>
                  <a:sysClr val="windowText" lastClr="000000"/>
                </a:solidFill>
                <a:cs typeface="Arial" panose="020B0604020202020204" pitchFamily="34" charset="0"/>
              </a:rPr>
              <a:t>trò quan trọng trong việc duy trì sự ổn định môi</a:t>
            </a:r>
            <a:r>
              <a:rPr lang="en-US" sz="2000" kern="0" dirty="0">
                <a:solidFill>
                  <a:sysClr val="windowText" lastClr="000000"/>
                </a:solidFill>
                <a:latin typeface="Arial" panose="020B0604020202020204" pitchFamily="34" charset="0"/>
                <a:cs typeface="Arial" panose="020B0604020202020204" pitchFamily="34" charset="0"/>
              </a:rPr>
              <a:t> </a:t>
            </a:r>
            <a:r>
              <a:rPr lang="vi-VN" sz="2000" kern="0" dirty="0">
                <a:solidFill>
                  <a:sysClr val="windowText" lastClr="000000"/>
                </a:solidFill>
                <a:cs typeface="Arial" panose="020B0604020202020204" pitchFamily="34" charset="0"/>
              </a:rPr>
              <a:t>trường trong của c</a:t>
            </a:r>
            <a:r>
              <a:rPr lang="en-US" sz="2000" kern="0" dirty="0">
                <a:solidFill>
                  <a:sysClr val="windowText" lastClr="000000"/>
                </a:solidFill>
                <a:latin typeface="Arial" panose="020B0604020202020204" pitchFamily="34" charset="0"/>
                <a:cs typeface="Arial" panose="020B0604020202020204" pitchFamily="34" charset="0"/>
              </a:rPr>
              <a:t>ơ </a:t>
            </a:r>
            <a:r>
              <a:rPr lang="vi-VN" sz="2000" kern="0" dirty="0">
                <a:solidFill>
                  <a:sysClr val="windowText" lastClr="000000"/>
                </a:solidFill>
                <a:cs typeface="Arial" panose="020B0604020202020204" pitchFamily="34" charset="0"/>
              </a:rPr>
              <a:t>thể.</a:t>
            </a:r>
            <a:endParaRPr lang="en-US" sz="20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820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12"/>
                                        </p:tgtEl>
                                        <p:attrNameLst>
                                          <p:attrName>style.visibility</p:attrName>
                                        </p:attrNameLst>
                                      </p:cBhvr>
                                      <p:to>
                                        <p:strVal val="visible"/>
                                      </p:to>
                                    </p:set>
                                    <p:animEffect transition="in" filter="wipe(left)">
                                      <p:cBhvr>
                                        <p:cTn id="7" dur="500"/>
                                        <p:tgtEl>
                                          <p:spTgt spid="123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13"/>
                                        </p:tgtEl>
                                        <p:attrNameLst>
                                          <p:attrName>style.visibility</p:attrName>
                                        </p:attrNameLst>
                                      </p:cBhvr>
                                      <p:to>
                                        <p:strVal val="visible"/>
                                      </p:to>
                                    </p:set>
                                    <p:animEffect transition="in" filter="wipe(left)">
                                      <p:cBhvr>
                                        <p:cTn id="12" dur="500"/>
                                        <p:tgtEl>
                                          <p:spTgt spid="123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14"/>
                                        </p:tgtEl>
                                        <p:attrNameLst>
                                          <p:attrName>style.visibility</p:attrName>
                                        </p:attrNameLst>
                                      </p:cBhvr>
                                      <p:to>
                                        <p:strVal val="visible"/>
                                      </p:to>
                                    </p:set>
                                    <p:animEffect transition="in" filter="wipe(left)">
                                      <p:cBhvr>
                                        <p:cTn id="17" dur="500"/>
                                        <p:tgtEl>
                                          <p:spTgt spid="123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15"/>
                                        </p:tgtEl>
                                        <p:attrNameLst>
                                          <p:attrName>style.visibility</p:attrName>
                                        </p:attrNameLst>
                                      </p:cBhvr>
                                      <p:to>
                                        <p:strVal val="visible"/>
                                      </p:to>
                                    </p:set>
                                    <p:animEffect transition="in" filter="wipe(left)">
                                      <p:cBhvr>
                                        <p:cTn id="22" dur="500"/>
                                        <p:tgtEl>
                                          <p:spTgt spid="123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16"/>
                                        </p:tgtEl>
                                        <p:attrNameLst>
                                          <p:attrName>style.visibility</p:attrName>
                                        </p:attrNameLst>
                                      </p:cBhvr>
                                      <p:to>
                                        <p:strVal val="visible"/>
                                      </p:to>
                                    </p:set>
                                    <p:animEffect transition="in" filter="wipe(left)">
                                      <p:cBhvr>
                                        <p:cTn id="27" dur="500"/>
                                        <p:tgtEl>
                                          <p:spTgt spid="12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2" grpId="0"/>
      <p:bldP spid="12313" grpId="0"/>
      <p:bldP spid="12314" grpId="0"/>
      <p:bldP spid="12315" grpId="0"/>
      <p:bldP spid="12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5152" y="240530"/>
            <a:ext cx="5536513" cy="2640645"/>
            <a:chOff x="467544" y="483518"/>
            <a:chExt cx="3526964" cy="1959060"/>
          </a:xfrm>
        </p:grpSpPr>
        <p:pic>
          <p:nvPicPr>
            <p:cNvPr id="14338" name="Picture 2" descr="F:\1-原创素材\1_mm1102\PPT\PPT_014\materaials\pageimg_g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372" y="957356"/>
              <a:ext cx="2816136" cy="148522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483518"/>
              <a:ext cx="866784" cy="1223508"/>
            </a:xfrm>
            <a:prstGeom prst="rect">
              <a:avLst/>
            </a:prstGeom>
            <a:noFill/>
          </p:spPr>
          <p:txBody>
            <a:bodyPr wrap="square" rtlCol="0">
              <a:spAutoFit/>
            </a:bodyPr>
            <a:lstStyle/>
            <a:p>
              <a:pPr algn="r" defTabSz="1219170">
                <a:lnSpc>
                  <a:spcPct val="150000"/>
                </a:lnSpc>
              </a:pPr>
              <a:r>
                <a:rPr lang="en-US" altLang="zh-CN" sz="6667" dirty="0">
                  <a:solidFill>
                    <a:srgbClr val="0099FF"/>
                  </a:solidFill>
                  <a:latin typeface="华康海报体W12(P)" pitchFamily="82" charset="-122"/>
                  <a:ea typeface="华康海报体W12(P)" pitchFamily="82" charset="-122"/>
                </a:rPr>
                <a:t>1</a:t>
              </a:r>
            </a:p>
          </p:txBody>
        </p:sp>
        <p:sp>
          <p:nvSpPr>
            <p:cNvPr id="7" name="矩形 6"/>
            <p:cNvSpPr/>
            <p:nvPr/>
          </p:nvSpPr>
          <p:spPr>
            <a:xfrm>
              <a:off x="1456495" y="1095272"/>
              <a:ext cx="2259890" cy="1076110"/>
            </a:xfrm>
            <a:prstGeom prst="rect">
              <a:avLst/>
            </a:prstGeom>
          </p:spPr>
          <p:txBody>
            <a:bodyPr wrap="square">
              <a:spAutoFit/>
            </a:bodyPr>
            <a:lstStyle/>
            <a:p>
              <a:pPr algn="just" defTabSz="1219170"/>
              <a:r>
                <a:rPr lang="vi-VN" sz="2000" dirty="0">
                  <a:solidFill>
                    <a:schemeClr val="tx2">
                      <a:lumMod val="75000"/>
                    </a:schemeClr>
                  </a:solidFill>
                </a:rPr>
                <a:t>Chỉ số uric acid là gì? Nồng độ uric acid trong máu đạt ngưỡng bao nhiêu thì một người được chẩn đoán mắc bệnh Gout?</a:t>
              </a:r>
              <a:endParaRPr lang="vi-VN" altLang="zh-CN" sz="2000" dirty="0">
                <a:solidFill>
                  <a:schemeClr val="tx2">
                    <a:lumMod val="75000"/>
                  </a:schemeClr>
                </a:solidFill>
                <a:latin typeface="方正卡通简体" pitchFamily="65" charset="-122"/>
                <a:ea typeface="方正卡通简体" pitchFamily="65" charset="-122"/>
              </a:endParaRPr>
            </a:p>
          </p:txBody>
        </p:sp>
      </p:grpSp>
      <p:grpSp>
        <p:nvGrpSpPr>
          <p:cNvPr id="14" name="组合 13"/>
          <p:cNvGrpSpPr/>
          <p:nvPr/>
        </p:nvGrpSpPr>
        <p:grpSpPr>
          <a:xfrm>
            <a:off x="-256218" y="2917027"/>
            <a:ext cx="6978818" cy="3798077"/>
            <a:chOff x="4139952" y="339502"/>
            <a:chExt cx="5234114" cy="2848557"/>
          </a:xfrm>
        </p:grpSpPr>
        <p:pic>
          <p:nvPicPr>
            <p:cNvPr id="4" name="Picture 2" descr="F:\1-原创素材\1_mm1102\PPT\PPT_014\materaials\pageimg_g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626" y="716146"/>
              <a:ext cx="4591440" cy="247191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5495623" y="1099450"/>
              <a:ext cx="3250130" cy="1685076"/>
            </a:xfrm>
            <a:prstGeom prst="rect">
              <a:avLst/>
            </a:prstGeom>
          </p:spPr>
          <p:txBody>
            <a:bodyPr wrap="square">
              <a:spAutoFit/>
            </a:bodyPr>
            <a:lstStyle/>
            <a:p>
              <a:pPr algn="just" defTabSz="1219170"/>
              <a:r>
                <a:rPr lang="vi-VN" sz="2000" dirty="0">
                  <a:solidFill>
                    <a:schemeClr val="tx2">
                      <a:lumMod val="75000"/>
                    </a:schemeClr>
                  </a:solidFill>
                </a:rPr>
                <a:t>Một bệnh nhân tiểu đường và một bệnh nhân Gout có kết quả xét nghiệm máu như phiếu a, b dưới đây. Hãy nhận xét về chỉ số </a:t>
              </a:r>
              <a:r>
                <a:rPr lang="vi-VN" sz="2000" b="1" dirty="0">
                  <a:solidFill>
                    <a:schemeClr val="tx2">
                      <a:lumMod val="75000"/>
                    </a:schemeClr>
                  </a:solidFill>
                </a:rPr>
                <a:t>glucose</a:t>
              </a:r>
              <a:r>
                <a:rPr lang="vi-VN" sz="2000" dirty="0">
                  <a:solidFill>
                    <a:schemeClr val="tx2">
                      <a:lumMod val="75000"/>
                    </a:schemeClr>
                  </a:solidFill>
                </a:rPr>
                <a:t>, chỉ số </a:t>
              </a:r>
              <a:r>
                <a:rPr lang="vi-VN" sz="2000" b="1" dirty="0">
                  <a:solidFill>
                    <a:schemeClr val="tx2">
                      <a:lumMod val="75000"/>
                    </a:schemeClr>
                  </a:solidFill>
                </a:rPr>
                <a:t>uric acid </a:t>
              </a:r>
              <a:r>
                <a:rPr lang="vi-VN" sz="2000" dirty="0">
                  <a:solidFill>
                    <a:schemeClr val="tx2">
                      <a:lumMod val="75000"/>
                    </a:schemeClr>
                  </a:solidFill>
                </a:rPr>
                <a:t>trên phiếu kết quả xét nghiệm của hai bệnh nhân này so với chỉ số bình thường.</a:t>
              </a:r>
              <a:r>
                <a:rPr lang="en-US" sz="2000" dirty="0">
                  <a:solidFill>
                    <a:schemeClr val="tx2">
                      <a:lumMod val="75000"/>
                    </a:schemeClr>
                  </a:solidFill>
                </a:rPr>
                <a:t>.</a:t>
              </a:r>
              <a:endParaRPr lang="vi-VN" sz="2000" dirty="0">
                <a:solidFill>
                  <a:schemeClr val="tx2">
                    <a:lumMod val="75000"/>
                  </a:schemeClr>
                </a:solidFill>
              </a:endParaRPr>
            </a:p>
          </p:txBody>
        </p:sp>
        <p:sp>
          <p:nvSpPr>
            <p:cNvPr id="11" name="TextBox 10"/>
            <p:cNvSpPr txBox="1"/>
            <p:nvPr/>
          </p:nvSpPr>
          <p:spPr>
            <a:xfrm>
              <a:off x="4139952" y="339502"/>
              <a:ext cx="844585" cy="1223508"/>
            </a:xfrm>
            <a:prstGeom prst="rect">
              <a:avLst/>
            </a:prstGeom>
            <a:noFill/>
          </p:spPr>
          <p:txBody>
            <a:bodyPr wrap="square" rtlCol="0">
              <a:spAutoFit/>
            </a:bodyPr>
            <a:lstStyle/>
            <a:p>
              <a:pPr algn="r" defTabSz="1219170">
                <a:lnSpc>
                  <a:spcPct val="150000"/>
                </a:lnSpc>
              </a:pPr>
              <a:r>
                <a:rPr lang="en-US" altLang="zh-CN" sz="6667" dirty="0">
                  <a:solidFill>
                    <a:srgbClr val="5CA139"/>
                  </a:solidFill>
                  <a:latin typeface="华康海报体W12(P)" pitchFamily="82" charset="-122"/>
                  <a:ea typeface="华康海报体W12(P)" pitchFamily="82" charset="-122"/>
                </a:rPr>
                <a:t>2</a:t>
              </a:r>
            </a:p>
          </p:txBody>
        </p:sp>
      </p:grpSp>
      <p:sp>
        <p:nvSpPr>
          <p:cNvPr id="19" name="TextBox 18"/>
          <p:cNvSpPr txBox="1"/>
          <p:nvPr/>
        </p:nvSpPr>
        <p:spPr>
          <a:xfrm>
            <a:off x="-515153" y="-258956"/>
            <a:ext cx="5856651" cy="1163973"/>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vi-VN"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rPr>
              <a:t>LUYỆN</a:t>
            </a:r>
            <a:r>
              <a:rPr kumimoji="0" lang="vi-VN" altLang="zh-CN" sz="5333" b="1" i="0" u="none" strike="noStrike" kern="1200" cap="none" spc="0" normalizeH="0" noProof="0" dirty="0">
                <a:ln>
                  <a:noFill/>
                </a:ln>
                <a:solidFill>
                  <a:srgbClr val="0099FF"/>
                </a:solidFill>
                <a:effectLst/>
                <a:uLnTx/>
                <a:uFillTx/>
                <a:latin typeface="Barlow Black" panose="00000A00000000000000" pitchFamily="2" charset="0"/>
                <a:ea typeface="华康海报体W12(P)" pitchFamily="82" charset="-122"/>
                <a:cs typeface="+mn-cs"/>
              </a:rPr>
              <a:t> TẬP</a:t>
            </a:r>
            <a:endParaRPr kumimoji="0" lang="en-US" altLang="zh-CN" sz="5333" b="1" i="0" u="none" strike="noStrike" kern="1200" cap="none" spc="0" normalizeH="0" baseline="0" noProof="0" dirty="0">
              <a:ln>
                <a:noFill/>
              </a:ln>
              <a:solidFill>
                <a:srgbClr val="0099FF"/>
              </a:solidFill>
              <a:effectLst/>
              <a:uLnTx/>
              <a:uFillTx/>
              <a:latin typeface="Barlow Black" panose="00000A00000000000000" pitchFamily="2" charset="0"/>
              <a:ea typeface="华康海报体W12(P)" pitchFamily="82" charset="-122"/>
              <a:cs typeface="+mn-cs"/>
            </a:endParaRPr>
          </a:p>
        </p:txBody>
      </p:sp>
      <p:pic>
        <p:nvPicPr>
          <p:cNvPr id="18" name="Picture 17"/>
          <p:cNvPicPr>
            <a:picLocks noChangeAspect="1"/>
          </p:cNvPicPr>
          <p:nvPr/>
        </p:nvPicPr>
        <p:blipFill>
          <a:blip r:embed="rId4"/>
          <a:stretch>
            <a:fillRect/>
          </a:stretch>
        </p:blipFill>
        <p:spPr>
          <a:xfrm>
            <a:off x="6858066" y="239267"/>
            <a:ext cx="5056833" cy="3056742"/>
          </a:xfrm>
          <a:prstGeom prst="rect">
            <a:avLst/>
          </a:prstGeom>
        </p:spPr>
      </p:pic>
      <p:pic>
        <p:nvPicPr>
          <p:cNvPr id="20" name="Picture 19"/>
          <p:cNvPicPr>
            <a:picLocks noChangeAspect="1"/>
          </p:cNvPicPr>
          <p:nvPr/>
        </p:nvPicPr>
        <p:blipFill>
          <a:blip r:embed="rId5"/>
          <a:stretch>
            <a:fillRect/>
          </a:stretch>
        </p:blipFill>
        <p:spPr>
          <a:xfrm>
            <a:off x="6835509" y="3296009"/>
            <a:ext cx="5079390" cy="2990286"/>
          </a:xfrm>
          <a:prstGeom prst="rect">
            <a:avLst/>
          </a:prstGeom>
        </p:spPr>
      </p:pic>
      <p:cxnSp>
        <p:nvCxnSpPr>
          <p:cNvPr id="9" name="Straight Arrow Connector 8"/>
          <p:cNvCxnSpPr>
            <a:endCxn id="18" idx="1"/>
          </p:cNvCxnSpPr>
          <p:nvPr/>
        </p:nvCxnSpPr>
        <p:spPr>
          <a:xfrm flipV="1">
            <a:off x="6319157" y="1767638"/>
            <a:ext cx="538909" cy="2259328"/>
          </a:xfrm>
          <a:prstGeom prst="straightConnector1">
            <a:avLst/>
          </a:prstGeom>
          <a:ln w="76200">
            <a:solidFill>
              <a:srgbClr val="67B911"/>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a:endCxn id="20" idx="1"/>
          </p:cNvCxnSpPr>
          <p:nvPr/>
        </p:nvCxnSpPr>
        <p:spPr>
          <a:xfrm>
            <a:off x="6319157" y="3930291"/>
            <a:ext cx="516352" cy="860861"/>
          </a:xfrm>
          <a:prstGeom prst="straightConnector1">
            <a:avLst/>
          </a:prstGeom>
          <a:ln w="76200">
            <a:solidFill>
              <a:srgbClr val="67B91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77548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22" presetClass="entr" presetSubtype="4"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700"/>
                                        <p:tgtEl>
                                          <p:spTgt spid="16"/>
                                        </p:tgtEl>
                                      </p:cBhvr>
                                    </p:animEffect>
                                  </p:childTnLst>
                                </p:cTn>
                              </p:par>
                              <p:par>
                                <p:cTn id="24" presetID="22" presetClass="entr" presetSubtype="4" fill="hold" nodeType="withEffect">
                                  <p:stCondLst>
                                    <p:cond delay="70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6" presetClass="entr" presetSubtype="16" fill="hold" nodeType="withEffect">
                                  <p:stCondLst>
                                    <p:cond delay="70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500"/>
                                        <p:tgtEl>
                                          <p:spTgt spid="18"/>
                                        </p:tgtEl>
                                      </p:cBhvr>
                                    </p:animEffect>
                                  </p:childTnLst>
                                </p:cTn>
                              </p:par>
                              <p:par>
                                <p:cTn id="30" presetID="6" presetClass="entr" presetSubtype="16" fill="hold" nodeType="withEffect">
                                  <p:stCondLst>
                                    <p:cond delay="70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5113867" y="89023"/>
            <a:ext cx="5842000" cy="6181240"/>
            <a:chOff x="3258582" y="1269822"/>
            <a:chExt cx="4381500" cy="4635932"/>
          </a:xfrm>
        </p:grpSpPr>
        <p:pic>
          <p:nvPicPr>
            <p:cNvPr id="26627" name="Picture 3" descr="F:\1-原创素材\1_mm1102\PPT\PPT_014\materaials\pageimg_g20e.png"/>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7540104">
              <a:off x="3536223" y="1341410"/>
              <a:ext cx="1317205" cy="117403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47308" y="1539154"/>
              <a:ext cx="1298833" cy="536686"/>
            </a:xfrm>
            <a:prstGeom prst="rect">
              <a:avLst/>
            </a:prstGeom>
            <a:noFill/>
          </p:spPr>
          <p:txBody>
            <a:bodyPr wrap="square" rtlCol="0">
              <a:spAutoFit/>
            </a:bodyPr>
            <a:lstStyle/>
            <a:p>
              <a:pPr algn="ctr" defTabSz="1219170">
                <a:lnSpc>
                  <a:spcPct val="150000"/>
                </a:lnSpc>
              </a:pPr>
              <a:r>
                <a:rPr lang="en-US" altLang="zh-CN" sz="3200" b="1" dirty="0">
                  <a:solidFill>
                    <a:prstClr val="white"/>
                  </a:solidFill>
                  <a:latin typeface="华康海报体W12(P)" pitchFamily="82" charset="-122"/>
                  <a:ea typeface="华康海报体W12(P)" pitchFamily="82" charset="-122"/>
                </a:rPr>
                <a:t>02</a:t>
              </a:r>
            </a:p>
          </p:txBody>
        </p:sp>
        <p:sp>
          <p:nvSpPr>
            <p:cNvPr id="12" name="矩形 11"/>
            <p:cNvSpPr/>
            <p:nvPr/>
          </p:nvSpPr>
          <p:spPr>
            <a:xfrm>
              <a:off x="3258582" y="2789515"/>
              <a:ext cx="4381500" cy="31162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t>Nhận xét về chỉ số glucose, chỉ số uric acid trên phiếu kết quả xét nghiệm của hai bệnh nhân này:</a:t>
              </a:r>
            </a:p>
            <a:p>
              <a:pPr algn="just"/>
              <a:r>
                <a:rPr lang="vi-VN" sz="2400" dirty="0"/>
                <a:t>- Bệnh nhân thứ nhất (bệnh nhân tiểu đường) có chỉ số glucose là 14,5 mmol/L cao hơn rất nhiều so với chỉ số bình thường là 3,9 – 6,4 mmol/L.</a:t>
              </a:r>
            </a:p>
            <a:p>
              <a:pPr algn="just"/>
              <a:r>
                <a:rPr lang="vi-VN" sz="2400" dirty="0"/>
                <a:t>- Bệnh nhân thứ hai (bệnh nhân Gout) có chỉ số uric acid là 500 µmol/L khá cao so với chỉ số bình thường là 208 – 428 µmol/L.</a:t>
              </a:r>
            </a:p>
          </p:txBody>
        </p:sp>
      </p:grpSp>
      <p:grpSp>
        <p:nvGrpSpPr>
          <p:cNvPr id="2" name="组合 1"/>
          <p:cNvGrpSpPr/>
          <p:nvPr/>
        </p:nvGrpSpPr>
        <p:grpSpPr>
          <a:xfrm>
            <a:off x="1245166" y="117057"/>
            <a:ext cx="2903500" cy="6153206"/>
            <a:chOff x="915516" y="1595126"/>
            <a:chExt cx="2177625" cy="4614905"/>
          </a:xfrm>
        </p:grpSpPr>
        <p:pic>
          <p:nvPicPr>
            <p:cNvPr id="14" name="Picture 3" descr="F:\1-原创素材\1_mm1102\PPT\PPT_014\materaials\pageimg_g20e.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6928696">
              <a:off x="971600" y="1669705"/>
              <a:ext cx="1372241" cy="1223084"/>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45008" y="1933206"/>
              <a:ext cx="1298833" cy="536686"/>
            </a:xfrm>
            <a:prstGeom prst="rect">
              <a:avLst/>
            </a:prstGeom>
            <a:noFill/>
          </p:spPr>
          <p:txBody>
            <a:bodyPr wrap="square" rtlCol="0">
              <a:spAutoFit/>
            </a:bodyPr>
            <a:lstStyle/>
            <a:p>
              <a:pPr algn="ctr" defTabSz="1219170">
                <a:lnSpc>
                  <a:spcPct val="150000"/>
                </a:lnSpc>
              </a:pPr>
              <a:r>
                <a:rPr lang="en-US" altLang="zh-CN" sz="3200" b="1" dirty="0">
                  <a:solidFill>
                    <a:prstClr val="white"/>
                  </a:solidFill>
                  <a:latin typeface="华康海报体W12(P)" pitchFamily="82" charset="-122"/>
                  <a:ea typeface="华康海报体W12(P)" pitchFamily="82" charset="-122"/>
                </a:rPr>
                <a:t>01</a:t>
              </a:r>
            </a:p>
          </p:txBody>
        </p:sp>
        <p:sp>
          <p:nvSpPr>
            <p:cNvPr id="16" name="矩形 15"/>
            <p:cNvSpPr/>
            <p:nvPr/>
          </p:nvSpPr>
          <p:spPr>
            <a:xfrm>
              <a:off x="915516" y="3093793"/>
              <a:ext cx="2177625" cy="31162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400" dirty="0"/>
                <a:t>- Chỉ số uric acid là nồng độ uric acid trong 1 lít máu.</a:t>
              </a:r>
            </a:p>
            <a:p>
              <a:pPr algn="just"/>
              <a:r>
                <a:rPr lang="vi-VN" sz="2400" dirty="0"/>
                <a:t>- Một người được chẩn đoán mắc bệnh Gout khi nồng độ uric acid trong máu trên 420 µmol/L ở nam và trên 350 µmol/L ở nữ.</a:t>
              </a:r>
              <a:endParaRPr lang="vi-VN" altLang="zh-CN" sz="2400" dirty="0">
                <a:solidFill>
                  <a:srgbClr val="0099FF"/>
                </a:solidFill>
                <a:latin typeface="方正卡通简体" pitchFamily="65" charset="-122"/>
                <a:ea typeface="方正卡通简体" pitchFamily="65" charset="-122"/>
              </a:endParaRPr>
            </a:p>
          </p:txBody>
        </p:sp>
      </p:grpSp>
    </p:spTree>
    <p:extLst>
      <p:ext uri="{BB962C8B-B14F-4D97-AF65-F5344CB8AC3E}">
        <p14:creationId xmlns:p14="http://schemas.microsoft.com/office/powerpoint/2010/main" val="2867908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1200069" y="-876283"/>
            <a:ext cx="3513430" cy="5913565"/>
            <a:chOff x="1115615" y="1131590"/>
            <a:chExt cx="3552278" cy="2822692"/>
          </a:xfrm>
        </p:grpSpPr>
        <p:pic>
          <p:nvPicPr>
            <p:cNvPr id="17410" name="Picture 2" descr="F:\1-原创素材\1_mm1102\PPT\PPT_014\materaials\pageimg_g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115615" y="1131590"/>
              <a:ext cx="3552278" cy="2822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903268" y="1677314"/>
              <a:ext cx="1759661" cy="1731243"/>
            </a:xfrm>
            <a:prstGeom prst="rect">
              <a:avLst/>
            </a:prstGeom>
            <a:noFill/>
          </p:spPr>
          <p:txBody>
            <a:bodyPr wrap="square" rtlCol="0">
              <a:spAutoFit/>
            </a:bodyPr>
            <a:lstStyle/>
            <a:p>
              <a:pPr algn="just" defTabSz="1219170"/>
              <a:r>
                <a:rPr lang="vi-VN" sz="2400" b="1" dirty="0">
                  <a:solidFill>
                    <a:schemeClr val="tx2">
                      <a:lumMod val="75000"/>
                    </a:schemeClr>
                  </a:solidFill>
                </a:rPr>
                <a:t>Câu 3. </a:t>
              </a:r>
              <a:r>
                <a:rPr lang="vi-VN" sz="2400" dirty="0">
                  <a:solidFill>
                    <a:schemeClr val="tx2">
                      <a:lumMod val="75000"/>
                    </a:schemeClr>
                  </a:solidFill>
                </a:rPr>
                <a:t>Một người bình thường có chỉ số độ pH máu trong khoảng 7,35 – 7,45 hãy đọc chỉ số pH trong phiếu xét nghiệm sau: </a:t>
              </a:r>
            </a:p>
          </p:txBody>
        </p:sp>
      </p:grpSp>
      <p:sp>
        <p:nvSpPr>
          <p:cNvPr id="6" name="矩形 5"/>
          <p:cNvSpPr/>
          <p:nvPr/>
        </p:nvSpPr>
        <p:spPr>
          <a:xfrm>
            <a:off x="3167743" y="3872864"/>
            <a:ext cx="805101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400" dirty="0"/>
              <a:t>Chỉ số pH của máu cao hơn bình thường một ít dẫn đến kiềm máu có thể vì mất nước do ra mồ hôi, nôn mửa, tiêu chảy, sử dụng các thuốc lợi tiểu.</a:t>
            </a:r>
          </a:p>
          <a:p>
            <a:pPr algn="just"/>
            <a:r>
              <a:rPr lang="vi-VN" sz="2400" dirty="0"/>
              <a:t>Người bệnh nên điều trị mất nước bao gồm việc uống nhiều nước và bù điện giải. Sử dụng các loại đồ uống thể thao đôi khi cũng có thể giúp ích trong việc bù điện giải.</a:t>
            </a:r>
          </a:p>
        </p:txBody>
      </p:sp>
      <p:graphicFrame>
        <p:nvGraphicFramePr>
          <p:cNvPr id="3" name="Table 2"/>
          <p:cNvGraphicFramePr>
            <a:graphicFrameLocks noGrp="1"/>
          </p:cNvGraphicFramePr>
          <p:nvPr>
            <p:extLst>
              <p:ext uri="{D42A27DB-BD31-4B8C-83A1-F6EECF244321}">
                <p14:modId xmlns:p14="http://schemas.microsoft.com/office/powerpoint/2010/main" val="3573412437"/>
              </p:ext>
            </p:extLst>
          </p:nvPr>
        </p:nvGraphicFramePr>
        <p:xfrm>
          <a:off x="5758998" y="831037"/>
          <a:ext cx="6209847" cy="1682496"/>
        </p:xfrm>
        <a:graphic>
          <a:graphicData uri="http://schemas.openxmlformats.org/drawingml/2006/table">
            <a:tbl>
              <a:tblPr firstRow="1" firstCol="1" bandRow="1"/>
              <a:tblGrid>
                <a:gridCol w="1689730">
                  <a:extLst>
                    <a:ext uri="{9D8B030D-6E8A-4147-A177-3AD203B41FA5}">
                      <a16:colId xmlns:a16="http://schemas.microsoft.com/office/drawing/2014/main" val="3051781701"/>
                    </a:ext>
                  </a:extLst>
                </a:gridCol>
                <a:gridCol w="1414525">
                  <a:extLst>
                    <a:ext uri="{9D8B030D-6E8A-4147-A177-3AD203B41FA5}">
                      <a16:colId xmlns:a16="http://schemas.microsoft.com/office/drawing/2014/main" val="3061578897"/>
                    </a:ext>
                  </a:extLst>
                </a:gridCol>
                <a:gridCol w="1920057">
                  <a:extLst>
                    <a:ext uri="{9D8B030D-6E8A-4147-A177-3AD203B41FA5}">
                      <a16:colId xmlns:a16="http://schemas.microsoft.com/office/drawing/2014/main" val="2973234430"/>
                    </a:ext>
                  </a:extLst>
                </a:gridCol>
                <a:gridCol w="1185535">
                  <a:extLst>
                    <a:ext uri="{9D8B030D-6E8A-4147-A177-3AD203B41FA5}">
                      <a16:colId xmlns:a16="http://schemas.microsoft.com/office/drawing/2014/main" val="3498944637"/>
                    </a:ext>
                  </a:extLst>
                </a:gridCol>
              </a:tblGrid>
              <a:tr h="0">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Tên xét nghiệm</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Kết quả</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Chỉ số bình thường</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Đơn vị</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297080"/>
                  </a:ext>
                </a:extLst>
              </a:tr>
              <a:tr h="0">
                <a:tc>
                  <a:txBody>
                    <a:bodyPr/>
                    <a:lstStyle/>
                    <a:p>
                      <a:pPr algn="just">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pH trong máu</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7,5</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7,35 – 7,45</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vi-VN" sz="24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2400" noProof="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963662"/>
                  </a:ext>
                </a:extLst>
              </a:tr>
            </a:tbl>
          </a:graphicData>
        </a:graphic>
      </p:graphicFrame>
      <p:sp>
        <p:nvSpPr>
          <p:cNvPr id="4" name="Rectangle 3"/>
          <p:cNvSpPr/>
          <p:nvPr/>
        </p:nvSpPr>
        <p:spPr>
          <a:xfrm>
            <a:off x="5758998" y="2513533"/>
            <a:ext cx="6209847"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Aft>
                <a:spcPts val="0"/>
              </a:spcAft>
            </a:pPr>
            <a:r>
              <a:rPr lang="vi-VN" sz="2400" dirty="0">
                <a:solidFill>
                  <a:schemeClr val="accent1">
                    <a:lumMod val="75000"/>
                  </a:schemeClr>
                </a:solidFill>
                <a:latin typeface="Times New Roman" panose="02020603050405020304" pitchFamily="18" charset="0"/>
                <a:ea typeface="Times New Roman" panose="02020603050405020304" pitchFamily="18" charset="0"/>
              </a:rPr>
              <a:t>Hãy dự đoán nguy cơ về sức khỏe và đưa ra lời khuyên phù hợp. </a:t>
            </a:r>
            <a:endParaRPr lang="vi-VN" sz="24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440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ppt_w</p:attrName>
                                        </p:attrNameLst>
                                      </p:cBhvr>
                                      <p:tavLst>
                                        <p:tav tm="0" fmla="#ppt_w*sin(2.5*pi*$)">
                                          <p:val>
                                            <p:fltVal val="0"/>
                                          </p:val>
                                        </p:tav>
                                        <p:tav tm="100000">
                                          <p:val>
                                            <p:fltVal val="1"/>
                                          </p:val>
                                        </p:tav>
                                      </p:tavLst>
                                    </p:anim>
                                    <p:anim calcmode="lin" valueType="num">
                                      <p:cBhvr>
                                        <p:cTn id="9" dur="1500" fill="hold"/>
                                        <p:tgtEl>
                                          <p:spTgt spid="2"/>
                                        </p:tgtEl>
                                        <p:attrNameLst>
                                          <p:attrName>ppt_h</p:attrName>
                                        </p:attrNameLst>
                                      </p:cBhvr>
                                      <p:tavLst>
                                        <p:tav tm="0">
                                          <p:val>
                                            <p:strVal val="#ppt_h"/>
                                          </p:val>
                                        </p:tav>
                                        <p:tav tm="100000">
                                          <p:val>
                                            <p:strVal val="#ppt_h"/>
                                          </p:val>
                                        </p:tav>
                                      </p:tavLst>
                                    </p:anim>
                                  </p:childTnLst>
                                </p:cTn>
                              </p:par>
                              <p:par>
                                <p:cTn id="10" presetID="6"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500"/>
                                        <p:tgtEl>
                                          <p:spTgt spid="6"/>
                                        </p:tgtEl>
                                      </p:cBhvr>
                                    </p:animEffect>
                                    <p:anim calcmode="lin" valueType="num">
                                      <p:cBhvr>
                                        <p:cTn id="21" dur="1500" fill="hold"/>
                                        <p:tgtEl>
                                          <p:spTgt spid="6"/>
                                        </p:tgtEl>
                                        <p:attrNameLst>
                                          <p:attrName>ppt_w</p:attrName>
                                        </p:attrNameLst>
                                      </p:cBhvr>
                                      <p:tavLst>
                                        <p:tav tm="0" fmla="#ppt_w*sin(2.5*pi*$)">
                                          <p:val>
                                            <p:fltVal val="0"/>
                                          </p:val>
                                        </p:tav>
                                        <p:tav tm="100000">
                                          <p:val>
                                            <p:fltVal val="1"/>
                                          </p:val>
                                        </p:tav>
                                      </p:tavLst>
                                    </p:anim>
                                    <p:anim calcmode="lin" valueType="num">
                                      <p:cBhvr>
                                        <p:cTn id="22" dur="1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1045031"/>
            <a:ext cx="4425042" cy="7984672"/>
            <a:chOff x="-68979" y="-639224"/>
            <a:chExt cx="5048694" cy="5454058"/>
          </a:xfrm>
        </p:grpSpPr>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9" y="-639224"/>
              <a:ext cx="5048694" cy="545405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6326" y="1782597"/>
              <a:ext cx="4161285" cy="2796082"/>
            </a:xfrm>
            <a:prstGeom prst="rect">
              <a:avLst/>
            </a:prstGeom>
            <a:noFill/>
          </p:spPr>
          <p:txBody>
            <a:bodyPr wrap="square" rtlCol="0">
              <a:spAutoFit/>
            </a:bodyPr>
            <a:lstStyle/>
            <a:p>
              <a:pPr algn="just" defTabSz="1219170"/>
              <a:r>
                <a:rPr lang="vi-VN" sz="2000" dirty="0">
                  <a:solidFill>
                    <a:schemeClr val="accent6">
                      <a:lumMod val="75000"/>
                    </a:schemeClr>
                  </a:solidFill>
                </a:rPr>
                <a:t>Mất cần bằng môi trường trong cơ thể gây ra nhiều bệnh nguy hiểm như đái tháo đường, gout, máu nhiễm mỡ, gan nhiễm mỡ, béo phì ở trẻ em…Theo em cần lựa chọn những loại lương thực, thực phẩm nào và hạn chế loại nào để duy trì cân bằng môi trường trong cơ thể giúp cơ thể luôn khỏe mạnh? Hãy đề xuất những thực phẩm cho người bị chứng suy thận.</a:t>
              </a:r>
            </a:p>
          </p:txBody>
        </p:sp>
      </p:grpSp>
      <p:sp>
        <p:nvSpPr>
          <p:cNvPr id="4" name="矩形 3"/>
          <p:cNvSpPr/>
          <p:nvPr/>
        </p:nvSpPr>
        <p:spPr>
          <a:xfrm>
            <a:off x="4425043" y="0"/>
            <a:ext cx="7551555" cy="6817251"/>
          </a:xfrm>
          <a:prstGeom prst="rect">
            <a:avLst/>
          </a:prstGeom>
        </p:spPr>
        <p:txBody>
          <a:bodyPr wrap="square">
            <a:spAutoFit/>
          </a:bodyPr>
          <a:lstStyle/>
          <a:p>
            <a:pPr lvl="0"/>
            <a:r>
              <a:rPr lang="vi-VN" sz="1900" dirty="0">
                <a:solidFill>
                  <a:schemeClr val="accent5">
                    <a:lumMod val="50000"/>
                  </a:schemeClr>
                </a:solidFill>
              </a:rPr>
              <a:t>- Việc lựa chọn loại thức ăn phụ thuộc từng lứa tuổi, đối tượng, tình trạng bệnh lí…tuy nhiên ở mọi lứa tuổi cần phải tuân thủ một số nguyên tắc cơ bản để duy trì cân bằng môi trương trong cơ thể giúp cơ thể luôn khỏe mạnh:</a:t>
            </a:r>
          </a:p>
          <a:p>
            <a:r>
              <a:rPr lang="vi-VN" sz="1900" dirty="0">
                <a:solidFill>
                  <a:schemeClr val="accent5">
                    <a:lumMod val="50000"/>
                  </a:schemeClr>
                </a:solidFill>
              </a:rPr>
              <a:t>+ Không ăn quá chua, mặn, cay…</a:t>
            </a:r>
          </a:p>
          <a:p>
            <a:r>
              <a:rPr lang="vi-VN" sz="1900" dirty="0">
                <a:solidFill>
                  <a:schemeClr val="accent5">
                    <a:lumMod val="50000"/>
                  </a:schemeClr>
                </a:solidFill>
              </a:rPr>
              <a:t>+ Các đồ uống có đường hạn chế sử dụng.</a:t>
            </a:r>
          </a:p>
          <a:p>
            <a:r>
              <a:rPr lang="vi-VN" sz="1900" dirty="0">
                <a:solidFill>
                  <a:schemeClr val="accent5">
                    <a:lumMod val="50000"/>
                  </a:schemeClr>
                </a:solidFill>
              </a:rPr>
              <a:t>+ Giảm các loại thực phẩm giàu chất béo được chế biến bằng chiên, xào, nướng…</a:t>
            </a:r>
          </a:p>
          <a:p>
            <a:r>
              <a:rPr lang="vi-VN" sz="1900" dirty="0">
                <a:solidFill>
                  <a:schemeClr val="accent5">
                    <a:lumMod val="50000"/>
                  </a:schemeClr>
                </a:solidFill>
              </a:rPr>
              <a:t>+ Tăng cường sử dụng thực phẩm rau, củ, quả tươi.</a:t>
            </a:r>
          </a:p>
          <a:p>
            <a:r>
              <a:rPr lang="vi-VN" sz="1900" dirty="0">
                <a:solidFill>
                  <a:schemeClr val="accent5">
                    <a:lumMod val="50000"/>
                  </a:schemeClr>
                </a:solidFill>
              </a:rPr>
              <a:t>+ Uống đủ lượng nước cần thiết.</a:t>
            </a:r>
          </a:p>
          <a:p>
            <a:r>
              <a:rPr lang="vi-VN" sz="1900" dirty="0">
                <a:solidFill>
                  <a:schemeClr val="accent5">
                    <a:lumMod val="50000"/>
                  </a:schemeClr>
                </a:solidFill>
              </a:rPr>
              <a:t>+ Ăn uống đảm bảo khẩu phần ăn theo khuyến cáo. </a:t>
            </a:r>
          </a:p>
          <a:p>
            <a:pPr lvl="0"/>
            <a:r>
              <a:rPr lang="vi-VN" sz="1900" dirty="0">
                <a:solidFill>
                  <a:schemeClr val="accent5">
                    <a:lumMod val="50000"/>
                  </a:schemeClr>
                </a:solidFill>
              </a:rPr>
              <a:t>- Người mắc chứng suy thận nên sử dụng cần lựa chọn thực phẩm như sau:</a:t>
            </a:r>
          </a:p>
          <a:p>
            <a:r>
              <a:rPr lang="vi-VN" sz="1900" dirty="0">
                <a:solidFill>
                  <a:schemeClr val="accent5">
                    <a:lumMod val="50000"/>
                  </a:schemeClr>
                </a:solidFill>
              </a:rPr>
              <a:t>+ Uống đủ lượng lước cần thiết.</a:t>
            </a:r>
          </a:p>
          <a:p>
            <a:r>
              <a:rPr lang="vi-VN" sz="1900" dirty="0">
                <a:solidFill>
                  <a:schemeClr val="accent5">
                    <a:lumMod val="50000"/>
                  </a:schemeClr>
                </a:solidFill>
              </a:rPr>
              <a:t>+ Ăn nhạt: Chỉ nên ăn tối đa 3g muối/ngày tương đương với 15 ml nước mắm (trong trường hợp không theo thực đơn cụ thể).</a:t>
            </a:r>
          </a:p>
          <a:p>
            <a:r>
              <a:rPr lang="vi-VN" sz="1900" dirty="0">
                <a:solidFill>
                  <a:schemeClr val="accent5">
                    <a:lumMod val="50000"/>
                  </a:schemeClr>
                </a:solidFill>
              </a:rPr>
              <a:t>+ Nên chọn các ngũ cốc có lượng đạm thấp như miến, khoai củ, bột sắn. Nên ăn gạo, mì tối đa 200g/ngày tùy theo mức độ suy thận. Khi suy thận càng nặng thì lượng gạo, mì càng ít hơn.</a:t>
            </a:r>
          </a:p>
          <a:p>
            <a:r>
              <a:rPr lang="vi-VN" sz="1900" dirty="0">
                <a:solidFill>
                  <a:schemeClr val="accent5">
                    <a:lumMod val="50000"/>
                  </a:schemeClr>
                </a:solidFill>
              </a:rPr>
              <a:t>+ Nên chọn các loại rau có hàm lượng đạm thấp dưa chuột, bầu, bí, rau cải...</a:t>
            </a:r>
          </a:p>
          <a:p>
            <a:r>
              <a:rPr lang="vi-VN" sz="1900" dirty="0">
                <a:solidFill>
                  <a:schemeClr val="accent5">
                    <a:lumMod val="50000"/>
                  </a:schemeClr>
                </a:solidFill>
              </a:rPr>
              <a:t>+ Nên ăn có mức độ các thực phẩm giàu đạm nguồn gốc động vật tùy theo mức độ suy thận.</a:t>
            </a:r>
          </a:p>
        </p:txBody>
      </p:sp>
      <p:sp>
        <p:nvSpPr>
          <p:cNvPr id="5" name="Rounded Rectangle 4"/>
          <p:cNvSpPr/>
          <p:nvPr/>
        </p:nvSpPr>
        <p:spPr>
          <a:xfrm>
            <a:off x="2106386" y="16329"/>
            <a:ext cx="1992085" cy="6694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FF0000"/>
                </a:solidFill>
              </a:rPr>
              <a:t>VẬN DỤNG</a:t>
            </a:r>
          </a:p>
        </p:txBody>
      </p:sp>
    </p:spTree>
    <p:extLst>
      <p:ext uri="{BB962C8B-B14F-4D97-AF65-F5344CB8AC3E}">
        <p14:creationId xmlns:p14="http://schemas.microsoft.com/office/powerpoint/2010/main" val="3284560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58482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1" y="2528971"/>
              <a:ext cx="2019299" cy="316739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32432"/>
              <a:ext cx="12192000" cy="2825568"/>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1105" y="5334000"/>
              <a:ext cx="4413579" cy="1390650"/>
            </a:xfrm>
            <a:prstGeom prst="rect">
              <a:avLst/>
            </a:prstGeom>
          </p:spPr>
        </p:pic>
      </p:grpSp>
      <p:sp>
        <p:nvSpPr>
          <p:cNvPr id="8" name="TextBox 7"/>
          <p:cNvSpPr txBox="1"/>
          <p:nvPr/>
        </p:nvSpPr>
        <p:spPr>
          <a:xfrm>
            <a:off x="2220685" y="1867061"/>
            <a:ext cx="9046029" cy="1877437"/>
          </a:xfrm>
          <a:prstGeom prst="rect">
            <a:avLst/>
          </a:prstGeom>
          <a:noFill/>
        </p:spPr>
        <p:txBody>
          <a:bodyPr wrap="square" rtlCol="0">
            <a:spAutoFit/>
          </a:bodyPr>
          <a:lstStyle/>
          <a:p>
            <a:pPr algn="ctr"/>
            <a:r>
              <a:rPr lang="vi-VN" sz="3200" b="1" dirty="0">
                <a:solidFill>
                  <a:schemeClr val="accent6">
                    <a:lumMod val="75000"/>
                  </a:schemeClr>
                </a:solidFill>
                <a:latin typeface="Arial" panose="020B0604020202020204" pitchFamily="34" charset="0"/>
                <a:cs typeface="Arial" panose="020B0604020202020204" pitchFamily="34" charset="0"/>
              </a:rPr>
              <a:t>DẶN DÒ</a:t>
            </a:r>
          </a:p>
          <a:p>
            <a:r>
              <a:rPr lang="vi-VN" sz="2800" b="1" dirty="0">
                <a:solidFill>
                  <a:schemeClr val="accent6">
                    <a:lumMod val="75000"/>
                  </a:schemeClr>
                </a:solidFill>
                <a:latin typeface="Arial" panose="020B0604020202020204" pitchFamily="34" charset="0"/>
                <a:cs typeface="Arial" panose="020B0604020202020204" pitchFamily="34" charset="0"/>
              </a:rPr>
              <a:t>- Học và ghi nhớ nội dung sgk “em đã học”.</a:t>
            </a:r>
          </a:p>
          <a:p>
            <a:r>
              <a:rPr lang="vi-VN" sz="2800" b="1" dirty="0">
                <a:solidFill>
                  <a:schemeClr val="accent6">
                    <a:lumMod val="75000"/>
                  </a:schemeClr>
                </a:solidFill>
                <a:latin typeface="Arial" panose="020B0604020202020204" pitchFamily="34" charset="0"/>
                <a:cs typeface="Arial" panose="020B0604020202020204" pitchFamily="34" charset="0"/>
              </a:rPr>
              <a:t>- Đọc tìm hiểu trước Bài 37. Hệ thần kinh và các giác quan ở người.</a:t>
            </a:r>
          </a:p>
        </p:txBody>
      </p:sp>
    </p:spTree>
    <p:extLst>
      <p:ext uri="{BB962C8B-B14F-4D97-AF65-F5344CB8AC3E}">
        <p14:creationId xmlns:p14="http://schemas.microsoft.com/office/powerpoint/2010/main" val="208419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0482" name="Picture 2" descr="F:\1-原创素材\1_mm1102\PPT\PPT_014\materaials\pageimg_g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49" y="1518557"/>
            <a:ext cx="9242874" cy="5339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6528" y="192588"/>
            <a:ext cx="9666514" cy="1077218"/>
          </a:xfrm>
          <a:prstGeom prst="rect">
            <a:avLst/>
          </a:prstGeom>
          <a:noFill/>
        </p:spPr>
        <p:txBody>
          <a:bodyPr wrap="square" rtlCol="0">
            <a:spAutoFit/>
          </a:bodyPr>
          <a:lstStyle/>
          <a:p>
            <a:pPr marL="457200" algn="just">
              <a:spcAft>
                <a:spcPts val="0"/>
              </a:spcAft>
            </a:pPr>
            <a:r>
              <a:rPr lang="vi-VN" sz="3200" dirty="0">
                <a:solidFill>
                  <a:srgbClr val="0070C0"/>
                </a:solidFill>
                <a:latin typeface="Times New Roman" panose="02020603050405020304" pitchFamily="18" charset="0"/>
                <a:ea typeface="Times New Roman" panose="02020603050405020304" pitchFamily="18" charset="0"/>
              </a:rPr>
              <a:t>Hãy mô tả các thành phần môi trường trong cơ thể? Chỉ ra mối liên quan giữa chúng?</a:t>
            </a:r>
            <a:endParaRPr lang="vi-VN" sz="3200" dirty="0">
              <a:solidFill>
                <a:srgbClr val="0070C0"/>
              </a:solidFill>
              <a:effectLst/>
              <a:latin typeface="Times New Roman" panose="02020603050405020304" pitchFamily="18" charset="0"/>
              <a:ea typeface="Times New Roman" panose="02020603050405020304" pitchFamily="18" charset="0"/>
            </a:endParaRPr>
          </a:p>
        </p:txBody>
      </p:sp>
      <p:sp>
        <p:nvSpPr>
          <p:cNvPr id="4" name="矩形 3"/>
          <p:cNvSpPr/>
          <p:nvPr/>
        </p:nvSpPr>
        <p:spPr>
          <a:xfrm>
            <a:off x="682257" y="2487616"/>
            <a:ext cx="6290039" cy="3785652"/>
          </a:xfrm>
          <a:prstGeom prst="rect">
            <a:avLst/>
          </a:prstGeom>
        </p:spPr>
        <p:txBody>
          <a:bodyPr wrap="square">
            <a:spAutoFit/>
          </a:bodyPr>
          <a:lstStyle/>
          <a:p>
            <a:pPr indent="457200" algn="just">
              <a:spcAft>
                <a:spcPts val="0"/>
              </a:spcAft>
            </a:pPr>
            <a:r>
              <a:rPr lang="vi-VN" sz="2400" dirty="0">
                <a:solidFill>
                  <a:srgbClr val="002060"/>
                </a:solidFill>
                <a:ea typeface="Times New Roman" panose="02020603050405020304" pitchFamily="18" charset="0"/>
              </a:rPr>
              <a:t>Các thành phần của môi trường trong cơ thể bao gồm </a:t>
            </a:r>
            <a:r>
              <a:rPr lang="vi-VN" sz="2400" dirty="0">
                <a:solidFill>
                  <a:srgbClr val="FF0000"/>
                </a:solidFill>
                <a:ea typeface="Times New Roman" panose="02020603050405020304" pitchFamily="18" charset="0"/>
              </a:rPr>
              <a:t>máu, nước mô và bạch huyết</a:t>
            </a:r>
            <a:r>
              <a:rPr lang="vi-VN" sz="2400" dirty="0">
                <a:solidFill>
                  <a:srgbClr val="002060"/>
                </a:solidFill>
                <a:ea typeface="Times New Roman" panose="02020603050405020304" pitchFamily="18" charset="0"/>
              </a:rPr>
              <a:t>. Giữa 3 thành phần này có mối liên hệ chặt chẽ với nhau, khi một số thành phần của máu thẩm thấu qua thành mạch máu tạo thành nước mô, nước mô thẩm thấu qua thành mạch bạch huyết tạo ra bạch huyết, bạch huyết vận chuyển trong mạch bạch huyết rồi lại đổ về tĩnh mạch và hoà vào máu.</a:t>
            </a:r>
            <a:endParaRPr lang="vi-VN" sz="2400" dirty="0">
              <a:solidFill>
                <a:srgbClr val="002060"/>
              </a:solidFill>
              <a:effectLst/>
              <a:ea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8703125" y="3403476"/>
            <a:ext cx="3537857" cy="3454524"/>
          </a:xfrm>
          <a:prstGeom prst="rect">
            <a:avLst/>
          </a:prstGeom>
        </p:spPr>
      </p:pic>
      <p:pic>
        <p:nvPicPr>
          <p:cNvPr id="5" name="Picture 4"/>
          <p:cNvPicPr>
            <a:picLocks noChangeAspect="1"/>
          </p:cNvPicPr>
          <p:nvPr/>
        </p:nvPicPr>
        <p:blipFill rotWithShape="1">
          <a:blip r:embed="rId6"/>
          <a:srcRect l="2246" t="9892" r="2401"/>
          <a:stretch/>
        </p:blipFill>
        <p:spPr>
          <a:xfrm>
            <a:off x="8735779" y="1425648"/>
            <a:ext cx="3510643" cy="2068207"/>
          </a:xfrm>
          <a:prstGeom prst="rect">
            <a:avLst/>
          </a:prstGeom>
        </p:spPr>
      </p:pic>
    </p:spTree>
    <p:extLst>
      <p:ext uri="{BB962C8B-B14F-4D97-AF65-F5344CB8AC3E}">
        <p14:creationId xmlns:p14="http://schemas.microsoft.com/office/powerpoint/2010/main" val="3692616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8" presetClass="entr" presetSubtype="12"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strips(downLeft)">
                                      <p:cBhvr>
                                        <p:cTn id="11" dur="1500"/>
                                        <p:tgtEl>
                                          <p:spTgt spid="20482"/>
                                        </p:tgtEl>
                                      </p:cBhvr>
                                    </p:animEffect>
                                  </p:childTnLst>
                                </p:cTn>
                              </p:par>
                              <p:par>
                                <p:cTn id="12" presetID="6"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6"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6386" name="Picture 2" descr="F:\1-原创素材\1_mm1102\PPT\PPT_014\materaials\pageimg_g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3038">
            <a:off x="-1078848" y="1244853"/>
            <a:ext cx="6633070" cy="3479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2783" y="2238665"/>
            <a:ext cx="2535350" cy="2308324"/>
          </a:xfrm>
          <a:prstGeom prst="rect">
            <a:avLst/>
          </a:prstGeom>
          <a:noFill/>
        </p:spPr>
        <p:txBody>
          <a:bodyPr wrap="square" rtlCol="0">
            <a:spAutoFit/>
          </a:bodyPr>
          <a:lstStyle/>
          <a:p>
            <a:pPr algn="just"/>
            <a:r>
              <a:rPr lang="vi-VN" sz="2400" dirty="0">
                <a:solidFill>
                  <a:srgbClr val="002060"/>
                </a:solidFill>
                <a:latin typeface="Bahnschrift" panose="020B0502040204020203" pitchFamily="34" charset="0"/>
              </a:rPr>
              <a:t>Vậy môi trường trong cơ thể liên hệ với môi trường ngoài thông qua những hệ cơ quan nào?</a:t>
            </a:r>
          </a:p>
        </p:txBody>
      </p:sp>
      <p:sp>
        <p:nvSpPr>
          <p:cNvPr id="4" name="矩形 3"/>
          <p:cNvSpPr/>
          <p:nvPr/>
        </p:nvSpPr>
        <p:spPr>
          <a:xfrm>
            <a:off x="5633357" y="1488331"/>
            <a:ext cx="6335486" cy="1815882"/>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defTabSz="1219170"/>
            <a:r>
              <a:rPr lang="vi-VN" sz="2800" dirty="0">
                <a:solidFill>
                  <a:srgbClr val="002060"/>
                </a:solidFill>
                <a:latin typeface="Bahnschrift" panose="020B0502040204020203" pitchFamily="34" charset="0"/>
              </a:rPr>
              <a:t>Môi trường trong cơ thể thường xuyên liên hệ với môi trường ngoài thông qua các hệ cơ quan như hệ tiêu hoá, hệ tuần hoàn, hệ hô hấp, bài tiết và da,...</a:t>
            </a:r>
            <a:endParaRPr lang="zh-CN" altLang="en-US" sz="2800" dirty="0">
              <a:solidFill>
                <a:srgbClr val="FF5050"/>
              </a:solidFill>
              <a:latin typeface="方正卡通简体" pitchFamily="65" charset="-122"/>
              <a:ea typeface="方正卡通简体" pitchFamily="65" charset="-122"/>
            </a:endParaRPr>
          </a:p>
        </p:txBody>
      </p:sp>
      <p:grpSp>
        <p:nvGrpSpPr>
          <p:cNvPr id="5" name="组合 1"/>
          <p:cNvGrpSpPr/>
          <p:nvPr/>
        </p:nvGrpSpPr>
        <p:grpSpPr>
          <a:xfrm>
            <a:off x="0" y="-310243"/>
            <a:ext cx="12311743" cy="1567543"/>
            <a:chOff x="-1451993" y="447457"/>
            <a:chExt cx="12311743" cy="2506266"/>
          </a:xfrm>
        </p:grpSpPr>
        <p:pic>
          <p:nvPicPr>
            <p:cNvPr id="6" name="Picture 5" descr="F:\1-原创素材\1_mm1102\PPT\PPT_014\materaials\pageimg_g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993" y="447457"/>
              <a:ext cx="12311743" cy="250626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7437" y="1700589"/>
              <a:ext cx="8335733" cy="836550"/>
            </a:xfrm>
            <a:prstGeom prst="rect">
              <a:avLst/>
            </a:prstGeom>
            <a:noFill/>
          </p:spPr>
          <p:txBody>
            <a:bodyPr wrap="square" rtlCol="0">
              <a:spAutoFit/>
            </a:bodyPr>
            <a:lstStyle/>
            <a:p>
              <a:pPr algn="ctr"/>
              <a:r>
                <a:rPr lang="vi-VN" sz="2800" b="1" dirty="0">
                  <a:solidFill>
                    <a:srgbClr val="002060"/>
                  </a:solidFill>
                  <a:latin typeface="Times New Roman" panose="02020603050405020304" pitchFamily="18" charset="0"/>
                  <a:ea typeface="Times New Roman" panose="02020603050405020304" pitchFamily="18" charset="0"/>
                </a:rPr>
                <a:t>1. Tìm hiểu về khái niệm môi trường trong của cơ thể </a:t>
              </a:r>
              <a:endParaRPr lang="en-US" altLang="zh-CN" sz="2800" dirty="0">
                <a:solidFill>
                  <a:srgbClr val="002060"/>
                </a:solidFill>
                <a:latin typeface="华康海报体W12(P)" pitchFamily="82" charset="-122"/>
                <a:ea typeface="华康海报体W12(P)" pitchFamily="82" charset="-122"/>
              </a:endParaRPr>
            </a:p>
          </p:txBody>
        </p:sp>
      </p:grpSp>
      <p:pic>
        <p:nvPicPr>
          <p:cNvPr id="2" name="Picture 1"/>
          <p:cNvPicPr>
            <a:picLocks noChangeAspect="1"/>
          </p:cNvPicPr>
          <p:nvPr/>
        </p:nvPicPr>
        <p:blipFill rotWithShape="1">
          <a:blip r:embed="rId6"/>
          <a:srcRect t="3183" r="2209" b="4036"/>
          <a:stretch/>
        </p:blipFill>
        <p:spPr>
          <a:xfrm>
            <a:off x="7172931" y="3304213"/>
            <a:ext cx="4795912" cy="3412672"/>
          </a:xfrm>
          <a:prstGeom prst="rect">
            <a:avLst/>
          </a:prstGeom>
        </p:spPr>
      </p:pic>
      <p:pic>
        <p:nvPicPr>
          <p:cNvPr id="8" name="Picture 7"/>
          <p:cNvPicPr>
            <a:picLocks noChangeAspect="1"/>
          </p:cNvPicPr>
          <p:nvPr/>
        </p:nvPicPr>
        <p:blipFill>
          <a:blip r:embed="rId7"/>
          <a:stretch>
            <a:fillRect/>
          </a:stretch>
        </p:blipFill>
        <p:spPr>
          <a:xfrm>
            <a:off x="0" y="4814042"/>
            <a:ext cx="7172931" cy="1654575"/>
          </a:xfrm>
          <a:prstGeom prst="rect">
            <a:avLst/>
          </a:prstGeom>
        </p:spPr>
      </p:pic>
    </p:spTree>
    <p:extLst>
      <p:ext uri="{BB962C8B-B14F-4D97-AF65-F5344CB8AC3E}">
        <p14:creationId xmlns:p14="http://schemas.microsoft.com/office/powerpoint/2010/main" val="911118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70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par>
                                <p:cTn id="13" presetID="6" presetClass="entr" presetSubtype="16" fill="hold" nodeType="with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TextBox 2"/>
          <p:cNvSpPr txBox="1"/>
          <p:nvPr/>
        </p:nvSpPr>
        <p:spPr>
          <a:xfrm>
            <a:off x="3347795" y="653144"/>
            <a:ext cx="5856651" cy="1163973"/>
          </a:xfrm>
          <a:prstGeom prst="rect">
            <a:avLst/>
          </a:prstGeom>
          <a:noFill/>
        </p:spPr>
        <p:txBody>
          <a:bodyPr wrap="square" rtlCol="0">
            <a:spAutoFit/>
          </a:bodyPr>
          <a:lstStyle/>
          <a:p>
            <a:pPr algn="ctr" defTabSz="1219170">
              <a:lnSpc>
                <a:spcPct val="150000"/>
              </a:lnSpc>
            </a:pPr>
            <a:r>
              <a:rPr lang="vi-VN" altLang="zh-CN" sz="5333" b="1" dirty="0">
                <a:solidFill>
                  <a:srgbClr val="0099FF"/>
                </a:solidFill>
                <a:latin typeface="Barlow Black" panose="00000A00000000000000" pitchFamily="2" charset="0"/>
                <a:ea typeface="华康海报体W12(P)" pitchFamily="82" charset="-122"/>
              </a:rPr>
              <a:t>KẾT LUẬN</a:t>
            </a:r>
            <a:endParaRPr lang="en-US" altLang="zh-CN" sz="5333" b="1" dirty="0">
              <a:solidFill>
                <a:srgbClr val="0099FF"/>
              </a:solidFill>
              <a:latin typeface="Barlow Black" panose="00000A00000000000000" pitchFamily="2" charset="0"/>
              <a:ea typeface="华康海报体W12(P)" pitchFamily="82" charset="-122"/>
            </a:endParaRPr>
          </a:p>
        </p:txBody>
      </p:sp>
      <p:grpSp>
        <p:nvGrpSpPr>
          <p:cNvPr id="2" name="组合 1"/>
          <p:cNvGrpSpPr/>
          <p:nvPr/>
        </p:nvGrpSpPr>
        <p:grpSpPr>
          <a:xfrm>
            <a:off x="1043541" y="826906"/>
            <a:ext cx="9979700" cy="4271960"/>
            <a:chOff x="831641" y="1063230"/>
            <a:chExt cx="7484775" cy="3203970"/>
          </a:xfrm>
        </p:grpSpPr>
        <p:pic>
          <p:nvPicPr>
            <p:cNvPr id="21506"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 y="1063230"/>
              <a:ext cx="7484775" cy="320397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695736" y="2055762"/>
              <a:ext cx="6120680" cy="1915909"/>
            </a:xfrm>
            <a:prstGeom prst="rect">
              <a:avLst/>
            </a:prstGeom>
          </p:spPr>
          <p:txBody>
            <a:bodyPr wrap="square">
              <a:spAutoFit/>
            </a:bodyPr>
            <a:lstStyle/>
            <a:p>
              <a:pPr defTabSz="1219170"/>
              <a:r>
                <a:rPr lang="vi-VN" altLang="zh-CN" sz="3200" dirty="0">
                  <a:solidFill>
                    <a:srgbClr val="7030A0"/>
                  </a:solidFill>
                  <a:latin typeface="Bahnschrift SemiBold SemiConden" panose="020B0502040204020203" pitchFamily="34" charset="0"/>
                  <a:ea typeface="方正卡通简体" pitchFamily="65" charset="-122"/>
                </a:rPr>
                <a:t>Môi trường trong của cơ thể bao gồm máu, nước mô và bạch huyết.</a:t>
              </a:r>
            </a:p>
            <a:p>
              <a:pPr defTabSz="1219170"/>
              <a:r>
                <a:rPr lang="vi-VN" altLang="zh-CN" sz="3200" dirty="0">
                  <a:solidFill>
                    <a:srgbClr val="7030A0"/>
                  </a:solidFill>
                  <a:latin typeface="Bahnschrift SemiBold SemiConden" panose="020B0502040204020203" pitchFamily="34" charset="0"/>
                  <a:ea typeface="方正卡通简体" pitchFamily="65" charset="-122"/>
                </a:rPr>
                <a:t>Môi trường trong cơ thể thường xuyên liên hệ với môi trường ngoài thông qua các hệ cơ quan như hệ tiêu hoá, hệ tuần hoàn, hệ hô hấp và da,...</a:t>
              </a:r>
            </a:p>
          </p:txBody>
        </p:sp>
      </p:grpSp>
    </p:spTree>
    <p:extLst>
      <p:ext uri="{BB962C8B-B14F-4D97-AF65-F5344CB8AC3E}">
        <p14:creationId xmlns:p14="http://schemas.microsoft.com/office/powerpoint/2010/main" val="4292185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17" y="310100"/>
            <a:ext cx="5359627" cy="3690400"/>
          </a:xfrm>
          <a:prstGeom prst="rect">
            <a:avLst/>
          </a:prstGeom>
        </p:spPr>
      </p:pic>
      <p:pic>
        <p:nvPicPr>
          <p:cNvPr id="4" name="Picture 3"/>
          <p:cNvPicPr>
            <a:picLocks noChangeAspect="1"/>
          </p:cNvPicPr>
          <p:nvPr/>
        </p:nvPicPr>
        <p:blipFill>
          <a:blip r:embed="rId3"/>
          <a:stretch>
            <a:fillRect/>
          </a:stretch>
        </p:blipFill>
        <p:spPr>
          <a:xfrm>
            <a:off x="4833257" y="1433614"/>
            <a:ext cx="7358743" cy="542438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76369964"/>
              </p:ext>
            </p:extLst>
          </p:nvPr>
        </p:nvGraphicFramePr>
        <p:xfrm>
          <a:off x="6618515" y="626493"/>
          <a:ext cx="4061468" cy="490728"/>
        </p:xfrm>
        <a:graphic>
          <a:graphicData uri="http://schemas.openxmlformats.org/drawingml/2006/table">
            <a:tbl>
              <a:tblPr/>
              <a:tblGrid>
                <a:gridCol w="4061468">
                  <a:extLst>
                    <a:ext uri="{9D8B030D-6E8A-4147-A177-3AD203B41FA5}">
                      <a16:colId xmlns:a16="http://schemas.microsoft.com/office/drawing/2014/main" val="2414261112"/>
                    </a:ext>
                  </a:extLst>
                </a:gridCol>
              </a:tblGrid>
              <a:tr h="0">
                <a:tc>
                  <a:txBody>
                    <a:bodyPr/>
                    <a:lstStyle/>
                    <a:p>
                      <a:pPr indent="254000" algn="l">
                        <a:lnSpc>
                          <a:spcPct val="115000"/>
                        </a:lnSpc>
                        <a:spcAft>
                          <a:spcPts val="0"/>
                        </a:spcAft>
                      </a:pPr>
                      <a:r>
                        <a:rPr lang="vi-VN" sz="2800" b="1" dirty="0">
                          <a:solidFill>
                            <a:srgbClr val="002060"/>
                          </a:solidFill>
                          <a:effectLst/>
                          <a:latin typeface="+mn-lt"/>
                          <a:ea typeface="Segoe UI" panose="020B0502040204020203" pitchFamily="34" charset="0"/>
                        </a:rPr>
                        <a:t>Câu 1</a:t>
                      </a:r>
                      <a:r>
                        <a:rPr lang="vi-VN" sz="2800" dirty="0">
                          <a:solidFill>
                            <a:srgbClr val="002060"/>
                          </a:solidFill>
                          <a:effectLst/>
                          <a:latin typeface="+mn-lt"/>
                          <a:ea typeface="Segoe UI" panose="020B0502040204020203" pitchFamily="34" charset="0"/>
                        </a:rPr>
                        <a:t>. Quan sát hình </a:t>
                      </a:r>
                    </a:p>
                  </a:txBody>
                  <a:tcPr marL="114300" marR="114300" marT="0" marB="0">
                    <a:lnL w="76200" cap="flat" cmpd="sng" algn="ctr">
                      <a:solidFill>
                        <a:srgbClr val="FFC000"/>
                      </a:solidFill>
                      <a:prstDash val="solid"/>
                      <a:round/>
                      <a:headEnd type="none" w="med" len="med"/>
                      <a:tailEnd type="none" w="med" len="med"/>
                    </a:lnL>
                    <a:lnR w="76200" cap="flat" cmpd="sng" algn="ctr">
                      <a:solidFill>
                        <a:srgbClr val="FFC000"/>
                      </a:solidFill>
                      <a:prstDash val="solid"/>
                      <a:round/>
                      <a:headEnd type="none" w="med" len="med"/>
                      <a:tailEnd type="none" w="med" len="med"/>
                    </a:lnR>
                    <a:lnT w="76200" cap="flat" cmpd="sng" algn="ctr">
                      <a:solidFill>
                        <a:srgbClr val="FFC000"/>
                      </a:solidFill>
                      <a:prstDash val="solid"/>
                      <a:round/>
                      <a:headEnd type="none" w="med" len="med"/>
                      <a:tailEnd type="none" w="med" len="med"/>
                    </a:lnT>
                    <a:lnB w="762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1217894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55439334"/>
              </p:ext>
            </p:extLst>
          </p:nvPr>
        </p:nvGraphicFramePr>
        <p:xfrm>
          <a:off x="146961" y="3951513"/>
          <a:ext cx="4814506" cy="1463040"/>
        </p:xfrm>
        <a:graphic>
          <a:graphicData uri="http://schemas.openxmlformats.org/drawingml/2006/table">
            <a:tbl>
              <a:tblPr/>
              <a:tblGrid>
                <a:gridCol w="4814506">
                  <a:extLst>
                    <a:ext uri="{9D8B030D-6E8A-4147-A177-3AD203B41FA5}">
                      <a16:colId xmlns:a16="http://schemas.microsoft.com/office/drawing/2014/main" val="2128346812"/>
                    </a:ext>
                  </a:extLst>
                </a:gridCol>
              </a:tblGrid>
              <a:tr h="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just">
                        <a:lnSpc>
                          <a:spcPct val="100000"/>
                        </a:lnSpc>
                        <a:spcAft>
                          <a:spcPts val="0"/>
                        </a:spcAft>
                      </a:pPr>
                      <a:r>
                        <a:rPr lang="vi-VN" sz="2400" noProof="0" dirty="0">
                          <a:solidFill>
                            <a:schemeClr val="accent6">
                              <a:lumMod val="50000"/>
                            </a:schemeClr>
                          </a:solidFill>
                          <a:effectLst/>
                          <a:latin typeface="+mn-lt"/>
                        </a:rPr>
                        <a:t>1. Nhận xét  sự biến đổi chỉ số đường huyết của một người trước và sau khi ăn các loại thức ăn khác nhau.....................</a:t>
                      </a:r>
                      <a:endParaRPr lang="vi-VN" sz="2400" noProof="0" dirty="0">
                        <a:solidFill>
                          <a:schemeClr val="accent6">
                            <a:lumMod val="50000"/>
                          </a:schemeClr>
                        </a:solidFill>
                        <a:effectLst/>
                        <a:latin typeface="+mn-lt"/>
                        <a:ea typeface="Segoe UI" panose="020B0502040204020203" pitchFamily="34" charset="0"/>
                      </a:endParaRP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88337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62003290"/>
              </p:ext>
            </p:extLst>
          </p:nvPr>
        </p:nvGraphicFramePr>
        <p:xfrm>
          <a:off x="209517" y="5730946"/>
          <a:ext cx="4751950" cy="731520"/>
        </p:xfrm>
        <a:graphic>
          <a:graphicData uri="http://schemas.openxmlformats.org/drawingml/2006/table">
            <a:tbl>
              <a:tblPr/>
              <a:tblGrid>
                <a:gridCol w="4751950">
                  <a:extLst>
                    <a:ext uri="{9D8B030D-6E8A-4147-A177-3AD203B41FA5}">
                      <a16:colId xmlns:a16="http://schemas.microsoft.com/office/drawing/2014/main" val="2421550879"/>
                    </a:ext>
                  </a:extLst>
                </a:gridCol>
              </a:tblGrid>
              <a:tr h="0">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indent="0" algn="just">
                        <a:lnSpc>
                          <a:spcPct val="100000"/>
                        </a:lnSpc>
                        <a:spcAft>
                          <a:spcPts val="0"/>
                        </a:spcAft>
                      </a:pPr>
                      <a:r>
                        <a:rPr lang="vi-VN" sz="2400" noProof="0" dirty="0">
                          <a:solidFill>
                            <a:schemeClr val="accent6">
                              <a:lumMod val="50000"/>
                            </a:schemeClr>
                          </a:solidFill>
                          <a:effectLst/>
                          <a:latin typeface="+mn-lt"/>
                        </a:rPr>
                        <a:t>2. Cơ thể quản lí lượng đường trong máu như thế nào?</a:t>
                      </a:r>
                      <a:endParaRPr lang="vi-VN" sz="2400" noProof="0" dirty="0">
                        <a:solidFill>
                          <a:schemeClr val="accent6">
                            <a:lumMod val="50000"/>
                          </a:schemeClr>
                        </a:solidFill>
                        <a:effectLst/>
                        <a:latin typeface="+mn-lt"/>
                        <a:ea typeface="Segoe UI" panose="020B0502040204020203" pitchFamily="34" charset="0"/>
                      </a:endParaRP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3838800"/>
                  </a:ext>
                </a:extLst>
              </a:tr>
            </a:tbl>
          </a:graphicData>
        </a:graphic>
      </p:graphicFrame>
      <p:sp>
        <p:nvSpPr>
          <p:cNvPr id="9" name="TextBox 8"/>
          <p:cNvSpPr txBox="1"/>
          <p:nvPr/>
        </p:nvSpPr>
        <p:spPr>
          <a:xfrm>
            <a:off x="146961" y="-25755"/>
            <a:ext cx="8645231" cy="654988"/>
          </a:xfrm>
          <a:prstGeom prst="rect">
            <a:avLst/>
          </a:prstGeom>
          <a:noFill/>
        </p:spPr>
        <p:txBody>
          <a:bodyPr wrap="square" rtlCol="0">
            <a:spAutoFit/>
          </a:bodyPr>
          <a:lstStyle/>
          <a:p>
            <a:pPr defTabSz="1219170">
              <a:lnSpc>
                <a:spcPct val="150000"/>
              </a:lnSpc>
            </a:pPr>
            <a:r>
              <a:rPr lang="vi-VN" sz="2800" b="1" dirty="0">
                <a:solidFill>
                  <a:srgbClr val="002060"/>
                </a:solidFill>
              </a:rPr>
              <a:t>2. Tìm hiểu cân bằng môi trường trong của cơ thể </a:t>
            </a:r>
            <a:endParaRPr lang="en-US" altLang="zh-CN" sz="2800" dirty="0">
              <a:solidFill>
                <a:srgbClr val="002060"/>
              </a:solidFill>
              <a:latin typeface="华康海报体W12(P)" pitchFamily="82" charset="-122"/>
              <a:ea typeface="华康海报体W12(P)" pitchFamily="82" charset="-122"/>
            </a:endParaRPr>
          </a:p>
        </p:txBody>
      </p:sp>
    </p:spTree>
    <p:extLst>
      <p:ext uri="{BB962C8B-B14F-4D97-AF65-F5344CB8AC3E}">
        <p14:creationId xmlns:p14="http://schemas.microsoft.com/office/powerpoint/2010/main" val="529492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156791" y="1938540"/>
            <a:ext cx="9731829" cy="733826"/>
          </a:xfrm>
          <a:prstGeom prst="rect">
            <a:avLst/>
          </a:prstGeom>
          <a:solidFill>
            <a:schemeClr val="accent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sz="1349">
              <a:latin typeface="Bahnschrift SemiBold SemiConden" panose="020B0502040204020203" pitchFamily="34" charset="0"/>
            </a:endParaRPr>
          </a:p>
        </p:txBody>
      </p:sp>
      <p:sp>
        <p:nvSpPr>
          <p:cNvPr id="23" name="矩形 22"/>
          <p:cNvSpPr/>
          <p:nvPr/>
        </p:nvSpPr>
        <p:spPr>
          <a:xfrm>
            <a:off x="3271217" y="1754948"/>
            <a:ext cx="5302072" cy="449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vi-VN" altLang="zh-CN" sz="2400" dirty="0">
                <a:latin typeface="Bahnschrift SemiBold SemiConden" panose="020B0502040204020203" pitchFamily="34" charset="0"/>
                <a:ea typeface="微软雅黑" pitchFamily="34" charset="-122"/>
              </a:rPr>
              <a:t>1. Nhận xét: </a:t>
            </a:r>
            <a:endParaRPr lang="zh-CN" altLang="en-US" sz="2400" dirty="0">
              <a:latin typeface="Bahnschrift SemiBold SemiConden" panose="020B0502040204020203" pitchFamily="34" charset="0"/>
              <a:ea typeface="微软雅黑" pitchFamily="34" charset="-122"/>
            </a:endParaRPr>
          </a:p>
        </p:txBody>
      </p:sp>
      <p:sp>
        <p:nvSpPr>
          <p:cNvPr id="24" name="六边形 23"/>
          <p:cNvSpPr/>
          <p:nvPr/>
        </p:nvSpPr>
        <p:spPr>
          <a:xfrm>
            <a:off x="63538" y="3303100"/>
            <a:ext cx="1586689" cy="1368152"/>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vi-VN" altLang="zh-CN" sz="2400" dirty="0">
                <a:latin typeface="Bahnschrift SemiBold SemiConden" panose="020B0502040204020203" pitchFamily="34" charset="0"/>
                <a:ea typeface="微软雅黑" pitchFamily="34" charset="-122"/>
              </a:rPr>
              <a:t>Câu 1</a:t>
            </a:r>
            <a:endParaRPr lang="zh-CN" altLang="en-US" sz="2400" dirty="0">
              <a:latin typeface="Bahnschrift SemiBold SemiConden" panose="020B0502040204020203" pitchFamily="34" charset="0"/>
              <a:ea typeface="微软雅黑" pitchFamily="34" charset="-122"/>
            </a:endParaRPr>
          </a:p>
        </p:txBody>
      </p:sp>
      <p:cxnSp>
        <p:nvCxnSpPr>
          <p:cNvPr id="25" name="直接箭头连接符 24"/>
          <p:cNvCxnSpPr>
            <a:stCxn id="24" idx="5"/>
            <a:endCxn id="22" idx="1"/>
          </p:cNvCxnSpPr>
          <p:nvPr/>
        </p:nvCxnSpPr>
        <p:spPr>
          <a:xfrm flipV="1">
            <a:off x="1308189" y="2305453"/>
            <a:ext cx="848602" cy="99764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a:endCxn id="29" idx="1"/>
          </p:cNvCxnSpPr>
          <p:nvPr/>
        </p:nvCxnSpPr>
        <p:spPr>
          <a:xfrm>
            <a:off x="1650227" y="3987176"/>
            <a:ext cx="456163" cy="78679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106390" y="3853606"/>
            <a:ext cx="9731829" cy="1840728"/>
          </a:xfrm>
          <a:prstGeom prst="rect">
            <a:avLst/>
          </a:prstGeom>
          <a:solidFill>
            <a:schemeClr val="accent3">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sz="1349">
              <a:latin typeface="Bahnschrift SemiBold SemiConden" panose="020B0502040204020203" pitchFamily="34" charset="0"/>
            </a:endParaRPr>
          </a:p>
        </p:txBody>
      </p:sp>
      <p:sp>
        <p:nvSpPr>
          <p:cNvPr id="30" name="矩形 29"/>
          <p:cNvSpPr/>
          <p:nvPr/>
        </p:nvSpPr>
        <p:spPr>
          <a:xfrm>
            <a:off x="3220816" y="3670013"/>
            <a:ext cx="5302072" cy="4494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sz="2400" dirty="0">
              <a:latin typeface="Bahnschrift SemiBold SemiConden" panose="020B0502040204020203" pitchFamily="34" charset="0"/>
              <a:ea typeface="微软雅黑" pitchFamily="34"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1469016951"/>
              </p:ext>
            </p:extLst>
          </p:nvPr>
        </p:nvGraphicFramePr>
        <p:xfrm>
          <a:off x="2403140" y="2250040"/>
          <a:ext cx="9305870" cy="365760"/>
        </p:xfrm>
        <a:graphic>
          <a:graphicData uri="http://schemas.openxmlformats.org/drawingml/2006/table">
            <a:tbl>
              <a:tblPr/>
              <a:tblGrid>
                <a:gridCol w="9305870">
                  <a:extLst>
                    <a:ext uri="{9D8B030D-6E8A-4147-A177-3AD203B41FA5}">
                      <a16:colId xmlns:a16="http://schemas.microsoft.com/office/drawing/2014/main" val="2069577843"/>
                    </a:ext>
                  </a:extLst>
                </a:gridCol>
              </a:tblGrid>
              <a:tr h="0">
                <a:tc>
                  <a:txBody>
                    <a:bodyPr/>
                    <a:lstStyle/>
                    <a:p>
                      <a:pPr marL="0" indent="0" algn="l">
                        <a:lnSpc>
                          <a:spcPct val="100000"/>
                        </a:lnSpc>
                        <a:spcAft>
                          <a:spcPts val="0"/>
                        </a:spcAft>
                      </a:pPr>
                      <a:r>
                        <a:rPr lang="vi-VN" sz="2400" noProof="0" dirty="0">
                          <a:solidFill>
                            <a:schemeClr val="accent5">
                              <a:lumMod val="50000"/>
                            </a:schemeClr>
                          </a:solidFill>
                          <a:effectLst/>
                          <a:latin typeface="+mn-lt"/>
                          <a:ea typeface="Segoe UI" panose="020B0502040204020203" pitchFamily="34" charset="0"/>
                        </a:rPr>
                        <a:t>Đường</a:t>
                      </a:r>
                      <a:r>
                        <a:rPr lang="vi-VN" sz="2400" baseline="0" noProof="0" dirty="0">
                          <a:solidFill>
                            <a:schemeClr val="accent5">
                              <a:lumMod val="50000"/>
                            </a:schemeClr>
                          </a:solidFill>
                          <a:effectLst/>
                          <a:latin typeface="+mn-lt"/>
                          <a:ea typeface="Segoe UI" panose="020B0502040204020203" pitchFamily="34" charset="0"/>
                        </a:rPr>
                        <a:t> huyết tăng: </a:t>
                      </a:r>
                      <a:r>
                        <a:rPr lang="vi-VN" sz="2400" noProof="0" dirty="0">
                          <a:solidFill>
                            <a:schemeClr val="accent5">
                              <a:lumMod val="50000"/>
                            </a:schemeClr>
                          </a:solidFill>
                          <a:effectLst/>
                          <a:latin typeface="+mn-lt"/>
                          <a:ea typeface="Segoe UI" panose="020B0502040204020203" pitchFamily="34" charset="0"/>
                        </a:rPr>
                        <a:t>Lượng đường huyết thay đổi tuỳ thuộc món ăn.</a:t>
                      </a:r>
                    </a:p>
                  </a:txBody>
                  <a:tcPr marL="114300" marR="114300" marT="0" marB="0">
                    <a:lnL>
                      <a:noFill/>
                    </a:lnL>
                    <a:lnR>
                      <a:noFill/>
                    </a:lnR>
                    <a:lnT>
                      <a:noFill/>
                    </a:lnT>
                    <a:lnB>
                      <a:noFill/>
                    </a:lnB>
                  </a:tcPr>
                </a:tc>
                <a:extLst>
                  <a:ext uri="{0D108BD9-81ED-4DB2-BD59-A6C34878D82A}">
                    <a16:rowId xmlns:a16="http://schemas.microsoft.com/office/drawing/2014/main" val="222233019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33607515"/>
              </p:ext>
            </p:extLst>
          </p:nvPr>
        </p:nvGraphicFramePr>
        <p:xfrm>
          <a:off x="2931554" y="3677415"/>
          <a:ext cx="5856514" cy="365760"/>
        </p:xfrm>
        <a:graphic>
          <a:graphicData uri="http://schemas.openxmlformats.org/drawingml/2006/table">
            <a:tbl>
              <a:tblPr>
                <a:tableStyleId>{5C22544A-7EE6-4342-B048-85BDC9FD1C3A}</a:tableStyleId>
              </a:tblPr>
              <a:tblGrid>
                <a:gridCol w="5856514">
                  <a:extLst>
                    <a:ext uri="{9D8B030D-6E8A-4147-A177-3AD203B41FA5}">
                      <a16:colId xmlns:a16="http://schemas.microsoft.com/office/drawing/2014/main" val="1856980842"/>
                    </a:ext>
                  </a:extLst>
                </a:gridCol>
              </a:tblGrid>
              <a:tr h="0">
                <a:tc>
                  <a:txBody>
                    <a:bodyPr/>
                    <a:lstStyle/>
                    <a:p>
                      <a:pPr indent="254000" algn="l">
                        <a:lnSpc>
                          <a:spcPct val="100000"/>
                        </a:lnSpc>
                        <a:spcAft>
                          <a:spcPts val="0"/>
                        </a:spcAft>
                      </a:pPr>
                      <a:r>
                        <a:rPr lang="vi-VN" sz="2400" dirty="0">
                          <a:solidFill>
                            <a:schemeClr val="bg1"/>
                          </a:solidFill>
                          <a:effectLst/>
                        </a:rPr>
                        <a:t>2.  Cơ thể tự điều chỉnh đường huyết</a:t>
                      </a:r>
                      <a:endParaRPr lang="vi-VN" sz="2400" dirty="0">
                        <a:solidFill>
                          <a:schemeClr val="bg1"/>
                        </a:solidFill>
                        <a:effectLst/>
                        <a:latin typeface="Segoe UI" panose="020B0502040204020203" pitchFamily="34" charset="0"/>
                        <a:ea typeface="Segoe UI" panose="020B0502040204020203" pitchFamily="34" charset="0"/>
                      </a:endParaRPr>
                    </a:p>
                  </a:txBody>
                  <a:tcPr marL="114300" marR="114300" marT="0" marB="0">
                    <a:lnL w="12700" cmpd="sng">
                      <a:noFill/>
                    </a:lnL>
                    <a:lnR w="12700" cmpd="sng">
                      <a:noFill/>
                    </a:lnR>
                    <a:lnT w="12700" cmpd="sng">
                      <a:noFill/>
                    </a:lnT>
                    <a:lnB w="12700" cmpd="sng">
                      <a:noFill/>
                    </a:lnB>
                    <a:noFill/>
                  </a:tcPr>
                </a:tc>
                <a:extLst>
                  <a:ext uri="{0D108BD9-81ED-4DB2-BD59-A6C34878D82A}">
                    <a16:rowId xmlns:a16="http://schemas.microsoft.com/office/drawing/2014/main" val="288507913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49709224"/>
              </p:ext>
            </p:extLst>
          </p:nvPr>
        </p:nvGraphicFramePr>
        <p:xfrm>
          <a:off x="2156791" y="4129257"/>
          <a:ext cx="9910022" cy="1463040"/>
        </p:xfrm>
        <a:graphic>
          <a:graphicData uri="http://schemas.openxmlformats.org/drawingml/2006/table">
            <a:tbl>
              <a:tblPr/>
              <a:tblGrid>
                <a:gridCol w="9910022">
                  <a:extLst>
                    <a:ext uri="{9D8B030D-6E8A-4147-A177-3AD203B41FA5}">
                      <a16:colId xmlns:a16="http://schemas.microsoft.com/office/drawing/2014/main" val="264961752"/>
                    </a:ext>
                  </a:extLst>
                </a:gridCol>
              </a:tblGrid>
              <a:tr h="0">
                <a:tc>
                  <a:txBody>
                    <a:bodyPr/>
                    <a:lstStyle/>
                    <a:p>
                      <a:pPr indent="254000" algn="l">
                        <a:lnSpc>
                          <a:spcPct val="100000"/>
                        </a:lnSpc>
                        <a:spcAft>
                          <a:spcPts val="0"/>
                        </a:spcAft>
                      </a:pPr>
                      <a:r>
                        <a:rPr lang="vi-VN" sz="2400" noProof="0" dirty="0">
                          <a:solidFill>
                            <a:schemeClr val="tx2">
                              <a:lumMod val="75000"/>
                            </a:schemeClr>
                          </a:solidFill>
                          <a:effectLst/>
                          <a:latin typeface="+mn-lt"/>
                          <a:ea typeface="Segoe UI" panose="020B0502040204020203" pitchFamily="34" charset="0"/>
                        </a:rPr>
                        <a:t>Luôn ở trạng thái cân bằng:</a:t>
                      </a:r>
                    </a:p>
                    <a:p>
                      <a:pPr marL="0" indent="0" algn="l">
                        <a:lnSpc>
                          <a:spcPct val="100000"/>
                        </a:lnSpc>
                        <a:spcAft>
                          <a:spcPts val="0"/>
                        </a:spcAft>
                      </a:pPr>
                      <a:r>
                        <a:rPr lang="vi-VN" sz="2400" noProof="0" dirty="0">
                          <a:solidFill>
                            <a:schemeClr val="tx2">
                              <a:lumMod val="75000"/>
                            </a:schemeClr>
                          </a:solidFill>
                          <a:effectLst/>
                          <a:latin typeface="+mn-lt"/>
                          <a:ea typeface="Segoe UI" panose="020B0502040204020203" pitchFamily="34" charset="0"/>
                        </a:rPr>
                        <a:t>+ Khi đường huyết tăng insulin tiết ra điều chỉnh giảm đường huyết về mức cân bằng.</a:t>
                      </a:r>
                    </a:p>
                    <a:p>
                      <a:pPr marL="0" indent="0" algn="l">
                        <a:lnSpc>
                          <a:spcPct val="100000"/>
                        </a:lnSpc>
                        <a:spcAft>
                          <a:spcPts val="0"/>
                        </a:spcAft>
                      </a:pPr>
                      <a:r>
                        <a:rPr lang="vi-VN" sz="2400" noProof="0" dirty="0">
                          <a:solidFill>
                            <a:schemeClr val="tx2">
                              <a:lumMod val="75000"/>
                            </a:schemeClr>
                          </a:solidFill>
                          <a:effectLst/>
                          <a:latin typeface="+mn-lt"/>
                          <a:ea typeface="Segoe UI" panose="020B0502040204020203" pitchFamily="34" charset="0"/>
                        </a:rPr>
                        <a:t>+ Khi đường huyết giảm glucagon tiết ra điều chỉnh tăng đường huyết.</a:t>
                      </a:r>
                    </a:p>
                  </a:txBody>
                  <a:tcPr marL="114300" marR="114300" marT="0" marB="0">
                    <a:lnL>
                      <a:noFill/>
                    </a:lnL>
                    <a:lnR>
                      <a:noFill/>
                    </a:lnR>
                    <a:lnT>
                      <a:noFill/>
                    </a:lnT>
                    <a:lnB>
                      <a:noFill/>
                    </a:lnB>
                  </a:tcPr>
                </a:tc>
                <a:extLst>
                  <a:ext uri="{0D108BD9-81ED-4DB2-BD59-A6C34878D82A}">
                    <a16:rowId xmlns:a16="http://schemas.microsoft.com/office/drawing/2014/main" val="2236497995"/>
                  </a:ext>
                </a:extLst>
              </a:tr>
            </a:tbl>
          </a:graphicData>
        </a:graphic>
      </p:graphicFrame>
    </p:spTree>
    <p:extLst>
      <p:ext uri="{BB962C8B-B14F-4D97-AF65-F5344CB8AC3E}">
        <p14:creationId xmlns:p14="http://schemas.microsoft.com/office/powerpoint/2010/main" val="1424812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Vertical)">
                                          <p:cBhvr>
                                            <p:cTn id="18" dur="500"/>
                                            <p:tgtEl>
                                              <p:spTgt spid="23"/>
                                            </p:tgtEl>
                                          </p:cBhvr>
                                        </p:animEffect>
                                      </p:childTnLst>
                                    </p:cTn>
                                  </p:par>
                                  <p:par>
                                    <p:cTn id="19" presetID="2" presetClass="entr" presetSubtype="1" fill="hold" grpId="0" nodeType="withEffect" p14:presetBounceEnd="50000">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14:bounceEnd="50000">
                                          <p:cBhvr additive="base">
                                            <p:cTn id="2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par>
                                    <p:cTn id="32" presetID="2" presetClass="entr" presetSubtype="1" fill="hold" grpId="0" nodeType="withEffect" p14:presetBounceEnd="50000">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14:bounceEnd="50000">
                                          <p:cBhvr additive="base">
                                            <p:cTn id="34"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29"/>
                                            </p:tgtEl>
                                            <p:attrNameLst>
                                              <p:attrName>ppt_y</p:attrName>
                                            </p:attrNameLst>
                                          </p:cBhvr>
                                          <p:tavLst>
                                            <p:tav tm="0">
                                              <p:val>
                                                <p:strVal val="0-#ppt_h/2"/>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nodeType="withEffect">
                                      <p:stCondLst>
                                        <p:cond delay="60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Vertical)">
                                          <p:cBhvr>
                                            <p:cTn id="18" dur="500"/>
                                            <p:tgtEl>
                                              <p:spTgt spid="23"/>
                                            </p:tgtEl>
                                          </p:cBhvr>
                                        </p:animEffect>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par>
                                    <p:cTn id="32" presetID="2" presetClass="entr" presetSubtype="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par>
                                    <p:cTn id="36" presetID="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nodeType="withEffect">
                                      <p:stCondLst>
                                        <p:cond delay="60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9" grpId="0" animBg="1"/>
          <p:bldP spid="30"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286000" y="1244273"/>
            <a:ext cx="9731829" cy="733826"/>
          </a:xfrm>
          <a:prstGeom prst="rect">
            <a:avLst/>
          </a:prstGeom>
          <a:solidFill>
            <a:schemeClr val="accent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prstClr val="white"/>
              </a:solidFill>
              <a:effectLst/>
              <a:uLnTx/>
              <a:uFillTx/>
              <a:latin typeface="Bahnschrift SemiBold SemiConden" panose="020B0502040204020203" pitchFamily="34" charset="0"/>
              <a:ea typeface="宋体" panose="02010600030101010101" pitchFamily="2" charset="-122"/>
              <a:cs typeface="+mn-cs"/>
            </a:endParaRPr>
          </a:p>
        </p:txBody>
      </p:sp>
      <p:sp>
        <p:nvSpPr>
          <p:cNvPr id="23" name="矩形 22"/>
          <p:cNvSpPr/>
          <p:nvPr/>
        </p:nvSpPr>
        <p:spPr>
          <a:xfrm>
            <a:off x="3400426" y="1060681"/>
            <a:ext cx="5302072" cy="449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prstClr val="white"/>
                </a:solidFill>
                <a:effectLst/>
                <a:uLnTx/>
                <a:uFillTx/>
                <a:latin typeface="Bahnschrift SemiBold SemiConden" panose="020B0502040204020203" pitchFamily="34" charset="0"/>
                <a:ea typeface="微软雅黑" pitchFamily="34" charset="-122"/>
                <a:cs typeface="+mn-cs"/>
              </a:rPr>
              <a:t>1. Nhận xét: </a:t>
            </a:r>
            <a:endParaRPr kumimoji="0" lang="zh-CN" altLang="en-US" sz="2400" b="0" i="0" u="none" strike="noStrike" kern="1200" cap="none" spc="0" normalizeH="0" baseline="0" noProof="0" dirty="0">
              <a:ln>
                <a:noFill/>
              </a:ln>
              <a:solidFill>
                <a:prstClr val="white"/>
              </a:solidFill>
              <a:effectLst/>
              <a:uLnTx/>
              <a:uFillTx/>
              <a:latin typeface="Bahnschrift SemiBold SemiConden" panose="020B0502040204020203" pitchFamily="34" charset="0"/>
              <a:ea typeface="微软雅黑" pitchFamily="34" charset="-122"/>
              <a:cs typeface="+mn-cs"/>
            </a:endParaRPr>
          </a:p>
        </p:txBody>
      </p:sp>
      <p:sp>
        <p:nvSpPr>
          <p:cNvPr id="24" name="六边形 23"/>
          <p:cNvSpPr/>
          <p:nvPr/>
        </p:nvSpPr>
        <p:spPr>
          <a:xfrm>
            <a:off x="63538" y="3303100"/>
            <a:ext cx="1586689" cy="1368152"/>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prstClr val="white"/>
                </a:solidFill>
                <a:effectLst/>
                <a:uLnTx/>
                <a:uFillTx/>
                <a:latin typeface="Bahnschrift SemiBold SemiConden" panose="020B0502040204020203" pitchFamily="34" charset="0"/>
                <a:ea typeface="微软雅黑" pitchFamily="34" charset="-122"/>
                <a:cs typeface="+mn-cs"/>
              </a:rPr>
              <a:t>Câu 1</a:t>
            </a:r>
            <a:endParaRPr kumimoji="0" lang="zh-CN" altLang="en-US" sz="2400" b="0" i="0" u="none" strike="noStrike" kern="1200" cap="none" spc="0" normalizeH="0" baseline="0" noProof="0" dirty="0">
              <a:ln>
                <a:noFill/>
              </a:ln>
              <a:solidFill>
                <a:prstClr val="white"/>
              </a:solidFill>
              <a:effectLst/>
              <a:uLnTx/>
              <a:uFillTx/>
              <a:latin typeface="Bahnschrift SemiBold SemiConden" panose="020B0502040204020203" pitchFamily="34" charset="0"/>
              <a:ea typeface="微软雅黑" pitchFamily="34" charset="-122"/>
              <a:cs typeface="+mn-cs"/>
            </a:endParaRPr>
          </a:p>
        </p:txBody>
      </p:sp>
      <p:cxnSp>
        <p:nvCxnSpPr>
          <p:cNvPr id="25" name="直接箭头连接符 24"/>
          <p:cNvCxnSpPr>
            <a:stCxn id="24" idx="5"/>
            <a:endCxn id="22" idx="1"/>
          </p:cNvCxnSpPr>
          <p:nvPr/>
        </p:nvCxnSpPr>
        <p:spPr>
          <a:xfrm flipV="1">
            <a:off x="1308189" y="1611186"/>
            <a:ext cx="977811" cy="169191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a:endCxn id="29" idx="1"/>
          </p:cNvCxnSpPr>
          <p:nvPr/>
        </p:nvCxnSpPr>
        <p:spPr>
          <a:xfrm flipV="1">
            <a:off x="1650227" y="3152702"/>
            <a:ext cx="635773" cy="83447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1308189" y="4671252"/>
            <a:ext cx="977811" cy="82454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286000" y="2232338"/>
            <a:ext cx="9731829" cy="1840728"/>
          </a:xfrm>
          <a:prstGeom prst="rect">
            <a:avLst/>
          </a:prstGeom>
          <a:solidFill>
            <a:schemeClr val="accent3">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prstClr val="white"/>
              </a:solidFill>
              <a:effectLst/>
              <a:uLnTx/>
              <a:uFillTx/>
              <a:latin typeface="Bahnschrift SemiBold SemiConden" panose="020B0502040204020203" pitchFamily="34" charset="0"/>
              <a:ea typeface="宋体" panose="02010600030101010101" pitchFamily="2" charset="-122"/>
              <a:cs typeface="+mn-cs"/>
            </a:endParaRPr>
          </a:p>
        </p:txBody>
      </p:sp>
      <p:sp>
        <p:nvSpPr>
          <p:cNvPr id="30" name="矩形 29"/>
          <p:cNvSpPr/>
          <p:nvPr/>
        </p:nvSpPr>
        <p:spPr>
          <a:xfrm>
            <a:off x="3400426" y="2048745"/>
            <a:ext cx="5302072" cy="4494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Bahnschrift SemiBold SemiConden" panose="020B0502040204020203" pitchFamily="34" charset="0"/>
              <a:ea typeface="微软雅黑" pitchFamily="34" charset="-122"/>
              <a:cs typeface="+mn-cs"/>
            </a:endParaRPr>
          </a:p>
        </p:txBody>
      </p:sp>
      <p:sp>
        <p:nvSpPr>
          <p:cNvPr id="32" name="矩形 31"/>
          <p:cNvSpPr/>
          <p:nvPr/>
        </p:nvSpPr>
        <p:spPr>
          <a:xfrm>
            <a:off x="2286000" y="4316447"/>
            <a:ext cx="9731829" cy="2358690"/>
          </a:xfrm>
          <a:prstGeom prst="rect">
            <a:avLst/>
          </a:prstGeom>
          <a:solidFill>
            <a:schemeClr val="accent6">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49" b="0" i="0" u="none" strike="noStrike" kern="1200" cap="none" spc="0" normalizeH="0" baseline="0" noProof="0">
              <a:ln>
                <a:noFill/>
              </a:ln>
              <a:solidFill>
                <a:prstClr val="white"/>
              </a:solidFill>
              <a:effectLst/>
              <a:uLnTx/>
              <a:uFillTx/>
              <a:latin typeface="Bahnschrift SemiBold SemiConden" panose="020B0502040204020203" pitchFamily="34" charset="0"/>
              <a:ea typeface="宋体" panose="02010600030101010101" pitchFamily="2" charset="-122"/>
              <a:cs typeface="+mn-cs"/>
            </a:endParaRPr>
          </a:p>
        </p:txBody>
      </p:sp>
      <p:sp>
        <p:nvSpPr>
          <p:cNvPr id="33" name="矩形 32"/>
          <p:cNvSpPr/>
          <p:nvPr/>
        </p:nvSpPr>
        <p:spPr>
          <a:xfrm>
            <a:off x="3400425" y="4132854"/>
            <a:ext cx="6870245" cy="4494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3. Cân bằng môi trường trong cơ thể </a:t>
            </a:r>
            <a:r>
              <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à</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vai trò </a:t>
            </a:r>
          </a:p>
        </p:txBody>
      </p:sp>
      <p:graphicFrame>
        <p:nvGraphicFramePr>
          <p:cNvPr id="7" name="Table 6"/>
          <p:cNvGraphicFramePr>
            <a:graphicFrameLocks noGrp="1"/>
          </p:cNvGraphicFramePr>
          <p:nvPr/>
        </p:nvGraphicFramePr>
        <p:xfrm>
          <a:off x="2532349" y="1555773"/>
          <a:ext cx="9305870" cy="365760"/>
        </p:xfrm>
        <a:graphic>
          <a:graphicData uri="http://schemas.openxmlformats.org/drawingml/2006/table">
            <a:tbl>
              <a:tblPr/>
              <a:tblGrid>
                <a:gridCol w="9305870">
                  <a:extLst>
                    <a:ext uri="{9D8B030D-6E8A-4147-A177-3AD203B41FA5}">
                      <a16:colId xmlns:a16="http://schemas.microsoft.com/office/drawing/2014/main" val="2069577843"/>
                    </a:ext>
                  </a:extLst>
                </a:gridCol>
              </a:tblGrid>
              <a:tr h="0">
                <a:tc>
                  <a:txBody>
                    <a:bodyPr/>
                    <a:lstStyle/>
                    <a:p>
                      <a:pPr marL="0" indent="0" algn="l">
                        <a:lnSpc>
                          <a:spcPct val="100000"/>
                        </a:lnSpc>
                        <a:spcAft>
                          <a:spcPts val="0"/>
                        </a:spcAft>
                      </a:pPr>
                      <a:r>
                        <a:rPr lang="vi-VN" sz="2400" noProof="0" dirty="0">
                          <a:solidFill>
                            <a:schemeClr val="accent5">
                              <a:lumMod val="50000"/>
                            </a:schemeClr>
                          </a:solidFill>
                          <a:effectLst/>
                          <a:latin typeface="+mn-lt"/>
                          <a:ea typeface="Segoe UI" panose="020B0502040204020203" pitchFamily="34" charset="0"/>
                        </a:rPr>
                        <a:t>Đường</a:t>
                      </a:r>
                      <a:r>
                        <a:rPr lang="vi-VN" sz="2400" baseline="0" noProof="0" dirty="0">
                          <a:solidFill>
                            <a:schemeClr val="accent5">
                              <a:lumMod val="50000"/>
                            </a:schemeClr>
                          </a:solidFill>
                          <a:effectLst/>
                          <a:latin typeface="+mn-lt"/>
                          <a:ea typeface="Segoe UI" panose="020B0502040204020203" pitchFamily="34" charset="0"/>
                        </a:rPr>
                        <a:t> huyết tăng: </a:t>
                      </a:r>
                      <a:r>
                        <a:rPr lang="vi-VN" sz="2400" noProof="0" dirty="0">
                          <a:solidFill>
                            <a:schemeClr val="accent5">
                              <a:lumMod val="50000"/>
                            </a:schemeClr>
                          </a:solidFill>
                          <a:effectLst/>
                          <a:latin typeface="+mn-lt"/>
                          <a:ea typeface="Segoe UI" panose="020B0502040204020203" pitchFamily="34" charset="0"/>
                        </a:rPr>
                        <a:t>Lượng đường huyết thay đổi tuỳ thuộc món ăn.</a:t>
                      </a:r>
                    </a:p>
                  </a:txBody>
                  <a:tcPr marL="114300" marR="114300" marT="0" marB="0">
                    <a:lnL>
                      <a:noFill/>
                    </a:lnL>
                    <a:lnR>
                      <a:noFill/>
                    </a:lnR>
                    <a:lnT>
                      <a:noFill/>
                    </a:lnT>
                    <a:lnB>
                      <a:noFill/>
                    </a:lnB>
                  </a:tcPr>
                </a:tc>
                <a:extLst>
                  <a:ext uri="{0D108BD9-81ED-4DB2-BD59-A6C34878D82A}">
                    <a16:rowId xmlns:a16="http://schemas.microsoft.com/office/drawing/2014/main" val="2222330194"/>
                  </a:ext>
                </a:extLst>
              </a:tr>
            </a:tbl>
          </a:graphicData>
        </a:graphic>
      </p:graphicFrame>
      <p:graphicFrame>
        <p:nvGraphicFramePr>
          <p:cNvPr id="10" name="Table 9"/>
          <p:cNvGraphicFramePr>
            <a:graphicFrameLocks noGrp="1"/>
          </p:cNvGraphicFramePr>
          <p:nvPr/>
        </p:nvGraphicFramePr>
        <p:xfrm>
          <a:off x="3111164" y="2056147"/>
          <a:ext cx="5856514" cy="365760"/>
        </p:xfrm>
        <a:graphic>
          <a:graphicData uri="http://schemas.openxmlformats.org/drawingml/2006/table">
            <a:tbl>
              <a:tblPr>
                <a:tableStyleId>{5C22544A-7EE6-4342-B048-85BDC9FD1C3A}</a:tableStyleId>
              </a:tblPr>
              <a:tblGrid>
                <a:gridCol w="5856514">
                  <a:extLst>
                    <a:ext uri="{9D8B030D-6E8A-4147-A177-3AD203B41FA5}">
                      <a16:colId xmlns:a16="http://schemas.microsoft.com/office/drawing/2014/main" val="1856980842"/>
                    </a:ext>
                  </a:extLst>
                </a:gridCol>
              </a:tblGrid>
              <a:tr h="0">
                <a:tc>
                  <a:txBody>
                    <a:bodyPr/>
                    <a:lstStyle/>
                    <a:p>
                      <a:pPr indent="254000" algn="l">
                        <a:lnSpc>
                          <a:spcPct val="100000"/>
                        </a:lnSpc>
                        <a:spcAft>
                          <a:spcPts val="0"/>
                        </a:spcAft>
                      </a:pPr>
                      <a:r>
                        <a:rPr lang="vi-VN" sz="2400" dirty="0">
                          <a:solidFill>
                            <a:schemeClr val="bg1"/>
                          </a:solidFill>
                          <a:effectLst/>
                        </a:rPr>
                        <a:t>2.  Cơ thể tự điều chỉnh đường huyết</a:t>
                      </a:r>
                      <a:endParaRPr lang="vi-VN" sz="2400" dirty="0">
                        <a:solidFill>
                          <a:schemeClr val="bg1"/>
                        </a:solidFill>
                        <a:effectLst/>
                        <a:latin typeface="Segoe UI" panose="020B0502040204020203" pitchFamily="34" charset="0"/>
                        <a:ea typeface="Segoe UI" panose="020B0502040204020203" pitchFamily="34" charset="0"/>
                      </a:endParaRPr>
                    </a:p>
                  </a:txBody>
                  <a:tcPr marL="114300" marR="114300" marT="0" marB="0">
                    <a:lnL w="12700" cmpd="sng">
                      <a:noFill/>
                    </a:lnL>
                    <a:lnR w="12700" cmpd="sng">
                      <a:noFill/>
                    </a:lnR>
                    <a:lnT w="12700" cmpd="sng">
                      <a:noFill/>
                    </a:lnT>
                    <a:lnB w="12700" cmpd="sng">
                      <a:noFill/>
                    </a:lnB>
                    <a:noFill/>
                  </a:tcPr>
                </a:tc>
                <a:extLst>
                  <a:ext uri="{0D108BD9-81ED-4DB2-BD59-A6C34878D82A}">
                    <a16:rowId xmlns:a16="http://schemas.microsoft.com/office/drawing/2014/main" val="2885079137"/>
                  </a:ext>
                </a:extLst>
              </a:tr>
            </a:tbl>
          </a:graphicData>
        </a:graphic>
      </p:graphicFrame>
      <p:graphicFrame>
        <p:nvGraphicFramePr>
          <p:cNvPr id="11" name="Table 10"/>
          <p:cNvGraphicFramePr>
            <a:graphicFrameLocks noGrp="1"/>
          </p:cNvGraphicFramePr>
          <p:nvPr/>
        </p:nvGraphicFramePr>
        <p:xfrm>
          <a:off x="2336401" y="2507989"/>
          <a:ext cx="9910022" cy="1463040"/>
        </p:xfrm>
        <a:graphic>
          <a:graphicData uri="http://schemas.openxmlformats.org/drawingml/2006/table">
            <a:tbl>
              <a:tblPr/>
              <a:tblGrid>
                <a:gridCol w="9910022">
                  <a:extLst>
                    <a:ext uri="{9D8B030D-6E8A-4147-A177-3AD203B41FA5}">
                      <a16:colId xmlns:a16="http://schemas.microsoft.com/office/drawing/2014/main" val="264961752"/>
                    </a:ext>
                  </a:extLst>
                </a:gridCol>
              </a:tblGrid>
              <a:tr h="0">
                <a:tc>
                  <a:txBody>
                    <a:bodyPr/>
                    <a:lstStyle/>
                    <a:p>
                      <a:pPr indent="254000" algn="l">
                        <a:lnSpc>
                          <a:spcPct val="100000"/>
                        </a:lnSpc>
                        <a:spcAft>
                          <a:spcPts val="0"/>
                        </a:spcAft>
                      </a:pPr>
                      <a:r>
                        <a:rPr lang="vi-VN" sz="2400" noProof="0" dirty="0">
                          <a:solidFill>
                            <a:schemeClr val="tx2">
                              <a:lumMod val="75000"/>
                            </a:schemeClr>
                          </a:solidFill>
                          <a:effectLst/>
                          <a:latin typeface="+mn-lt"/>
                          <a:ea typeface="Segoe UI" panose="020B0502040204020203" pitchFamily="34" charset="0"/>
                        </a:rPr>
                        <a:t>Luôn ở trạng thái cân bằng:</a:t>
                      </a:r>
                    </a:p>
                    <a:p>
                      <a:pPr marL="0" indent="0" algn="l">
                        <a:lnSpc>
                          <a:spcPct val="100000"/>
                        </a:lnSpc>
                        <a:spcAft>
                          <a:spcPts val="0"/>
                        </a:spcAft>
                      </a:pPr>
                      <a:r>
                        <a:rPr lang="vi-VN" sz="2400" noProof="0" dirty="0">
                          <a:solidFill>
                            <a:schemeClr val="tx2">
                              <a:lumMod val="75000"/>
                            </a:schemeClr>
                          </a:solidFill>
                          <a:effectLst/>
                          <a:latin typeface="+mn-lt"/>
                          <a:ea typeface="Segoe UI" panose="020B0502040204020203" pitchFamily="34" charset="0"/>
                        </a:rPr>
                        <a:t>+ Khi đường huyết tăng insulin tiết ra điều chỉnh giảm đường huyết về mức cân bằng.</a:t>
                      </a:r>
                    </a:p>
                    <a:p>
                      <a:pPr marL="0" indent="0" algn="l">
                        <a:lnSpc>
                          <a:spcPct val="100000"/>
                        </a:lnSpc>
                        <a:spcAft>
                          <a:spcPts val="0"/>
                        </a:spcAft>
                      </a:pPr>
                      <a:r>
                        <a:rPr lang="vi-VN" sz="2400" noProof="0" dirty="0">
                          <a:solidFill>
                            <a:schemeClr val="tx2">
                              <a:lumMod val="75000"/>
                            </a:schemeClr>
                          </a:solidFill>
                          <a:effectLst/>
                          <a:latin typeface="+mn-lt"/>
                          <a:ea typeface="Segoe UI" panose="020B0502040204020203" pitchFamily="34" charset="0"/>
                        </a:rPr>
                        <a:t>+ Khi đường huyết giảm glucagon tiết ra điều chỉnh tăng đường huyết.</a:t>
                      </a:r>
                    </a:p>
                  </a:txBody>
                  <a:tcPr marL="114300" marR="114300" marT="0" marB="0">
                    <a:lnL>
                      <a:noFill/>
                    </a:lnL>
                    <a:lnR>
                      <a:noFill/>
                    </a:lnR>
                    <a:lnT>
                      <a:noFill/>
                    </a:lnT>
                    <a:lnB>
                      <a:noFill/>
                    </a:lnB>
                  </a:tcPr>
                </a:tc>
                <a:extLst>
                  <a:ext uri="{0D108BD9-81ED-4DB2-BD59-A6C34878D82A}">
                    <a16:rowId xmlns:a16="http://schemas.microsoft.com/office/drawing/2014/main" val="2236497995"/>
                  </a:ext>
                </a:extLst>
              </a:tr>
            </a:tbl>
          </a:graphicData>
        </a:graphic>
      </p:graphicFrame>
      <p:graphicFrame>
        <p:nvGraphicFramePr>
          <p:cNvPr id="19" name="Table 18"/>
          <p:cNvGraphicFramePr>
            <a:graphicFrameLocks noGrp="1"/>
          </p:cNvGraphicFramePr>
          <p:nvPr/>
        </p:nvGraphicFramePr>
        <p:xfrm>
          <a:off x="2336401" y="4601798"/>
          <a:ext cx="9681428" cy="2073339"/>
        </p:xfrm>
        <a:graphic>
          <a:graphicData uri="http://schemas.openxmlformats.org/drawingml/2006/table">
            <a:tbl>
              <a:tblPr>
                <a:tableStyleId>{5C22544A-7EE6-4342-B048-85BDC9FD1C3A}</a:tableStyleId>
              </a:tblPr>
              <a:tblGrid>
                <a:gridCol w="9681428">
                  <a:extLst>
                    <a:ext uri="{9D8B030D-6E8A-4147-A177-3AD203B41FA5}">
                      <a16:colId xmlns:a16="http://schemas.microsoft.com/office/drawing/2014/main" val="969174096"/>
                    </a:ext>
                  </a:extLst>
                </a:gridCol>
              </a:tblGrid>
              <a:tr h="0">
                <a:tc>
                  <a:txBody>
                    <a:bodyPr/>
                    <a:lstStyle/>
                    <a:p>
                      <a:pPr algn="l">
                        <a:lnSpc>
                          <a:spcPct val="115000"/>
                        </a:lnSpc>
                        <a:spcAft>
                          <a:spcPts val="0"/>
                        </a:spcAft>
                      </a:pPr>
                      <a:r>
                        <a:rPr lang="vi-VN" sz="2000" noProof="0" dirty="0">
                          <a:effectLst/>
                          <a:latin typeface="+mn-lt"/>
                        </a:rPr>
                        <a:t>- Cân bằng môi trường trong cơ thể: Cân bằng môi trường trong cơ thể là duy trì sự ổn định của môi trường trong cơ thể đảm bảo các hoạt động sống của cơ thể diễn ra bình thường.</a:t>
                      </a:r>
                    </a:p>
                    <a:p>
                      <a:pPr algn="l">
                        <a:lnSpc>
                          <a:spcPct val="115000"/>
                        </a:lnSpc>
                        <a:spcAft>
                          <a:spcPts val="1000"/>
                        </a:spcAft>
                      </a:pPr>
                      <a:r>
                        <a:rPr lang="vi-VN" sz="2000" noProof="0" dirty="0">
                          <a:effectLst/>
                          <a:latin typeface="+mn-lt"/>
                        </a:rPr>
                        <a:t>- Vai trò: Cơ thể có cơ chế tự điều chỉnh để môi trường trong luôn cân bằng.  Nếu môi trường trong của cơ thể không được duy trì ổn định (mất cần bằng) sẻ gây ra sự biến đổi hoặc rối loạn hoạt động của tế bào, cơ quan và cơ thể.</a:t>
                      </a:r>
                      <a:endParaRPr lang="vi-VN" sz="2000" noProof="0" dirty="0">
                        <a:effectLst/>
                        <a:latin typeface="+mn-lt"/>
                        <a:ea typeface="Times New Roman" panose="02020603050405020304" pitchFamily="18" charset="0"/>
                      </a:endParaRPr>
                    </a:p>
                  </a:txBody>
                  <a:tcPr marL="114300" marR="114300" marT="0" marB="0">
                    <a:noFill/>
                  </a:tcPr>
                </a:tc>
                <a:extLst>
                  <a:ext uri="{0D108BD9-81ED-4DB2-BD59-A6C34878D82A}">
                    <a16:rowId xmlns:a16="http://schemas.microsoft.com/office/drawing/2014/main" val="1876172770"/>
                  </a:ext>
                </a:extLst>
              </a:tr>
            </a:tbl>
          </a:graphicData>
        </a:graphic>
      </p:graphicFrame>
    </p:spTree>
    <p:extLst>
      <p:ext uri="{BB962C8B-B14F-4D97-AF65-F5344CB8AC3E}">
        <p14:creationId xmlns:p14="http://schemas.microsoft.com/office/powerpoint/2010/main" val="35110459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outVertical)">
                                          <p:cBhvr>
                                            <p:cTn id="20" dur="500"/>
                                            <p:tgtEl>
                                              <p:spTgt spid="23"/>
                                            </p:tgtEl>
                                          </p:cBhvr>
                                        </p:animEffect>
                                      </p:childTnLst>
                                    </p:cTn>
                                  </p:par>
                                  <p:par>
                                    <p:cTn id="21" presetID="2" presetClass="entr" presetSubtype="1" fill="hold" grpId="0" nodeType="withEffect" p14:presetBounceEnd="50000">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14:bounceEnd="50000">
                                          <p:cBhvr additive="base">
                                            <p:cTn id="23"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6" presetClass="entr" presetSubtype="37"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outVertical)">
                                          <p:cBhvr>
                                            <p:cTn id="29" dur="500"/>
                                            <p:tgtEl>
                                              <p:spTgt spid="30"/>
                                            </p:tgtEl>
                                          </p:cBhvr>
                                        </p:animEffect>
                                      </p:childTnLst>
                                    </p:cTn>
                                  </p:par>
                                  <p:par>
                                    <p:cTn id="30" presetID="2" presetClass="entr" presetSubtype="1" fill="hold" grpId="0" nodeType="withEffect" p14:presetBounceEnd="50000">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14:bounceEnd="50000">
                                          <p:cBhvr additive="base">
                                            <p:cTn id="32"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outVertical)">
                                          <p:cBhvr>
                                            <p:cTn id="42" dur="500"/>
                                            <p:tgtEl>
                                              <p:spTgt spid="33"/>
                                            </p:tgtEl>
                                          </p:cBhvr>
                                        </p:animEffect>
                                      </p:childTnLst>
                                    </p:cTn>
                                  </p:par>
                                  <p:par>
                                    <p:cTn id="43" presetID="2" presetClass="entr" presetSubtype="1" fill="hold" grpId="0" nodeType="withEffect" p14:presetBounceEnd="50000">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14:bounceEnd="50000">
                                          <p:cBhvr additive="base">
                                            <p:cTn id="45"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46" dur="500" fill="hold"/>
                                            <p:tgtEl>
                                              <p:spTgt spid="32"/>
                                            </p:tgtEl>
                                            <p:attrNameLst>
                                              <p:attrName>ppt_y</p:attrName>
                                            </p:attrNameLst>
                                          </p:cBhvr>
                                          <p:tavLst>
                                            <p:tav tm="0">
                                              <p:val>
                                                <p:strVal val="0-#ppt_h/2"/>
                                              </p:val>
                                            </p:tav>
                                            <p:tav tm="100000">
                                              <p:val>
                                                <p:strVal val="#ppt_y"/>
                                              </p:val>
                                            </p:tav>
                                          </p:tavLst>
                                        </p:anim>
                                      </p:childTnLst>
                                    </p:cTn>
                                  </p:par>
                                  <p:par>
                                    <p:cTn id="47" presetID="1" presetClass="entr" presetSubtype="0"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9" grpId="0" animBg="1"/>
          <p:bldP spid="30"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outVertical)">
                                          <p:cBhvr>
                                            <p:cTn id="20" dur="500"/>
                                            <p:tgtEl>
                                              <p:spTgt spid="23"/>
                                            </p:tgtEl>
                                          </p:cBhvr>
                                        </p:animEffect>
                                      </p:childTnLst>
                                    </p:cTn>
                                  </p:par>
                                  <p:par>
                                    <p:cTn id="21" presetID="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6" presetClass="entr" presetSubtype="37"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outVertical)">
                                          <p:cBhvr>
                                            <p:cTn id="29" dur="500"/>
                                            <p:tgtEl>
                                              <p:spTgt spid="30"/>
                                            </p:tgtEl>
                                          </p:cBhvr>
                                        </p:animEffect>
                                      </p:childTnLst>
                                    </p:cTn>
                                  </p:par>
                                  <p:par>
                                    <p:cTn id="30" presetID="2" presetClass="entr" presetSubtype="1"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outVertical)">
                                          <p:cBhvr>
                                            <p:cTn id="42" dur="500"/>
                                            <p:tgtEl>
                                              <p:spTgt spid="33"/>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par>
                                    <p:cTn id="47" presetID="1" presetClass="entr" presetSubtype="0"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9" grpId="0" animBg="1"/>
          <p:bldP spid="30" grpId="0" animBg="1"/>
          <p:bldP spid="32" grpId="0" animBg="1"/>
          <p:bldP spid="3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399" y="0"/>
            <a:ext cx="12344399" cy="1616529"/>
            <a:chOff x="831641" y="1063230"/>
            <a:chExt cx="7484775" cy="2952328"/>
          </a:xfrm>
        </p:grpSpPr>
        <p:pic>
          <p:nvPicPr>
            <p:cNvPr id="21506" name="Picture 2" descr="F:\1-原创素材\1_mm1102\PPT\PPT_014\materaials\pageimg_g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 y="1063230"/>
              <a:ext cx="7484775" cy="29523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1767745" y="2187924"/>
              <a:ext cx="6120680" cy="302968"/>
            </a:xfrm>
            <a:prstGeom prst="rect">
              <a:avLst/>
            </a:prstGeom>
          </p:spPr>
          <p:txBody>
            <a:bodyPr wrap="square">
              <a:spAutoFit/>
            </a:bodyPr>
            <a:lstStyle/>
            <a:p>
              <a:pPr defTabSz="1219170">
                <a:lnSpc>
                  <a:spcPct val="150000"/>
                </a:lnSpc>
              </a:pPr>
              <a:endParaRPr lang="zh-CN" altLang="en-US" sz="1600" dirty="0">
                <a:solidFill>
                  <a:srgbClr val="0099FF"/>
                </a:solidFill>
                <a:latin typeface="方正卡通简体" pitchFamily="65" charset="-122"/>
                <a:ea typeface="方正卡通简体" pitchFamily="65" charset="-122"/>
              </a:endParaRPr>
            </a:p>
          </p:txBody>
        </p:sp>
      </p:grpSp>
      <p:sp>
        <p:nvSpPr>
          <p:cNvPr id="7" name="Rectangle 6"/>
          <p:cNvSpPr/>
          <p:nvPr/>
        </p:nvSpPr>
        <p:spPr>
          <a:xfrm>
            <a:off x="1104806" y="631411"/>
            <a:ext cx="10907486" cy="830997"/>
          </a:xfrm>
          <a:prstGeom prst="rect">
            <a:avLst/>
          </a:prstGeom>
        </p:spPr>
        <p:txBody>
          <a:bodyPr wrap="square">
            <a:spAutoFit/>
          </a:bodyPr>
          <a:lstStyle/>
          <a:p>
            <a:r>
              <a:rPr lang="vi-VN" sz="2400" b="1" dirty="0">
                <a:solidFill>
                  <a:schemeClr val="tx2">
                    <a:lumMod val="75000"/>
                  </a:schemeClr>
                </a:solidFill>
              </a:rPr>
              <a:t>Câu 2</a:t>
            </a:r>
            <a:r>
              <a:rPr lang="vi-VN" sz="2400" dirty="0">
                <a:solidFill>
                  <a:schemeClr val="tx2">
                    <a:lumMod val="75000"/>
                  </a:schemeClr>
                </a:solidFill>
              </a:rPr>
              <a:t>.  Khi ăn quá mặn cơ thể chúng ta thường có cảm giác khát. Việc uống nhiều nước sau khi ăn quá mặn có ý nghĩa gì với có thể?</a:t>
            </a:r>
          </a:p>
        </p:txBody>
      </p:sp>
      <p:graphicFrame>
        <p:nvGraphicFramePr>
          <p:cNvPr id="8" name="Table 7"/>
          <p:cNvGraphicFramePr>
            <a:graphicFrameLocks noGrp="1"/>
          </p:cNvGraphicFramePr>
          <p:nvPr>
            <p:extLst>
              <p:ext uri="{D42A27DB-BD31-4B8C-83A1-F6EECF244321}">
                <p14:modId xmlns:p14="http://schemas.microsoft.com/office/powerpoint/2010/main" val="2095121062"/>
              </p:ext>
            </p:extLst>
          </p:nvPr>
        </p:nvGraphicFramePr>
        <p:xfrm>
          <a:off x="587828" y="1992091"/>
          <a:ext cx="11424463" cy="4513674"/>
        </p:xfrm>
        <a:graphic>
          <a:graphicData uri="http://schemas.openxmlformats.org/drawingml/2006/table">
            <a:tbl>
              <a:tblPr/>
              <a:tblGrid>
                <a:gridCol w="11424463">
                  <a:extLst>
                    <a:ext uri="{9D8B030D-6E8A-4147-A177-3AD203B41FA5}">
                      <a16:colId xmlns:a16="http://schemas.microsoft.com/office/drawing/2014/main" val="1770356792"/>
                    </a:ext>
                  </a:extLst>
                </a:gridCol>
              </a:tblGrid>
              <a:tr h="3187641">
                <a:tc>
                  <a:txBody>
                    <a:bodyPr/>
                    <a:lstStyle/>
                    <a:p>
                      <a:pPr algn="l">
                        <a:lnSpc>
                          <a:spcPct val="115000"/>
                        </a:lnSpc>
                        <a:spcAft>
                          <a:spcPts val="0"/>
                        </a:spcAft>
                      </a:pPr>
                      <a:r>
                        <a:rPr lang="vi-VN" sz="2400" b="1" i="0" noProof="0" dirty="0">
                          <a:solidFill>
                            <a:srgbClr val="002060"/>
                          </a:solidFill>
                          <a:effectLst/>
                          <a:latin typeface="+mn-lt"/>
                          <a:ea typeface="Times New Roman" panose="02020603050405020304" pitchFamily="18" charset="0"/>
                        </a:rPr>
                        <a:t>Câu 3</a:t>
                      </a:r>
                      <a:r>
                        <a:rPr lang="vi-VN" sz="2400" i="0" noProof="0" dirty="0">
                          <a:solidFill>
                            <a:srgbClr val="002060"/>
                          </a:solidFill>
                          <a:effectLst/>
                          <a:latin typeface="+mn-lt"/>
                          <a:ea typeface="Times New Roman" panose="02020603050405020304" pitchFamily="18" charset="0"/>
                        </a:rPr>
                        <a:t>. Đọc kết quả xét nghiệm về nồng độ glucose và uric acid trong máu ở bảng sau:</a:t>
                      </a: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endParaRPr lang="vi-VN" sz="2400" i="0" noProof="0" dirty="0">
                        <a:solidFill>
                          <a:srgbClr val="002060"/>
                        </a:solidFill>
                        <a:effectLst/>
                        <a:latin typeface="+mn-lt"/>
                        <a:ea typeface="Times New Roman" panose="02020603050405020304" pitchFamily="18" charset="0"/>
                      </a:endParaRPr>
                    </a:p>
                    <a:p>
                      <a:pPr algn="l">
                        <a:lnSpc>
                          <a:spcPct val="115000"/>
                        </a:lnSpc>
                        <a:spcAft>
                          <a:spcPts val="0"/>
                        </a:spcAft>
                      </a:pPr>
                      <a:r>
                        <a:rPr lang="vi-VN" sz="2400" i="0" noProof="0" dirty="0">
                          <a:solidFill>
                            <a:srgbClr val="002060"/>
                          </a:solidFill>
                          <a:effectLst/>
                          <a:latin typeface="+mn-lt"/>
                          <a:ea typeface="Times New Roman" panose="02020603050405020304" pitchFamily="18" charset="0"/>
                        </a:rPr>
                        <a:t>Đọc phiếu xét nghiệm và nhận xét kết quả xét nghiệm, dự đoán nguy cơ về sức khỏe của bệnh (nếu có) và đưa ra lời khuyên phù hợp?</a:t>
                      </a:r>
                      <a:endParaRPr lang="vi-VN" sz="2400" i="1" noProof="0" dirty="0">
                        <a:solidFill>
                          <a:srgbClr val="002060"/>
                        </a:solidFill>
                        <a:effectLst/>
                        <a:latin typeface="+mn-lt"/>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2632747515"/>
                  </a:ext>
                </a:extLst>
              </a:tr>
              <a:tr h="763872">
                <a:tc>
                  <a:txBody>
                    <a:bodyPr/>
                    <a:lstStyle/>
                    <a:p>
                      <a:pPr algn="l">
                        <a:lnSpc>
                          <a:spcPct val="115000"/>
                        </a:lnSpc>
                        <a:spcAft>
                          <a:spcPts val="0"/>
                        </a:spcAft>
                      </a:pPr>
                      <a:endParaRPr lang="vi-VN" sz="2400" i="1" noProof="0" dirty="0">
                        <a:solidFill>
                          <a:srgbClr val="002060"/>
                        </a:solidFill>
                        <a:effectLst/>
                        <a:latin typeface="+mn-lt"/>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156697143"/>
                  </a:ext>
                </a:extLst>
              </a:tr>
            </a:tbl>
          </a:graphicData>
        </a:graphic>
      </p:graphicFrame>
      <p:pic>
        <p:nvPicPr>
          <p:cNvPr id="30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487" y="2476545"/>
            <a:ext cx="10105668" cy="245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47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ntr" presetSubtype="16"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500"/>
                                  </p:stCondLst>
                                  <p:childTnLst>
                                    <p:set>
                                      <p:cBhvr>
                                        <p:cTn id="17" dur="1" fill="hold">
                                          <p:stCondLst>
                                            <p:cond delay="0"/>
                                          </p:stCondLst>
                                        </p:cTn>
                                        <p:tgtEl>
                                          <p:spTgt spid="3074"/>
                                        </p:tgtEl>
                                        <p:attrNameLst>
                                          <p:attrName>style.visibility</p:attrName>
                                        </p:attrNameLst>
                                      </p:cBhvr>
                                      <p:to>
                                        <p:strVal val="visible"/>
                                      </p:to>
                                    </p:set>
                                    <p:animEffect transition="in" filter="circle(in)">
                                      <p:cBhvr>
                                        <p:cTn id="1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645061">
            <a:off x="400558" y="448307"/>
            <a:ext cx="1343950" cy="1842024"/>
            <a:chOff x="755576" y="1851670"/>
            <a:chExt cx="2600840" cy="2614042"/>
          </a:xfrm>
        </p:grpSpPr>
        <p:pic>
          <p:nvPicPr>
            <p:cNvPr id="27651" name="Picture 3" descr="F:\1-原创素材\1_mm1102\PPT\PPT_014\materaials\pageimg_g20i.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5576" y="1851670"/>
              <a:ext cx="2600840" cy="2614042"/>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rot="19954939">
              <a:off x="1473352" y="2561185"/>
              <a:ext cx="1224989" cy="1015491"/>
            </a:xfrm>
            <a:prstGeom prst="rect">
              <a:avLst/>
            </a:prstGeom>
            <a:noFill/>
          </p:spPr>
          <p:txBody>
            <a:bodyPr wrap="square" rtlCol="0">
              <a:spAutoFit/>
            </a:bodyPr>
            <a:lstStyle/>
            <a:p>
              <a:pPr algn="ctr" defTabSz="1219170">
                <a:lnSpc>
                  <a:spcPct val="150000"/>
                </a:lnSpc>
              </a:pPr>
              <a:r>
                <a:rPr lang="en-US" altLang="zh-CN" sz="3200" b="1" dirty="0">
                  <a:solidFill>
                    <a:prstClr val="white"/>
                  </a:solidFill>
                  <a:latin typeface="华康海报体W12(P)" pitchFamily="82" charset="-122"/>
                  <a:ea typeface="华康海报体W12(P)" pitchFamily="82" charset="-122"/>
                </a:rPr>
                <a:t>02</a:t>
              </a:r>
            </a:p>
          </p:txBody>
        </p:sp>
      </p:grpSp>
      <p:grpSp>
        <p:nvGrpSpPr>
          <p:cNvPr id="3" name="组合 2"/>
          <p:cNvGrpSpPr/>
          <p:nvPr/>
        </p:nvGrpSpPr>
        <p:grpSpPr>
          <a:xfrm>
            <a:off x="1072534" y="3853543"/>
            <a:ext cx="1638010" cy="1818234"/>
            <a:chOff x="3388960" y="411510"/>
            <a:chExt cx="2600840" cy="2614042"/>
          </a:xfrm>
        </p:grpSpPr>
        <p:pic>
          <p:nvPicPr>
            <p:cNvPr id="5" name="Picture 3" descr="F:\1-原创素材\1_mm1102\PPT\PPT_014\materaials\pageimg_g20i.png"/>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88960" y="411510"/>
              <a:ext cx="2600840" cy="2614042"/>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9952" y="1073575"/>
              <a:ext cx="1298834" cy="1028778"/>
            </a:xfrm>
            <a:prstGeom prst="rect">
              <a:avLst/>
            </a:prstGeom>
            <a:noFill/>
          </p:spPr>
          <p:txBody>
            <a:bodyPr wrap="square" rtlCol="0">
              <a:spAutoFit/>
            </a:bodyPr>
            <a:lstStyle/>
            <a:p>
              <a:pPr algn="ctr" defTabSz="1219170">
                <a:lnSpc>
                  <a:spcPct val="150000"/>
                </a:lnSpc>
              </a:pPr>
              <a:r>
                <a:rPr lang="en-US" altLang="zh-CN" sz="3200" b="1" dirty="0">
                  <a:solidFill>
                    <a:prstClr val="white"/>
                  </a:solidFill>
                  <a:latin typeface="华康海报体W12(P)" pitchFamily="82" charset="-122"/>
                  <a:ea typeface="华康海报体W12(P)" pitchFamily="82" charset="-122"/>
                </a:rPr>
                <a:t>03</a:t>
              </a:r>
            </a:p>
          </p:txBody>
        </p:sp>
      </p:grpSp>
      <p:sp>
        <p:nvSpPr>
          <p:cNvPr id="13" name="Rectangle 12"/>
          <p:cNvSpPr/>
          <p:nvPr/>
        </p:nvSpPr>
        <p:spPr>
          <a:xfrm>
            <a:off x="1954512" y="609404"/>
            <a:ext cx="8883670" cy="169790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spcAft>
                <a:spcPts val="1000"/>
              </a:spcAft>
            </a:pPr>
            <a:r>
              <a:rPr lang="vi-VN" sz="2400" dirty="0">
                <a:solidFill>
                  <a:prstClr val="black"/>
                </a:solidFill>
                <a:ea typeface="Times New Roman" panose="02020603050405020304" pitchFamily="18" charset="0"/>
                <a:cs typeface="Arial" panose="020B0604020202020204" pitchFamily="34" charset="0"/>
              </a:rPr>
              <a:t>-  Sau khi ăn quá mặn, nồng độ muối NaCl trong máu tăng cao. </a:t>
            </a:r>
          </a:p>
          <a:p>
            <a:pPr lvl="0">
              <a:spcAft>
                <a:spcPts val="1000"/>
              </a:spcAft>
            </a:pPr>
            <a:r>
              <a:rPr lang="vi-VN" sz="2400" dirty="0">
                <a:solidFill>
                  <a:prstClr val="black"/>
                </a:solidFill>
                <a:ea typeface="Times New Roman" panose="02020603050405020304" pitchFamily="18" charset="0"/>
                <a:cs typeface="Arial" panose="020B0604020202020204" pitchFamily="34" charset="0"/>
              </a:rPr>
              <a:t>- Việc uống nhiều nước sau khi ăn quá mặn có ý nghĩa làm giảm nồng độ NaCl trong máu, duy trì nồng độ muối NaCl trong máu ở mức cần bằng.</a:t>
            </a:r>
          </a:p>
        </p:txBody>
      </p:sp>
      <p:sp>
        <p:nvSpPr>
          <p:cNvPr id="14" name="Rectangle 13"/>
          <p:cNvSpPr/>
          <p:nvPr/>
        </p:nvSpPr>
        <p:spPr>
          <a:xfrm>
            <a:off x="2836490" y="2674375"/>
            <a:ext cx="8001692" cy="35445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indent="15875" algn="just">
              <a:spcAft>
                <a:spcPts val="1000"/>
              </a:spcAft>
              <a:buFontTx/>
              <a:buChar char="-"/>
            </a:pPr>
            <a:r>
              <a:rPr lang="vi-VN" sz="2400" dirty="0">
                <a:solidFill>
                  <a:schemeClr val="tx2">
                    <a:lumMod val="75000"/>
                  </a:schemeClr>
                </a:solidFill>
                <a:ea typeface="Times New Roman" panose="02020603050405020304" pitchFamily="18" charset="0"/>
                <a:cs typeface="Arial" panose="020B0604020202020204" pitchFamily="34" charset="0"/>
              </a:rPr>
              <a:t>Từ phiếu kết quả xét nghiệm có thể dự đoán bệnh nhân bị bệnh tiểu đường do chỉ số glucose vượt quá mức bình thường. Tuy nhiên, chỉ số uric acid trong máu thấp hơn mức bình thường.</a:t>
            </a:r>
          </a:p>
          <a:p>
            <a:pPr algn="just">
              <a:spcAft>
                <a:spcPts val="1000"/>
              </a:spcAft>
            </a:pPr>
            <a:r>
              <a:rPr lang="vi-VN" altLang="vi-VN" sz="2400" dirty="0">
                <a:solidFill>
                  <a:schemeClr val="tx2">
                    <a:lumMod val="75000"/>
                  </a:schemeClr>
                </a:solidFill>
                <a:ea typeface="Times New Roman" panose="02020603050405020304" pitchFamily="18" charset="0"/>
                <a:cs typeface="Arial" panose="020B0604020202020204" pitchFamily="34" charset="0"/>
              </a:rPr>
              <a:t>- Bệnh nhân nên giảm thức ăn chứa đường trong khẩu phần ăn (giảm tinh bột, bánh kẹo,...), tăng cường ăn rau xanh, các loại quả ít ngọt, tập thể dục thường xuyên giúp nâng cao sự lưu thông máu nhằm ổn định môi trường trong của cơ thể.</a:t>
            </a:r>
            <a:r>
              <a:rPr lang="vi-VN" altLang="vi-VN" sz="2400" dirty="0">
                <a:solidFill>
                  <a:schemeClr val="tx2">
                    <a:lumMod val="75000"/>
                  </a:schemeClr>
                </a:solidFill>
                <a:cs typeface="Arial" panose="020B0604020202020204" pitchFamily="34" charset="0"/>
              </a:rPr>
              <a:t> </a:t>
            </a:r>
          </a:p>
        </p:txBody>
      </p:sp>
    </p:spTree>
    <p:extLst>
      <p:ext uri="{BB962C8B-B14F-4D97-AF65-F5344CB8AC3E}">
        <p14:creationId xmlns:p14="http://schemas.microsoft.com/office/powerpoint/2010/main" val="3679571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4" presetClass="entr" presetSubtype="10"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可爱卡通校园安全教育PPT模板"/>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3&quot;/&gt;&lt;property id=&quot;20307&quot; value=&quot;257&quot;/&gt;&lt;/object&gt;&lt;object type=&quot;3&quot; unique_id=&quot;10009&quot;&gt;&lt;property id=&quot;20148&quot; value=&quot;5&quot;/&gt;&lt;property id=&quot;20300&quot; value=&quot;Slide 2&quot;/&gt;&lt;property id=&quot;20307&quot; value=&quot;278&quot;/&gt;&lt;/object&gt;&lt;object type=&quot;3&quot; unique_id=&quot;10015&quot;&gt;&lt;property id=&quot;20148&quot; value=&quot;5&quot;/&gt;&lt;property id=&quot;20300&quot; value=&quot;Slide 4&quot;/&gt;&lt;property id=&quot;20307&quot; value=&quot;274&quot;/&gt;&lt;/object&gt;&lt;object type=&quot;3&quot; unique_id=&quot;10017&quot;&gt;&lt;property id=&quot;20148&quot; value=&quot;5&quot;/&gt;&lt;property id=&quot;20300&quot; value=&quot;Slide 5&quot;/&gt;&lt;property id=&quot;20307&quot; value=&quot;260&quot;/&gt;&lt;/object&gt;&lt;object type=&quot;3&quot; unique_id=&quot;10019&quot;&gt;&lt;property id=&quot;20148&quot; value=&quot;5&quot;/&gt;&lt;property id=&quot;20300&quot; value=&quot;Slide 6&quot;/&gt;&lt;property id=&quot;20307&quot; value=&quot;279&quot;/&gt;&lt;/object&gt;&lt;object type=&quot;3&quot; unique_id=&quot;10020&quot;&gt;&lt;property id=&quot;20148&quot; value=&quot;5&quot;/&gt;&lt;property id=&quot;20300&quot; value=&quot;Slide 7&quot;/&gt;&lt;property id=&quot;20307&quot; value=&quot;267&quot;/&gt;&lt;/object&gt;&lt;object type=&quot;3&quot; unique_id=&quot;10021&quot;&gt;&lt;property id=&quot;20148&quot; value=&quot;5&quot;/&gt;&lt;property id=&quot;20300&quot; value=&quot;Slide 8&quot;/&gt;&lt;property id=&quot;20307&quot; value=&quot;263&quot;/&gt;&lt;/object&gt;&lt;object type=&quot;3&quot; unique_id=&quot;10027&quot;&gt;&lt;property id=&quot;20148&quot; value=&quot;5&quot;/&gt;&lt;property id=&quot;20300&quot; value=&quot;Slide 9&quot;/&gt;&lt;property id=&quot;20307&quot; value=&quot;271&quot;/&gt;&lt;/object&gt;&lt;object type=&quot;3&quot; unique_id=&quot;10109&quot;&gt;&lt;property id=&quot;20148&quot; value=&quot;5&quot;/&gt;&lt;property id=&quot;20300&quot; value=&quot;Slide 1&quot;/&gt;&lt;property id=&quot;20307&quot; value=&quot;281&quot;/&gt;&lt;/object&gt;&lt;/object&gt;&lt;object type=&quot;8&quot; unique_id=&quot;10054&quot;&gt;&lt;/object&gt;&lt;/object&gt;&lt;/database&gt;"/>
  <p:tag name="SECTOMILLISECCONVERTED" val="1"/>
</p:tagLst>
</file>

<file path=ppt/theme/theme1.xml><?xml version="1.0" encoding="utf-8"?>
<a:theme xmlns:a="http://schemas.openxmlformats.org/drawingml/2006/main" name="Office 主题">
  <a:themeElements>
    <a:clrScheme name="自定义 26">
      <a:dk1>
        <a:sysClr val="windowText" lastClr="000000"/>
      </a:dk1>
      <a:lt1>
        <a:sysClr val="window" lastClr="FFFFFF"/>
      </a:lt1>
      <a:dk2>
        <a:srgbClr val="44546A"/>
      </a:dk2>
      <a:lt2>
        <a:srgbClr val="E7E6E6"/>
      </a:lt2>
      <a:accent1>
        <a:srgbClr val="601986"/>
      </a:accent1>
      <a:accent2>
        <a:srgbClr val="FE4900"/>
      </a:accent2>
      <a:accent3>
        <a:srgbClr val="87BD07"/>
      </a:accent3>
      <a:accent4>
        <a:srgbClr val="E6001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1978</Words>
  <Application>Microsoft Office PowerPoint</Application>
  <PresentationFormat>Widescreen</PresentationFormat>
  <Paragraphs>126</Paragraphs>
  <Slides>17</Slides>
  <Notes>16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17</vt:i4>
      </vt:variant>
    </vt:vector>
  </HeadingPairs>
  <TitlesOfParts>
    <vt:vector size="32" baseType="lpstr">
      <vt:lpstr>Arial</vt:lpstr>
      <vt:lpstr>Bahnschrift</vt:lpstr>
      <vt:lpstr>Bahnschrift SemiBold SemiConden</vt:lpstr>
      <vt:lpstr>Barlow Black</vt:lpstr>
      <vt:lpstr>Calibri</vt:lpstr>
      <vt:lpstr>Calibri Light</vt:lpstr>
      <vt:lpstr>Cambria</vt:lpstr>
      <vt:lpstr>Merriweather Black</vt:lpstr>
      <vt:lpstr>Segoe UI</vt:lpstr>
      <vt:lpstr>Times New Roman</vt:lpstr>
      <vt:lpstr>华康海报体W12(P)</vt:lpstr>
      <vt:lpstr>方正卡通简体</vt:lpstr>
      <vt:lpstr>Office 主题</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多彩可爱卡通校园安全教育PPT模板</dc:title>
  <dc:creator>Microsoft</dc:creator>
  <cp:lastModifiedBy>Tạ Thị Tuyết Sơn</cp:lastModifiedBy>
  <cp:revision>59</cp:revision>
  <dcterms:created xsi:type="dcterms:W3CDTF">2017-12-10T05:40:02Z</dcterms:created>
  <dcterms:modified xsi:type="dcterms:W3CDTF">2024-05-12T11:30:34Z</dcterms:modified>
</cp:coreProperties>
</file>