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Cổng 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2.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hành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lắp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ráp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điều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giản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sử</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dụng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mô</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đun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cảm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biến</a:t>
            </a:r>
            <a:endParaRPr lang="en-US" sz="1600" dirty="0">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a</a:t>
            </a:r>
            <a:r>
              <a:rPr lang="en-US" sz="160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Mạch</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điện</a:t>
            </a:r>
            <a:r>
              <a:rPr lang="nl-NL" sz="1600" dirty="0">
                <a:solidFill>
                  <a:srgbClr val="FF0000"/>
                </a:solidFill>
                <a:latin typeface="Times New Roman" panose="02020603050405020304" pitchFamily="18" charset="0"/>
                <a:cs typeface="Times New Roman" panose="02020603050405020304" pitchFamily="18" charset="0"/>
              </a:rPr>
              <a:t> điều khiển sử dụng mô đun cảm biến ánh sáng</a:t>
            </a:r>
            <a:endParaRPr lang="en-US" sz="1600" dirty="0">
              <a:solidFill>
                <a:srgbClr val="FF0000"/>
              </a:solidFill>
              <a:latin typeface="Times New Roman" panose="02020603050405020304" pitchFamily="18" charset="0"/>
              <a:cs typeface="Times New Roman" panose="02020603050405020304" pitchFamily="18" charset="0"/>
            </a:endParaRPr>
          </a:p>
          <a:p>
            <a:r>
              <a:rPr lang="en-US" sz="1600" dirty="0" err="1">
                <a:solidFill>
                  <a:srgbClr val="FF0000"/>
                </a:solidFill>
                <a:latin typeface="Times New Roman" panose="02020603050405020304" pitchFamily="18" charset="0"/>
                <a:cs typeface="Times New Roman" panose="02020603050405020304" pitchFamily="18" charset="0"/>
              </a:rPr>
              <a:t>Bước</a:t>
            </a:r>
            <a:r>
              <a:rPr lang="en-US" sz="1600" dirty="0">
                <a:solidFill>
                  <a:srgbClr val="FF0000"/>
                </a:solidFill>
                <a:latin typeface="Times New Roman" panose="02020603050405020304" pitchFamily="18" charset="0"/>
                <a:cs typeface="Times New Roman" panose="02020603050405020304" pitchFamily="18" charset="0"/>
              </a:rPr>
              <a:t> 1. </a:t>
            </a:r>
            <a:r>
              <a:rPr lang="en-US" sz="1600" dirty="0" err="1">
                <a:solidFill>
                  <a:srgbClr val="FF0000"/>
                </a:solidFill>
                <a:latin typeface="Times New Roman" panose="02020603050405020304" pitchFamily="18" charset="0"/>
                <a:cs typeface="Times New Roman" panose="02020603050405020304" pitchFamily="18" charset="0"/>
              </a:rPr>
              <a:t>Tìm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hiểu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về</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mô</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đun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cảm</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biến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ánh</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sáng</a:t>
            </a:r>
            <a:endParaRPr lang="en-US" sz="1600" dirty="0">
              <a:solidFill>
                <a:srgbClr val="FF0000"/>
              </a:solidFill>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Cổng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đầu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ra</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điều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khiển</a:t>
            </a:r>
            <a:r>
              <a:rPr lang="en-US" sz="1600" dirty="0">
                <a:solidFill>
                  <a:srgbClr val="FF0000"/>
                </a:solidFill>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đóng</a:t>
            </a:r>
            <a:endParaRPr lang="en-US" sz="1600" dirty="0">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Cổng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nối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nguồn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cấp</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cho</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mô</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đun</a:t>
            </a:r>
            <a:r>
              <a:rPr lang="en-US" sz="1600" dirty="0">
                <a:solidFill>
                  <a:srgbClr val="FF0000"/>
                </a:solidFill>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GND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VCC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nl-NL" sz="1600" dirty="0">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dirty="0">
              <a:solidFill>
                <a:srgbClr val="FF0000"/>
              </a:solidFill>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Công tắc</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Đèn LED 12V</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Nguồn điện 12V</a:t>
            </a:r>
            <a:endParaRPr lang="en-US" sz="1600" dirty="0">
              <a:latin typeface="Times New Roman" panose="02020603050405020304" pitchFamily="18" charset="0"/>
              <a:cs typeface="Times New Roman" panose="02020603050405020304" pitchFamily="18" charset="0"/>
            </a:endParaRPr>
          </a:p>
          <a:p>
            <a:r>
              <a:rPr lang="nl-NL" sz="1600" dirty="0">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dirty="0">
              <a:solidFill>
                <a:srgbClr val="FF0000"/>
              </a:solidFill>
              <a:latin typeface="Times New Roman" panose="02020603050405020304" pitchFamily="18" charset="0"/>
              <a:cs typeface="Times New Roman" panose="02020603050405020304" pitchFamily="18" charset="0"/>
            </a:endParaRPr>
          </a:p>
          <a:p>
            <a:r>
              <a:rPr lang="nl-NL" sz="1600" dirty="0">
                <a:solidFill>
                  <a:srgbClr val="FF0000"/>
                </a:solidFill>
                <a:latin typeface="Times New Roman" panose="02020603050405020304" pitchFamily="18" charset="0"/>
                <a:cs typeface="Times New Roman" panose="02020603050405020304" pitchFamily="18" charset="0"/>
              </a:rPr>
              <a:t>Bước 4. Lắp ráp mạch điện</a:t>
            </a:r>
            <a:endParaRPr lang="en-US" sz="1600" dirty="0">
              <a:solidFill>
                <a:srgbClr val="FF0000"/>
              </a:solidFill>
              <a:latin typeface="Times New Roman" panose="02020603050405020304" pitchFamily="18" charset="0"/>
              <a:cs typeface="Times New Roman" panose="02020603050405020304" pitchFamily="18" charset="0"/>
            </a:endParaRPr>
          </a:p>
          <a:p>
            <a:r>
              <a:rPr lang="nl-NL" sz="1600" dirty="0">
                <a:solidFill>
                  <a:srgbClr val="FF0000"/>
                </a:solidFill>
                <a:latin typeface="Times New Roman" panose="02020603050405020304" pitchFamily="18" charset="0"/>
                <a:cs typeface="Times New Roman" panose="02020603050405020304" pitchFamily="18" charset="0"/>
              </a:rPr>
              <a:t>Bước 5. Vận hành mạch điện</a:t>
            </a:r>
            <a:endParaRPr lang="en-US" sz="1600" dirty="0">
              <a:solidFill>
                <a:srgbClr val="FF0000"/>
              </a:solidFill>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Bật công tắc cấp nguồn cho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Đánh giá hoạt động của mạch điện và điều chỉnh</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16.7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16.9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16.9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dirty="0">
                <a:solidFill>
                  <a:srgbClr val="FF0000"/>
                </a:solidFill>
                <a:latin typeface="Times New Roman" panose="02020603050405020304" pitchFamily="18" charset="0"/>
                <a:cs typeface="Times New Roman" panose="02020603050405020304" pitchFamily="18" charset="0"/>
              </a:rPr>
              <a:t>- Cổng đầu ra điều khiển:</a:t>
            </a:r>
          </a:p>
          <a:p>
            <a:r>
              <a:rPr lang="vi-VN" dirty="0">
                <a:solidFill>
                  <a:srgbClr val="FF0000"/>
                </a:solidFill>
                <a:latin typeface="Times New Roman" panose="02020603050405020304" pitchFamily="18" charset="0"/>
                <a:cs typeface="Times New Roman" panose="02020603050405020304" pitchFamily="18" charset="0"/>
              </a:rPr>
              <a:t>+ Tiếp điểm thường mở</a:t>
            </a:r>
          </a:p>
          <a:p>
            <a:r>
              <a:rPr lang="vi-VN" dirty="0">
                <a:solidFill>
                  <a:srgbClr val="FF0000"/>
                </a:solidFill>
                <a:latin typeface="Times New Roman" panose="02020603050405020304" pitchFamily="18" charset="0"/>
                <a:cs typeface="Times New Roman" panose="02020603050405020304" pitchFamily="18" charset="0"/>
              </a:rPr>
              <a:t>+ Đầu nối chung</a:t>
            </a:r>
          </a:p>
          <a:p>
            <a:r>
              <a:rPr lang="vi-VN" dirty="0">
                <a:solidFill>
                  <a:srgbClr val="FF0000"/>
                </a:solidFill>
                <a:latin typeface="Times New Roman" panose="02020603050405020304" pitchFamily="18" charset="0"/>
                <a:cs typeface="Times New Roman" panose="02020603050405020304" pitchFamily="18" charset="0"/>
              </a:rPr>
              <a:t>+ Tiếp điểm thường đóng</a:t>
            </a:r>
          </a:p>
          <a:p>
            <a:r>
              <a:rPr lang="vi-VN" dirty="0">
                <a:solidFill>
                  <a:srgbClr val="FF0000"/>
                </a:solidFill>
                <a:latin typeface="Times New Roman" panose="02020603050405020304" pitchFamily="18" charset="0"/>
                <a:cs typeface="Times New Roman" panose="02020603050405020304" pitchFamily="18" charset="0"/>
              </a:rPr>
              <a:t>- Cổng nối nguồn cấp cho mô đun:</a:t>
            </a:r>
          </a:p>
          <a:p>
            <a:r>
              <a:rPr lang="vi-VN" dirty="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dirty="0">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dirty="0">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a:t>
            </a:r>
            <a:r>
              <a:rPr lang="en-US" dirty="0" err="1">
                <a:solidFill>
                  <a:srgbClr val="FF0000"/>
                </a:solidFill>
                <a:latin typeface="Times New Roman" panose="02020603050405020304" pitchFamily="18" charset="0"/>
                <a:cs typeface="Times New Roman" panose="02020603050405020304" pitchFamily="18" charset="0"/>
              </a:rPr>
              <a:t>độ</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ẩm</a:t>
            </a:r>
            <a:endParaRPr lang="vi-VN" dirty="0">
              <a:solidFill>
                <a:srgbClr val="FF0000"/>
              </a:solidFill>
              <a:latin typeface="Times New Roman" panose="02020603050405020304" pitchFamily="18" charset="0"/>
              <a:cs typeface="Times New Roman" panose="02020603050405020304" pitchFamily="18" charset="0"/>
            </a:endParaRPr>
          </a:p>
          <a:p>
            <a:r>
              <a:rPr lang="vi-VN" dirty="0">
                <a:solidFill>
                  <a:srgbClr val="FF0000"/>
                </a:solidFill>
                <a:latin typeface="Times New Roman" panose="02020603050405020304" pitchFamily="18" charset="0"/>
                <a:cs typeface="Times New Roman" panose="02020603050405020304" pitchFamily="18" charset="0"/>
              </a:rPr>
              <a:t>- Công tắc</a:t>
            </a:r>
          </a:p>
          <a:p>
            <a:r>
              <a:rPr lang="vi-VN" dirty="0">
                <a:solidFill>
                  <a:srgbClr val="FF0000"/>
                </a:solidFill>
                <a:latin typeface="Times New Roman" panose="02020603050405020304" pitchFamily="18" charset="0"/>
                <a:cs typeface="Times New Roman" panose="02020603050405020304" pitchFamily="18" charset="0"/>
              </a:rPr>
              <a:t>- Máy bơm 12V</a:t>
            </a:r>
          </a:p>
          <a:p>
            <a:r>
              <a:rPr lang="vi-VN" dirty="0">
                <a:solidFill>
                  <a:srgbClr val="FF0000"/>
                </a:solidFill>
                <a:latin typeface="Times New Roman" panose="02020603050405020304" pitchFamily="18" charset="0"/>
                <a:cs typeface="Times New Roman" panose="02020603050405020304" pitchFamily="18" charset="0"/>
              </a:rPr>
              <a:t>- Nguồn điện 12V</a:t>
            </a:r>
          </a:p>
          <a:p>
            <a:r>
              <a:rPr lang="vi-VN" dirty="0">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dirty="0">
                <a:solidFill>
                  <a:srgbClr val="FF0000"/>
                </a:solidFill>
                <a:latin typeface="Times New Roman" panose="02020603050405020304" pitchFamily="18" charset="0"/>
                <a:cs typeface="Times New Roman" panose="02020603050405020304" pitchFamily="18" charset="0"/>
              </a:rPr>
              <a:t>Bước 4. Lắp ráp mạch điện</a:t>
            </a:r>
          </a:p>
          <a:p>
            <a:r>
              <a:rPr lang="vi-VN" dirty="0">
                <a:solidFill>
                  <a:srgbClr val="FF0000"/>
                </a:solidFill>
                <a:latin typeface="Times New Roman" panose="02020603050405020304" pitchFamily="18" charset="0"/>
                <a:cs typeface="Times New Roman" panose="02020603050405020304" pitchFamily="18" charset="0"/>
              </a:rPr>
              <a:t>Bước 5. Vận hành mạch điện</a:t>
            </a:r>
          </a:p>
          <a:p>
            <a:r>
              <a:rPr lang="vi-VN" dirty="0">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dirty="0">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dirty="0">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dirty="0">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điện</a:t>
            </a:r>
            <a:r>
              <a:rPr lang="nl-NL" sz="1600" b="1" dirty="0">
                <a:latin typeface="Times New Roman" panose="02020603050405020304" pitchFamily="18" charset="0"/>
                <a:cs typeface="Times New Roman" panose="02020603050405020304" pitchFamily="18" charset="0"/>
              </a:rPr>
              <a:t> điều khiển sử dụng mô đun cảm biến độ ẩm</a:t>
            </a:r>
            <a:endParaRPr lang="en-US" sz="1600" b="1"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Bước</a:t>
            </a:r>
            <a:r>
              <a:rPr lang="en-US" sz="1600"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Tìm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ẩm</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khiển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đóng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đun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GND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VCC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a:t>
            </a:r>
          </a:p>
          <a:p>
            <a:r>
              <a:rPr lang="nl-NL" sz="1600" dirty="0">
                <a:latin typeface="Times New Roman" panose="02020603050405020304" pitchFamily="18" charset="0"/>
                <a:cs typeface="Times New Roman" panose="02020603050405020304" pitchFamily="18" charset="0"/>
              </a:rPr>
              <a:t>Bước 2. Tìm hiểu về sơ đồ của mạch điện điều khiển sử dụng mô đun cảm biến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ẩm</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Công tắc</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Máy bơm 12V</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Nguồn điện 12V</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4. Lắp ráp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Bước 5. Vận hành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Bật công tắc cấp nguồn cho mạch điện</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dirty="0">
              <a:latin typeface="Times New Roman" panose="02020603050405020304" pitchFamily="18" charset="0"/>
              <a:cs typeface="Times New Roman" panose="02020603050405020304" pitchFamily="18" charset="0"/>
            </a:endParaRPr>
          </a:p>
          <a:p>
            <a:r>
              <a:rPr lang="nl-NL" sz="1600" dirty="0">
                <a:latin typeface="Times New Roman" panose="02020603050405020304" pitchFamily="18" charset="0"/>
                <a:cs typeface="Times New Roman" panose="02020603050405020304" pitchFamily="18" charset="0"/>
              </a:rPr>
              <a:t>- Đánh giá hoạt động của mạch điện và điều chỉnh</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Mô đun cảm biến</a:t>
            </a: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Đối tượng điều khiển</a:t>
            </a: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16.3. Sơ đồ khối của một mạch điện điều khiển sử dụng mô đun cảm biến</a:t>
            </a: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năng</a:t>
            </a: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1286</TotalTime>
  <Words>3999</Words>
  <Application>Microsoft Office PowerPoint</Application>
  <PresentationFormat>Widescreen</PresentationFormat>
  <Paragraphs>428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145</cp:revision>
  <dcterms:created xsi:type="dcterms:W3CDTF">2023-06-21T22:05:51Z</dcterms:created>
  <dcterms:modified xsi:type="dcterms:W3CDTF">2024-02-05T08:37:13Z</dcterms:modified>
</cp:coreProperties>
</file>