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Dosis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Fira Sans Extra Condensed Medium"/>
      <p:regular r:id="rId25"/>
      <p:bold r:id="rId26"/>
      <p:italic r:id="rId27"/>
      <p:boldItalic r:id="rId28"/>
    </p:embeddedFont>
    <p:embeddedFont>
      <p:font typeface="Barriecito"/>
      <p:regular r:id="rId29"/>
    </p:embeddedFont>
    <p:embeddedFont>
      <p:font typeface="Londrina Solid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StFuj+GhAGffVX2rcde75lq5W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bold.fntdata"/><Relationship Id="rId25" Type="http://schemas.openxmlformats.org/officeDocument/2006/relationships/font" Target="fonts/FiraSansExtraCondensedMedium-regular.fntdata"/><Relationship Id="rId28" Type="http://schemas.openxmlformats.org/officeDocument/2006/relationships/font" Target="fonts/FiraSansExtraCondensedMedium-boldItalic.fntdata"/><Relationship Id="rId27" Type="http://schemas.openxmlformats.org/officeDocument/2006/relationships/font" Target="fonts/FiraSansExtraCondensed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rieci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LondrinaSoli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Dosi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5" name="Google Shape;11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8" name="Google Shape;1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8" name="Google Shape;127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1" name="Google Shape;12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0" name="Google Shape;113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5" name="Google Shape;116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LANK_1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" type="subTitle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rect b="b" l="l" r="r" t="t"/>
                <a:pathLst>
                  <a:path extrusionOk="0" h="42984" w="36995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flipH="1" rot="10800000">
                <a:off x="3797900" y="4949105"/>
                <a:ext cx="956045" cy="49920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rect b="b" l="l" r="r" t="t"/>
                <a:pathLst>
                  <a:path extrusionOk="0" h="30155" w="1809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rect b="b" l="l" r="r" t="t"/>
                <a:pathLst>
                  <a:path extrusionOk="0" h="42984" w="36995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flipH="1" rot="10800000">
                <a:off x="3874100" y="4686780"/>
                <a:ext cx="956045" cy="49920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rect b="b" l="l" r="r" t="t"/>
                <a:pathLst>
                  <a:path extrusionOk="0" h="30155" w="1809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rect b="b" l="l" r="r" t="t"/>
            <a:pathLst>
              <a:path extrusionOk="0" h="19895" w="27696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indent="-295275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indent="-295275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indent="-295275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indent="-295275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indent="-295275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indent="-295275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indent="-295275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indent="-295275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/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flipH="1" rot="10800000">
              <a:off x="228600" y="-76198"/>
              <a:ext cx="4280066" cy="510898"/>
            </a:xfrm>
            <a:custGeom>
              <a:rect b="b" l="l" r="r" t="t"/>
              <a:pathLst>
                <a:path extrusionOk="0" h="13228" w="70364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flipH="1" rot="10800000">
              <a:off x="0" y="2"/>
              <a:ext cx="4280066" cy="510898"/>
            </a:xfrm>
            <a:custGeom>
              <a:rect b="b" l="l" r="r" t="t"/>
              <a:pathLst>
                <a:path extrusionOk="0" h="13228" w="70364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SECTION_HEADER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rect b="b" l="l" r="r" t="t"/>
                <a:pathLst>
                  <a:path extrusionOk="0" h="18613" w="32163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rect b="b" l="l" r="r" t="t"/>
                <a:pathLst>
                  <a:path extrusionOk="0" h="12370" w="53416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rect b="b" l="l" r="r" t="t"/>
                <a:pathLst>
                  <a:path extrusionOk="0" h="17789" w="62754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rect b="b" l="l" r="r" t="t"/>
                <a:pathLst>
                  <a:path extrusionOk="0" h="9090" w="18174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rect b="b" l="l" r="r" t="t"/>
                <a:pathLst>
                  <a:path extrusionOk="0" h="18613" w="32163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rect b="b" l="l" r="r" t="t"/>
                <a:pathLst>
                  <a:path extrusionOk="0" h="12370" w="53416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rect b="b" l="l" r="r" t="t"/>
                <a:pathLst>
                  <a:path extrusionOk="0" h="17789" w="62754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rect b="b" l="l" r="r" t="t"/>
                <a:pathLst>
                  <a:path extrusionOk="0" h="9090" w="18174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/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TWO_COLUMNS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rect b="b" l="l" r="r" t="t"/>
              <a:pathLst>
                <a:path extrusionOk="0" h="18613" w="32163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rect b="b" l="l" r="r" t="t"/>
              <a:pathLst>
                <a:path extrusionOk="0" h="42984" w="36995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rect b="b" l="l" r="r" t="t"/>
              <a:pathLst>
                <a:path extrusionOk="0" h="30155" w="1809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rect b="b" l="l" r="r" t="t"/>
              <a:pathLst>
                <a:path extrusionOk="0" h="18613" w="32163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rect b="b" l="l" r="r" t="t"/>
              <a:pathLst>
                <a:path extrusionOk="0" h="42984" w="36995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rect b="b" l="l" r="r" t="t"/>
              <a:pathLst>
                <a:path extrusionOk="0" h="30155" w="1809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2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rect b="b" l="l" r="r" t="t"/>
              <a:pathLst>
                <a:path extrusionOk="0" h="19895" w="27696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flipH="1" rot="10800000">
              <a:off x="7445125" y="4311334"/>
              <a:ext cx="1593725" cy="832166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rect b="b" l="l" r="r" t="t"/>
              <a:pathLst>
                <a:path extrusionOk="0" h="41275" w="52517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rect b="b" l="l" r="r" t="t"/>
              <a:pathLst>
                <a:path extrusionOk="0" h="19895" w="27696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flipH="1" rot="10800000">
              <a:off x="7445125" y="4311334"/>
              <a:ext cx="1593725" cy="832166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rect b="b" l="l" r="r" t="t"/>
              <a:pathLst>
                <a:path extrusionOk="0" h="41275" w="52517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fmla="val 102180" name="adj1"/>
              <a:gd fmla="val 104065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fmla="val 20724" name="adj1"/>
              <a:gd fmla="val 76881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fmla="val -28991" name="adj1"/>
              <a:gd fmla="val 77113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ttle kids best friends hug Royalty Free Vector Image" id="341" name="Google Shape;341;p1"/>
          <p:cNvPicPr preferRelativeResize="0"/>
          <p:nvPr/>
        </p:nvPicPr>
        <p:blipFill rotWithShape="1">
          <a:blip r:embed="rId3">
            <a:alphaModFix/>
          </a:blip>
          <a:srcRect b="11697" l="0" r="0" t="0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"/>
          <p:cNvSpPr/>
          <p:nvPr/>
        </p:nvSpPr>
        <p:spPr>
          <a:xfrm>
            <a:off x="3766558" y="1698627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34163" y="2699886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3005508" y="3719718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"/>
          <p:cNvSpPr/>
          <p:nvPr/>
        </p:nvSpPr>
        <p:spPr>
          <a:xfrm>
            <a:off x="5533466" y="4238001"/>
            <a:ext cx="73060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751772" y="4734407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112088" y="2214463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b="0" i="0" sz="1100" u="none" cap="none" strike="noStrik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85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0"/>
          <p:cNvSpPr txBox="1"/>
          <p:nvPr/>
        </p:nvSpPr>
        <p:spPr>
          <a:xfrm>
            <a:off x="2365635" y="1591774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0"/>
          <p:cNvSpPr txBox="1"/>
          <p:nvPr/>
        </p:nvSpPr>
        <p:spPr>
          <a:xfrm>
            <a:off x="1630970" y="2084039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5533466" y="3627173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1786746" y="4158093"/>
            <a:ext cx="1763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 txBox="1"/>
          <p:nvPr/>
        </p:nvSpPr>
        <p:spPr>
          <a:xfrm>
            <a:off x="277737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Vy ___________ a new friend, Duy.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Phong, Vy and Duy ___________ to the same school?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30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4" name="Google Shape;1214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5" name="Google Shape;1215;p11"/>
            <p:cNvSpPr/>
            <p:nvPr/>
          </p:nvSpPr>
          <p:spPr>
            <a:xfrm>
              <a:off x="866968" y="3304883"/>
              <a:ext cx="1128792" cy="907465"/>
            </a:xfrm>
            <a:custGeom>
              <a:rect b="b" l="l" r="r" t="t"/>
              <a:pathLst>
                <a:path extrusionOk="0" h="28019" w="3485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400451" y="3499197"/>
              <a:ext cx="209887" cy="594375"/>
            </a:xfrm>
            <a:custGeom>
              <a:rect b="b" l="l" r="r" t="t"/>
              <a:pathLst>
                <a:path extrusionOk="0" h="18352" w="648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857931" y="3300057"/>
              <a:ext cx="1139092" cy="916987"/>
            </a:xfrm>
            <a:custGeom>
              <a:rect b="b" l="l" r="r" t="t"/>
              <a:pathLst>
                <a:path extrusionOk="0" h="28313" w="35168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901723" y="3337955"/>
              <a:ext cx="1057695" cy="835241"/>
            </a:xfrm>
            <a:custGeom>
              <a:rect b="b" l="l" r="r" t="t"/>
              <a:pathLst>
                <a:path extrusionOk="0" h="25789" w="32655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419400" y="3586265"/>
              <a:ext cx="43500" cy="40258"/>
            </a:xfrm>
            <a:custGeom>
              <a:rect b="b" l="l" r="r" t="t"/>
              <a:pathLst>
                <a:path extrusionOk="0" h="1243" w="1343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64942" y="3705366"/>
              <a:ext cx="43403" cy="40258"/>
            </a:xfrm>
            <a:custGeom>
              <a:rect b="b" l="l" r="r" t="t"/>
              <a:pathLst>
                <a:path extrusionOk="0" h="1243" w="134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506500" y="3824468"/>
              <a:ext cx="43532" cy="40258"/>
            </a:xfrm>
            <a:custGeom>
              <a:rect b="b" l="l" r="r" t="t"/>
              <a:pathLst>
                <a:path extrusionOk="0" h="1243" w="1344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441167" y="3645799"/>
              <a:ext cx="45476" cy="40258"/>
            </a:xfrm>
            <a:custGeom>
              <a:rect b="b" l="l" r="r" t="t"/>
              <a:pathLst>
                <a:path extrusionOk="0" h="1243" w="1404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86677" y="3764901"/>
              <a:ext cx="43467" cy="40290"/>
            </a:xfrm>
            <a:custGeom>
              <a:rect b="b" l="l" r="r" t="t"/>
              <a:pathLst>
                <a:path extrusionOk="0" h="1244" w="1342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530340" y="3884036"/>
              <a:ext cx="41459" cy="40258"/>
            </a:xfrm>
            <a:custGeom>
              <a:rect b="b" l="l" r="r" t="t"/>
              <a:pathLst>
                <a:path extrusionOk="0" h="1243" w="128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248375" y="3748414"/>
              <a:ext cx="165772" cy="232639"/>
            </a:xfrm>
            <a:custGeom>
              <a:rect b="b" l="l" r="r" t="t"/>
              <a:pathLst>
                <a:path extrusionOk="0" h="7183" w="5118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56408" y="3856503"/>
              <a:ext cx="32001" cy="77892"/>
            </a:xfrm>
            <a:custGeom>
              <a:rect b="b" l="l" r="r" t="t"/>
              <a:pathLst>
                <a:path extrusionOk="0" h="2405" w="988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331879" y="3860908"/>
              <a:ext cx="62804" cy="38606"/>
            </a:xfrm>
            <a:custGeom>
              <a:rect b="b" l="l" r="r" t="t"/>
              <a:pathLst>
                <a:path extrusionOk="0" h="1192" w="1939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46390" y="3817342"/>
              <a:ext cx="53865" cy="43140"/>
            </a:xfrm>
            <a:custGeom>
              <a:rect b="b" l="l" r="r" t="t"/>
              <a:pathLst>
                <a:path extrusionOk="0" h="1332" w="1663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280410" y="3829003"/>
              <a:ext cx="26625" cy="62897"/>
            </a:xfrm>
            <a:custGeom>
              <a:rect b="b" l="l" r="r" t="t"/>
              <a:pathLst>
                <a:path extrusionOk="0" h="1942" w="822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305480" y="3911860"/>
              <a:ext cx="54901" cy="28598"/>
            </a:xfrm>
            <a:custGeom>
              <a:rect b="b" l="l" r="r" t="t"/>
              <a:pathLst>
                <a:path extrusionOk="0" h="883" w="1695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7391" y="3803317"/>
              <a:ext cx="18495" cy="52306"/>
            </a:xfrm>
            <a:custGeom>
              <a:rect b="b" l="l" r="r" t="t"/>
              <a:pathLst>
                <a:path extrusionOk="0" h="1615" w="571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60545" y="3789324"/>
              <a:ext cx="26787" cy="31545"/>
            </a:xfrm>
            <a:custGeom>
              <a:rect b="b" l="l" r="r" t="t"/>
              <a:pathLst>
                <a:path extrusionOk="0" h="974" w="827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29968" y="3783461"/>
              <a:ext cx="15644" cy="30703"/>
            </a:xfrm>
            <a:custGeom>
              <a:rect b="b" l="l" r="r" t="t"/>
              <a:pathLst>
                <a:path extrusionOk="0" h="948" w="483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447548" y="3369147"/>
              <a:ext cx="222973" cy="121064"/>
            </a:xfrm>
            <a:custGeom>
              <a:rect b="b" l="l" r="r" t="t"/>
              <a:pathLst>
                <a:path extrusionOk="0" h="3738" w="6884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66594" y="3491715"/>
              <a:ext cx="75048" cy="43982"/>
            </a:xfrm>
            <a:custGeom>
              <a:rect b="b" l="l" r="r" t="t"/>
              <a:pathLst>
                <a:path extrusionOk="0" h="1358" w="2317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612355" y="3447825"/>
              <a:ext cx="81850" cy="43594"/>
            </a:xfrm>
            <a:custGeom>
              <a:rect b="b" l="l" r="r" t="t"/>
              <a:pathLst>
                <a:path extrusionOk="0" h="1346" w="2527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502743" y="3341356"/>
              <a:ext cx="456699" cy="681465"/>
            </a:xfrm>
            <a:custGeom>
              <a:rect b="b" l="l" r="r" t="t"/>
              <a:pathLst>
                <a:path extrusionOk="0" h="21041" w="1410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901723" y="3654707"/>
              <a:ext cx="624447" cy="518491"/>
            </a:xfrm>
            <a:custGeom>
              <a:rect b="b" l="l" r="r" t="t"/>
              <a:pathLst>
                <a:path extrusionOk="0" h="16009" w="19279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1273996" y="3753726"/>
              <a:ext cx="136103" cy="222567"/>
            </a:xfrm>
            <a:custGeom>
              <a:rect b="b" l="l" r="r" t="t"/>
              <a:pathLst>
                <a:path extrusionOk="0" h="6872" w="4202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896994" y="3333128"/>
              <a:ext cx="1063914" cy="844796"/>
            </a:xfrm>
            <a:custGeom>
              <a:rect b="b" l="l" r="r" t="t"/>
              <a:pathLst>
                <a:path extrusionOk="0" h="26084" w="32847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477964" y="3514421"/>
              <a:ext cx="329665" cy="73293"/>
            </a:xfrm>
            <a:custGeom>
              <a:rect b="b" l="l" r="r" t="t"/>
              <a:pathLst>
                <a:path extrusionOk="0" h="2263" w="10178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99698" y="3573859"/>
              <a:ext cx="329633" cy="73163"/>
            </a:xfrm>
            <a:custGeom>
              <a:rect b="b" l="l" r="r" t="t"/>
              <a:pathLst>
                <a:path extrusionOk="0" h="2259" w="10177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521465" y="3633361"/>
              <a:ext cx="329665" cy="73228"/>
            </a:xfrm>
            <a:custGeom>
              <a:rect b="b" l="l" r="r" t="t"/>
              <a:pathLst>
                <a:path extrusionOk="0" h="2261" w="10178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43264" y="3692831"/>
              <a:ext cx="329665" cy="73261"/>
            </a:xfrm>
            <a:custGeom>
              <a:rect b="b" l="l" r="r" t="t"/>
              <a:pathLst>
                <a:path extrusionOk="0" h="2262" w="10178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64999" y="3752301"/>
              <a:ext cx="329633" cy="73293"/>
            </a:xfrm>
            <a:custGeom>
              <a:rect b="b" l="l" r="r" t="t"/>
              <a:pathLst>
                <a:path extrusionOk="0" h="2263" w="10177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86701" y="3811739"/>
              <a:ext cx="329665" cy="73261"/>
            </a:xfrm>
            <a:custGeom>
              <a:rect b="b" l="l" r="r" t="t"/>
              <a:pathLst>
                <a:path extrusionOk="0" h="2262" w="10178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416420" y="3581406"/>
              <a:ext cx="53832" cy="49942"/>
            </a:xfrm>
            <a:custGeom>
              <a:rect b="b" l="l" r="r" t="t"/>
              <a:pathLst>
                <a:path extrusionOk="0" h="1542" w="1662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35790" y="3640973"/>
              <a:ext cx="56229" cy="49877"/>
            </a:xfrm>
            <a:custGeom>
              <a:rect b="b" l="l" r="r" t="t"/>
              <a:pathLst>
                <a:path extrusionOk="0" h="1540" w="1736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57525" y="3700540"/>
              <a:ext cx="56294" cy="49877"/>
            </a:xfrm>
            <a:custGeom>
              <a:rect b="b" l="l" r="r" t="t"/>
              <a:pathLst>
                <a:path extrusionOk="0" h="1540" w="1738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79324" y="3760140"/>
              <a:ext cx="56326" cy="49877"/>
            </a:xfrm>
            <a:custGeom>
              <a:rect b="b" l="l" r="r" t="t"/>
              <a:pathLst>
                <a:path extrusionOk="0" h="1540" w="1739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503618" y="3819577"/>
              <a:ext cx="51403" cy="49942"/>
            </a:xfrm>
            <a:custGeom>
              <a:rect b="b" l="l" r="r" t="t"/>
              <a:pathLst>
                <a:path extrusionOk="0" h="1542" w="1587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22988" y="3879242"/>
              <a:ext cx="56261" cy="49877"/>
            </a:xfrm>
            <a:custGeom>
              <a:rect b="b" l="l" r="r" t="t"/>
              <a:pathLst>
                <a:path extrusionOk="0" h="1540" w="1737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966700" y="3590022"/>
              <a:ext cx="371610" cy="175832"/>
            </a:xfrm>
            <a:custGeom>
              <a:rect b="b" l="l" r="r" t="t"/>
              <a:pathLst>
                <a:path extrusionOk="0" h="5429" w="11473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88500" y="3649524"/>
              <a:ext cx="371610" cy="175832"/>
            </a:xfrm>
            <a:custGeom>
              <a:rect b="b" l="l" r="r" t="t"/>
              <a:pathLst>
                <a:path extrusionOk="0" h="5429" w="11473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1010202" y="3709027"/>
              <a:ext cx="371610" cy="175897"/>
            </a:xfrm>
            <a:custGeom>
              <a:rect b="b" l="l" r="r" t="t"/>
              <a:pathLst>
                <a:path extrusionOk="0" h="5431" w="11473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32001" y="3824890"/>
              <a:ext cx="146468" cy="119380"/>
            </a:xfrm>
            <a:custGeom>
              <a:rect b="b" l="l" r="r" t="t"/>
              <a:pathLst>
                <a:path extrusionOk="0" h="3686" w="4522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53703" y="3884392"/>
              <a:ext cx="146468" cy="119445"/>
            </a:xfrm>
            <a:custGeom>
              <a:rect b="b" l="l" r="r" t="t"/>
              <a:pathLst>
                <a:path extrusionOk="0" h="3688" w="4522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75503" y="3943894"/>
              <a:ext cx="146468" cy="119348"/>
            </a:xfrm>
            <a:custGeom>
              <a:rect b="b" l="l" r="r" t="t"/>
              <a:pathLst>
                <a:path extrusionOk="0" h="3685" w="4522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97269" y="4003267"/>
              <a:ext cx="146403" cy="119413"/>
            </a:xfrm>
            <a:custGeom>
              <a:rect b="b" l="l" r="r" t="t"/>
              <a:pathLst>
                <a:path extrusionOk="0" h="3687" w="452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243516" y="3743620"/>
              <a:ext cx="175683" cy="289188"/>
            </a:xfrm>
            <a:custGeom>
              <a:rect b="b" l="l" r="r" t="t"/>
              <a:pathLst>
                <a:path extrusionOk="0" h="8929" w="5424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469574" y="3435840"/>
              <a:ext cx="47063" cy="35043"/>
            </a:xfrm>
            <a:custGeom>
              <a:rect b="b" l="l" r="r" t="t"/>
              <a:pathLst>
                <a:path extrusionOk="0" h="1082" w="1453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607075" y="3395222"/>
              <a:ext cx="41621" cy="35756"/>
            </a:xfrm>
            <a:custGeom>
              <a:rect b="b" l="l" r="r" t="t"/>
              <a:pathLst>
                <a:path extrusionOk="0" h="1104" w="1285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528073" y="3437266"/>
              <a:ext cx="72003" cy="48257"/>
            </a:xfrm>
            <a:custGeom>
              <a:rect b="b" l="l" r="r" t="t"/>
              <a:pathLst>
                <a:path extrusionOk="0" h="1490" w="2223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41839" y="3454336"/>
              <a:ext cx="56553" cy="31189"/>
            </a:xfrm>
            <a:custGeom>
              <a:rect b="b" l="l" r="r" t="t"/>
              <a:pathLst>
                <a:path extrusionOk="0" h="963" w="1746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753613" y="3737369"/>
              <a:ext cx="181578" cy="355939"/>
            </a:xfrm>
            <a:custGeom>
              <a:rect b="b" l="l" r="r" t="t"/>
              <a:pathLst>
                <a:path extrusionOk="0" h="10990" w="5606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972819"/>
              <a:ext cx="123179" cy="120514"/>
            </a:xfrm>
            <a:custGeom>
              <a:rect b="b" l="l" r="r" t="t"/>
              <a:pathLst>
                <a:path extrusionOk="0" h="3721" w="3803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815075"/>
              <a:ext cx="168849" cy="278241"/>
            </a:xfrm>
            <a:custGeom>
              <a:rect b="b" l="l" r="r" t="t"/>
              <a:pathLst>
                <a:path extrusionOk="0" h="8591" w="5213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813213" y="3827092"/>
              <a:ext cx="51630" cy="136902"/>
            </a:xfrm>
            <a:custGeom>
              <a:rect b="b" l="l" r="r" t="t"/>
              <a:pathLst>
                <a:path extrusionOk="0" h="4227" w="1594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781923" y="3516883"/>
              <a:ext cx="300903" cy="274095"/>
            </a:xfrm>
            <a:custGeom>
              <a:rect b="b" l="l" r="r" t="t"/>
              <a:pathLst>
                <a:path extrusionOk="0" h="8463" w="929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823449" y="3552513"/>
              <a:ext cx="219669" cy="202746"/>
            </a:xfrm>
            <a:custGeom>
              <a:rect b="b" l="l" r="r" t="t"/>
              <a:pathLst>
                <a:path extrusionOk="0" h="6260" w="6782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65169" y="3567640"/>
              <a:ext cx="177951" cy="187621"/>
            </a:xfrm>
            <a:custGeom>
              <a:rect b="b" l="l" r="r" t="t"/>
              <a:pathLst>
                <a:path extrusionOk="0" h="5793" w="5494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3452" y="3581082"/>
              <a:ext cx="100409" cy="80094"/>
            </a:xfrm>
            <a:custGeom>
              <a:rect b="b" l="l" r="r" t="t"/>
              <a:pathLst>
                <a:path extrusionOk="0" h="2473" w="310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752285" y="3511992"/>
              <a:ext cx="338670" cy="586084"/>
            </a:xfrm>
            <a:custGeom>
              <a:rect b="b" l="l" r="r" t="t"/>
              <a:pathLst>
                <a:path extrusionOk="0" h="18096" w="10456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818720" y="3547752"/>
              <a:ext cx="229289" cy="212332"/>
            </a:xfrm>
            <a:custGeom>
              <a:rect b="b" l="l" r="r" t="t"/>
              <a:pathLst>
                <a:path extrusionOk="0" h="6556" w="7079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5" name="Google Shape;12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779" y="916097"/>
            <a:ext cx="1664020" cy="936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30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b="1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"/>
          <p:cNvSpPr/>
          <p:nvPr/>
        </p:nvSpPr>
        <p:spPr>
          <a:xfrm>
            <a:off x="235558" y="2363484"/>
            <a:ext cx="4773118" cy="1409700"/>
          </a:xfrm>
          <a:prstGeom prst="roundRect">
            <a:avLst>
              <a:gd fmla="val 16667" name="adj"/>
            </a:avLst>
          </a:prstGeom>
          <a:solidFill>
            <a:srgbClr val="B0D8ED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54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5" name="Google Shape;1295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6" name="Google Shape;1296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7" name="Google Shape;1297;p13"/>
            <p:cNvSpPr/>
            <p:nvPr/>
          </p:nvSpPr>
          <p:spPr>
            <a:xfrm>
              <a:off x="6978993" y="1907252"/>
              <a:ext cx="1244424" cy="1016579"/>
            </a:xfrm>
            <a:custGeom>
              <a:rect b="b" l="l" r="r" t="t"/>
              <a:pathLst>
                <a:path extrusionOk="0" h="31388" w="3842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7186620" y="1907608"/>
              <a:ext cx="1036804" cy="1016223"/>
            </a:xfrm>
            <a:custGeom>
              <a:rect b="b" l="l" r="r" t="t"/>
              <a:pathLst>
                <a:path extrusionOk="0" h="31377" w="3201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044293" y="2216781"/>
              <a:ext cx="159294" cy="163330"/>
            </a:xfrm>
            <a:custGeom>
              <a:rect b="b" l="l" r="r" t="t"/>
              <a:pathLst>
                <a:path extrusionOk="0" h="5043" w="4918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386539" y="2192067"/>
              <a:ext cx="93931" cy="56225"/>
            </a:xfrm>
            <a:custGeom>
              <a:rect b="b" l="l" r="r" t="t"/>
              <a:pathLst>
                <a:path extrusionOk="0" h="1736" w="290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568546" y="2130589"/>
              <a:ext cx="102547" cy="55836"/>
            </a:xfrm>
            <a:custGeom>
              <a:rect b="b" l="l" r="r" t="t"/>
              <a:pathLst>
                <a:path extrusionOk="0" h="1724" w="3166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468165" y="2123722"/>
              <a:ext cx="83858" cy="63026"/>
            </a:xfrm>
            <a:custGeom>
              <a:rect b="b" l="l" r="r" t="t"/>
              <a:pathLst>
                <a:path extrusionOk="0" h="1946" w="2589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559444" y="2069467"/>
              <a:ext cx="58010" cy="56646"/>
            </a:xfrm>
            <a:custGeom>
              <a:rect b="b" l="l" r="r" t="t"/>
              <a:pathLst>
                <a:path extrusionOk="0" h="1749" w="1791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386150" y="2136451"/>
              <a:ext cx="70060" cy="41067"/>
            </a:xfrm>
            <a:custGeom>
              <a:rect b="b" l="l" r="r" t="t"/>
              <a:pathLst>
                <a:path extrusionOk="0" h="1268" w="2163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189924" y="2392665"/>
              <a:ext cx="602843" cy="301592"/>
            </a:xfrm>
            <a:custGeom>
              <a:rect b="b" l="l" r="r" t="t"/>
              <a:pathLst>
                <a:path extrusionOk="0" h="9312" w="18612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303423" y="2634270"/>
              <a:ext cx="20049" cy="27400"/>
            </a:xfrm>
            <a:custGeom>
              <a:rect b="b" l="l" r="r" t="t"/>
              <a:pathLst>
                <a:path extrusionOk="0" h="846" w="619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23862" y="2594169"/>
              <a:ext cx="20017" cy="27400"/>
            </a:xfrm>
            <a:custGeom>
              <a:rect b="b" l="l" r="r" t="t"/>
              <a:pathLst>
                <a:path extrusionOk="0" h="846" w="618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64675" y="2513904"/>
              <a:ext cx="20017" cy="27465"/>
            </a:xfrm>
            <a:custGeom>
              <a:rect b="b" l="l" r="r" t="t"/>
              <a:pathLst>
                <a:path extrusionOk="0" h="848" w="618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85049" y="2473837"/>
              <a:ext cx="20049" cy="27465"/>
            </a:xfrm>
            <a:custGeom>
              <a:rect b="b" l="l" r="r" t="t"/>
              <a:pathLst>
                <a:path extrusionOk="0" h="848" w="619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155978" y="2297176"/>
              <a:ext cx="49427" cy="76273"/>
            </a:xfrm>
            <a:custGeom>
              <a:rect b="b" l="l" r="r" t="t"/>
              <a:pathLst>
                <a:path extrusionOk="0" h="2355" w="1526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283697" y="2721142"/>
              <a:ext cx="61120" cy="74977"/>
            </a:xfrm>
            <a:custGeom>
              <a:rect b="b" l="l" r="r" t="t"/>
              <a:pathLst>
                <a:path extrusionOk="0" h="2315" w="1887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786215" y="2551057"/>
              <a:ext cx="58885" cy="73811"/>
            </a:xfrm>
            <a:custGeom>
              <a:rect b="b" l="l" r="r" t="t"/>
              <a:pathLst>
                <a:path extrusionOk="0" h="2279" w="1818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859516" y="2131625"/>
              <a:ext cx="17329" cy="29084"/>
            </a:xfrm>
            <a:custGeom>
              <a:rect b="b" l="l" r="r" t="t"/>
              <a:pathLst>
                <a:path extrusionOk="0" h="898" w="535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918306" y="2306569"/>
              <a:ext cx="17264" cy="29052"/>
            </a:xfrm>
            <a:custGeom>
              <a:rect b="b" l="l" r="r" t="t"/>
              <a:pathLst>
                <a:path extrusionOk="0" h="897" w="533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888960" y="2219049"/>
              <a:ext cx="17264" cy="29084"/>
            </a:xfrm>
            <a:custGeom>
              <a:rect b="b" l="l" r="r" t="t"/>
              <a:pathLst>
                <a:path extrusionOk="0" h="898" w="533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736235" y="2090035"/>
              <a:ext cx="322669" cy="287180"/>
            </a:xfrm>
            <a:custGeom>
              <a:rect b="b" l="l" r="r" t="t"/>
              <a:pathLst>
                <a:path extrusionOk="0" h="8867" w="9962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96871" y="1988683"/>
              <a:ext cx="62804" cy="80094"/>
            </a:xfrm>
            <a:custGeom>
              <a:rect b="b" l="l" r="r" t="t"/>
              <a:pathLst>
                <a:path extrusionOk="0" h="2473" w="1939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436519" y="2323121"/>
              <a:ext cx="55938" cy="71544"/>
            </a:xfrm>
            <a:custGeom>
              <a:rect b="b" l="l" r="r" t="t"/>
              <a:pathLst>
                <a:path extrusionOk="0" h="2209" w="1727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71922" y="2396843"/>
              <a:ext cx="19823" cy="19951"/>
            </a:xfrm>
            <a:custGeom>
              <a:rect b="b" l="l" r="r" t="t"/>
              <a:pathLst>
                <a:path extrusionOk="0" h="616" w="612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547588" y="2355253"/>
              <a:ext cx="539909" cy="89195"/>
            </a:xfrm>
            <a:custGeom>
              <a:rect b="b" l="l" r="r" t="t"/>
              <a:pathLst>
                <a:path extrusionOk="0" h="2754" w="16669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6978993" y="1902394"/>
              <a:ext cx="1250546" cy="1027461"/>
            </a:xfrm>
            <a:custGeom>
              <a:rect b="b" l="l" r="r" t="t"/>
              <a:pathLst>
                <a:path extrusionOk="0" h="31724" w="38609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7146099" y="2522520"/>
              <a:ext cx="75695" cy="133728"/>
            </a:xfrm>
            <a:custGeom>
              <a:rect b="b" l="l" r="r" t="t"/>
              <a:pathLst>
                <a:path extrusionOk="0" h="4129" w="2337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2892" y="2517662"/>
              <a:ext cx="84214" cy="143315"/>
            </a:xfrm>
            <a:custGeom>
              <a:rect b="b" l="l" r="r" t="t"/>
              <a:pathLst>
                <a:path extrusionOk="0" h="4425" w="260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571234" y="2674823"/>
              <a:ext cx="137010" cy="74103"/>
            </a:xfrm>
            <a:custGeom>
              <a:rect b="b" l="l" r="r" t="t"/>
              <a:pathLst>
                <a:path extrusionOk="0" h="2288" w="423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65792" y="2669997"/>
              <a:ext cx="145658" cy="83625"/>
            </a:xfrm>
            <a:custGeom>
              <a:rect b="b" l="l" r="r" t="t"/>
              <a:pathLst>
                <a:path extrusionOk="0" h="2582" w="4497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864731" y="2445009"/>
              <a:ext cx="286392" cy="190730"/>
            </a:xfrm>
            <a:custGeom>
              <a:rect b="b" l="l" r="r" t="t"/>
              <a:pathLst>
                <a:path extrusionOk="0" h="5889" w="8842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902240" y="2481934"/>
              <a:ext cx="195798" cy="70119"/>
            </a:xfrm>
            <a:custGeom>
              <a:rect b="b" l="l" r="r" t="t"/>
              <a:pathLst>
                <a:path extrusionOk="0" h="2165" w="6045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17853" y="2528513"/>
              <a:ext cx="195830" cy="70119"/>
            </a:xfrm>
            <a:custGeom>
              <a:rect b="b" l="l" r="r" t="t"/>
              <a:pathLst>
                <a:path extrusionOk="0" h="2165" w="6046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2508" y="2447665"/>
              <a:ext cx="238617" cy="188074"/>
            </a:xfrm>
            <a:custGeom>
              <a:rect b="b" l="l" r="r" t="t"/>
              <a:pathLst>
                <a:path extrusionOk="0" h="5807" w="7367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862755" y="2440280"/>
              <a:ext cx="290247" cy="200317"/>
            </a:xfrm>
            <a:custGeom>
              <a:rect b="b" l="l" r="r" t="t"/>
              <a:pathLst>
                <a:path extrusionOk="0" h="6185" w="8961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139102" y="2532173"/>
              <a:ext cx="1141553" cy="423175"/>
            </a:xfrm>
            <a:custGeom>
              <a:rect b="b" l="l" r="r" t="t"/>
              <a:pathLst>
                <a:path extrusionOk="0" h="13066" w="35244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44739" y="2553972"/>
              <a:ext cx="1135917" cy="401378"/>
            </a:xfrm>
            <a:custGeom>
              <a:rect b="b" l="l" r="r" t="t"/>
              <a:pathLst>
                <a:path extrusionOk="0" h="12393" w="3507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33726" y="2527347"/>
              <a:ext cx="1152339" cy="432729"/>
            </a:xfrm>
            <a:custGeom>
              <a:rect b="b" l="l" r="r" t="t"/>
              <a:pathLst>
                <a:path extrusionOk="0" h="13361" w="35577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5" name="Google Shape;1335;p13"/>
            <p:cNvSpPr/>
            <p:nvPr/>
          </p:nvSpPr>
          <p:spPr>
            <a:xfrm>
              <a:off x="7089997" y="3220580"/>
              <a:ext cx="882336" cy="949407"/>
            </a:xfrm>
            <a:custGeom>
              <a:rect b="b" l="l" r="r" t="t"/>
              <a:pathLst>
                <a:path extrusionOk="0" h="29314" w="27241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7144317" y="3443981"/>
              <a:ext cx="359821" cy="708995"/>
            </a:xfrm>
            <a:custGeom>
              <a:rect b="b" l="l" r="r" t="t"/>
              <a:pathLst>
                <a:path extrusionOk="0" h="21891" w="11109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267566" y="3383669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86418" y="3421567"/>
              <a:ext cx="401344" cy="204203"/>
            </a:xfrm>
            <a:custGeom>
              <a:rect b="b" l="l" r="r" t="t"/>
              <a:pathLst>
                <a:path extrusionOk="0" h="6305" w="12391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305270" y="3459367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24218" y="3497265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43038" y="3535065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61922" y="3572898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80838" y="3610763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99690" y="3648628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418542" y="3686429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37426" y="3724326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56310" y="3762159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75162" y="3799959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94046" y="3837889"/>
              <a:ext cx="401377" cy="204236"/>
            </a:xfrm>
            <a:custGeom>
              <a:rect b="b" l="l" r="r" t="t"/>
              <a:pathLst>
                <a:path extrusionOk="0" h="6306" w="12392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512897" y="3875657"/>
              <a:ext cx="401377" cy="204268"/>
            </a:xfrm>
            <a:custGeom>
              <a:rect b="b" l="l" r="r" t="t"/>
              <a:pathLst>
                <a:path extrusionOk="0" h="6307" w="12392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111214" y="3532182"/>
              <a:ext cx="861121" cy="637839"/>
            </a:xfrm>
            <a:custGeom>
              <a:rect b="b" l="l" r="r" t="t"/>
              <a:pathLst>
                <a:path extrusionOk="0" h="19694" w="26586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325806" y="3447188"/>
              <a:ext cx="72294" cy="54022"/>
            </a:xfrm>
            <a:custGeom>
              <a:rect b="b" l="l" r="r" t="t"/>
              <a:pathLst>
                <a:path extrusionOk="0" h="1668" w="2232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474028" y="3367927"/>
              <a:ext cx="87842" cy="52209"/>
            </a:xfrm>
            <a:custGeom>
              <a:rect b="b" l="l" r="r" t="t"/>
              <a:pathLst>
                <a:path extrusionOk="0" h="1612" w="2712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084523" y="3215754"/>
              <a:ext cx="893219" cy="958994"/>
            </a:xfrm>
            <a:custGeom>
              <a:rect b="b" l="l" r="r" t="t"/>
              <a:pathLst>
                <a:path extrusionOk="0" h="29610" w="27577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383592" y="3369385"/>
              <a:ext cx="81914" cy="66394"/>
            </a:xfrm>
            <a:custGeom>
              <a:rect b="b" l="l" r="r" t="t"/>
              <a:pathLst>
                <a:path extrusionOk="0" h="2050" w="2529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452812" y="3309332"/>
              <a:ext cx="60990" cy="52273"/>
            </a:xfrm>
            <a:custGeom>
              <a:rect b="b" l="l" r="r" t="t"/>
              <a:pathLst>
                <a:path extrusionOk="0" h="1614" w="1883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305626" y="3382730"/>
              <a:ext cx="61023" cy="52306"/>
            </a:xfrm>
            <a:custGeom>
              <a:rect b="b" l="l" r="r" t="t"/>
              <a:pathLst>
                <a:path extrusionOk="0" h="1615" w="1884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077106" y="3514821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103796" y="3568298"/>
              <a:ext cx="68213" cy="46185"/>
            </a:xfrm>
            <a:custGeom>
              <a:rect b="b" l="l" r="r" t="t"/>
              <a:pathLst>
                <a:path extrusionOk="0" h="1426" w="2106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30422" y="3621711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57015" y="3675092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83738" y="3728505"/>
              <a:ext cx="68181" cy="46217"/>
            </a:xfrm>
            <a:custGeom>
              <a:rect b="b" l="l" r="r" t="t"/>
              <a:pathLst>
                <a:path extrusionOk="0" h="1427" w="2105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210298" y="3781885"/>
              <a:ext cx="68246" cy="46217"/>
            </a:xfrm>
            <a:custGeom>
              <a:rect b="b" l="l" r="r" t="t"/>
              <a:pathLst>
                <a:path extrusionOk="0" h="1427" w="2107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36924" y="3835298"/>
              <a:ext cx="68181" cy="46217"/>
            </a:xfrm>
            <a:custGeom>
              <a:rect b="b" l="l" r="r" t="t"/>
              <a:pathLst>
                <a:path extrusionOk="0" h="1427" w="2105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63614" y="3888711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90240" y="3942156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316898" y="3995569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43524" y="4048982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70117" y="4102395"/>
              <a:ext cx="68213" cy="46185"/>
            </a:xfrm>
            <a:custGeom>
              <a:rect b="b" l="l" r="r" t="t"/>
              <a:pathLst>
                <a:path extrusionOk="0" h="1426" w="2106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071664" y="3510092"/>
              <a:ext cx="79129" cy="55771"/>
            </a:xfrm>
            <a:custGeom>
              <a:rect b="b" l="l" r="r" t="t"/>
              <a:pathLst>
                <a:path extrusionOk="0" h="1722" w="2443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100330" y="3563504"/>
              <a:ext cx="77121" cy="55771"/>
            </a:xfrm>
            <a:custGeom>
              <a:rect b="b" l="l" r="r" t="t"/>
              <a:pathLst>
                <a:path extrusionOk="0" h="1722" w="2381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24947" y="3616885"/>
              <a:ext cx="79161" cy="55771"/>
            </a:xfrm>
            <a:custGeom>
              <a:rect b="b" l="l" r="r" t="t"/>
              <a:pathLst>
                <a:path extrusionOk="0" h="1722" w="2444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53679" y="3670233"/>
              <a:ext cx="77023" cy="55836"/>
            </a:xfrm>
            <a:custGeom>
              <a:rect b="b" l="l" r="r" t="t"/>
              <a:pathLst>
                <a:path extrusionOk="0" h="1724" w="2378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80272" y="3723711"/>
              <a:ext cx="75080" cy="55771"/>
            </a:xfrm>
            <a:custGeom>
              <a:rect b="b" l="l" r="r" t="t"/>
              <a:pathLst>
                <a:path extrusionOk="0" h="1722" w="2318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204889" y="3777124"/>
              <a:ext cx="79129" cy="55771"/>
            </a:xfrm>
            <a:custGeom>
              <a:rect b="b" l="l" r="r" t="t"/>
              <a:pathLst>
                <a:path extrusionOk="0" h="1722" w="2443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33523" y="3830504"/>
              <a:ext cx="75145" cy="55804"/>
            </a:xfrm>
            <a:custGeom>
              <a:rect b="b" l="l" r="r" t="t"/>
              <a:pathLst>
                <a:path extrusionOk="0" h="1723" w="232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58140" y="3883982"/>
              <a:ext cx="79161" cy="55739"/>
            </a:xfrm>
            <a:custGeom>
              <a:rect b="b" l="l" r="r" t="t"/>
              <a:pathLst>
                <a:path extrusionOk="0" h="1721" w="2444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86839" y="3937330"/>
              <a:ext cx="75112" cy="55836"/>
            </a:xfrm>
            <a:custGeom>
              <a:rect b="b" l="l" r="r" t="t"/>
              <a:pathLst>
                <a:path extrusionOk="0" h="1724" w="2319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311391" y="3990775"/>
              <a:ext cx="79161" cy="55771"/>
            </a:xfrm>
            <a:custGeom>
              <a:rect b="b" l="l" r="r" t="t"/>
              <a:pathLst>
                <a:path extrusionOk="0" h="1722" w="2444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38049" y="4044123"/>
              <a:ext cx="79129" cy="55804"/>
            </a:xfrm>
            <a:custGeom>
              <a:rect b="b" l="l" r="r" t="t"/>
              <a:pathLst>
                <a:path extrusionOk="0" h="1723" w="2443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66748" y="4097504"/>
              <a:ext cx="77121" cy="55868"/>
            </a:xfrm>
            <a:custGeom>
              <a:rect b="b" l="l" r="r" t="t"/>
              <a:pathLst>
                <a:path extrusionOk="0" h="1725" w="2381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991510" y="3658086"/>
              <a:ext cx="148152" cy="424762"/>
            </a:xfrm>
            <a:custGeom>
              <a:rect b="b" l="l" r="r" t="t"/>
              <a:pathLst>
                <a:path extrusionOk="0" h="13115" w="4574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83089" y="4073275"/>
              <a:ext cx="52958" cy="73228"/>
            </a:xfrm>
            <a:custGeom>
              <a:rect b="b" l="l" r="r" t="t"/>
              <a:pathLst>
                <a:path extrusionOk="0" h="2261" w="1635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8050819" y="3457780"/>
              <a:ext cx="104069" cy="189856"/>
            </a:xfrm>
            <a:custGeom>
              <a:rect b="b" l="l" r="r" t="t"/>
              <a:pathLst>
                <a:path extrusionOk="0" h="5862" w="3213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81752" y="3449747"/>
              <a:ext cx="102741" cy="228332"/>
            </a:xfrm>
            <a:custGeom>
              <a:rect b="b" l="l" r="r" t="t"/>
              <a:pathLst>
                <a:path extrusionOk="0" h="7050" w="3172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7991510" y="3711175"/>
              <a:ext cx="138726" cy="371582"/>
            </a:xfrm>
            <a:custGeom>
              <a:rect b="b" l="l" r="r" t="t"/>
              <a:pathLst>
                <a:path extrusionOk="0" h="11473" w="4283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83089" y="4079948"/>
              <a:ext cx="52958" cy="66556"/>
            </a:xfrm>
            <a:custGeom>
              <a:rect b="b" l="l" r="r" t="t"/>
              <a:pathLst>
                <a:path extrusionOk="0" h="2055" w="1635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081752" y="3494382"/>
              <a:ext cx="97785" cy="183702"/>
            </a:xfrm>
            <a:custGeom>
              <a:rect b="b" l="l" r="r" t="t"/>
              <a:pathLst>
                <a:path extrusionOk="0" h="5672" w="3019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46705" y="3710657"/>
              <a:ext cx="50982" cy="186163"/>
            </a:xfrm>
            <a:custGeom>
              <a:rect b="b" l="l" r="r" t="t"/>
              <a:pathLst>
                <a:path extrusionOk="0" h="5748" w="1574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113237" y="3478640"/>
              <a:ext cx="38317" cy="122813"/>
            </a:xfrm>
            <a:custGeom>
              <a:rect b="b" l="l" r="r" t="t"/>
              <a:pathLst>
                <a:path extrusionOk="0" h="3792" w="1183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7977841" y="3444986"/>
              <a:ext cx="211571" cy="706209"/>
            </a:xfrm>
            <a:custGeom>
              <a:rect b="b" l="l" r="r" t="t"/>
              <a:pathLst>
                <a:path extrusionOk="0" h="21805" w="6532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547167" y="4151661"/>
              <a:ext cx="111519" cy="65941"/>
            </a:xfrm>
            <a:custGeom>
              <a:rect b="b" l="l" r="r" t="t"/>
              <a:pathLst>
                <a:path extrusionOk="0" h="2036" w="3443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731117" y="3702106"/>
              <a:ext cx="37410" cy="41877"/>
            </a:xfrm>
            <a:custGeom>
              <a:rect b="b" l="l" r="r" t="t"/>
              <a:pathLst>
                <a:path extrusionOk="0" h="1293" w="1155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662513" y="3734659"/>
              <a:ext cx="109251" cy="112255"/>
            </a:xfrm>
            <a:custGeom>
              <a:rect b="b" l="l" r="r" t="t"/>
              <a:pathLst>
                <a:path extrusionOk="0" h="3466" w="3373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548333" y="3810875"/>
              <a:ext cx="226924" cy="373881"/>
            </a:xfrm>
            <a:custGeom>
              <a:rect b="b" l="l" r="r" t="t"/>
              <a:pathLst>
                <a:path extrusionOk="0" h="11544" w="7006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84838" y="3845372"/>
              <a:ext cx="114531" cy="291941"/>
            </a:xfrm>
            <a:custGeom>
              <a:rect b="b" l="l" r="r" t="t"/>
              <a:pathLst>
                <a:path extrusionOk="0" h="9014" w="3536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625295" y="3858328"/>
              <a:ext cx="114531" cy="291941"/>
            </a:xfrm>
            <a:custGeom>
              <a:rect b="b" l="l" r="r" t="t"/>
              <a:pathLst>
                <a:path extrusionOk="0" h="9014" w="3536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548333" y="3848254"/>
              <a:ext cx="226860" cy="336539"/>
            </a:xfrm>
            <a:custGeom>
              <a:rect b="b" l="l" r="r" t="t"/>
              <a:pathLst>
                <a:path extrusionOk="0" h="10391" w="7004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683016" y="3744409"/>
              <a:ext cx="88749" cy="102506"/>
            </a:xfrm>
            <a:custGeom>
              <a:rect b="b" l="l" r="r" t="t"/>
              <a:pathLst>
                <a:path extrusionOk="0" h="3165" w="274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580887" y="4159371"/>
              <a:ext cx="77801" cy="58297"/>
            </a:xfrm>
            <a:custGeom>
              <a:rect b="b" l="l" r="r" t="t"/>
              <a:pathLst>
                <a:path extrusionOk="0" h="1800" w="2402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734421" y="3707807"/>
              <a:ext cx="34107" cy="36177"/>
            </a:xfrm>
            <a:custGeom>
              <a:rect b="b" l="l" r="r" t="t"/>
              <a:pathLst>
                <a:path extrusionOk="0" h="1117" w="1053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601066" y="3843849"/>
              <a:ext cx="61055" cy="174925"/>
            </a:xfrm>
            <a:custGeom>
              <a:rect b="b" l="l" r="r" t="t"/>
              <a:pathLst>
                <a:path extrusionOk="0" h="5401" w="1885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541920" y="3697474"/>
              <a:ext cx="237645" cy="525001"/>
            </a:xfrm>
            <a:custGeom>
              <a:rect b="b" l="l" r="r" t="t"/>
              <a:pathLst>
                <a:path extrusionOk="0" h="16210" w="7337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781615" y="4015133"/>
              <a:ext cx="153172" cy="161160"/>
            </a:xfrm>
            <a:custGeom>
              <a:rect b="b" l="l" r="r" t="t"/>
              <a:pathLst>
                <a:path extrusionOk="0" h="4976" w="4729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806621" y="4103464"/>
              <a:ext cx="128167" cy="72839"/>
            </a:xfrm>
            <a:custGeom>
              <a:rect b="b" l="l" r="r" t="t"/>
              <a:pathLst>
                <a:path extrusionOk="0" h="2249" w="3957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4710" y="4050018"/>
              <a:ext cx="26074" cy="76596"/>
            </a:xfrm>
            <a:custGeom>
              <a:rect b="b" l="l" r="r" t="t"/>
              <a:pathLst>
                <a:path extrusionOk="0" h="2365" w="805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39369" y="4015133"/>
              <a:ext cx="95421" cy="156982"/>
            </a:xfrm>
            <a:custGeom>
              <a:rect b="b" l="l" r="r" t="t"/>
              <a:pathLst>
                <a:path extrusionOk="0" h="4847" w="2946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776335" y="4010404"/>
              <a:ext cx="161497" cy="170682"/>
            </a:xfrm>
            <a:custGeom>
              <a:rect b="b" l="l" r="r" t="t"/>
              <a:pathLst>
                <a:path extrusionOk="0" h="5270" w="4986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914743" y="3521137"/>
              <a:ext cx="58172" cy="128935"/>
            </a:xfrm>
            <a:custGeom>
              <a:rect b="b" l="l" r="r" t="t"/>
              <a:pathLst>
                <a:path extrusionOk="0" h="3981" w="1796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04281" y="3444403"/>
              <a:ext cx="118353" cy="136999"/>
            </a:xfrm>
            <a:custGeom>
              <a:rect b="b" l="l" r="r" t="t"/>
              <a:pathLst>
                <a:path extrusionOk="0" h="4230" w="3654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84470"/>
              <a:ext cx="103389" cy="96936"/>
            </a:xfrm>
            <a:custGeom>
              <a:rect b="b" l="l" r="r" t="t"/>
              <a:pathLst>
                <a:path extrusionOk="0" h="2993" w="3192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38065" y="3464258"/>
              <a:ext cx="25329" cy="60014"/>
            </a:xfrm>
            <a:custGeom>
              <a:rect b="b" l="l" r="r" t="t"/>
              <a:pathLst>
                <a:path extrusionOk="0" h="1853" w="782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898969" y="3439609"/>
              <a:ext cx="123989" cy="215150"/>
            </a:xfrm>
            <a:custGeom>
              <a:rect b="b" l="l" r="r" t="t"/>
              <a:pathLst>
                <a:path extrusionOk="0" h="6643" w="3828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4" name="Google Shape;14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202" y="2206759"/>
            <a:ext cx="3207658" cy="180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/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rect b="b" l="l" r="r" t="t"/>
              <a:pathLst>
                <a:path extrusionOk="0" h="40734" w="12736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rect b="b" l="l" r="r" t="t"/>
              <a:pathLst>
                <a:path extrusionOk="0" h="1017" w="429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rect b="b" l="l" r="r" t="t"/>
              <a:pathLst>
                <a:path extrusionOk="0" h="2218" w="4432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rect b="b" l="l" r="r" t="t"/>
              <a:pathLst>
                <a:path extrusionOk="0" h="3996" w="10642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rect b="b" l="l" r="r" t="t"/>
              <a:pathLst>
                <a:path extrusionOk="0" h="14525" w="22093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rect b="b" l="l" r="r" t="t"/>
              <a:pathLst>
                <a:path extrusionOk="0" h="4159" w="7129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rect b="b" l="l" r="r" t="t"/>
              <a:pathLst>
                <a:path extrusionOk="0" h="3987" w="10641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rect b="b" l="l" r="r" t="t"/>
              <a:pathLst>
                <a:path extrusionOk="0" h="3130" w="2894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rect b="b" l="l" r="r" t="t"/>
              <a:pathLst>
                <a:path extrusionOk="0" h="6527" w="11007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rect b="b" l="l" r="r" t="t"/>
              <a:pathLst>
                <a:path extrusionOk="0" h="1141" w="1582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rect b="b" l="l" r="r" t="t"/>
              <a:pathLst>
                <a:path extrusionOk="0" h="20913" w="2915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rect b="b" l="l" r="r" t="t"/>
              <a:pathLst>
                <a:path extrusionOk="0" h="11832" w="13229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rect b="b" l="l" r="r" t="t"/>
              <a:pathLst>
                <a:path extrusionOk="0" h="8418" w="10307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rect b="b" l="l" r="r" t="t"/>
              <a:pathLst>
                <a:path extrusionOk="0" h="29911" w="4591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rect b="b" l="l" r="r" t="t"/>
              <a:pathLst>
                <a:path extrusionOk="0" h="8596" w="3033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rect b="b" l="l" r="r" t="t"/>
              <a:pathLst>
                <a:path extrusionOk="0" h="26021" w="13097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rect b="b" l="l" r="r" t="t"/>
              <a:pathLst>
                <a:path extrusionOk="0" h="12678" w="10493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rect b="b" l="l" r="r" t="t"/>
              <a:pathLst>
                <a:path extrusionOk="0" h="56446" w="55084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rect b="b" l="l" r="r" t="t"/>
              <a:pathLst>
                <a:path extrusionOk="0" h="6377" w="8174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rect b="b" l="l" r="r" t="t"/>
              <a:pathLst>
                <a:path extrusionOk="0" h="6203" w="10609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rect b="b" l="l" r="r" t="t"/>
              <a:pathLst>
                <a:path extrusionOk="0" h="8233" w="14192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rect b="b" l="l" r="r" t="t"/>
              <a:pathLst>
                <a:path extrusionOk="0" h="8300" w="1493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rect b="b" l="l" r="r" t="t"/>
              <a:pathLst>
                <a:path extrusionOk="0" h="6708" w="15058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rect b="b" l="l" r="r" t="t"/>
              <a:pathLst>
                <a:path extrusionOk="0" h="6651" w="15239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rect b="b" l="l" r="r" t="t"/>
              <a:pathLst>
                <a:path extrusionOk="0" h="1522" w="1576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rect b="b" l="l" r="r" t="t"/>
              <a:pathLst>
                <a:path extrusionOk="0" h="1524" w="1576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rect b="b" l="l" r="r" t="t"/>
              <a:pathLst>
                <a:path extrusionOk="0" h="2109" w="218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rect b="b" l="l" r="r" t="t"/>
              <a:pathLst>
                <a:path extrusionOk="0" h="1334" w="1377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rect b="b" l="l" r="r" t="t"/>
              <a:pathLst>
                <a:path extrusionOk="0" h="1332" w="1366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rect b="b" l="l" r="r" t="t"/>
              <a:pathLst>
                <a:path extrusionOk="0" h="1162" w="1203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rect b="b" l="l" r="r" t="t"/>
              <a:pathLst>
                <a:path extrusionOk="0" h="1161" w="1202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rect b="b" l="l" r="r" t="t"/>
              <a:pathLst>
                <a:path extrusionOk="0" h="1799" w="1861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rect b="b" l="l" r="r" t="t"/>
              <a:pathLst>
                <a:path extrusionOk="0" h="4110" w="417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rect b="b" l="l" r="r" t="t"/>
              <a:pathLst>
                <a:path extrusionOk="0" h="1905" w="1967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rect b="b" l="l" r="r" t="t"/>
              <a:pathLst>
                <a:path extrusionOk="0" h="2877" w="285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rect b="b" l="l" r="r" t="t"/>
              <a:pathLst>
                <a:path extrusionOk="0" h="1413" w="140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rect b="b" l="l" r="r" t="t"/>
              <a:pathLst>
                <a:path extrusionOk="0" h="1413" w="1401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rect b="b" l="l" r="r" t="t"/>
              <a:pathLst>
                <a:path extrusionOk="0" h="1414" w="140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rect b="b" l="l" r="r" t="t"/>
              <a:pathLst>
                <a:path extrusionOk="0" h="1413" w="1402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rect b="b" l="l" r="r" t="t"/>
              <a:pathLst>
                <a:path extrusionOk="0" h="2228" w="2224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rect b="b" l="l" r="r" t="t"/>
              <a:pathLst>
                <a:path extrusionOk="0" h="2641" w="1636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rect b="b" l="l" r="r" t="t"/>
              <a:pathLst>
                <a:path extrusionOk="0" h="2265" w="1214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rect b="b" l="l" r="r" t="t"/>
              <a:pathLst>
                <a:path extrusionOk="0" h="3251" w="189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rect b="b" l="l" r="r" t="t"/>
              <a:pathLst>
                <a:path extrusionOk="0" h="2230" w="1487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rect b="b" l="l" r="r" t="t"/>
              <a:pathLst>
                <a:path extrusionOk="0" h="1766" w="1178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rect b="b" l="l" r="r" t="t"/>
              <a:pathLst>
                <a:path extrusionOk="0" h="2494" w="1662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rect b="b" l="l" r="r" t="t"/>
              <a:pathLst>
                <a:path extrusionOk="0" h="1745" w="1164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rect b="b" l="l" r="r" t="t"/>
              <a:pathLst>
                <a:path extrusionOk="0" h="2031" w="1354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rect b="b" l="l" r="r" t="t"/>
              <a:pathLst>
                <a:path extrusionOk="0" h="336" w="296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rect b="b" l="l" r="r" t="t"/>
              <a:pathLst>
                <a:path extrusionOk="0" h="526" w="488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rect b="b" l="l" r="r" t="t"/>
              <a:pathLst>
                <a:path extrusionOk="0" h="543" w="566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rect b="b" l="l" r="r" t="t"/>
              <a:pathLst>
                <a:path extrusionOk="0" h="519" w="641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rect b="b" l="l" r="r" t="t"/>
              <a:pathLst>
                <a:path extrusionOk="0" h="447" w="693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rect b="b" l="l" r="r" t="t"/>
              <a:pathLst>
                <a:path extrusionOk="0" h="348" w="666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rect b="b" l="l" r="r" t="t"/>
              <a:pathLst>
                <a:path extrusionOk="0" h="365" w="652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rect b="b" l="l" r="r" t="t"/>
              <a:pathLst>
                <a:path extrusionOk="0" h="437" w="569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rect b="b" l="l" r="r" t="t"/>
              <a:pathLst>
                <a:path extrusionOk="0" h="338" w="296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rect b="b" l="l" r="r" t="t"/>
              <a:pathLst>
                <a:path extrusionOk="0" h="1436" w="1438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rect b="b" l="l" r="r" t="t"/>
              <a:pathLst>
                <a:path extrusionOk="0" h="1238" w="127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rect b="b" l="l" r="r" t="t"/>
              <a:pathLst>
                <a:path extrusionOk="0" h="3975" w="3976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rect b="b" l="l" r="r" t="t"/>
              <a:pathLst>
                <a:path extrusionOk="0" h="3975" w="3975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rect b="b" l="l" r="r" t="t"/>
              <a:pathLst>
                <a:path extrusionOk="0" h="47502" w="45128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rect b="b" l="l" r="r" t="t"/>
              <a:pathLst>
                <a:path extrusionOk="0" h="49376" w="16997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rect b="b" l="l" r="r" t="t"/>
              <a:pathLst>
                <a:path extrusionOk="0" h="56860" w="54632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rect b="b" l="l" r="r" t="t"/>
              <a:pathLst>
                <a:path extrusionOk="0" h="41782" w="2283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rect b="b" l="l" r="r" t="t"/>
              <a:pathLst>
                <a:path extrusionOk="0" h="2935" w="742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rect b="b" l="l" r="r" t="t"/>
              <a:pathLst>
                <a:path extrusionOk="0" h="4503" w="9369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rect b="b" l="l" r="r" t="t"/>
              <a:pathLst>
                <a:path extrusionOk="0" h="3766" w="1322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rect b="b" l="l" r="r" t="t"/>
              <a:pathLst>
                <a:path extrusionOk="0" h="3745" w="13913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rect b="b" l="l" r="r" t="t"/>
              <a:pathLst>
                <a:path extrusionOk="0" h="4930" w="13456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rect b="b" l="l" r="r" t="t"/>
              <a:pathLst>
                <a:path extrusionOk="0" h="21649" w="3152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rect b="b" l="l" r="r" t="t"/>
              <a:pathLst>
                <a:path extrusionOk="0" h="1126" w="2041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rect b="b" l="l" r="r" t="t"/>
              <a:pathLst>
                <a:path extrusionOk="0" h="4292" w="11018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rect b="b" l="l" r="r" t="t"/>
              <a:pathLst>
                <a:path extrusionOk="0" h="2776" w="6553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rect b="b" l="l" r="r" t="t"/>
              <a:pathLst>
                <a:path extrusionOk="0" h="45295" w="25319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rect b="b" l="l" r="r" t="t"/>
              <a:pathLst>
                <a:path extrusionOk="0" h="10693" w="1041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rect b="b" l="l" r="r" t="t"/>
              <a:pathLst>
                <a:path extrusionOk="0" h="30614" w="578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rect b="b" l="l" r="r" t="t"/>
              <a:pathLst>
                <a:path extrusionOk="0" h="4321" w="11049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rect b="b" l="l" r="r" t="t"/>
              <a:pathLst>
                <a:path extrusionOk="0" h="2522" w="3077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rect b="b" l="l" r="r" t="t"/>
              <a:pathLst>
                <a:path extrusionOk="0" h="1373" w="4436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rect b="b" l="l" r="r" t="t"/>
              <a:pathLst>
                <a:path extrusionOk="0" h="4817" w="4011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rect b="b" l="l" r="r" t="t"/>
              <a:pathLst>
                <a:path extrusionOk="0" h="1328" w="2045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rect b="b" l="l" r="r" t="t"/>
              <a:pathLst>
                <a:path extrusionOk="0" h="4331" w="3653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rect b="b" l="l" r="r" t="t"/>
              <a:pathLst>
                <a:path extrusionOk="0" h="5602" w="3953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rect b="b" l="l" r="r" t="t"/>
              <a:pathLst>
                <a:path extrusionOk="0" h="735" w="2262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rect b="b" l="l" r="r" t="t"/>
              <a:pathLst>
                <a:path extrusionOk="0" h="4807" w="4047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rect b="b" l="l" r="r" t="t"/>
              <a:pathLst>
                <a:path extrusionOk="0" h="1093" w="541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rect b="b" l="l" r="r" t="t"/>
              <a:pathLst>
                <a:path extrusionOk="0" h="3049" w="2213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rect b="b" l="l" r="r" t="t"/>
              <a:pathLst>
                <a:path extrusionOk="0" h="1491" w="1139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rect b="b" l="l" r="r" t="t"/>
              <a:pathLst>
                <a:path extrusionOk="0" h="2910" w="4725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rect b="b" l="l" r="r" t="t"/>
              <a:pathLst>
                <a:path extrusionOk="0" h="2993" w="5217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rect b="b" l="l" r="r" t="t"/>
              <a:pathLst>
                <a:path extrusionOk="0" h="2595" w="5406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flipH="1" rot="693577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rect b="b" l="l" r="r" t="t"/>
              <a:pathLst>
                <a:path extrusionOk="0" h="49460" w="46212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rect b="b" l="l" r="r" t="t"/>
              <a:pathLst>
                <a:path extrusionOk="0" h="45097" w="13129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rect b="b" l="l" r="r" t="t"/>
              <a:pathLst>
                <a:path extrusionOk="0" h="40053" w="795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rect b="b" l="l" r="r" t="t"/>
              <a:pathLst>
                <a:path extrusionOk="0" h="38093" w="4237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rect b="b" l="l" r="r" t="t"/>
              <a:pathLst>
                <a:path extrusionOk="0" h="6247" w="15289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rect b="b" l="l" r="r" t="t"/>
              <a:pathLst>
                <a:path extrusionOk="0" h="30489" w="213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rect b="b" l="l" r="r" t="t"/>
              <a:pathLst>
                <a:path extrusionOk="0" h="11994" w="8867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rect b="b" l="l" r="r" t="t"/>
              <a:pathLst>
                <a:path extrusionOk="0" h="43548" w="672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rect b="b" l="l" r="r" t="t"/>
              <a:pathLst>
                <a:path extrusionOk="0" h="28016" w="2693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rect b="b" l="l" r="r" t="t"/>
              <a:pathLst>
                <a:path extrusionOk="0" h="12633" w="6274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rect b="b" l="l" r="r" t="t"/>
              <a:pathLst>
                <a:path extrusionOk="0" h="5865" w="719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rect b="b" l="l" r="r" t="t"/>
              <a:pathLst>
                <a:path extrusionOk="0" h="39026" w="4602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rect b="b" l="l" r="r" t="t"/>
              <a:pathLst>
                <a:path extrusionOk="0" h="39069" w="4599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rect b="b" l="l" r="r" t="t"/>
              <a:pathLst>
                <a:path extrusionOk="0" h="38187" w="4321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rect b="b" l="l" r="r" t="t"/>
              <a:pathLst>
                <a:path extrusionOk="0" h="3706" w="12622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rect b="b" l="l" r="r" t="t"/>
              <a:pathLst>
                <a:path extrusionOk="0" h="29920" w="2049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rect b="b" l="l" r="r" t="t"/>
              <a:pathLst>
                <a:path extrusionOk="0" h="740" w="157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rect b="b" l="l" r="r" t="t"/>
              <a:pathLst>
                <a:path extrusionOk="0" h="31403" w="2186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rect b="b" l="l" r="r" t="t"/>
              <a:pathLst>
                <a:path extrusionOk="0" h="30520" w="200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rect b="b" l="l" r="r" t="t"/>
              <a:pathLst>
                <a:path extrusionOk="0" h="744" w="5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rect b="b" l="l" r="r" t="t"/>
              <a:pathLst>
                <a:path extrusionOk="0" h="4642" w="2689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rect b="b" l="l" r="r" t="t"/>
              <a:pathLst>
                <a:path extrusionOk="0" h="2634" w="10024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rect b="b" l="l" r="r" t="t"/>
              <a:pathLst>
                <a:path extrusionOk="0" h="315" w="339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rect b="b" l="l" r="r" t="t"/>
              <a:pathLst>
                <a:path extrusionOk="0" h="2429" w="9355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rect b="b" l="l" r="r" t="t"/>
              <a:pathLst>
                <a:path extrusionOk="0" h="2868" w="10535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rect b="b" l="l" r="r" t="t"/>
              <a:pathLst>
                <a:path extrusionOk="0" h="2706" w="10057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rect b="b" l="l" r="r" t="t"/>
              <a:pathLst>
                <a:path extrusionOk="0" h="934" w="846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rect b="b" l="l" r="r" t="t"/>
              <a:pathLst>
                <a:path extrusionOk="0" h="1379" w="2066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rect b="b" l="l" r="r" t="t"/>
              <a:pathLst>
                <a:path extrusionOk="0" h="4789" w="2479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rect b="b" l="l" r="r" t="t"/>
              <a:pathLst>
                <a:path extrusionOk="0" h="4687" w="233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rect b="b" l="l" r="r" t="t"/>
              <a:pathLst>
                <a:path extrusionOk="0" h="4641" w="2278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rect b="b" l="l" r="r" t="t"/>
              <a:pathLst>
                <a:path extrusionOk="0" h="1594" w="2306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rect b="b" l="l" r="r" t="t"/>
              <a:pathLst>
                <a:path extrusionOk="0" h="1325" w="1616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rect b="b" l="l" r="r" t="t"/>
              <a:pathLst>
                <a:path extrusionOk="0" h="955" w="1944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rect b="b" l="l" r="r" t="t"/>
              <a:pathLst>
                <a:path extrusionOk="0" h="47363" w="32467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rect b="b" l="l" r="r" t="t"/>
              <a:pathLst>
                <a:path extrusionOk="0" h="2871" w="2943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rect b="b" l="l" r="r" t="t"/>
              <a:pathLst>
                <a:path extrusionOk="0" h="2083" w="2139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rect b="b" l="l" r="r" t="t"/>
              <a:pathLst>
                <a:path extrusionOk="0" h="2031" w="191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rect b="b" l="l" r="r" t="t"/>
              <a:pathLst>
                <a:path extrusionOk="0" h="1348" w="1321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rect b="b" l="l" r="r" t="t"/>
              <a:pathLst>
                <a:path extrusionOk="0" h="1535" w="1508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rect b="b" l="l" r="r" t="t"/>
              <a:pathLst>
                <a:path extrusionOk="0" h="1256" w="123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rect b="b" l="l" r="r" t="t"/>
              <a:pathLst>
                <a:path extrusionOk="0" h="871" w="842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rect b="b" l="l" r="r" t="t"/>
              <a:pathLst>
                <a:path extrusionOk="0" h="549" w="523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rect b="b" l="l" r="r" t="t"/>
              <a:pathLst>
                <a:path extrusionOk="0" h="509" w="517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rect b="b" l="l" r="r" t="t"/>
              <a:pathLst>
                <a:path extrusionOk="0" h="511" w="518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rect b="b" l="l" r="r" t="t"/>
              <a:pathLst>
                <a:path extrusionOk="0" h="405" w="384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rect b="b" l="l" r="r" t="t"/>
              <a:pathLst>
                <a:path extrusionOk="0" h="406" w="386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rect b="b" l="l" r="r" t="t"/>
              <a:pathLst>
                <a:path extrusionOk="0" h="402" w="385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rect b="b" l="l" r="r" t="t"/>
              <a:pathLst>
                <a:path extrusionOk="0" h="398" w="37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rect b="b" l="l" r="r" t="t"/>
              <a:pathLst>
                <a:path extrusionOk="0" h="399" w="37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rect b="b" l="l" r="r" t="t"/>
              <a:pathLst>
                <a:path extrusionOk="0" h="8664" w="7642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rect b="b" l="l" r="r" t="t"/>
              <a:pathLst>
                <a:path extrusionOk="0" h="7495" w="228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rect b="b" l="l" r="r" t="t"/>
              <a:pathLst>
                <a:path extrusionOk="0" h="6211" w="2432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rect b="b" l="l" r="r" t="t"/>
              <a:pathLst>
                <a:path extrusionOk="0" h="2156" w="8187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rect b="b" l="l" r="r" t="t"/>
              <a:pathLst>
                <a:path extrusionOk="0" h="2408" w="8323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rect b="b" l="l" r="r" t="t"/>
              <a:pathLst>
                <a:path extrusionOk="0" h="356" w="4359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rect b="b" l="l" r="r" t="t"/>
              <a:pathLst>
                <a:path extrusionOk="0" h="1821" w="191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rect b="b" l="l" r="r" t="t"/>
              <a:pathLst>
                <a:path extrusionOk="0" h="25" w="2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rect b="b" l="l" r="r" t="t"/>
              <a:pathLst>
                <a:path extrusionOk="0" h="36" w="26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rect b="b" l="l" r="r" t="t"/>
              <a:pathLst>
                <a:path extrusionOk="0" h="205" w="7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rect b="b" l="l" r="r" t="t"/>
              <a:pathLst>
                <a:path extrusionOk="0" h="244" w="115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rect b="b" l="l" r="r" t="t"/>
              <a:pathLst>
                <a:path extrusionOk="0" h="166" w="56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rect b="b" l="l" r="r" t="t"/>
              <a:pathLst>
                <a:path extrusionOk="0" h="48" w="33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rect b="b" l="l" r="r" t="t"/>
              <a:pathLst>
                <a:path extrusionOk="0" h="9322" w="27183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rect b="b" l="l" r="r" t="t"/>
              <a:pathLst>
                <a:path extrusionOk="0" h="4391" w="4348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rect b="b" l="l" r="r" t="t"/>
              <a:pathLst>
                <a:path extrusionOk="0" h="2230" w="3137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rect b="b" l="l" r="r" t="t"/>
              <a:pathLst>
                <a:path extrusionOk="0" h="73" w="25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rect b="b" l="l" r="r" t="t"/>
              <a:pathLst>
                <a:path extrusionOk="0" h="99" w="204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rect b="b" l="l" r="r" t="t"/>
              <a:pathLst>
                <a:path extrusionOk="0" h="1721" w="775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rect b="b" l="l" r="r" t="t"/>
              <a:pathLst>
                <a:path extrusionOk="0" h="802" w="15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rect b="b" l="l" r="r" t="t"/>
              <a:pathLst>
                <a:path extrusionOk="0" h="323" w="1599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rect b="b" l="l" r="r" t="t"/>
              <a:pathLst>
                <a:path extrusionOk="0" h="697" w="158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rect b="b" l="l" r="r" t="t"/>
              <a:pathLst>
                <a:path extrusionOk="0" h="1895" w="7933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rect b="b" l="l" r="r" t="t"/>
              <a:pathLst>
                <a:path extrusionOk="0" h="40" w="59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rect b="b" l="l" r="r" t="t"/>
              <a:pathLst>
                <a:path extrusionOk="0" h="44" w="72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rect b="b" l="l" r="r" t="t"/>
              <a:pathLst>
                <a:path extrusionOk="0" h="5275" w="1933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rect b="b" l="l" r="r" t="t"/>
              <a:pathLst>
                <a:path extrusionOk="0" h="1629" w="136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rect b="b" l="l" r="r" t="t"/>
              <a:pathLst>
                <a:path extrusionOk="0" h="202" w="3631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rect b="b" l="l" r="r" t="t"/>
              <a:pathLst>
                <a:path extrusionOk="0" h="360" w="125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rect b="b" l="l" r="r" t="t"/>
              <a:pathLst>
                <a:path extrusionOk="0" h="350" w="4022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rect b="b" l="l" r="r" t="t"/>
              <a:pathLst>
                <a:path extrusionOk="0" h="189" w="68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rect b="b" l="l" r="r" t="t"/>
              <a:pathLst>
                <a:path extrusionOk="0" h="59" w="101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rect b="b" l="l" r="r" t="t"/>
              <a:pathLst>
                <a:path extrusionOk="0" h="118" w="1239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rect b="b" l="l" r="r" t="t"/>
              <a:pathLst>
                <a:path extrusionOk="0" h="214" w="154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rect b="b" l="l" r="r" t="t"/>
              <a:pathLst>
                <a:path extrusionOk="0" h="252" w="1611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rect b="b" l="l" r="r" t="t"/>
              <a:pathLst>
                <a:path extrusionOk="0" h="45" w="61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rect b="b" l="l" r="r" t="t"/>
              <a:pathLst>
                <a:path extrusionOk="0" h="66" w="111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rect b="b" l="l" r="r" t="t"/>
              <a:pathLst>
                <a:path extrusionOk="0" h="416" w="86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rect b="b" l="l" r="r" t="t"/>
              <a:pathLst>
                <a:path extrusionOk="0" h="416" w="76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rect b="b" l="l" r="r" t="t"/>
              <a:pathLst>
                <a:path extrusionOk="0" h="1081" w="1021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rect b="b" l="l" r="r" t="t"/>
              <a:pathLst>
                <a:path extrusionOk="0" h="1030" w="904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rect b="b" l="l" r="r" t="t"/>
              <a:pathLst>
                <a:path extrusionOk="0" h="1763" w="2448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rect b="b" l="l" r="r" t="t"/>
              <a:pathLst>
                <a:path extrusionOk="0" h="13" w="3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rect b="b" l="l" r="r" t="t"/>
              <a:pathLst>
                <a:path extrusionOk="0" h="18" w="1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rect b="b" l="l" r="r" t="t"/>
              <a:pathLst>
                <a:path extrusionOk="0" h="311" w="1916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rect b="b" l="l" r="r" t="t"/>
              <a:pathLst>
                <a:path extrusionOk="0" h="1872" w="2732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rect b="b" l="l" r="r" t="t"/>
              <a:pathLst>
                <a:path extrusionOk="0" h="83" w="88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rect b="b" l="l" r="r" t="t"/>
              <a:pathLst>
                <a:path extrusionOk="0" h="64" w="36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rect b="b" l="l" r="r" t="t"/>
              <a:pathLst>
                <a:path extrusionOk="0" h="517" w="774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rect b="b" l="l" r="r" t="t"/>
              <a:pathLst>
                <a:path extrusionOk="0" h="613" w="509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rect b="b" l="l" r="r" t="t"/>
              <a:pathLst>
                <a:path extrusionOk="0" h="369" w="372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rect b="b" l="l" r="r" t="t"/>
              <a:pathLst>
                <a:path extrusionOk="0" h="3569" w="6537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rect b="b" l="l" r="r" t="t"/>
              <a:pathLst>
                <a:path extrusionOk="0" h="3597" w="6314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rect b="b" l="l" r="r" t="t"/>
              <a:pathLst>
                <a:path extrusionOk="0" h="4250" w="6311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rect b="b" l="l" r="r" t="t"/>
              <a:pathLst>
                <a:path extrusionOk="0" h="3477" w="4642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rect b="b" l="l" r="r" t="t"/>
              <a:pathLst>
                <a:path extrusionOk="0" h="3478" w="4642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rect b="b" l="l" r="r" t="t"/>
              <a:pathLst>
                <a:path extrusionOk="0" h="56197" w="55461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rect b="b" l="l" r="r" t="t"/>
              <a:pathLst>
                <a:path extrusionOk="0" h="4835" w="5861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rect b="b" l="l" r="r" t="t"/>
              <a:pathLst>
                <a:path extrusionOk="0" h="1894" w="1923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rect b="b" l="l" r="r" t="t"/>
              <a:pathLst>
                <a:path extrusionOk="0" h="14038" w="13155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rect b="b" l="l" r="r" t="t"/>
              <a:pathLst>
                <a:path extrusionOk="0" h="3395" w="3362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rect b="b" l="l" r="r" t="t"/>
              <a:pathLst>
                <a:path extrusionOk="0" h="11315" w="10621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rect b="b" l="l" r="r" t="t"/>
              <a:pathLst>
                <a:path extrusionOk="0" h="2414" w="2815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rect b="b" l="l" r="r" t="t"/>
              <a:pathLst>
                <a:path extrusionOk="0" h="5405" w="500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rect b="b" l="l" r="r" t="t"/>
              <a:pathLst>
                <a:path extrusionOk="0" h="10610" w="10621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rect b="b" l="l" r="r" t="t"/>
              <a:pathLst>
                <a:path extrusionOk="0" h="16829" w="15618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rect b="b" l="l" r="r" t="t"/>
              <a:pathLst>
                <a:path extrusionOk="0" h="4055" w="11488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rect b="b" l="l" r="r" t="t"/>
              <a:pathLst>
                <a:path extrusionOk="0" h="4000" w="11444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rect b="b" l="l" r="r" t="t"/>
              <a:pathLst>
                <a:path extrusionOk="0" h="22518" w="7507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rect b="b" l="l" r="r" t="t"/>
              <a:pathLst>
                <a:path extrusionOk="0" h="22288" w="6631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rect b="b" l="l" r="r" t="t"/>
              <a:pathLst>
                <a:path extrusionOk="0" h="22902" w="12097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rect b="b" l="l" r="r" t="t"/>
              <a:pathLst>
                <a:path extrusionOk="0" h="15727" w="5906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rect b="b" l="l" r="r" t="t"/>
              <a:pathLst>
                <a:path extrusionOk="0" h="14712" w="4398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rect b="b" l="l" r="r" t="t"/>
              <a:pathLst>
                <a:path extrusionOk="0" h="15992" w="6129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rect b="b" l="l" r="r" t="t"/>
              <a:pathLst>
                <a:path extrusionOk="0" h="7103" w="6431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rect b="b" l="l" r="r" t="t"/>
              <a:pathLst>
                <a:path extrusionOk="0" h="7085" w="3678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rect b="b" l="l" r="r" t="t"/>
              <a:pathLst>
                <a:path extrusionOk="0" h="2675" w="2219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rect b="b" l="l" r="r" t="t"/>
              <a:pathLst>
                <a:path extrusionOk="0" h="4275" w="4101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rect b="b" l="l" r="r" t="t"/>
              <a:pathLst>
                <a:path extrusionOk="0" h="1590" w="2585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rect b="b" l="l" r="r" t="t"/>
              <a:pathLst>
                <a:path extrusionOk="0" h="923" w="1218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rect b="b" l="l" r="r" t="t"/>
              <a:pathLst>
                <a:path extrusionOk="0" h="1731" w="1819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rect b="b" l="l" r="r" t="t"/>
              <a:pathLst>
                <a:path extrusionOk="0" h="3556" w="3028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rect b="b" l="l" r="r" t="t"/>
              <a:pathLst>
                <a:path extrusionOk="0" h="9951" w="7528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rect b="b" l="l" r="r" t="t"/>
              <a:pathLst>
                <a:path extrusionOk="0" h="4262" w="3568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rect b="b" l="l" r="r" t="t"/>
              <a:pathLst>
                <a:path extrusionOk="0" h="2480" w="3178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rect b="b" l="l" r="r" t="t"/>
              <a:pathLst>
                <a:path extrusionOk="0" h="3245" w="3748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rect b="b" l="l" r="r" t="t"/>
              <a:pathLst>
                <a:path extrusionOk="0" h="11681" w="907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rect b="b" l="l" r="r" t="t"/>
              <a:pathLst>
                <a:path extrusionOk="0" h="8389" w="5423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rect b="b" l="l" r="r" t="t"/>
              <a:pathLst>
                <a:path extrusionOk="0" h="8389" w="5424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rect b="b" l="l" r="r" t="t"/>
              <a:pathLst>
                <a:path extrusionOk="0" h="9294" w="8634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rect b="b" l="l" r="r" t="t"/>
              <a:pathLst>
                <a:path extrusionOk="0" h="2208" w="3615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rect b="b" l="l" r="r" t="t"/>
              <a:pathLst>
                <a:path extrusionOk="0" h="15929" w="11099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rect b="b" l="l" r="r" t="t"/>
              <a:pathLst>
                <a:path extrusionOk="0" h="13235" w="3847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rect b="b" l="l" r="r" t="t"/>
              <a:pathLst>
                <a:path extrusionOk="0" h="8224" w="344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rect b="b" l="l" r="r" t="t"/>
              <a:pathLst>
                <a:path extrusionOk="0" h="3584" w="1456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rect b="b" l="l" r="r" t="t"/>
              <a:pathLst>
                <a:path extrusionOk="0" h="1108" w="2308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rect b="b" l="l" r="r" t="t"/>
              <a:pathLst>
                <a:path extrusionOk="0" h="1107" w="2309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rect b="b" l="l" r="r" t="t"/>
              <a:pathLst>
                <a:path extrusionOk="0" h="9375" w="2391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rect b="b" l="l" r="r" t="t"/>
              <a:pathLst>
                <a:path extrusionOk="0" h="1734" w="324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rect b="b" l="l" r="r" t="t"/>
              <a:pathLst>
                <a:path extrusionOk="0" h="13498" w="4106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rect b="b" l="l" r="r" t="t"/>
              <a:pathLst>
                <a:path extrusionOk="0" h="12530" w="6551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rect b="b" l="l" r="r" t="t"/>
              <a:pathLst>
                <a:path extrusionOk="0" h="8194" w="5224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rect b="b" l="l" r="r" t="t"/>
              <a:pathLst>
                <a:path extrusionOk="0" h="3353" w="2039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rect b="b" l="l" r="r" t="t"/>
              <a:pathLst>
                <a:path extrusionOk="0" h="1592" w="2337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rect b="b" l="l" r="r" t="t"/>
              <a:pathLst>
                <a:path extrusionOk="0" h="1593" w="2338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rect b="b" l="l" r="r" t="t"/>
              <a:pathLst>
                <a:path extrusionOk="0" h="9201" w="4109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rect b="b" l="l" r="r" t="t"/>
              <a:pathLst>
                <a:path extrusionOk="0" h="1675" w="569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rect b="b" l="l" r="r" t="t"/>
              <a:pathLst>
                <a:path extrusionOk="0" h="12794" w="6843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rect b="b" l="l" r="r" t="t"/>
              <a:pathLst>
                <a:path extrusionOk="0" h="7623" w="10125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rect b="b" l="l" r="r" t="t"/>
              <a:pathLst>
                <a:path extrusionOk="0" h="6262" w="7865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rect b="b" l="l" r="r" t="t"/>
              <a:pathLst>
                <a:path extrusionOk="0" h="2229" w="334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rect b="b" l="l" r="r" t="t"/>
              <a:pathLst>
                <a:path extrusionOk="0" h="2272" w="1869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rect b="b" l="l" r="r" t="t"/>
              <a:pathLst>
                <a:path extrusionOk="0" h="2271" w="1868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rect b="b" l="l" r="r" t="t"/>
              <a:pathLst>
                <a:path extrusionOk="0" h="2158" w="2528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rect b="b" l="l" r="r" t="t"/>
              <a:pathLst>
                <a:path extrusionOk="0" h="3568" w="4526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rect b="b" l="l" r="r" t="t"/>
              <a:pathLst>
                <a:path extrusionOk="0" h="1204" w="1435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rect b="b" l="l" r="r" t="t"/>
              <a:pathLst>
                <a:path extrusionOk="0" h="584" w="821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rect b="b" l="l" r="r" t="t"/>
              <a:pathLst>
                <a:path extrusionOk="0" h="2519" w="2359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rect b="b" l="l" r="r" t="t"/>
              <a:pathLst>
                <a:path extrusionOk="0" h="1079" w="1085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rect b="b" l="l" r="r" t="t"/>
              <a:pathLst>
                <a:path extrusionOk="0" h="2096" w="2837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rect b="b" l="l" r="r" t="t"/>
              <a:pathLst>
                <a:path extrusionOk="0" h="1012" w="1204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rect b="b" l="l" r="r" t="t"/>
              <a:pathLst>
                <a:path extrusionOk="0" h="827" w="1626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rect b="b" l="l" r="r" t="t"/>
              <a:pathLst>
                <a:path extrusionOk="0" h="8595" w="11981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rect b="b" l="l" r="r" t="t"/>
              <a:pathLst>
                <a:path extrusionOk="0" h="4975" w="10732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rect b="b" l="l" r="r" t="t"/>
              <a:pathLst>
                <a:path extrusionOk="0" h="10879" w="13508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rect b="b" l="l" r="r" t="t"/>
              <a:pathLst>
                <a:path extrusionOk="0" h="6764" w="7137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rect b="b" l="l" r="r" t="t"/>
              <a:pathLst>
                <a:path extrusionOk="0" h="9531" w="4782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rect b="b" l="l" r="r" t="t"/>
              <a:pathLst>
                <a:path extrusionOk="0" h="1246" w="1684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rect b="b" l="l" r="r" t="t"/>
              <a:pathLst>
                <a:path extrusionOk="0" h="1246" w="1683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rect b="b" l="l" r="r" t="t"/>
              <a:pathLst>
                <a:path extrusionOk="0" h="2208" w="2124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rect b="b" l="l" r="r" t="t"/>
              <a:pathLst>
                <a:path extrusionOk="0" h="2148" w="1438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rect b="b" l="l" r="r" t="t"/>
              <a:pathLst>
                <a:path extrusionOk="0" h="2752" w="1211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rect b="b" l="l" r="r" t="t"/>
              <a:pathLst>
                <a:path extrusionOk="0" h="1035" w="1113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rect b="b" l="l" r="r" t="t"/>
              <a:pathLst>
                <a:path extrusionOk="0" h="2492" w="252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rect b="b" l="l" r="r" t="t"/>
              <a:pathLst>
                <a:path extrusionOk="0" h="2255" w="1637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rect b="b" l="l" r="r" t="t"/>
              <a:pathLst>
                <a:path extrusionOk="0" h="1037" w="1113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rect b="b" l="l" r="r" t="t"/>
              <a:pathLst>
                <a:path extrusionOk="0" h="2054" w="2003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rect b="b" l="l" r="r" t="t"/>
              <a:pathLst>
                <a:path extrusionOk="0" h="1036" w="1113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rect b="b" l="l" r="r" t="t"/>
              <a:pathLst>
                <a:path extrusionOk="0" h="11609" w="13792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rect b="b" l="l" r="r" t="t"/>
              <a:pathLst>
                <a:path extrusionOk="0" h="2761" w="2782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rect b="b" l="l" r="r" t="t"/>
              <a:pathLst>
                <a:path extrusionOk="0" h="2316" w="2278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rect b="b" l="l" r="r" t="t"/>
              <a:pathLst>
                <a:path extrusionOk="0" h="2414" w="2021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rect b="b" l="l" r="r" t="t"/>
              <a:pathLst>
                <a:path extrusionOk="0" h="2472" w="2425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rect b="b" l="l" r="r" t="t"/>
              <a:pathLst>
                <a:path extrusionOk="0" h="2519" w="1898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rect b="b" l="l" r="r" t="t"/>
              <a:pathLst>
                <a:path extrusionOk="0" h="1298" w="1446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rect b="b" l="l" r="r" t="t"/>
              <a:pathLst>
                <a:path extrusionOk="0" h="1298" w="1341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rect b="b" l="l" r="r" t="t"/>
              <a:pathLst>
                <a:path extrusionOk="0" h="1298" w="1394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rect b="b" l="l" r="r" t="t"/>
              <a:pathLst>
                <a:path extrusionOk="0" h="40734" w="12736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rect b="b" l="l" r="r" t="t"/>
              <a:pathLst>
                <a:path extrusionOk="0" h="1017" w="429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rect b="b" l="l" r="r" t="t"/>
              <a:pathLst>
                <a:path extrusionOk="0" h="2218" w="4432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rect b="b" l="l" r="r" t="t"/>
              <a:pathLst>
                <a:path extrusionOk="0" h="3996" w="10642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rect b="b" l="l" r="r" t="t"/>
              <a:pathLst>
                <a:path extrusionOk="0" h="14525" w="22093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rect b="b" l="l" r="r" t="t"/>
              <a:pathLst>
                <a:path extrusionOk="0" h="4159" w="7129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rect b="b" l="l" r="r" t="t"/>
              <a:pathLst>
                <a:path extrusionOk="0" h="3987" w="10641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rect b="b" l="l" r="r" t="t"/>
              <a:pathLst>
                <a:path extrusionOk="0" h="3130" w="2894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rect b="b" l="l" r="r" t="t"/>
              <a:pathLst>
                <a:path extrusionOk="0" h="6527" w="11007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rect b="b" l="l" r="r" t="t"/>
              <a:pathLst>
                <a:path extrusionOk="0" h="1141" w="1582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rect b="b" l="l" r="r" t="t"/>
              <a:pathLst>
                <a:path extrusionOk="0" h="20913" w="2915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rect b="b" l="l" r="r" t="t"/>
              <a:pathLst>
                <a:path extrusionOk="0" h="11832" w="13229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rect b="b" l="l" r="r" t="t"/>
              <a:pathLst>
                <a:path extrusionOk="0" h="8418" w="10307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rect b="b" l="l" r="r" t="t"/>
              <a:pathLst>
                <a:path extrusionOk="0" h="29911" w="4591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rect b="b" l="l" r="r" t="t"/>
              <a:pathLst>
                <a:path extrusionOk="0" h="8596" w="3033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rect b="b" l="l" r="r" t="t"/>
              <a:pathLst>
                <a:path extrusionOk="0" h="26021" w="13097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rect b="b" l="l" r="r" t="t"/>
              <a:pathLst>
                <a:path extrusionOk="0" h="12678" w="10493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rect b="b" l="l" r="r" t="t"/>
              <a:pathLst>
                <a:path extrusionOk="0" h="56446" w="55084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rect b="b" l="l" r="r" t="t"/>
              <a:pathLst>
                <a:path extrusionOk="0" h="6377" w="8174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rect b="b" l="l" r="r" t="t"/>
              <a:pathLst>
                <a:path extrusionOk="0" h="6203" w="10609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rect b="b" l="l" r="r" t="t"/>
              <a:pathLst>
                <a:path extrusionOk="0" h="8233" w="14192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rect b="b" l="l" r="r" t="t"/>
              <a:pathLst>
                <a:path extrusionOk="0" h="8300" w="1493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rect b="b" l="l" r="r" t="t"/>
              <a:pathLst>
                <a:path extrusionOk="0" h="6708" w="15058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rect b="b" l="l" r="r" t="t"/>
              <a:pathLst>
                <a:path extrusionOk="0" h="6651" w="15239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rect b="b" l="l" r="r" t="t"/>
              <a:pathLst>
                <a:path extrusionOk="0" h="1522" w="1576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rect b="b" l="l" r="r" t="t"/>
              <a:pathLst>
                <a:path extrusionOk="0" h="1524" w="1576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rect b="b" l="l" r="r" t="t"/>
              <a:pathLst>
                <a:path extrusionOk="0" h="2109" w="218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rect b="b" l="l" r="r" t="t"/>
              <a:pathLst>
                <a:path extrusionOk="0" h="1334" w="1377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rect b="b" l="l" r="r" t="t"/>
              <a:pathLst>
                <a:path extrusionOk="0" h="1332" w="1366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rect b="b" l="l" r="r" t="t"/>
              <a:pathLst>
                <a:path extrusionOk="0" h="1162" w="1203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rect b="b" l="l" r="r" t="t"/>
              <a:pathLst>
                <a:path extrusionOk="0" h="1161" w="1202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rect b="b" l="l" r="r" t="t"/>
              <a:pathLst>
                <a:path extrusionOk="0" h="1799" w="1861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rect b="b" l="l" r="r" t="t"/>
              <a:pathLst>
                <a:path extrusionOk="0" h="4110" w="417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rect b="b" l="l" r="r" t="t"/>
              <a:pathLst>
                <a:path extrusionOk="0" h="1905" w="1967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rect b="b" l="l" r="r" t="t"/>
              <a:pathLst>
                <a:path extrusionOk="0" h="2877" w="285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rect b="b" l="l" r="r" t="t"/>
              <a:pathLst>
                <a:path extrusionOk="0" h="1413" w="140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rect b="b" l="l" r="r" t="t"/>
              <a:pathLst>
                <a:path extrusionOk="0" h="1413" w="1401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rect b="b" l="l" r="r" t="t"/>
              <a:pathLst>
                <a:path extrusionOk="0" h="1414" w="140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rect b="b" l="l" r="r" t="t"/>
              <a:pathLst>
                <a:path extrusionOk="0" h="1413" w="1402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rect b="b" l="l" r="r" t="t"/>
              <a:pathLst>
                <a:path extrusionOk="0" h="2228" w="2224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rect b="b" l="l" r="r" t="t"/>
              <a:pathLst>
                <a:path extrusionOk="0" h="2641" w="1636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rect b="b" l="l" r="r" t="t"/>
              <a:pathLst>
                <a:path extrusionOk="0" h="2265" w="1214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rect b="b" l="l" r="r" t="t"/>
              <a:pathLst>
                <a:path extrusionOk="0" h="3251" w="189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rect b="b" l="l" r="r" t="t"/>
              <a:pathLst>
                <a:path extrusionOk="0" h="2230" w="1487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rect b="b" l="l" r="r" t="t"/>
              <a:pathLst>
                <a:path extrusionOk="0" h="1766" w="1178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rect b="b" l="l" r="r" t="t"/>
              <a:pathLst>
                <a:path extrusionOk="0" h="2494" w="1662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rect b="b" l="l" r="r" t="t"/>
              <a:pathLst>
                <a:path extrusionOk="0" h="1745" w="1164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rect b="b" l="l" r="r" t="t"/>
              <a:pathLst>
                <a:path extrusionOk="0" h="2031" w="1354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rect b="b" l="l" r="r" t="t"/>
              <a:pathLst>
                <a:path extrusionOk="0" h="336" w="296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rect b="b" l="l" r="r" t="t"/>
              <a:pathLst>
                <a:path extrusionOk="0" h="526" w="488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rect b="b" l="l" r="r" t="t"/>
              <a:pathLst>
                <a:path extrusionOk="0" h="543" w="566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rect b="b" l="l" r="r" t="t"/>
              <a:pathLst>
                <a:path extrusionOk="0" h="519" w="641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rect b="b" l="l" r="r" t="t"/>
              <a:pathLst>
                <a:path extrusionOk="0" h="447" w="693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rect b="b" l="l" r="r" t="t"/>
              <a:pathLst>
                <a:path extrusionOk="0" h="348" w="666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rect b="b" l="l" r="r" t="t"/>
              <a:pathLst>
                <a:path extrusionOk="0" h="365" w="652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rect b="b" l="l" r="r" t="t"/>
              <a:pathLst>
                <a:path extrusionOk="0" h="437" w="569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rect b="b" l="l" r="r" t="t"/>
              <a:pathLst>
                <a:path extrusionOk="0" h="338" w="296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rect b="b" l="l" r="r" t="t"/>
              <a:pathLst>
                <a:path extrusionOk="0" h="1436" w="1438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rect b="b" l="l" r="r" t="t"/>
              <a:pathLst>
                <a:path extrusionOk="0" h="1238" w="127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rect b="b" l="l" r="r" t="t"/>
              <a:pathLst>
                <a:path extrusionOk="0" h="3975" w="3976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rect b="b" l="l" r="r" t="t"/>
              <a:pathLst>
                <a:path extrusionOk="0" h="3975" w="3975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rect b="b" l="l" r="r" t="t"/>
              <a:pathLst>
                <a:path extrusionOk="0" h="47502" w="45128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rect b="b" l="l" r="r" t="t"/>
              <a:pathLst>
                <a:path extrusionOk="0" h="49376" w="16997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rect b="b" l="l" r="r" t="t"/>
              <a:pathLst>
                <a:path extrusionOk="0" h="56860" w="54632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rect b="b" l="l" r="r" t="t"/>
              <a:pathLst>
                <a:path extrusionOk="0" h="41782" w="2283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rect b="b" l="l" r="r" t="t"/>
              <a:pathLst>
                <a:path extrusionOk="0" h="2935" w="742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rect b="b" l="l" r="r" t="t"/>
              <a:pathLst>
                <a:path extrusionOk="0" h="4503" w="9369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rect b="b" l="l" r="r" t="t"/>
              <a:pathLst>
                <a:path extrusionOk="0" h="3766" w="1322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rect b="b" l="l" r="r" t="t"/>
              <a:pathLst>
                <a:path extrusionOk="0" h="3745" w="13913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rect b="b" l="l" r="r" t="t"/>
              <a:pathLst>
                <a:path extrusionOk="0" h="4930" w="13456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rect b="b" l="l" r="r" t="t"/>
              <a:pathLst>
                <a:path extrusionOk="0" h="21649" w="3152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rect b="b" l="l" r="r" t="t"/>
              <a:pathLst>
                <a:path extrusionOk="0" h="1126" w="2041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rect b="b" l="l" r="r" t="t"/>
              <a:pathLst>
                <a:path extrusionOk="0" h="4292" w="11018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rect b="b" l="l" r="r" t="t"/>
              <a:pathLst>
                <a:path extrusionOk="0" h="2776" w="6553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rect b="b" l="l" r="r" t="t"/>
              <a:pathLst>
                <a:path extrusionOk="0" h="45295" w="25319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rect b="b" l="l" r="r" t="t"/>
              <a:pathLst>
                <a:path extrusionOk="0" h="10693" w="1041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rect b="b" l="l" r="r" t="t"/>
              <a:pathLst>
                <a:path extrusionOk="0" h="30614" w="578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rect b="b" l="l" r="r" t="t"/>
              <a:pathLst>
                <a:path extrusionOk="0" h="4321" w="11049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rect b="b" l="l" r="r" t="t"/>
              <a:pathLst>
                <a:path extrusionOk="0" h="2522" w="3077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rect b="b" l="l" r="r" t="t"/>
              <a:pathLst>
                <a:path extrusionOk="0" h="1373" w="4436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rect b="b" l="l" r="r" t="t"/>
              <a:pathLst>
                <a:path extrusionOk="0" h="4817" w="4011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rect b="b" l="l" r="r" t="t"/>
              <a:pathLst>
                <a:path extrusionOk="0" h="1328" w="2045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rect b="b" l="l" r="r" t="t"/>
              <a:pathLst>
                <a:path extrusionOk="0" h="4331" w="3653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rect b="b" l="l" r="r" t="t"/>
              <a:pathLst>
                <a:path extrusionOk="0" h="5602" w="3953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rect b="b" l="l" r="r" t="t"/>
              <a:pathLst>
                <a:path extrusionOk="0" h="735" w="2262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rect b="b" l="l" r="r" t="t"/>
              <a:pathLst>
                <a:path extrusionOk="0" h="4807" w="4047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rect b="b" l="l" r="r" t="t"/>
              <a:pathLst>
                <a:path extrusionOk="0" h="1093" w="541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rect b="b" l="l" r="r" t="t"/>
              <a:pathLst>
                <a:path extrusionOk="0" h="3049" w="2213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rect b="b" l="l" r="r" t="t"/>
              <a:pathLst>
                <a:path extrusionOk="0" h="1491" w="1139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rect b="b" l="l" r="r" t="t"/>
              <a:pathLst>
                <a:path extrusionOk="0" h="2910" w="4725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rect b="b" l="l" r="r" t="t"/>
              <a:pathLst>
                <a:path extrusionOk="0" h="2993" w="5217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rect b="b" l="l" r="r" t="t"/>
              <a:pathLst>
                <a:path extrusionOk="0" h="2595" w="5406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rect b="b" l="l" r="r" t="t"/>
              <a:pathLst>
                <a:path extrusionOk="0" h="26070" w="2310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rect b="b" l="l" r="r" t="t"/>
              <a:pathLst>
                <a:path extrusionOk="0" h="1366" w="1332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rect b="b" l="l" r="r" t="t"/>
              <a:pathLst>
                <a:path extrusionOk="0" h="1367" w="143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rect b="b" l="l" r="r" t="t"/>
              <a:pathLst>
                <a:path extrusionOk="0" h="1369" w="1553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rect b="b" l="l" r="r" t="t"/>
              <a:pathLst>
                <a:path extrusionOk="0" h="1140" w="768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rect b="b" l="l" r="r" t="t"/>
              <a:pathLst>
                <a:path extrusionOk="0" h="618" w="109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rect b="b" l="l" r="r" t="t"/>
              <a:pathLst>
                <a:path extrusionOk="0" h="744" w="1198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rect b="b" l="l" r="r" t="t"/>
              <a:pathLst>
                <a:path extrusionOk="0" h="1358" w="1205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rect b="b" l="l" r="r" t="t"/>
              <a:pathLst>
                <a:path extrusionOk="0" h="510" w="224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rect b="b" l="l" r="r" t="t"/>
              <a:pathLst>
                <a:path extrusionOk="0" h="935" w="546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rect b="b" l="l" r="r" t="t"/>
              <a:pathLst>
                <a:path extrusionOk="0" h="478" w="941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rect b="b" l="l" r="r" t="t"/>
              <a:pathLst>
                <a:path extrusionOk="0" h="320" w="704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rect b="b" l="l" r="r" t="t"/>
              <a:pathLst>
                <a:path extrusionOk="0" h="1057" w="1387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rect b="b" l="l" r="r" t="t"/>
              <a:pathLst>
                <a:path extrusionOk="0" h="1313" w="1059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rect b="b" l="l" r="r" t="t"/>
              <a:pathLst>
                <a:path extrusionOk="0" h="43" w="99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rect b="b" l="l" r="r" t="t"/>
              <a:pathLst>
                <a:path extrusionOk="0" h="1294" w="1512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rect b="b" l="l" r="r" t="t"/>
              <a:pathLst>
                <a:path extrusionOk="0" h="1352" w="1544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rect b="b" l="l" r="r" t="t"/>
              <a:pathLst>
                <a:path extrusionOk="0" h="1370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rect b="b" l="l" r="r" t="t"/>
              <a:pathLst>
                <a:path extrusionOk="0" h="871" w="528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rect b="b" l="l" r="r" t="t"/>
              <a:pathLst>
                <a:path extrusionOk="0" h="1367" w="1554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rect b="b" l="l" r="r" t="t"/>
              <a:pathLst>
                <a:path extrusionOk="0" h="1370" w="1554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rect b="b" l="l" r="r" t="t"/>
              <a:pathLst>
                <a:path extrusionOk="0" h="1253" w="94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rect b="b" l="l" r="r" t="t"/>
              <a:pathLst>
                <a:path extrusionOk="0" h="1138" w="764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rect b="b" l="l" r="r" t="t"/>
              <a:pathLst>
                <a:path extrusionOk="0" h="1367" w="1427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rect b="b" l="l" r="r" t="t"/>
              <a:pathLst>
                <a:path extrusionOk="0" h="1365" w="1331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rect b="b" l="l" r="r" t="t"/>
              <a:pathLst>
                <a:path extrusionOk="0" h="1369" w="1557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rect b="b" l="l" r="r" t="t"/>
              <a:pathLst>
                <a:path extrusionOk="0" h="669" w="331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rect b="b" l="l" r="r" t="t"/>
              <a:pathLst>
                <a:path extrusionOk="0" h="1328" w="110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rect b="b" l="l" r="r" t="t"/>
              <a:pathLst>
                <a:path extrusionOk="0" h="20697" w="10523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rect b="b" l="l" r="r" t="t"/>
              <a:pathLst>
                <a:path extrusionOk="0" h="4229" w="2949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rect b="b" l="l" r="r" t="t"/>
              <a:pathLst>
                <a:path extrusionOk="0" h="4229" w="2952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rect b="b" l="l" r="r" t="t"/>
              <a:pathLst>
                <a:path extrusionOk="0" h="7695" w="1010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rect b="b" l="l" r="r" t="t"/>
              <a:pathLst>
                <a:path extrusionOk="0" h="1509" w="2092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rect b="b" l="l" r="r" t="t"/>
              <a:pathLst>
                <a:path extrusionOk="0" h="1463" w="2517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rect b="b" l="l" r="r" t="t"/>
              <a:pathLst>
                <a:path extrusionOk="0" h="4230" w="2952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rect b="b" l="l" r="r" t="t"/>
              <a:pathLst>
                <a:path extrusionOk="0" h="3826" w="2874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rect b="b" l="l" r="r" t="t"/>
              <a:pathLst>
                <a:path extrusionOk="0" h="3825" w="2874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rect b="b" l="l" r="r" t="t"/>
              <a:pathLst>
                <a:path extrusionOk="0" h="3826" w="2873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rect b="b" l="l" r="r" t="t"/>
              <a:pathLst>
                <a:path extrusionOk="0" h="20104" w="21291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rect b="b" l="l" r="r" t="t"/>
              <a:pathLst>
                <a:path extrusionOk="0" h="7915" w="3679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rect b="b" l="l" r="r" t="t"/>
              <a:pathLst>
                <a:path extrusionOk="0" h="26330" w="23379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rect b="b" l="l" r="r" t="t"/>
              <a:pathLst>
                <a:path extrusionOk="0" h="7957" w="10325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rect b="b" l="l" r="r" t="t"/>
              <a:pathLst>
                <a:path extrusionOk="0" h="1854" w="2356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rect b="b" l="l" r="r" t="t"/>
              <a:pathLst>
                <a:path extrusionOk="0" h="1459" w="1745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rect b="b" l="l" r="r" t="t"/>
              <a:pathLst>
                <a:path extrusionOk="0" h="1459" w="1745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rect b="b" l="l" r="r" t="t"/>
              <a:pathLst>
                <a:path extrusionOk="0" h="4835" w="5861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rect b="b" l="l" r="r" t="t"/>
              <a:pathLst>
                <a:path extrusionOk="0" h="1894" w="1923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rect b="b" l="l" r="r" t="t"/>
              <a:pathLst>
                <a:path extrusionOk="0" h="14038" w="13155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rect b="b" l="l" r="r" t="t"/>
              <a:pathLst>
                <a:path extrusionOk="0" h="3395" w="3362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rect b="b" l="l" r="r" t="t"/>
              <a:pathLst>
                <a:path extrusionOk="0" h="11315" w="10621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rect b="b" l="l" r="r" t="t"/>
              <a:pathLst>
                <a:path extrusionOk="0" h="2414" w="2815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rect b="b" l="l" r="r" t="t"/>
              <a:pathLst>
                <a:path extrusionOk="0" h="5405" w="500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rect b="b" l="l" r="r" t="t"/>
              <a:pathLst>
                <a:path extrusionOk="0" h="10610" w="10621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rect b="b" l="l" r="r" t="t"/>
              <a:pathLst>
                <a:path extrusionOk="0" h="16829" w="15618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rect b="b" l="l" r="r" t="t"/>
              <a:pathLst>
                <a:path extrusionOk="0" h="26098" w="22328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rect b="b" l="l" r="r" t="t"/>
              <a:pathLst>
                <a:path extrusionOk="0" h="1814" w="3123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rect b="b" l="l" r="r" t="t"/>
              <a:pathLst>
                <a:path extrusionOk="0" h="1814" w="3123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rect b="b" l="l" r="r" t="t"/>
              <a:pathLst>
                <a:path extrusionOk="0" h="1611" w="2322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rect b="b" l="l" r="r" t="t"/>
              <a:pathLst>
                <a:path extrusionOk="0" h="1314" w="2677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rect b="b" l="l" r="r" t="t"/>
              <a:pathLst>
                <a:path extrusionOk="0" h="1802" w="2429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rect b="b" l="l" r="r" t="t"/>
              <a:pathLst>
                <a:path extrusionOk="0" h="21481" w="22096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rect b="b" l="l" r="r" t="t"/>
              <a:pathLst>
                <a:path extrusionOk="0" h="8689" w="2651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rect b="b" l="l" r="r" t="t"/>
              <a:pathLst>
                <a:path extrusionOk="0" h="7249" w="7734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rect b="b" l="l" r="r" t="t"/>
              <a:pathLst>
                <a:path extrusionOk="0" h="1812" w="2263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rect b="b" l="l" r="r" t="t"/>
              <a:pathLst>
                <a:path extrusionOk="0" h="1818" w="658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rect b="b" l="l" r="r" t="t"/>
              <a:pathLst>
                <a:path extrusionOk="0" h="1404" w="1234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rect b="b" l="l" r="r" t="t"/>
              <a:pathLst>
                <a:path extrusionOk="0" h="556" w="1884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rect b="b" l="l" r="r" t="t"/>
              <a:pathLst>
                <a:path extrusionOk="0" h="1222" w="1506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rect b="b" l="l" r="r" t="t"/>
              <a:pathLst>
                <a:path extrusionOk="0" h="600" w="1873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rect b="b" l="l" r="r" t="t"/>
              <a:pathLst>
                <a:path extrusionOk="0" h="1175" w="1537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rect b="b" l="l" r="r" t="t"/>
              <a:pathLst>
                <a:path extrusionOk="0" h="1781" w="724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rect b="b" l="l" r="r" t="t"/>
              <a:pathLst>
                <a:path extrusionOk="0" h="1502" w="1101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rect b="b" l="l" r="r" t="t"/>
              <a:pathLst>
                <a:path extrusionOk="0" h="2445" w="3802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rect b="b" l="l" r="r" t="t"/>
              <a:pathLst>
                <a:path extrusionOk="0" h="3466" w="4145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rect b="b" l="l" r="r" t="t"/>
              <a:pathLst>
                <a:path extrusionOk="0" h="1779" w="3802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rect b="b" l="l" r="r" t="t"/>
              <a:pathLst>
                <a:path extrusionOk="0" h="2925" w="4139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rect b="b" l="l" r="r" t="t"/>
              <a:pathLst>
                <a:path extrusionOk="0" h="7558" w="6358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rect b="b" l="l" r="r" t="t"/>
              <a:pathLst>
                <a:path extrusionOk="0" h="1056" w="1173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rect b="b" l="l" r="r" t="t"/>
              <a:pathLst>
                <a:path extrusionOk="0" h="1056" w="1173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rect b="b" l="l" r="r" t="t"/>
              <a:pathLst>
                <a:path extrusionOk="0" h="1208" w="1341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rect b="b" l="l" r="r" t="t"/>
              <a:pathLst>
                <a:path extrusionOk="0" h="26354" w="2259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rect b="b" l="l" r="r" t="t"/>
              <a:pathLst>
                <a:path extrusionOk="0" h="13951" w="8989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rect b="b" l="l" r="r" t="t"/>
              <a:pathLst>
                <a:path extrusionOk="0" h="20394" w="16162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rect b="b" l="l" r="r" t="t"/>
              <a:pathLst>
                <a:path extrusionOk="0" h="17122" w="16162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rect b="b" l="l" r="r" t="t"/>
              <a:pathLst>
                <a:path extrusionOk="0" h="3184" w="3601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rect b="b" l="l" r="r" t="t"/>
              <a:pathLst>
                <a:path extrusionOk="0" h="3674" w="3866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rect b="b" l="l" r="r" t="t"/>
              <a:pathLst>
                <a:path extrusionOk="0" h="3184" w="3599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rect b="b" l="l" r="r" t="t"/>
              <a:pathLst>
                <a:path extrusionOk="0" h="3183" w="3599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rect b="b" l="l" r="r" t="t"/>
              <a:pathLst>
                <a:path extrusionOk="0" h="1361" w="1852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rect b="b" l="l" r="r" t="t"/>
              <a:pathLst>
                <a:path extrusionOk="0" h="1361" w="185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rect b="b" l="l" r="r" t="t"/>
              <a:pathLst>
                <a:path extrusionOk="0" h="20656" w="16432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rect b="b" l="l" r="r" t="t"/>
              <a:pathLst>
                <a:path extrusionOk="0" h="14877" w="4623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rect b="b" l="l" r="r" t="t"/>
              <a:pathLst>
                <a:path extrusionOk="0" h="3934" w="4129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rect b="b" l="l" r="r" t="t"/>
              <a:pathLst>
                <a:path extrusionOk="0" h="15727" w="5906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rect b="b" l="l" r="r" t="t"/>
              <a:pathLst>
                <a:path extrusionOk="0" h="14712" w="4398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rect b="b" l="l" r="r" t="t"/>
              <a:pathLst>
                <a:path extrusionOk="0" h="15992" w="6129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rect b="b" l="l" r="r" t="t"/>
              <a:pathLst>
                <a:path extrusionOk="0" h="7103" w="6431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rect b="b" l="l" r="r" t="t"/>
              <a:pathLst>
                <a:path extrusionOk="0" h="7085" w="3678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rect b="b" l="l" r="r" t="t"/>
              <a:pathLst>
                <a:path extrusionOk="0" h="2675" w="2219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rect b="b" l="l" r="r" t="t"/>
              <a:pathLst>
                <a:path extrusionOk="0" h="4275" w="4101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rect b="b" l="l" r="r" t="t"/>
              <a:pathLst>
                <a:path extrusionOk="0" h="1590" w="2585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rect b="b" l="l" r="r" t="t"/>
              <a:pathLst>
                <a:path extrusionOk="0" h="923" w="1218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rect b="b" l="l" r="r" t="t"/>
              <a:pathLst>
                <a:path extrusionOk="0" h="1731" w="1819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rect b="b" l="l" r="r" t="t"/>
              <a:pathLst>
                <a:path extrusionOk="0" h="3556" w="3028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rect b="b" l="l" r="r" t="t"/>
              <a:pathLst>
                <a:path extrusionOk="0" h="9951" w="7528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rect b="b" l="l" r="r" t="t"/>
              <a:pathLst>
                <a:path extrusionOk="0" h="12530" w="6551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rect b="b" l="l" r="r" t="t"/>
              <a:pathLst>
                <a:path extrusionOk="0" h="8194" w="5224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rect b="b" l="l" r="r" t="t"/>
              <a:pathLst>
                <a:path extrusionOk="0" h="3353" w="2039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rect b="b" l="l" r="r" t="t"/>
              <a:pathLst>
                <a:path extrusionOk="0" h="1592" w="2337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rect b="b" l="l" r="r" t="t"/>
              <a:pathLst>
                <a:path extrusionOk="0" h="1593" w="2338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rect b="b" l="l" r="r" t="t"/>
              <a:pathLst>
                <a:path extrusionOk="0" h="9201" w="4109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rect b="b" l="l" r="r" t="t"/>
              <a:pathLst>
                <a:path extrusionOk="0" h="1675" w="569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rect b="b" l="l" r="r" t="t"/>
              <a:pathLst>
                <a:path extrusionOk="0" h="12794" w="6843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rect b="b" l="l" r="r" t="t"/>
              <a:pathLst>
                <a:path extrusionOk="0" h="7623" w="10125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rect b="b" l="l" r="r" t="t"/>
              <a:pathLst>
                <a:path extrusionOk="0" h="6262" w="7865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rect b="b" l="l" r="r" t="t"/>
              <a:pathLst>
                <a:path extrusionOk="0" h="2229" w="334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rect b="b" l="l" r="r" t="t"/>
              <a:pathLst>
                <a:path extrusionOk="0" h="2272" w="1869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rect b="b" l="l" r="r" t="t"/>
              <a:pathLst>
                <a:path extrusionOk="0" h="2271" w="1868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rect b="b" l="l" r="r" t="t"/>
              <a:pathLst>
                <a:path extrusionOk="0" h="2158" w="2528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rect b="b" l="l" r="r" t="t"/>
              <a:pathLst>
                <a:path extrusionOk="0" h="3568" w="4526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rect b="b" l="l" r="r" t="t"/>
              <a:pathLst>
                <a:path extrusionOk="0" h="1204" w="1435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rect b="b" l="l" r="r" t="t"/>
              <a:pathLst>
                <a:path extrusionOk="0" h="584" w="821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rect b="b" l="l" r="r" t="t"/>
              <a:pathLst>
                <a:path extrusionOk="0" h="2519" w="2359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rect b="b" l="l" r="r" t="t"/>
              <a:pathLst>
                <a:path extrusionOk="0" h="1079" w="1085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rect b="b" l="l" r="r" t="t"/>
              <a:pathLst>
                <a:path extrusionOk="0" h="2096" w="2837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rect b="b" l="l" r="r" t="t"/>
              <a:pathLst>
                <a:path extrusionOk="0" h="1012" w="1204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rect b="b" l="l" r="r" t="t"/>
              <a:pathLst>
                <a:path extrusionOk="0" h="827" w="1626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rect b="b" l="l" r="r" t="t"/>
              <a:pathLst>
                <a:path extrusionOk="0" h="8595" w="11981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rect b="b" l="l" r="r" t="t"/>
              <a:pathLst>
                <a:path extrusionOk="0" h="4975" w="10732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rect b="b" l="l" r="r" t="t"/>
              <a:pathLst>
                <a:path extrusionOk="0" h="10879" w="13508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rect b="b" l="l" r="r" t="t"/>
              <a:pathLst>
                <a:path extrusionOk="0" h="6764" w="7137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rect b="b" l="l" r="r" t="t"/>
              <a:pathLst>
                <a:path extrusionOk="0" h="9531" w="4782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rect b="b" l="l" r="r" t="t"/>
              <a:pathLst>
                <a:path extrusionOk="0" h="1246" w="1684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rect b="b" l="l" r="r" t="t"/>
              <a:pathLst>
                <a:path extrusionOk="0" h="1246" w="1683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rect b="b" l="l" r="r" t="t"/>
              <a:pathLst>
                <a:path extrusionOk="0" h="2208" w="2124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rect b="b" l="l" r="r" t="t"/>
              <a:pathLst>
                <a:path extrusionOk="0" h="2148" w="1438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rect b="b" l="l" r="r" t="t"/>
              <a:pathLst>
                <a:path extrusionOk="0" h="2752" w="1211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rect b="b" l="l" r="r" t="t"/>
              <a:pathLst>
                <a:path extrusionOk="0" h="1035" w="1113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rect b="b" l="l" r="r" t="t"/>
              <a:pathLst>
                <a:path extrusionOk="0" h="2492" w="252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rect b="b" l="l" r="r" t="t"/>
              <a:pathLst>
                <a:path extrusionOk="0" h="2255" w="1637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rect b="b" l="l" r="r" t="t"/>
              <a:pathLst>
                <a:path extrusionOk="0" h="1037" w="1113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rect b="b" l="l" r="r" t="t"/>
              <a:pathLst>
                <a:path extrusionOk="0" h="2054" w="2003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rect b="b" l="l" r="r" t="t"/>
              <a:pathLst>
                <a:path extrusionOk="0" h="1036" w="1113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rect b="b" l="l" r="r" t="t"/>
              <a:pathLst>
                <a:path extrusionOk="0" h="11609" w="13792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rect b="b" l="l" r="r" t="t"/>
              <a:pathLst>
                <a:path extrusionOk="0" h="2761" w="2782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rect b="b" l="l" r="r" t="t"/>
              <a:pathLst>
                <a:path extrusionOk="0" h="2316" w="2278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rect b="b" l="l" r="r" t="t"/>
              <a:pathLst>
                <a:path extrusionOk="0" h="2414" w="2021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rect b="b" l="l" r="r" t="t"/>
              <a:pathLst>
                <a:path extrusionOk="0" h="2472" w="2425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rect b="b" l="l" r="r" t="t"/>
              <a:pathLst>
                <a:path extrusionOk="0" h="2519" w="1898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rect b="b" l="l" r="r" t="t"/>
              <a:pathLst>
                <a:path extrusionOk="0" h="1298" w="1446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rect b="b" l="l" r="r" t="t"/>
              <a:pathLst>
                <a:path extrusionOk="0" h="1298" w="1341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rect b="b" l="l" r="r" t="t"/>
              <a:pathLst>
                <a:path extrusionOk="0" h="1298" w="1394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/>
          <p:nvPr>
            <p:ph idx="1" type="subTitle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Lesson 1. Getting started</a:t>
            </a:r>
            <a:endParaRPr b="1" sz="2400"/>
          </a:p>
        </p:txBody>
      </p:sp>
      <p:sp>
        <p:nvSpPr>
          <p:cNvPr id="704" name="Google Shape;704;p2"/>
          <p:cNvSpPr txBox="1"/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rect b="b" l="l" r="r" t="t"/>
              <a:pathLst>
                <a:path extrusionOk="0" h="20394" w="16162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rect b="b" l="l" r="r" t="t"/>
              <a:pathLst>
                <a:path extrusionOk="0" h="17122" w="16162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rect b="b" l="l" r="r" t="t"/>
              <a:pathLst>
                <a:path extrusionOk="0" h="3184" w="3601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rect b="b" l="l" r="r" t="t"/>
              <a:pathLst>
                <a:path extrusionOk="0" h="3674" w="3866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rect b="b" l="l" r="r" t="t"/>
              <a:pathLst>
                <a:path extrusionOk="0" h="3184" w="3599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rect b="b" l="l" r="r" t="t"/>
              <a:pathLst>
                <a:path extrusionOk="0" h="3183" w="3599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rect b="b" l="l" r="r" t="t"/>
              <a:pathLst>
                <a:path extrusionOk="0" h="1361" w="1852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rect b="b" l="l" r="r" t="t"/>
              <a:pathLst>
                <a:path extrusionOk="0" h="1361" w="185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rect b="b" l="l" r="r" t="t"/>
              <a:pathLst>
                <a:path extrusionOk="0" h="20656" w="16432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rect b="b" l="l" r="r" t="t"/>
              <a:pathLst>
                <a:path extrusionOk="0" h="14877" w="4623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rect b="b" l="l" r="r" t="t"/>
              <a:pathLst>
                <a:path extrusionOk="0" h="3934" w="4129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rect b="b" l="l" r="r" t="t"/>
              <a:pathLst>
                <a:path extrusionOk="0" h="4262" w="3568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rect b="b" l="l" r="r" t="t"/>
              <a:pathLst>
                <a:path extrusionOk="0" h="2480" w="3178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rect b="b" l="l" r="r" t="t"/>
              <a:pathLst>
                <a:path extrusionOk="0" h="3245" w="3748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rect b="b" l="l" r="r" t="t"/>
              <a:pathLst>
                <a:path extrusionOk="0" h="11681" w="907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rect b="b" l="l" r="r" t="t"/>
              <a:pathLst>
                <a:path extrusionOk="0" h="8389" w="5423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rect b="b" l="l" r="r" t="t"/>
              <a:pathLst>
                <a:path extrusionOk="0" h="8389" w="5424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rect b="b" l="l" r="r" t="t"/>
              <a:pathLst>
                <a:path extrusionOk="0" h="9294" w="8634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rect b="b" l="l" r="r" t="t"/>
              <a:pathLst>
                <a:path extrusionOk="0" h="2208" w="3615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rect b="b" l="l" r="r" t="t"/>
              <a:pathLst>
                <a:path extrusionOk="0" h="15929" w="11099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rect b="b" l="l" r="r" t="t"/>
              <a:pathLst>
                <a:path extrusionOk="0" h="24936" w="21813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rect b="b" l="l" r="r" t="t"/>
              <a:pathLst>
                <a:path extrusionOk="0" h="4983" w="5703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rect b="b" l="l" r="r" t="t"/>
              <a:pathLst>
                <a:path extrusionOk="0" h="1302" w="2281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rect b="b" l="l" r="r" t="t"/>
              <a:pathLst>
                <a:path extrusionOk="0" h="1340" w="1919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rect b="b" l="l" r="r" t="t"/>
              <a:pathLst>
                <a:path extrusionOk="0" h="1668" w="2121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rect b="b" l="l" r="r" t="t"/>
              <a:pathLst>
                <a:path extrusionOk="0" h="1327" w="1579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rect b="b" l="l" r="r" t="t"/>
              <a:pathLst>
                <a:path extrusionOk="0" h="1326" w="1578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rect b="b" l="l" r="r" t="t"/>
              <a:pathLst>
                <a:path extrusionOk="0" h="4552" w="4771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rect b="b" l="l" r="r" t="t"/>
              <a:pathLst>
                <a:path extrusionOk="0" h="4170" w="6994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rect b="b" l="l" r="r" t="t"/>
              <a:pathLst>
                <a:path extrusionOk="0" h="1109" w="1253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rect b="b" l="l" r="r" t="t"/>
              <a:pathLst>
                <a:path extrusionOk="0" h="1109" w="1254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rect b="b" l="l" r="r" t="t"/>
              <a:pathLst>
                <a:path extrusionOk="0" h="1108" w="1255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rect b="b" l="l" r="r" t="t"/>
              <a:pathLst>
                <a:path extrusionOk="0" h="2069" w="2169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rect b="b" l="l" r="r" t="t"/>
              <a:pathLst>
                <a:path extrusionOk="0" h="10302" w="6939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rect b="b" l="l" r="r" t="t"/>
              <a:pathLst>
                <a:path extrusionOk="0" h="4816" w="231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rect b="b" l="l" r="r" t="t"/>
              <a:pathLst>
                <a:path extrusionOk="0" h="1723" w="1288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rect b="b" l="l" r="r" t="t"/>
              <a:pathLst>
                <a:path extrusionOk="0" h="1723" w="1289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rect b="b" l="l" r="r" t="t"/>
              <a:pathLst>
                <a:path extrusionOk="0" h="24540" w="14639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rect b="b" l="l" r="r" t="t"/>
              <a:pathLst>
                <a:path extrusionOk="0" h="6430" w="267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rect b="b" l="l" r="r" t="t"/>
              <a:pathLst>
                <a:path extrusionOk="0" h="25728" w="22034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rect b="b" l="l" r="r" t="t"/>
              <a:pathLst>
                <a:path extrusionOk="0" h="13235" w="3847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rect b="b" l="l" r="r" t="t"/>
              <a:pathLst>
                <a:path extrusionOk="0" h="8224" w="344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rect b="b" l="l" r="r" t="t"/>
              <a:pathLst>
                <a:path extrusionOk="0" h="3584" w="1456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rect b="b" l="l" r="r" t="t"/>
              <a:pathLst>
                <a:path extrusionOk="0" h="1108" w="2308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rect b="b" l="l" r="r" t="t"/>
              <a:pathLst>
                <a:path extrusionOk="0" h="1107" w="2309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rect b="b" l="l" r="r" t="t"/>
              <a:pathLst>
                <a:path extrusionOk="0" h="9375" w="2391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rect b="b" l="l" r="r" t="t"/>
              <a:pathLst>
                <a:path extrusionOk="0" h="1734" w="324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rect b="b" l="l" r="r" t="t"/>
              <a:pathLst>
                <a:path extrusionOk="0" h="13498" w="4106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rect b="b" l="l" r="r" t="t"/>
              <a:pathLst>
                <a:path extrusionOk="0" h="49460" w="46212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rect b="b" l="l" r="r" t="t"/>
              <a:pathLst>
                <a:path extrusionOk="0" h="45097" w="13129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rect b="b" l="l" r="r" t="t"/>
              <a:pathLst>
                <a:path extrusionOk="0" h="40053" w="795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rect b="b" l="l" r="r" t="t"/>
              <a:pathLst>
                <a:path extrusionOk="0" h="38093" w="4237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rect b="b" l="l" r="r" t="t"/>
              <a:pathLst>
                <a:path extrusionOk="0" h="6247" w="15289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rect b="b" l="l" r="r" t="t"/>
              <a:pathLst>
                <a:path extrusionOk="0" h="30489" w="213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rect b="b" l="l" r="r" t="t"/>
              <a:pathLst>
                <a:path extrusionOk="0" h="11994" w="8867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rect b="b" l="l" r="r" t="t"/>
              <a:pathLst>
                <a:path extrusionOk="0" h="43548" w="672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rect b="b" l="l" r="r" t="t"/>
              <a:pathLst>
                <a:path extrusionOk="0" h="28016" w="2693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rect b="b" l="l" r="r" t="t"/>
              <a:pathLst>
                <a:path extrusionOk="0" h="12633" w="6274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rect b="b" l="l" r="r" t="t"/>
              <a:pathLst>
                <a:path extrusionOk="0" h="5865" w="719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rect b="b" l="l" r="r" t="t"/>
              <a:pathLst>
                <a:path extrusionOk="0" h="39026" w="4602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rect b="b" l="l" r="r" t="t"/>
              <a:pathLst>
                <a:path extrusionOk="0" h="39069" w="4599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rect b="b" l="l" r="r" t="t"/>
              <a:pathLst>
                <a:path extrusionOk="0" h="38187" w="4321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rect b="b" l="l" r="r" t="t"/>
              <a:pathLst>
                <a:path extrusionOk="0" h="3706" w="12622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rect b="b" l="l" r="r" t="t"/>
              <a:pathLst>
                <a:path extrusionOk="0" h="29920" w="2049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rect b="b" l="l" r="r" t="t"/>
              <a:pathLst>
                <a:path extrusionOk="0" h="740" w="157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rect b="b" l="l" r="r" t="t"/>
              <a:pathLst>
                <a:path extrusionOk="0" h="31403" w="2186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rect b="b" l="l" r="r" t="t"/>
              <a:pathLst>
                <a:path extrusionOk="0" h="30520" w="200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rect b="b" l="l" r="r" t="t"/>
              <a:pathLst>
                <a:path extrusionOk="0" h="744" w="5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rect b="b" l="l" r="r" t="t"/>
              <a:pathLst>
                <a:path extrusionOk="0" h="4642" w="2689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rect b="b" l="l" r="r" t="t"/>
              <a:pathLst>
                <a:path extrusionOk="0" h="2634" w="10024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rect b="b" l="l" r="r" t="t"/>
              <a:pathLst>
                <a:path extrusionOk="0" h="315" w="339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rect b="b" l="l" r="r" t="t"/>
              <a:pathLst>
                <a:path extrusionOk="0" h="2429" w="9355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rect b="b" l="l" r="r" t="t"/>
              <a:pathLst>
                <a:path extrusionOk="0" h="2868" w="10535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rect b="b" l="l" r="r" t="t"/>
              <a:pathLst>
                <a:path extrusionOk="0" h="2706" w="10057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rect b="b" l="l" r="r" t="t"/>
              <a:pathLst>
                <a:path extrusionOk="0" h="934" w="846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rect b="b" l="l" r="r" t="t"/>
              <a:pathLst>
                <a:path extrusionOk="0" h="1379" w="2066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rect b="b" l="l" r="r" t="t"/>
              <a:pathLst>
                <a:path extrusionOk="0" h="4789" w="2479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rect b="b" l="l" r="r" t="t"/>
              <a:pathLst>
                <a:path extrusionOk="0" h="4687" w="233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rect b="b" l="l" r="r" t="t"/>
              <a:pathLst>
                <a:path extrusionOk="0" h="4641" w="2278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rect b="b" l="l" r="r" t="t"/>
              <a:pathLst>
                <a:path extrusionOk="0" h="1594" w="2306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rect b="b" l="l" r="r" t="t"/>
              <a:pathLst>
                <a:path extrusionOk="0" h="1325" w="1616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rect b="b" l="l" r="r" t="t"/>
              <a:pathLst>
                <a:path extrusionOk="0" h="955" w="1944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rect b="b" l="l" r="r" t="t"/>
              <a:pathLst>
                <a:path extrusionOk="0" h="47363" w="32467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rect b="b" l="l" r="r" t="t"/>
              <a:pathLst>
                <a:path extrusionOk="0" h="2871" w="2943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rect b="b" l="l" r="r" t="t"/>
              <a:pathLst>
                <a:path extrusionOk="0" h="2083" w="2139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rect b="b" l="l" r="r" t="t"/>
              <a:pathLst>
                <a:path extrusionOk="0" h="2031" w="191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rect b="b" l="l" r="r" t="t"/>
              <a:pathLst>
                <a:path extrusionOk="0" h="1348" w="1321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rect b="b" l="l" r="r" t="t"/>
              <a:pathLst>
                <a:path extrusionOk="0" h="1535" w="1508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rect b="b" l="l" r="r" t="t"/>
              <a:pathLst>
                <a:path extrusionOk="0" h="1256" w="123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rect b="b" l="l" r="r" t="t"/>
              <a:pathLst>
                <a:path extrusionOk="0" h="871" w="842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rect b="b" l="l" r="r" t="t"/>
              <a:pathLst>
                <a:path extrusionOk="0" h="549" w="523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rect b="b" l="l" r="r" t="t"/>
              <a:pathLst>
                <a:path extrusionOk="0" h="509" w="517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rect b="b" l="l" r="r" t="t"/>
              <a:pathLst>
                <a:path extrusionOk="0" h="511" w="518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rect b="b" l="l" r="r" t="t"/>
              <a:pathLst>
                <a:path extrusionOk="0" h="405" w="384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rect b="b" l="l" r="r" t="t"/>
              <a:pathLst>
                <a:path extrusionOk="0" h="406" w="386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rect b="b" l="l" r="r" t="t"/>
              <a:pathLst>
                <a:path extrusionOk="0" h="402" w="385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rect b="b" l="l" r="r" t="t"/>
              <a:pathLst>
                <a:path extrusionOk="0" h="398" w="37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rect b="b" l="l" r="r" t="t"/>
              <a:pathLst>
                <a:path extrusionOk="0" h="399" w="37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rect b="b" l="l" r="r" t="t"/>
              <a:pathLst>
                <a:path extrusionOk="0" h="8664" w="7642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rect b="b" l="l" r="r" t="t"/>
              <a:pathLst>
                <a:path extrusionOk="0" h="7495" w="228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rect b="b" l="l" r="r" t="t"/>
              <a:pathLst>
                <a:path extrusionOk="0" h="6211" w="2432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rect b="b" l="l" r="r" t="t"/>
              <a:pathLst>
                <a:path extrusionOk="0" h="2156" w="8187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rect b="b" l="l" r="r" t="t"/>
              <a:pathLst>
                <a:path extrusionOk="0" h="2408" w="8323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rect b="b" l="l" r="r" t="t"/>
              <a:pathLst>
                <a:path extrusionOk="0" h="356" w="4359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rect b="b" l="l" r="r" t="t"/>
              <a:pathLst>
                <a:path extrusionOk="0" h="1821" w="191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rect b="b" l="l" r="r" t="t"/>
              <a:pathLst>
                <a:path extrusionOk="0" h="25" w="2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rect b="b" l="l" r="r" t="t"/>
              <a:pathLst>
                <a:path extrusionOk="0" h="36" w="26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rect b="b" l="l" r="r" t="t"/>
              <a:pathLst>
                <a:path extrusionOk="0" h="205" w="7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rect b="b" l="l" r="r" t="t"/>
              <a:pathLst>
                <a:path extrusionOk="0" h="244" w="115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rect b="b" l="l" r="r" t="t"/>
              <a:pathLst>
                <a:path extrusionOk="0" h="166" w="56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rect b="b" l="l" r="r" t="t"/>
              <a:pathLst>
                <a:path extrusionOk="0" h="48" w="33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rect b="b" l="l" r="r" t="t"/>
              <a:pathLst>
                <a:path extrusionOk="0" h="9322" w="27183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rect b="b" l="l" r="r" t="t"/>
              <a:pathLst>
                <a:path extrusionOk="0" h="4391" w="4348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rect b="b" l="l" r="r" t="t"/>
              <a:pathLst>
                <a:path extrusionOk="0" h="2230" w="3137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rect b="b" l="l" r="r" t="t"/>
              <a:pathLst>
                <a:path extrusionOk="0" h="73" w="25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rect b="b" l="l" r="r" t="t"/>
              <a:pathLst>
                <a:path extrusionOk="0" h="99" w="204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rect b="b" l="l" r="r" t="t"/>
              <a:pathLst>
                <a:path extrusionOk="0" h="1721" w="775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rect b="b" l="l" r="r" t="t"/>
              <a:pathLst>
                <a:path extrusionOk="0" h="802" w="15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rect b="b" l="l" r="r" t="t"/>
              <a:pathLst>
                <a:path extrusionOk="0" h="323" w="1599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rect b="b" l="l" r="r" t="t"/>
              <a:pathLst>
                <a:path extrusionOk="0" h="697" w="158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rect b="b" l="l" r="r" t="t"/>
              <a:pathLst>
                <a:path extrusionOk="0" h="1895" w="7933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rect b="b" l="l" r="r" t="t"/>
              <a:pathLst>
                <a:path extrusionOk="0" h="40" w="59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rect b="b" l="l" r="r" t="t"/>
              <a:pathLst>
                <a:path extrusionOk="0" h="44" w="72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rect b="b" l="l" r="r" t="t"/>
              <a:pathLst>
                <a:path extrusionOk="0" h="5275" w="1933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rect b="b" l="l" r="r" t="t"/>
              <a:pathLst>
                <a:path extrusionOk="0" h="1629" w="136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rect b="b" l="l" r="r" t="t"/>
              <a:pathLst>
                <a:path extrusionOk="0" h="202" w="3631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rect b="b" l="l" r="r" t="t"/>
              <a:pathLst>
                <a:path extrusionOk="0" h="360" w="125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rect b="b" l="l" r="r" t="t"/>
              <a:pathLst>
                <a:path extrusionOk="0" h="350" w="4022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rect b="b" l="l" r="r" t="t"/>
              <a:pathLst>
                <a:path extrusionOk="0" h="189" w="68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rect b="b" l="l" r="r" t="t"/>
              <a:pathLst>
                <a:path extrusionOk="0" h="59" w="101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rect b="b" l="l" r="r" t="t"/>
              <a:pathLst>
                <a:path extrusionOk="0" h="118" w="1239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rect b="b" l="l" r="r" t="t"/>
              <a:pathLst>
                <a:path extrusionOk="0" h="214" w="154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rect b="b" l="l" r="r" t="t"/>
              <a:pathLst>
                <a:path extrusionOk="0" h="252" w="1611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rect b="b" l="l" r="r" t="t"/>
              <a:pathLst>
                <a:path extrusionOk="0" h="45" w="61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rect b="b" l="l" r="r" t="t"/>
              <a:pathLst>
                <a:path extrusionOk="0" h="66" w="111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rect b="b" l="l" r="r" t="t"/>
              <a:pathLst>
                <a:path extrusionOk="0" h="416" w="86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rect b="b" l="l" r="r" t="t"/>
              <a:pathLst>
                <a:path extrusionOk="0" h="416" w="76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rect b="b" l="l" r="r" t="t"/>
              <a:pathLst>
                <a:path extrusionOk="0" h="1081" w="1021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rect b="b" l="l" r="r" t="t"/>
              <a:pathLst>
                <a:path extrusionOk="0" h="1030" w="904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rect b="b" l="l" r="r" t="t"/>
              <a:pathLst>
                <a:path extrusionOk="0" h="1763" w="2448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rect b="b" l="l" r="r" t="t"/>
              <a:pathLst>
                <a:path extrusionOk="0" h="13" w="3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rect b="b" l="l" r="r" t="t"/>
              <a:pathLst>
                <a:path extrusionOk="0" h="18" w="1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rect b="b" l="l" r="r" t="t"/>
              <a:pathLst>
                <a:path extrusionOk="0" h="311" w="1916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rect b="b" l="l" r="r" t="t"/>
              <a:pathLst>
                <a:path extrusionOk="0" h="1872" w="2732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rect b="b" l="l" r="r" t="t"/>
              <a:pathLst>
                <a:path extrusionOk="0" h="83" w="88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rect b="b" l="l" r="r" t="t"/>
              <a:pathLst>
                <a:path extrusionOk="0" h="64" w="36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rect b="b" l="l" r="r" t="t"/>
              <a:pathLst>
                <a:path extrusionOk="0" h="517" w="774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rect b="b" l="l" r="r" t="t"/>
              <a:pathLst>
                <a:path extrusionOk="0" h="613" w="509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rect b="b" l="l" r="r" t="t"/>
              <a:pathLst>
                <a:path extrusionOk="0" h="369" w="372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rect b="b" l="l" r="r" t="t"/>
              <a:pathLst>
                <a:path extrusionOk="0" h="3569" w="6537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rect b="b" l="l" r="r" t="t"/>
              <a:pathLst>
                <a:path extrusionOk="0" h="3597" w="6314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rect b="b" l="l" r="r" t="t"/>
              <a:pathLst>
                <a:path extrusionOk="0" h="4250" w="6311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rect b="b" l="l" r="r" t="t"/>
              <a:pathLst>
                <a:path extrusionOk="0" h="3477" w="4642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rect b="b" l="l" r="r" t="t"/>
              <a:pathLst>
                <a:path extrusionOk="0" h="3478" w="4642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rect b="b" l="l" r="r" t="t"/>
              <a:pathLst>
                <a:path extrusionOk="0" h="56197" w="55461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41241" y="1431144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19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619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b="0" i="0" sz="2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.sachmem.vn/public/images/v2/TA6T1SHSTD/U1-L1-1_1.png" id="911" name="Google Shape;911;p4"/>
          <p:cNvPicPr preferRelativeResize="0"/>
          <p:nvPr/>
        </p:nvPicPr>
        <p:blipFill rotWithShape="1">
          <a:blip r:embed="rId3">
            <a:alphaModFix/>
          </a:blip>
          <a:srcRect b="21570" l="0" r="0" t="11581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b="1" i="0" sz="2400" u="none" cap="none" strike="noStrik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b="1" i="0" sz="2400" u="none" cap="none" strike="noStrik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b="0" i="0" lang="en-US" sz="32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.sachmem.vn/public/images/v2/TA6T1SHSTD/U1-L1-1_1.png" id="921" name="Google Shape;921;p5"/>
          <p:cNvPicPr preferRelativeResize="0"/>
          <p:nvPr/>
        </p:nvPicPr>
        <p:blipFill rotWithShape="1">
          <a:blip r:embed="rId3">
            <a:alphaModFix/>
          </a:blip>
          <a:srcRect b="21570" l="0" r="24766" t="11581"/>
          <a:stretch/>
        </p:blipFill>
        <p:spPr>
          <a:xfrm>
            <a:off x="93764" y="537042"/>
            <a:ext cx="4762005" cy="352952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FDAFC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200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"/>
          <p:cNvSpPr txBox="1"/>
          <p:nvPr/>
        </p:nvSpPr>
        <p:spPr>
          <a:xfrm>
            <a:off x="775529" y="739071"/>
            <a:ext cx="7607751" cy="415494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Vy.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Are you ready?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Duy, my new friend.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Duy. Nice to meet you.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I live near here, and we go to the same school!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Duy! You look smart!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Phong. We always look smart in our uniforms.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6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6" name="Google Shape;936;p6"/>
            <p:cNvSpPr/>
            <p:nvPr/>
          </p:nvSpPr>
          <p:spPr>
            <a:xfrm>
              <a:off x="1224114" y="2034571"/>
              <a:ext cx="831808" cy="964241"/>
            </a:xfrm>
            <a:custGeom>
              <a:rect b="b" l="l" r="r" t="t"/>
              <a:pathLst>
                <a:path extrusionOk="0" h="29772" w="25681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926485" y="2458570"/>
              <a:ext cx="47192" cy="41650"/>
            </a:xfrm>
            <a:custGeom>
              <a:rect b="b" l="l" r="r" t="t"/>
              <a:pathLst>
                <a:path extrusionOk="0" h="1286" w="1457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864197" y="2630307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84960" y="257307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22769" y="2744809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43499" y="2687574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30348" y="2914863"/>
              <a:ext cx="6770" cy="17748"/>
            </a:xfrm>
            <a:custGeom>
              <a:rect b="b" l="l" r="r" t="t"/>
              <a:pathLst>
                <a:path extrusionOk="0" h="548" w="209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781243" y="2859279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852018" y="2863587"/>
              <a:ext cx="1684" cy="5247"/>
            </a:xfrm>
            <a:custGeom>
              <a:rect b="b" l="l" r="r" t="t"/>
              <a:pathLst>
                <a:path extrusionOk="0" h="162" w="52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02038" y="2802077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741693" y="2973814"/>
              <a:ext cx="42431" cy="25100"/>
            </a:xfrm>
            <a:custGeom>
              <a:rect b="b" l="l" r="r" t="t"/>
              <a:pathLst>
                <a:path extrusionOk="0" h="775" w="131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947216" y="2401367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05723" y="2515869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838122" y="252367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58820" y="2466441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796596" y="263821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49759" y="2588846"/>
              <a:ext cx="47257" cy="41553"/>
            </a:xfrm>
            <a:custGeom>
              <a:rect b="b" l="l" r="r" t="t"/>
              <a:pathLst>
                <a:path extrusionOk="0" h="1283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817359" y="2580943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770424" y="2531579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55168" y="275271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08265" y="2703349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75866" y="2695445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28996" y="2646081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13642" y="2867215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666837" y="281785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734373" y="2809948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687535" y="276058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93301" y="2981815"/>
              <a:ext cx="17620" cy="6575"/>
            </a:xfrm>
            <a:custGeom>
              <a:rect b="b" l="l" r="r" t="t"/>
              <a:pathLst>
                <a:path extrusionOk="0" h="203" w="544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26672" y="2932354"/>
              <a:ext cx="45832" cy="37861"/>
            </a:xfrm>
            <a:custGeom>
              <a:rect b="b" l="l" r="r" t="t"/>
              <a:pathLst>
                <a:path extrusionOk="0" h="1169" w="1415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60545" y="2916579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692912" y="2924483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91284" y="247437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23619" y="2482247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811982" y="2417109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682093" y="2596750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35223" y="2547386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702824" y="253948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655986" y="2490119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40665" y="271122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593762" y="266188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661395" y="265395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14493" y="260462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599139" y="2825722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52302" y="277632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619935" y="2768455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573064" y="271912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8798" y="2940290"/>
              <a:ext cx="17620" cy="6575"/>
            </a:xfrm>
            <a:custGeom>
              <a:rect b="b" l="l" r="r" t="t"/>
              <a:pathLst>
                <a:path extrusionOk="0" h="203" w="544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12201" y="2890828"/>
              <a:ext cx="45897" cy="37861"/>
            </a:xfrm>
            <a:custGeom>
              <a:rect b="b" l="l" r="r" t="t"/>
              <a:pathLst>
                <a:path extrusionOk="0" h="1169" w="1417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646042" y="287508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578441" y="2882957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676749" y="243285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09051" y="2440755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97512" y="237561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567623" y="2555257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20720" y="2505861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88321" y="2497990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41515" y="244862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26162" y="2669759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79292" y="2620395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546892" y="2612524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499990" y="2563128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84669" y="2784262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37766" y="273489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505367" y="2727027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458561" y="2677630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64295" y="2898861"/>
              <a:ext cx="17588" cy="6575"/>
            </a:xfrm>
            <a:custGeom>
              <a:rect b="b" l="l" r="r" t="t"/>
              <a:pathLst>
                <a:path extrusionOk="0" h="203" w="543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397698" y="2849400"/>
              <a:ext cx="45897" cy="37861"/>
            </a:xfrm>
            <a:custGeom>
              <a:rect b="b" l="l" r="r" t="t"/>
              <a:pathLst>
                <a:path extrusionOk="0" h="1169" w="1417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31539" y="2833658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463938" y="2841529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562246" y="239142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494613" y="239929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582976" y="233415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15343" y="2342027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453120" y="251379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06217" y="2464432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73915" y="245656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27012" y="2407165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11626" y="2628234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364789" y="2578935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432389" y="2570999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385519" y="2521700"/>
              <a:ext cx="47257" cy="41553"/>
            </a:xfrm>
            <a:custGeom>
              <a:rect b="b" l="l" r="r" t="t"/>
              <a:pathLst>
                <a:path extrusionOk="0" h="1283" w="1459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70198" y="2742769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23296" y="269337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90928" y="268550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44026" y="2636202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9824" y="2857368"/>
              <a:ext cx="17653" cy="6542"/>
            </a:xfrm>
            <a:custGeom>
              <a:rect b="b" l="l" r="r" t="t"/>
              <a:pathLst>
                <a:path extrusionOk="0" h="202" w="545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283195" y="2807907"/>
              <a:ext cx="45864" cy="37829"/>
            </a:xfrm>
            <a:custGeom>
              <a:rect b="b" l="l" r="r" t="t"/>
              <a:pathLst>
                <a:path extrusionOk="0" h="1168" w="1416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417101" y="279213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349403" y="2800004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447743" y="234993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68473" y="2292695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03691" y="2300566"/>
              <a:ext cx="44407" cy="41618"/>
            </a:xfrm>
            <a:custGeom>
              <a:rect b="b" l="l" r="r" t="t"/>
              <a:pathLst>
                <a:path extrusionOk="0" h="1285" w="1371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24972" y="2243363"/>
              <a:ext cx="43824" cy="41553"/>
            </a:xfrm>
            <a:custGeom>
              <a:rect b="b" l="l" r="r" t="t"/>
              <a:pathLst>
                <a:path extrusionOk="0" h="1283" w="1353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359347" y="2415101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80142" y="235783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17854" y="2529571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38617" y="2472336"/>
              <a:ext cx="47289" cy="41618"/>
            </a:xfrm>
            <a:custGeom>
              <a:rect b="b" l="l" r="r" t="t"/>
              <a:pathLst>
                <a:path extrusionOk="0" h="1285" w="146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255695" y="2701308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76425" y="264407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97188" y="258680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302598" y="2750672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4900" y="2758576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962537" y="2180330"/>
              <a:ext cx="47225" cy="41488"/>
            </a:xfrm>
            <a:custGeom>
              <a:rect b="b" l="l" r="r" t="t"/>
              <a:pathLst>
                <a:path extrusionOk="0" h="1281" w="1458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88644" y="228683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21044" y="229473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2009407" y="2229597"/>
              <a:ext cx="38382" cy="41586"/>
            </a:xfrm>
            <a:custGeom>
              <a:rect b="b" l="l" r="r" t="t"/>
              <a:pathLst>
                <a:path extrusionOk="0" h="1284" w="1185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941742" y="2237468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894936" y="2188104"/>
              <a:ext cx="47192" cy="41650"/>
            </a:xfrm>
            <a:custGeom>
              <a:rect b="b" l="l" r="r" t="t"/>
              <a:pathLst>
                <a:path extrusionOk="0" h="1286" w="1457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79583" y="240917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967914" y="234410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00313" y="2352003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18873" y="2155746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848034" y="2138837"/>
              <a:ext cx="47192" cy="41521"/>
            </a:xfrm>
            <a:custGeom>
              <a:rect b="b" l="l" r="r" t="t"/>
              <a:pathLst>
                <a:path extrusionOk="0" h="1282" w="1457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74141" y="2245339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06541" y="2253210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27336" y="219594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780368" y="214664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832713" y="2359874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765047" y="2367713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853411" y="2302607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785810" y="2310478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44349" y="242498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804370" y="2114220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733563" y="2097377"/>
              <a:ext cx="47192" cy="41488"/>
            </a:xfrm>
            <a:custGeom>
              <a:rect b="b" l="l" r="r" t="t"/>
              <a:pathLst>
                <a:path extrusionOk="0" h="1281" w="1457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59735" y="220391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692037" y="2211782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712800" y="2154515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665898" y="2105151"/>
              <a:ext cx="47225" cy="41650"/>
            </a:xfrm>
            <a:custGeom>
              <a:rect b="b" l="l" r="r" t="t"/>
              <a:pathLst>
                <a:path extrusionOk="0" h="1286" w="1458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718210" y="2318413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650609" y="2326252"/>
              <a:ext cx="47192" cy="41553"/>
            </a:xfrm>
            <a:custGeom>
              <a:rect b="b" l="l" r="r" t="t"/>
              <a:pathLst>
                <a:path extrusionOk="0" h="1283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738940" y="226114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671275" y="2269049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29846" y="2383487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89900" y="2072792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19060" y="2055916"/>
              <a:ext cx="47192" cy="41488"/>
            </a:xfrm>
            <a:custGeom>
              <a:rect b="b" l="l" r="r" t="t"/>
              <a:pathLst>
                <a:path extrusionOk="0" h="1281" w="1457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45200" y="216245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577502" y="2170257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98297" y="2113022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51427" y="206369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603674" y="2276888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536074" y="2284759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624437" y="2219653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556836" y="222752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76466" y="2034862"/>
              <a:ext cx="32325" cy="13182"/>
            </a:xfrm>
            <a:custGeom>
              <a:rect b="b" l="l" r="r" t="t"/>
              <a:pathLst>
                <a:path extrusionOk="0" h="407" w="998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30664" y="212095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468700" y="2128926"/>
              <a:ext cx="41621" cy="41553"/>
            </a:xfrm>
            <a:custGeom>
              <a:rect b="b" l="l" r="r" t="t"/>
              <a:pathLst>
                <a:path extrusionOk="0" h="1283" w="1285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90791" y="2071691"/>
              <a:ext cx="40261" cy="41521"/>
            </a:xfrm>
            <a:custGeom>
              <a:rect b="b" l="l" r="r" t="t"/>
              <a:pathLst>
                <a:path extrusionOk="0" h="1282" w="1243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519910" y="2038036"/>
              <a:ext cx="28762" cy="17846"/>
            </a:xfrm>
            <a:custGeom>
              <a:rect b="b" l="l" r="r" t="t"/>
              <a:pathLst>
                <a:path extrusionOk="0" h="551" w="888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489171" y="2235460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509902" y="2178193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446674" y="2186096"/>
              <a:ext cx="42884" cy="41586"/>
            </a:xfrm>
            <a:custGeom>
              <a:rect b="b" l="l" r="r" t="t"/>
              <a:pathLst>
                <a:path extrusionOk="0" h="1284" w="1324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607820" y="2218228"/>
              <a:ext cx="91145" cy="51755"/>
            </a:xfrm>
            <a:custGeom>
              <a:rect b="b" l="l" r="r" t="t"/>
              <a:pathLst>
                <a:path extrusionOk="0" h="1598" w="2814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787689" y="2281390"/>
              <a:ext cx="77380" cy="53277"/>
            </a:xfrm>
            <a:custGeom>
              <a:rect b="b" l="l" r="r" t="t"/>
              <a:pathLst>
                <a:path extrusionOk="0" h="1645" w="2389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394070" y="2422454"/>
              <a:ext cx="483939" cy="253238"/>
            </a:xfrm>
            <a:custGeom>
              <a:rect b="b" l="l" r="r" t="t"/>
              <a:pathLst>
                <a:path extrusionOk="0" h="7819" w="14941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676522" y="1940798"/>
              <a:ext cx="259671" cy="218130"/>
            </a:xfrm>
            <a:custGeom>
              <a:rect b="b" l="l" r="r" t="t"/>
              <a:pathLst>
                <a:path extrusionOk="0" h="6735" w="8017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399123" y="2305749"/>
              <a:ext cx="181092" cy="367436"/>
            </a:xfrm>
            <a:custGeom>
              <a:rect b="b" l="l" r="r" t="t"/>
              <a:pathLst>
                <a:path extrusionOk="0" h="11345" w="5591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694726" y="2433790"/>
              <a:ext cx="188737" cy="346417"/>
            </a:xfrm>
            <a:custGeom>
              <a:rect b="b" l="l" r="r" t="t"/>
              <a:pathLst>
                <a:path extrusionOk="0" h="10696" w="5827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263922" y="2830387"/>
              <a:ext cx="95777" cy="73099"/>
            </a:xfrm>
            <a:custGeom>
              <a:rect b="b" l="l" r="r" t="t"/>
              <a:pathLst>
                <a:path extrusionOk="0" h="2257" w="2957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637912" y="2967077"/>
              <a:ext cx="97980" cy="72580"/>
            </a:xfrm>
            <a:custGeom>
              <a:rect b="b" l="l" r="r" t="t"/>
              <a:pathLst>
                <a:path extrusionOk="0" h="2241" w="3025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82320" y="1977724"/>
              <a:ext cx="126515" cy="103187"/>
            </a:xfrm>
            <a:custGeom>
              <a:rect b="b" l="l" r="r" t="t"/>
              <a:pathLst>
                <a:path extrusionOk="0" h="3186" w="3906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265931" y="2850761"/>
              <a:ext cx="93769" cy="52727"/>
            </a:xfrm>
            <a:custGeom>
              <a:rect b="b" l="l" r="r" t="t"/>
              <a:pathLst>
                <a:path extrusionOk="0" h="1628" w="2895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637912" y="2967109"/>
              <a:ext cx="77866" cy="72613"/>
            </a:xfrm>
            <a:custGeom>
              <a:rect b="b" l="l" r="r" t="t"/>
              <a:pathLst>
                <a:path extrusionOk="0" h="2242" w="2404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399123" y="2351290"/>
              <a:ext cx="139342" cy="321899"/>
            </a:xfrm>
            <a:custGeom>
              <a:rect b="b" l="l" r="r" t="t"/>
              <a:pathLst>
                <a:path extrusionOk="0" h="9939" w="4302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694726" y="2482183"/>
              <a:ext cx="172185" cy="298030"/>
            </a:xfrm>
            <a:custGeom>
              <a:rect b="b" l="l" r="r" t="t"/>
              <a:pathLst>
                <a:path extrusionOk="0" h="9202" w="5316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853670" y="1963440"/>
              <a:ext cx="73493" cy="130910"/>
            </a:xfrm>
            <a:custGeom>
              <a:rect b="b" l="l" r="r" t="t"/>
              <a:pathLst>
                <a:path extrusionOk="0" h="4042" w="2269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933644" y="2196979"/>
              <a:ext cx="75598" cy="189111"/>
            </a:xfrm>
            <a:custGeom>
              <a:rect b="b" l="l" r="r" t="t"/>
              <a:pathLst>
                <a:path extrusionOk="0" h="5839" w="2334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301269" y="2510395"/>
              <a:ext cx="549108" cy="404228"/>
            </a:xfrm>
            <a:custGeom>
              <a:rect b="b" l="l" r="r" t="t"/>
              <a:pathLst>
                <a:path extrusionOk="0" h="12481" w="16953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222947" y="2237501"/>
              <a:ext cx="593450" cy="761365"/>
            </a:xfrm>
            <a:custGeom>
              <a:rect b="b" l="l" r="r" t="t"/>
              <a:pathLst>
                <a:path extrusionOk="0" h="23508" w="18322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301269" y="2510395"/>
              <a:ext cx="474481" cy="404228"/>
            </a:xfrm>
            <a:custGeom>
              <a:rect b="b" l="l" r="r" t="t"/>
              <a:pathLst>
                <a:path extrusionOk="0" h="12481" w="14649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407027" y="2480596"/>
              <a:ext cx="136038" cy="114555"/>
            </a:xfrm>
            <a:custGeom>
              <a:rect b="b" l="l" r="r" t="t"/>
              <a:pathLst>
                <a:path extrusionOk="0" h="3537" w="420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702694" y="2587648"/>
              <a:ext cx="136006" cy="114522"/>
            </a:xfrm>
            <a:custGeom>
              <a:rect b="b" l="l" r="r" t="t"/>
              <a:pathLst>
                <a:path extrusionOk="0" h="3536" w="4199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506695" y="2618776"/>
              <a:ext cx="165902" cy="170326"/>
            </a:xfrm>
            <a:custGeom>
              <a:rect b="b" l="l" r="r" t="t"/>
              <a:pathLst>
                <a:path extrusionOk="0" h="5259" w="5122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45111" y="2659329"/>
              <a:ext cx="82789" cy="85050"/>
            </a:xfrm>
            <a:custGeom>
              <a:rect b="b" l="l" r="r" t="t"/>
              <a:pathLst>
                <a:path extrusionOk="0" h="2626" w="2556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226381" y="1936005"/>
              <a:ext cx="835079" cy="1108365"/>
            </a:xfrm>
            <a:custGeom>
              <a:rect b="b" l="l" r="r" t="t"/>
              <a:pathLst>
                <a:path extrusionOk="0" h="34222" w="25782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432519" y="2504371"/>
              <a:ext cx="84506" cy="66815"/>
            </a:xfrm>
            <a:custGeom>
              <a:rect b="b" l="l" r="r" t="t"/>
              <a:pathLst>
                <a:path extrusionOk="0" h="2063" w="2609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728089" y="2611488"/>
              <a:ext cx="85250" cy="66815"/>
            </a:xfrm>
            <a:custGeom>
              <a:rect b="b" l="l" r="r" t="t"/>
              <a:pathLst>
                <a:path extrusionOk="0" h="2063" w="2632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10565" y="2210292"/>
              <a:ext cx="83955" cy="65326"/>
            </a:xfrm>
            <a:custGeom>
              <a:rect b="b" l="l" r="r" t="t"/>
              <a:pathLst>
                <a:path extrusionOk="0" h="2017" w="2592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643645" y="2166208"/>
              <a:ext cx="55970" cy="48776"/>
            </a:xfrm>
            <a:custGeom>
              <a:rect b="b" l="l" r="r" t="t"/>
              <a:pathLst>
                <a:path extrusionOk="0" h="1506" w="1728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814671" y="2227848"/>
              <a:ext cx="54642" cy="48873"/>
            </a:xfrm>
            <a:custGeom>
              <a:rect b="b" l="l" r="r" t="t"/>
              <a:pathLst>
                <a:path extrusionOk="0" h="1509" w="1687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502419" y="2614176"/>
              <a:ext cx="174193" cy="179751"/>
            </a:xfrm>
            <a:custGeom>
              <a:rect b="b" l="l" r="r" t="t"/>
              <a:pathLst>
                <a:path extrusionOk="0" h="5550" w="5378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889771" y="2333864"/>
              <a:ext cx="358331" cy="345316"/>
            </a:xfrm>
            <a:custGeom>
              <a:rect b="b" l="l" r="r" t="t"/>
              <a:pathLst>
                <a:path extrusionOk="0" h="10662" w="11063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1001424" y="2261923"/>
              <a:ext cx="121236" cy="95964"/>
            </a:xfrm>
            <a:custGeom>
              <a:rect b="b" l="l" r="r" t="t"/>
              <a:pathLst>
                <a:path extrusionOk="0" h="2963" w="3743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3367" y="2272936"/>
              <a:ext cx="119292" cy="84952"/>
            </a:xfrm>
            <a:custGeom>
              <a:rect b="b" l="l" r="r" t="t"/>
              <a:pathLst>
                <a:path extrusionOk="0" h="2623" w="3683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102646" y="2451476"/>
              <a:ext cx="64456" cy="45019"/>
            </a:xfrm>
            <a:custGeom>
              <a:rect b="b" l="l" r="r" t="t"/>
              <a:pathLst>
                <a:path extrusionOk="0" h="1390" w="199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981924" y="2507513"/>
              <a:ext cx="64456" cy="45019"/>
            </a:xfrm>
            <a:custGeom>
              <a:rect b="b" l="l" r="r" t="t"/>
              <a:pathLst>
                <a:path extrusionOk="0" h="1390" w="199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1024972" y="2445289"/>
              <a:ext cx="67468" cy="52662"/>
            </a:xfrm>
            <a:custGeom>
              <a:rect b="b" l="l" r="r" t="t"/>
              <a:pathLst>
                <a:path extrusionOk="0" h="1626" w="2083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97852" y="2361850"/>
              <a:ext cx="98045" cy="82912"/>
            </a:xfrm>
            <a:custGeom>
              <a:rect b="b" l="l" r="r" t="t"/>
              <a:pathLst>
                <a:path extrusionOk="0" h="2560" w="3027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889771" y="2489309"/>
              <a:ext cx="354638" cy="189888"/>
            </a:xfrm>
            <a:custGeom>
              <a:rect b="b" l="l" r="r" t="t"/>
              <a:pathLst>
                <a:path extrusionOk="0" h="5863" w="10949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4783" y="2251170"/>
              <a:ext cx="367659" cy="432794"/>
            </a:xfrm>
            <a:custGeom>
              <a:rect b="b" l="l" r="r" t="t"/>
              <a:pathLst>
                <a:path extrusionOk="0" h="13363" w="11351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980046" y="2468935"/>
              <a:ext cx="35953" cy="31966"/>
            </a:xfrm>
            <a:custGeom>
              <a:rect b="b" l="l" r="r" t="t"/>
              <a:pathLst>
                <a:path extrusionOk="0" h="987" w="111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1092476" y="2416623"/>
              <a:ext cx="37022" cy="31837"/>
            </a:xfrm>
            <a:custGeom>
              <a:rect b="b" l="l" r="r" t="t"/>
              <a:pathLst>
                <a:path extrusionOk="0" h="983" w="1143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7" name="Google Shape;1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5600" y="141436"/>
            <a:ext cx="489550" cy="4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