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58" r:id="rId3"/>
    <p:sldId id="259" r:id="rId4"/>
    <p:sldId id="311" r:id="rId5"/>
    <p:sldId id="321" r:id="rId6"/>
    <p:sldId id="312" r:id="rId7"/>
    <p:sldId id="282" r:id="rId8"/>
    <p:sldId id="313" r:id="rId9"/>
    <p:sldId id="319" r:id="rId10"/>
    <p:sldId id="317" r:id="rId11"/>
    <p:sldId id="322" r:id="rId12"/>
    <p:sldId id="286" r:id="rId13"/>
    <p:sldId id="267" r:id="rId14"/>
    <p:sldId id="290" r:id="rId15"/>
  </p:sldIdLst>
  <p:sldSz cx="9144000" cy="5143500" type="screen16x9"/>
  <p:notesSz cx="6858000" cy="9144000"/>
  <p:embeddedFontLst>
    <p:embeddedFont>
      <p:font typeface="Anaheim" panose="020B0604020202020204" charset="0"/>
      <p:regular r:id="rId17"/>
    </p:embeddedFont>
    <p:embeddedFont>
      <p:font typeface="Bebas Neue" panose="020B0606020202050201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mfortaa" panose="020B0604020202020204" charset="0"/>
      <p:regular r:id="rId23"/>
      <p:bold r:id="rId24"/>
    </p:embeddedFont>
    <p:embeddedFont>
      <p:font typeface="Titan One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3E990D1-0367-4B57-9C00-D28448E5CD8D}">
  <a:tblStyle styleId="{53E990D1-0367-4B57-9C00-D28448E5CD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FCC593-5DE1-4BD3-84D9-8BA70328C0D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9" autoAdjust="0"/>
    <p:restoredTop sz="94660"/>
  </p:normalViewPr>
  <p:slideViewPr>
    <p:cSldViewPr snapToGrid="0">
      <p:cViewPr varScale="1">
        <p:scale>
          <a:sx n="81" d="100"/>
          <a:sy n="81" d="100"/>
        </p:scale>
        <p:origin x="40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" name="Google Shape;3041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2" name="Google Shape;3042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8"/>
          <p:cNvSpPr/>
          <p:nvPr/>
        </p:nvSpPr>
        <p:spPr>
          <a:xfrm rot="10800000">
            <a:off x="-2081297" y="-1006522"/>
            <a:ext cx="8481077" cy="7530718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8"/>
          <p:cNvSpPr/>
          <p:nvPr/>
        </p:nvSpPr>
        <p:spPr>
          <a:xfrm rot="10800000">
            <a:off x="5972873" y="2918837"/>
            <a:ext cx="129978" cy="12997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8"/>
          <p:cNvSpPr/>
          <p:nvPr/>
        </p:nvSpPr>
        <p:spPr>
          <a:xfrm rot="10800000">
            <a:off x="5857612" y="886281"/>
            <a:ext cx="209818" cy="20981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8"/>
          <p:cNvSpPr/>
          <p:nvPr/>
        </p:nvSpPr>
        <p:spPr>
          <a:xfrm rot="10800000">
            <a:off x="5571315" y="629016"/>
            <a:ext cx="129978" cy="12997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8"/>
          <p:cNvSpPr/>
          <p:nvPr/>
        </p:nvSpPr>
        <p:spPr>
          <a:xfrm rot="5519559">
            <a:off x="5648972" y="4523605"/>
            <a:ext cx="256660" cy="20979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28"/>
          <p:cNvSpPr/>
          <p:nvPr/>
        </p:nvSpPr>
        <p:spPr>
          <a:xfrm rot="-1536614">
            <a:off x="5780832" y="2374712"/>
            <a:ext cx="363358" cy="29702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8"/>
          <p:cNvSpPr/>
          <p:nvPr/>
        </p:nvSpPr>
        <p:spPr>
          <a:xfrm rot="3049656">
            <a:off x="5921842" y="4230000"/>
            <a:ext cx="186452" cy="15242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8"/>
          <p:cNvSpPr/>
          <p:nvPr/>
        </p:nvSpPr>
        <p:spPr>
          <a:xfrm>
            <a:off x="5526763" y="79650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8"/>
          <p:cNvSpPr/>
          <p:nvPr/>
        </p:nvSpPr>
        <p:spPr>
          <a:xfrm>
            <a:off x="61234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8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8"/>
          <p:cNvSpPr/>
          <p:nvPr/>
        </p:nvSpPr>
        <p:spPr>
          <a:xfrm>
            <a:off x="7965300" y="18183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8"/>
          <p:cNvSpPr/>
          <p:nvPr/>
        </p:nvSpPr>
        <p:spPr>
          <a:xfrm rot="-4320377">
            <a:off x="6203384" y="9857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8"/>
          <p:cNvSpPr/>
          <p:nvPr/>
        </p:nvSpPr>
        <p:spPr>
          <a:xfrm rot="444932" flipH="1">
            <a:off x="7848320" y="41100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8"/>
          <p:cNvSpPr/>
          <p:nvPr/>
        </p:nvSpPr>
        <p:spPr>
          <a:xfrm rot="1898423">
            <a:off x="7325395" y="2110627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8"/>
          <p:cNvSpPr/>
          <p:nvPr/>
        </p:nvSpPr>
        <p:spPr>
          <a:xfrm>
            <a:off x="7659863" y="832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8"/>
          <p:cNvSpPr/>
          <p:nvPr/>
        </p:nvSpPr>
        <p:spPr>
          <a:xfrm>
            <a:off x="5431125" y="4773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8"/>
          <p:cNvSpPr/>
          <p:nvPr/>
        </p:nvSpPr>
        <p:spPr>
          <a:xfrm>
            <a:off x="7691425" y="2743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8"/>
          <p:cNvSpPr/>
          <p:nvPr/>
        </p:nvSpPr>
        <p:spPr>
          <a:xfrm>
            <a:off x="6491350" y="1986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8"/>
          <p:cNvSpPr/>
          <p:nvPr/>
        </p:nvSpPr>
        <p:spPr>
          <a:xfrm>
            <a:off x="8521125" y="4736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8"/>
          <p:cNvSpPr/>
          <p:nvPr/>
        </p:nvSpPr>
        <p:spPr>
          <a:xfrm>
            <a:off x="8666150" y="22100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8"/>
          <p:cNvSpPr/>
          <p:nvPr/>
        </p:nvSpPr>
        <p:spPr>
          <a:xfrm rot="-1499472">
            <a:off x="7101989" y="4190027"/>
            <a:ext cx="296968" cy="20363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8"/>
          <p:cNvSpPr/>
          <p:nvPr/>
        </p:nvSpPr>
        <p:spPr>
          <a:xfrm>
            <a:off x="6102813" y="559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8"/>
          <p:cNvSpPr/>
          <p:nvPr/>
        </p:nvSpPr>
        <p:spPr>
          <a:xfrm>
            <a:off x="8295475" y="2669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8"/>
          <p:cNvSpPr/>
          <p:nvPr/>
        </p:nvSpPr>
        <p:spPr>
          <a:xfrm>
            <a:off x="7691425" y="12578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8"/>
          <p:cNvSpPr/>
          <p:nvPr/>
        </p:nvSpPr>
        <p:spPr>
          <a:xfrm rot="140820">
            <a:off x="7019629" y="26752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8"/>
          <p:cNvSpPr/>
          <p:nvPr/>
        </p:nvSpPr>
        <p:spPr>
          <a:xfrm>
            <a:off x="6540775" y="2964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8"/>
          <p:cNvSpPr/>
          <p:nvPr/>
        </p:nvSpPr>
        <p:spPr>
          <a:xfrm>
            <a:off x="7243825" y="1534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8"/>
          <p:cNvSpPr/>
          <p:nvPr/>
        </p:nvSpPr>
        <p:spPr>
          <a:xfrm>
            <a:off x="7594300" y="331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8"/>
          <p:cNvSpPr/>
          <p:nvPr/>
        </p:nvSpPr>
        <p:spPr>
          <a:xfrm>
            <a:off x="840642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8"/>
          <p:cNvSpPr/>
          <p:nvPr/>
        </p:nvSpPr>
        <p:spPr>
          <a:xfrm rot="-4320377">
            <a:off x="8691071" y="40373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8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8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8"/>
          <p:cNvSpPr/>
          <p:nvPr/>
        </p:nvSpPr>
        <p:spPr>
          <a:xfrm rot="140820">
            <a:off x="7837116" y="352454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8"/>
          <p:cNvSpPr/>
          <p:nvPr/>
        </p:nvSpPr>
        <p:spPr>
          <a:xfrm rot="4048916">
            <a:off x="6167697" y="32674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49" name="Google Shape;749;p28"/>
          <p:cNvSpPr/>
          <p:nvPr/>
        </p:nvSpPr>
        <p:spPr>
          <a:xfrm>
            <a:off x="6702800" y="13336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8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8"/>
          <p:cNvSpPr/>
          <p:nvPr/>
        </p:nvSpPr>
        <p:spPr>
          <a:xfrm>
            <a:off x="8778650" y="18063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8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8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8"/>
          <p:cNvSpPr/>
          <p:nvPr/>
        </p:nvSpPr>
        <p:spPr>
          <a:xfrm>
            <a:off x="6481888" y="48098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8"/>
          <p:cNvSpPr/>
          <p:nvPr/>
        </p:nvSpPr>
        <p:spPr>
          <a:xfrm>
            <a:off x="8744575" y="28118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8"/>
          <p:cNvSpPr/>
          <p:nvPr/>
        </p:nvSpPr>
        <p:spPr>
          <a:xfrm>
            <a:off x="7428063" y="3516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8"/>
          <p:cNvSpPr/>
          <p:nvPr/>
        </p:nvSpPr>
        <p:spPr>
          <a:xfrm rot="4048916">
            <a:off x="7839209" y="47591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59" name="Google Shape;759;p28"/>
          <p:cNvSpPr/>
          <p:nvPr/>
        </p:nvSpPr>
        <p:spPr>
          <a:xfrm rot="-4320377">
            <a:off x="6298809" y="412681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8"/>
          <p:cNvSpPr/>
          <p:nvPr/>
        </p:nvSpPr>
        <p:spPr>
          <a:xfrm rot="2468770">
            <a:off x="6970729" y="87762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8"/>
          <p:cNvSpPr/>
          <p:nvPr/>
        </p:nvSpPr>
        <p:spPr>
          <a:xfrm>
            <a:off x="7195000" y="4723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8"/>
          <p:cNvSpPr/>
          <p:nvPr/>
        </p:nvSpPr>
        <p:spPr>
          <a:xfrm>
            <a:off x="5835750" y="49896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8"/>
          <p:cNvSpPr/>
          <p:nvPr/>
        </p:nvSpPr>
        <p:spPr>
          <a:xfrm rot="140906">
            <a:off x="6783971" y="3666441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8"/>
          <p:cNvSpPr/>
          <p:nvPr/>
        </p:nvSpPr>
        <p:spPr>
          <a:xfrm>
            <a:off x="6289350" y="24481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716550" y="762575"/>
            <a:ext cx="46935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16550" y="1829375"/>
            <a:ext cx="46935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/>
          <p:nvPr/>
        </p:nvSpPr>
        <p:spPr>
          <a:xfrm>
            <a:off x="712425" y="3402825"/>
            <a:ext cx="471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0"/>
          <p:cNvSpPr/>
          <p:nvPr/>
        </p:nvSpPr>
        <p:spPr>
          <a:xfrm>
            <a:off x="5526763" y="79650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0"/>
          <p:cNvSpPr/>
          <p:nvPr/>
        </p:nvSpPr>
        <p:spPr>
          <a:xfrm>
            <a:off x="61234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0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0"/>
          <p:cNvSpPr/>
          <p:nvPr/>
        </p:nvSpPr>
        <p:spPr>
          <a:xfrm>
            <a:off x="7965300" y="18183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0"/>
          <p:cNvSpPr/>
          <p:nvPr/>
        </p:nvSpPr>
        <p:spPr>
          <a:xfrm rot="-4320377">
            <a:off x="6203384" y="9857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30"/>
          <p:cNvSpPr/>
          <p:nvPr/>
        </p:nvSpPr>
        <p:spPr>
          <a:xfrm rot="444932" flipH="1">
            <a:off x="7848320" y="41100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30"/>
          <p:cNvSpPr/>
          <p:nvPr/>
        </p:nvSpPr>
        <p:spPr>
          <a:xfrm rot="1898423">
            <a:off x="7325395" y="2110627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30"/>
          <p:cNvSpPr/>
          <p:nvPr/>
        </p:nvSpPr>
        <p:spPr>
          <a:xfrm>
            <a:off x="7659863" y="832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0"/>
          <p:cNvSpPr/>
          <p:nvPr/>
        </p:nvSpPr>
        <p:spPr>
          <a:xfrm>
            <a:off x="5431125" y="4773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0"/>
          <p:cNvSpPr/>
          <p:nvPr/>
        </p:nvSpPr>
        <p:spPr>
          <a:xfrm>
            <a:off x="7691425" y="2743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0"/>
          <p:cNvSpPr/>
          <p:nvPr/>
        </p:nvSpPr>
        <p:spPr>
          <a:xfrm>
            <a:off x="6491350" y="1986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0"/>
          <p:cNvSpPr/>
          <p:nvPr/>
        </p:nvSpPr>
        <p:spPr>
          <a:xfrm>
            <a:off x="8521125" y="4736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0"/>
          <p:cNvSpPr/>
          <p:nvPr/>
        </p:nvSpPr>
        <p:spPr>
          <a:xfrm>
            <a:off x="8666150" y="22100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30"/>
          <p:cNvSpPr/>
          <p:nvPr/>
        </p:nvSpPr>
        <p:spPr>
          <a:xfrm rot="-1499472">
            <a:off x="7101989" y="4190027"/>
            <a:ext cx="296968" cy="20363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30"/>
          <p:cNvSpPr/>
          <p:nvPr/>
        </p:nvSpPr>
        <p:spPr>
          <a:xfrm>
            <a:off x="6102813" y="559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0"/>
          <p:cNvSpPr/>
          <p:nvPr/>
        </p:nvSpPr>
        <p:spPr>
          <a:xfrm>
            <a:off x="8295475" y="2669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30"/>
          <p:cNvSpPr/>
          <p:nvPr/>
        </p:nvSpPr>
        <p:spPr>
          <a:xfrm>
            <a:off x="7691425" y="12578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0"/>
          <p:cNvSpPr/>
          <p:nvPr/>
        </p:nvSpPr>
        <p:spPr>
          <a:xfrm rot="140820">
            <a:off x="7019629" y="26752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0"/>
          <p:cNvSpPr/>
          <p:nvPr/>
        </p:nvSpPr>
        <p:spPr>
          <a:xfrm>
            <a:off x="6540775" y="2964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0"/>
          <p:cNvSpPr/>
          <p:nvPr/>
        </p:nvSpPr>
        <p:spPr>
          <a:xfrm>
            <a:off x="7243825" y="1534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0"/>
          <p:cNvSpPr/>
          <p:nvPr/>
        </p:nvSpPr>
        <p:spPr>
          <a:xfrm>
            <a:off x="7594300" y="331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0"/>
          <p:cNvSpPr/>
          <p:nvPr/>
        </p:nvSpPr>
        <p:spPr>
          <a:xfrm>
            <a:off x="840642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0"/>
          <p:cNvSpPr/>
          <p:nvPr/>
        </p:nvSpPr>
        <p:spPr>
          <a:xfrm rot="-4320377">
            <a:off x="8691071" y="40373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0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0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0"/>
          <p:cNvSpPr/>
          <p:nvPr/>
        </p:nvSpPr>
        <p:spPr>
          <a:xfrm rot="140820">
            <a:off x="7837116" y="352454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0"/>
          <p:cNvSpPr/>
          <p:nvPr/>
        </p:nvSpPr>
        <p:spPr>
          <a:xfrm rot="4048916">
            <a:off x="6167697" y="32674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7" name="Google Shape;837;p30"/>
          <p:cNvSpPr/>
          <p:nvPr/>
        </p:nvSpPr>
        <p:spPr>
          <a:xfrm>
            <a:off x="6702800" y="13336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0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0"/>
          <p:cNvSpPr/>
          <p:nvPr/>
        </p:nvSpPr>
        <p:spPr>
          <a:xfrm>
            <a:off x="8778650" y="18063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0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0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0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0"/>
          <p:cNvSpPr/>
          <p:nvPr/>
        </p:nvSpPr>
        <p:spPr>
          <a:xfrm>
            <a:off x="6481888" y="48098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0"/>
          <p:cNvSpPr/>
          <p:nvPr/>
        </p:nvSpPr>
        <p:spPr>
          <a:xfrm>
            <a:off x="8744575" y="28118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30"/>
          <p:cNvSpPr/>
          <p:nvPr/>
        </p:nvSpPr>
        <p:spPr>
          <a:xfrm>
            <a:off x="7428063" y="3516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30"/>
          <p:cNvSpPr/>
          <p:nvPr/>
        </p:nvSpPr>
        <p:spPr>
          <a:xfrm rot="4048916">
            <a:off x="7839209" y="47591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47" name="Google Shape;847;p30"/>
          <p:cNvSpPr/>
          <p:nvPr/>
        </p:nvSpPr>
        <p:spPr>
          <a:xfrm rot="-4320377">
            <a:off x="6298809" y="412681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0"/>
          <p:cNvSpPr/>
          <p:nvPr/>
        </p:nvSpPr>
        <p:spPr>
          <a:xfrm rot="2468770">
            <a:off x="6970729" y="87762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0"/>
          <p:cNvSpPr/>
          <p:nvPr/>
        </p:nvSpPr>
        <p:spPr>
          <a:xfrm>
            <a:off x="7195000" y="4723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0"/>
          <p:cNvSpPr/>
          <p:nvPr/>
        </p:nvSpPr>
        <p:spPr>
          <a:xfrm>
            <a:off x="5835750" y="49896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0"/>
          <p:cNvSpPr/>
          <p:nvPr/>
        </p:nvSpPr>
        <p:spPr>
          <a:xfrm rot="140906">
            <a:off x="6783971" y="3666441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0"/>
          <p:cNvSpPr/>
          <p:nvPr/>
        </p:nvSpPr>
        <p:spPr>
          <a:xfrm>
            <a:off x="6289350" y="24481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0"/>
          <p:cNvSpPr/>
          <p:nvPr/>
        </p:nvSpPr>
        <p:spPr>
          <a:xfrm rot="10800000">
            <a:off x="3264447" y="488250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0"/>
          <p:cNvSpPr/>
          <p:nvPr/>
        </p:nvSpPr>
        <p:spPr>
          <a:xfrm rot="10800000">
            <a:off x="2775920" y="3326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0"/>
          <p:cNvSpPr/>
          <p:nvPr/>
        </p:nvSpPr>
        <p:spPr>
          <a:xfrm rot="10800000">
            <a:off x="696837" y="40605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0"/>
          <p:cNvSpPr/>
          <p:nvPr/>
        </p:nvSpPr>
        <p:spPr>
          <a:xfrm rot="10800000">
            <a:off x="865887" y="31438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0"/>
          <p:cNvSpPr/>
          <p:nvPr/>
        </p:nvSpPr>
        <p:spPr>
          <a:xfrm rot="6479623">
            <a:off x="2587825" y="397637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0"/>
          <p:cNvSpPr/>
          <p:nvPr/>
        </p:nvSpPr>
        <p:spPr>
          <a:xfrm rot="157688" flipH="1">
            <a:off x="748921" y="756286"/>
            <a:ext cx="413049" cy="27497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0"/>
          <p:cNvSpPr/>
          <p:nvPr/>
        </p:nvSpPr>
        <p:spPr>
          <a:xfrm rot="-8901577">
            <a:off x="1424567" y="2803499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0"/>
          <p:cNvSpPr/>
          <p:nvPr/>
        </p:nvSpPr>
        <p:spPr>
          <a:xfrm rot="10800000">
            <a:off x="1239470" y="4198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30"/>
          <p:cNvSpPr/>
          <p:nvPr/>
        </p:nvSpPr>
        <p:spPr>
          <a:xfrm rot="10800000">
            <a:off x="3404007" y="187887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0"/>
          <p:cNvSpPr/>
          <p:nvPr/>
        </p:nvSpPr>
        <p:spPr>
          <a:xfrm rot="10800000">
            <a:off x="1139762" y="2218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30"/>
          <p:cNvSpPr/>
          <p:nvPr/>
        </p:nvSpPr>
        <p:spPr>
          <a:xfrm rot="10800000">
            <a:off x="2299859" y="2975431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30"/>
          <p:cNvSpPr/>
          <p:nvPr/>
        </p:nvSpPr>
        <p:spPr>
          <a:xfrm rot="10800000">
            <a:off x="310062" y="22526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30"/>
          <p:cNvSpPr/>
          <p:nvPr/>
        </p:nvSpPr>
        <p:spPr>
          <a:xfrm rot="10800000">
            <a:off x="165037" y="27520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0"/>
          <p:cNvSpPr/>
          <p:nvPr/>
        </p:nvSpPr>
        <p:spPr>
          <a:xfrm rot="1312393">
            <a:off x="1611310" y="747585"/>
            <a:ext cx="296955" cy="20362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30"/>
          <p:cNvSpPr/>
          <p:nvPr/>
        </p:nvSpPr>
        <p:spPr>
          <a:xfrm rot="10800000">
            <a:off x="2796520" y="44704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30"/>
          <p:cNvSpPr/>
          <p:nvPr/>
        </p:nvSpPr>
        <p:spPr>
          <a:xfrm rot="10800000">
            <a:off x="603857" y="2361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30"/>
          <p:cNvSpPr/>
          <p:nvPr/>
        </p:nvSpPr>
        <p:spPr>
          <a:xfrm rot="10800000">
            <a:off x="1139762" y="37043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0"/>
          <p:cNvSpPr/>
          <p:nvPr/>
        </p:nvSpPr>
        <p:spPr>
          <a:xfrm rot="-10659180">
            <a:off x="1696000" y="222514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0"/>
          <p:cNvSpPr/>
          <p:nvPr/>
        </p:nvSpPr>
        <p:spPr>
          <a:xfrm rot="10800000">
            <a:off x="2290412" y="19975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30"/>
          <p:cNvSpPr/>
          <p:nvPr/>
        </p:nvSpPr>
        <p:spPr>
          <a:xfrm rot="10800000">
            <a:off x="1528463" y="3362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30"/>
          <p:cNvSpPr/>
          <p:nvPr/>
        </p:nvSpPr>
        <p:spPr>
          <a:xfrm rot="10800000">
            <a:off x="1177988" y="4565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30"/>
          <p:cNvSpPr/>
          <p:nvPr/>
        </p:nvSpPr>
        <p:spPr>
          <a:xfrm rot="10800000">
            <a:off x="424762" y="16243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0"/>
          <p:cNvSpPr/>
          <p:nvPr/>
        </p:nvSpPr>
        <p:spPr>
          <a:xfrm rot="6479623">
            <a:off x="100137" y="924786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30"/>
          <p:cNvSpPr/>
          <p:nvPr/>
        </p:nvSpPr>
        <p:spPr>
          <a:xfrm rot="10800000">
            <a:off x="2512387" y="48099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0"/>
          <p:cNvSpPr/>
          <p:nvPr/>
        </p:nvSpPr>
        <p:spPr>
          <a:xfrm rot="10800000">
            <a:off x="2067132" y="446913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0"/>
          <p:cNvSpPr/>
          <p:nvPr/>
        </p:nvSpPr>
        <p:spPr>
          <a:xfrm rot="-10659180">
            <a:off x="878512" y="137583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0"/>
          <p:cNvSpPr/>
          <p:nvPr/>
        </p:nvSpPr>
        <p:spPr>
          <a:xfrm rot="-6751084">
            <a:off x="2552128" y="15539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0" name="Google Shape;880;p30"/>
          <p:cNvSpPr/>
          <p:nvPr/>
        </p:nvSpPr>
        <p:spPr>
          <a:xfrm rot="10800000">
            <a:off x="2069488" y="356279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30"/>
          <p:cNvSpPr/>
          <p:nvPr/>
        </p:nvSpPr>
        <p:spPr>
          <a:xfrm rot="10800000">
            <a:off x="344145" y="37724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0"/>
          <p:cNvSpPr/>
          <p:nvPr/>
        </p:nvSpPr>
        <p:spPr>
          <a:xfrm rot="10800000">
            <a:off x="120682" y="322391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0"/>
          <p:cNvSpPr/>
          <p:nvPr/>
        </p:nvSpPr>
        <p:spPr>
          <a:xfrm rot="10800000">
            <a:off x="812407" y="48440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0"/>
          <p:cNvSpPr/>
          <p:nvPr/>
        </p:nvSpPr>
        <p:spPr>
          <a:xfrm rot="5674466">
            <a:off x="54188" y="4265429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rot="-642310">
            <a:off x="1694835" y="4870228"/>
            <a:ext cx="296980" cy="20364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 rot="10800000">
            <a:off x="2290401" y="8651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 rot="10800000">
            <a:off x="86612" y="215032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rot="10800000">
            <a:off x="1403124" y="1445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rot="-6751084">
            <a:off x="880616" y="622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90" name="Google Shape;890;p30"/>
          <p:cNvSpPr/>
          <p:nvPr/>
        </p:nvSpPr>
        <p:spPr>
          <a:xfrm rot="6479623">
            <a:off x="2492400" y="83534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rot="-8331230">
            <a:off x="1779231" y="403649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10800000">
            <a:off x="1704332" y="306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10800000">
            <a:off x="3063582" y="406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rot="-10659094">
            <a:off x="2018901" y="1305247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rot="10800000">
            <a:off x="2482938" y="244824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>
            <a:off x="389001" y="-1033888"/>
            <a:ext cx="8121323" cy="721127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320377">
            <a:off x="369084" y="15920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57750" y="2033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203700" y="1278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 rot="140820">
            <a:off x="208516" y="6743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236838" y="6583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/>
          <p:nvPr/>
        </p:nvSpPr>
        <p:spPr>
          <a:xfrm>
            <a:off x="1308650" y="17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"/>
          <p:cNvSpPr/>
          <p:nvPr/>
        </p:nvSpPr>
        <p:spPr>
          <a:xfrm>
            <a:off x="3076775" y="2052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 rot="1068680">
            <a:off x="2008315" y="8643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659488" y="3162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"/>
          <p:cNvSpPr/>
          <p:nvPr/>
        </p:nvSpPr>
        <p:spPr>
          <a:xfrm>
            <a:off x="8839825" y="35855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"/>
          <p:cNvSpPr/>
          <p:nvPr/>
        </p:nvSpPr>
        <p:spPr>
          <a:xfrm rot="-4320377">
            <a:off x="8516046" y="42312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 rot="140820">
            <a:off x="8645841" y="47428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 rot="-5256418">
            <a:off x="7318007" y="4677333"/>
            <a:ext cx="179096" cy="17907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8641013" y="30910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 rot="-5256600">
            <a:off x="6297517" y="4711394"/>
            <a:ext cx="110947" cy="11094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 rot="-5256600">
            <a:off x="8873904" y="2563221"/>
            <a:ext cx="110947" cy="11094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 rot="-10381987">
            <a:off x="7947748" y="4750025"/>
            <a:ext cx="294662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6822163" y="48600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236861" y="138751"/>
            <a:ext cx="8207379" cy="7287689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1695999" y="1212811"/>
            <a:ext cx="201019" cy="2010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>
            <a:off x="6218623" y="651189"/>
            <a:ext cx="324484" cy="32448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7066431" y="805735"/>
            <a:ext cx="201019" cy="2010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 rot="-5280446">
            <a:off x="8273541" y="2131151"/>
            <a:ext cx="396928" cy="32445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 rot="-8100094">
            <a:off x="842266" y="1344231"/>
            <a:ext cx="561958" cy="45936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/>
          <p:nvPr/>
        </p:nvSpPr>
        <p:spPr>
          <a:xfrm rot="-7750363">
            <a:off x="8370870" y="2709139"/>
            <a:ext cx="288355" cy="23572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1949700" y="1514400"/>
            <a:ext cx="5244600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1949700" y="2989300"/>
            <a:ext cx="52446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7584163" y="10779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/>
          <p:nvPr/>
        </p:nvSpPr>
        <p:spPr>
          <a:xfrm>
            <a:off x="7132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/>
          <p:nvPr/>
        </p:nvSpPr>
        <p:spPr>
          <a:xfrm>
            <a:off x="1294963" y="901650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21025" y="44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 rot="-4320377">
            <a:off x="694171" y="10179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 rot="444932" flipH="1">
            <a:off x="8017357" y="435407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-4320374">
            <a:off x="1494841" y="42594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1000125" y="72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13225" y="39545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4320377">
            <a:off x="8032859" y="37331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8261400" y="3202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8023400" y="14520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369088" y="4773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389075" y="30999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-4320377">
            <a:off x="246309" y="360936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6975" y="18144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2135160">
            <a:off x="108492" y="41861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201500" y="1154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423138" y="21492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167425" y="2602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140820">
            <a:off x="208516" y="50290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2065475" y="698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>
            <a:off x="2067450" y="1192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9"/>
          <p:cNvSpPr/>
          <p:nvPr/>
        </p:nvSpPr>
        <p:spPr>
          <a:xfrm>
            <a:off x="236838" y="-60878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9"/>
          <p:cNvSpPr/>
          <p:nvPr/>
        </p:nvSpPr>
        <p:spPr>
          <a:xfrm>
            <a:off x="874457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"/>
          <p:cNvSpPr/>
          <p:nvPr/>
        </p:nvSpPr>
        <p:spPr>
          <a:xfrm rot="-4320377">
            <a:off x="8516046" y="39550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9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9"/>
          <p:cNvSpPr/>
          <p:nvPr/>
        </p:nvSpPr>
        <p:spPr>
          <a:xfrm>
            <a:off x="8798925" y="1521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9"/>
          <p:cNvSpPr/>
          <p:nvPr/>
        </p:nvSpPr>
        <p:spPr>
          <a:xfrm rot="140820">
            <a:off x="8645841" y="47428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"/>
          <p:cNvSpPr/>
          <p:nvPr/>
        </p:nvSpPr>
        <p:spPr>
          <a:xfrm rot="4048916">
            <a:off x="7454634" y="37956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8" name="Google Shape;248;p9"/>
          <p:cNvSpPr/>
          <p:nvPr/>
        </p:nvSpPr>
        <p:spPr>
          <a:xfrm>
            <a:off x="8715125" y="2357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/>
          <p:nvPr/>
        </p:nvSpPr>
        <p:spPr>
          <a:xfrm>
            <a:off x="8737675" y="17790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2247900" y="3691100"/>
            <a:ext cx="5669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5" name="Google Shape;345;p14"/>
          <p:cNvSpPr txBox="1">
            <a:spLocks noGrp="1"/>
          </p:cNvSpPr>
          <p:nvPr>
            <p:ph type="subTitle" idx="1"/>
          </p:nvPr>
        </p:nvSpPr>
        <p:spPr>
          <a:xfrm>
            <a:off x="1226400" y="1371600"/>
            <a:ext cx="6691200" cy="22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14"/>
          <p:cNvSpPr/>
          <p:nvPr/>
        </p:nvSpPr>
        <p:spPr>
          <a:xfrm rot="5400000">
            <a:off x="933794" y="44996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4"/>
          <p:cNvSpPr/>
          <p:nvPr/>
        </p:nvSpPr>
        <p:spPr>
          <a:xfrm rot="1079623">
            <a:off x="4425117" y="507763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"/>
          <p:cNvSpPr/>
          <p:nvPr/>
        </p:nvSpPr>
        <p:spPr>
          <a:xfrm rot="5400000">
            <a:off x="5193382" y="36274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4"/>
          <p:cNvSpPr/>
          <p:nvPr/>
        </p:nvSpPr>
        <p:spPr>
          <a:xfrm rot="5540820">
            <a:off x="-2132" y="323770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"/>
          <p:cNvSpPr/>
          <p:nvPr/>
        </p:nvSpPr>
        <p:spPr>
          <a:xfrm rot="5400000">
            <a:off x="2043026" y="288628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4"/>
          <p:cNvSpPr/>
          <p:nvPr/>
        </p:nvSpPr>
        <p:spPr>
          <a:xfrm rot="5400000">
            <a:off x="2823718" y="629054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4"/>
          <p:cNvSpPr/>
          <p:nvPr/>
        </p:nvSpPr>
        <p:spPr>
          <a:xfrm rot="274466">
            <a:off x="3591594" y="290619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4"/>
          <p:cNvSpPr/>
          <p:nvPr/>
        </p:nvSpPr>
        <p:spPr>
          <a:xfrm rot="-4955068" flipH="1">
            <a:off x="7926524" y="459810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4"/>
          <p:cNvSpPr/>
          <p:nvPr/>
        </p:nvSpPr>
        <p:spPr>
          <a:xfrm rot="-9720377">
            <a:off x="7184738" y="414771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"/>
          <p:cNvSpPr/>
          <p:nvPr/>
        </p:nvSpPr>
        <p:spPr>
          <a:xfrm rot="-5400000">
            <a:off x="6439402" y="58924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/>
          <p:nvPr/>
        </p:nvSpPr>
        <p:spPr>
          <a:xfrm rot="-5400000">
            <a:off x="5899386" y="39679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4"/>
          <p:cNvSpPr/>
          <p:nvPr/>
        </p:nvSpPr>
        <p:spPr>
          <a:xfrm rot="404198">
            <a:off x="8852415" y="330638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"/>
          <p:cNvSpPr/>
          <p:nvPr/>
        </p:nvSpPr>
        <p:spPr>
          <a:xfrm>
            <a:off x="8568400" y="6290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37793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4266825" y="2150850"/>
            <a:ext cx="355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5268025" y="911850"/>
            <a:ext cx="1552500" cy="12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36577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5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5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5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5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5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5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5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5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5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5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5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5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5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5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5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5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74" r:id="rId10"/>
    <p:sldLayoutId id="2147483675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221034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2387683" y="1293023"/>
            <a:ext cx="4510426" cy="20439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Titan One"/>
                <a:ea typeface="Titan One"/>
                <a:cs typeface="Titan One"/>
                <a:sym typeface="Titan One"/>
              </a:rPr>
              <a:t>UNIT 1</a:t>
            </a:r>
            <a:br>
              <a:rPr lang="en" sz="6600" dirty="0">
                <a:latin typeface="Titan One"/>
                <a:ea typeface="Titan One"/>
                <a:cs typeface="Titan One"/>
                <a:sym typeface="Titan One"/>
              </a:rPr>
            </a:br>
            <a:r>
              <a:rPr lang="en" sz="6000" dirty="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rPr>
              <a:t>H</a:t>
            </a:r>
            <a:r>
              <a:rPr lang="en" sz="6000" dirty="0">
                <a:solidFill>
                  <a:schemeClr val="accent3"/>
                </a:solidFill>
              </a:rPr>
              <a:t>O</a:t>
            </a:r>
            <a:r>
              <a:rPr lang="en" sz="6000" dirty="0">
                <a:solidFill>
                  <a:schemeClr val="accent2"/>
                </a:solidFill>
              </a:rPr>
              <a:t>B</a:t>
            </a:r>
            <a:r>
              <a:rPr lang="en" sz="6000" dirty="0">
                <a:solidFill>
                  <a:schemeClr val="accent4"/>
                </a:solidFill>
              </a:rPr>
              <a:t>B</a:t>
            </a:r>
            <a:r>
              <a:rPr lang="en" sz="6000" dirty="0">
                <a:solidFill>
                  <a:schemeClr val="accent6"/>
                </a:solidFill>
              </a:rPr>
              <a:t>I</a:t>
            </a:r>
            <a:r>
              <a:rPr lang="en" sz="6000" dirty="0">
                <a:solidFill>
                  <a:schemeClr val="tx1"/>
                </a:solidFill>
              </a:rPr>
              <a:t>E</a:t>
            </a:r>
            <a:r>
              <a:rPr lang="en" sz="6000" dirty="0">
                <a:solidFill>
                  <a:schemeClr val="accent1"/>
                </a:solidFill>
              </a:rPr>
              <a:t>S</a:t>
            </a:r>
            <a:r>
              <a:rPr lang="en" sz="6000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  <a:t> </a:t>
            </a:r>
            <a:endParaRPr sz="6000" dirty="0">
              <a:solidFill>
                <a:schemeClr val="dk2"/>
              </a:solidFill>
              <a:latin typeface="Titan One"/>
              <a:ea typeface="Titan One"/>
              <a:cs typeface="Titan One"/>
              <a:sym typeface="Titan One"/>
            </a:endParaRPr>
          </a:p>
        </p:txBody>
      </p:sp>
      <p:grpSp>
        <p:nvGrpSpPr>
          <p:cNvPr id="926" name="Google Shape;926;p35"/>
          <p:cNvGrpSpPr/>
          <p:nvPr/>
        </p:nvGrpSpPr>
        <p:grpSpPr>
          <a:xfrm>
            <a:off x="6649199" y="1554770"/>
            <a:ext cx="1935956" cy="1517623"/>
            <a:chOff x="6649199" y="1554770"/>
            <a:chExt cx="1935956" cy="1517623"/>
          </a:xfrm>
        </p:grpSpPr>
        <p:sp>
          <p:nvSpPr>
            <p:cNvPr id="927" name="Google Shape;927;p35"/>
            <p:cNvSpPr/>
            <p:nvPr/>
          </p:nvSpPr>
          <p:spPr>
            <a:xfrm rot="-207569" flipH="1">
              <a:off x="6784467" y="1754302"/>
              <a:ext cx="1665404" cy="1118583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5"/>
            <p:cNvGrpSpPr/>
            <p:nvPr/>
          </p:nvGrpSpPr>
          <p:grpSpPr>
            <a:xfrm rot="314654">
              <a:off x="6707406" y="1635084"/>
              <a:ext cx="1819541" cy="1356995"/>
              <a:chOff x="6706439" y="539489"/>
              <a:chExt cx="1819567" cy="1357014"/>
            </a:xfrm>
          </p:grpSpPr>
          <p:grpSp>
            <p:nvGrpSpPr>
              <p:cNvPr id="929" name="Google Shape;929;p35"/>
              <p:cNvGrpSpPr/>
              <p:nvPr/>
            </p:nvGrpSpPr>
            <p:grpSpPr>
              <a:xfrm rot="-522161" flipH="1">
                <a:off x="6783474" y="658740"/>
                <a:ext cx="1665496" cy="1118511"/>
                <a:chOff x="415175" y="1554775"/>
                <a:chExt cx="1910550" cy="1297725"/>
              </a:xfrm>
            </p:grpSpPr>
            <p:sp>
              <p:nvSpPr>
                <p:cNvPr id="930" name="Google Shape;930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9" name="Google Shape;949;p35"/>
              <p:cNvSpPr/>
              <p:nvPr/>
            </p:nvSpPr>
            <p:spPr>
              <a:xfrm rot="-402299">
                <a:off x="7474092" y="1292156"/>
                <a:ext cx="99258" cy="50614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 rot="-402299">
                <a:off x="7256443" y="1168255"/>
                <a:ext cx="164994" cy="165127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 rot="-402299">
                <a:off x="7296756" y="1203290"/>
                <a:ext cx="119496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 rot="-402299">
                <a:off x="7328978" y="1232891"/>
                <a:ext cx="55636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 rot="-402299">
                <a:off x="7256283" y="1163507"/>
                <a:ext cx="130866" cy="654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 rot="-402299">
                <a:off x="7631100" y="1173442"/>
                <a:ext cx="164369" cy="161716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 rot="-402299">
                <a:off x="7636348" y="1206145"/>
                <a:ext cx="119477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 rot="-402299">
                <a:off x="7669232" y="1236200"/>
                <a:ext cx="55011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 rot="-402299">
                <a:off x="7670042" y="1165076"/>
                <a:ext cx="124878" cy="83018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 rot="-402299">
                <a:off x="7363549" y="1376902"/>
                <a:ext cx="326805" cy="120197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 rot="-402299">
                <a:off x="7424820" y="1451699"/>
                <a:ext cx="182693" cy="46938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 rot="-402299">
                <a:off x="7443668" y="1379226"/>
                <a:ext cx="152355" cy="59521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1" name="Google Shape;961;p35"/>
          <p:cNvGrpSpPr/>
          <p:nvPr/>
        </p:nvGrpSpPr>
        <p:grpSpPr>
          <a:xfrm>
            <a:off x="855288" y="3017024"/>
            <a:ext cx="1066292" cy="1086816"/>
            <a:chOff x="855288" y="3017024"/>
            <a:chExt cx="1066292" cy="1086816"/>
          </a:xfrm>
        </p:grpSpPr>
        <p:sp>
          <p:nvSpPr>
            <p:cNvPr id="962" name="Google Shape;962;p35"/>
            <p:cNvSpPr/>
            <p:nvPr/>
          </p:nvSpPr>
          <p:spPr>
            <a:xfrm rot="-374373">
              <a:off x="905830" y="3066566"/>
              <a:ext cx="965208" cy="982712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3" name="Google Shape;963;p35"/>
            <p:cNvGrpSpPr/>
            <p:nvPr/>
          </p:nvGrpSpPr>
          <p:grpSpPr>
            <a:xfrm>
              <a:off x="898966" y="3076840"/>
              <a:ext cx="1005363" cy="1027001"/>
              <a:chOff x="920554" y="3531065"/>
              <a:chExt cx="1005363" cy="1027001"/>
            </a:xfrm>
          </p:grpSpPr>
          <p:grpSp>
            <p:nvGrpSpPr>
              <p:cNvPr id="964" name="Google Shape;964;p35"/>
              <p:cNvGrpSpPr/>
              <p:nvPr/>
            </p:nvGrpSpPr>
            <p:grpSpPr>
              <a:xfrm>
                <a:off x="920554" y="3531065"/>
                <a:ext cx="1005363" cy="1027001"/>
                <a:chOff x="853879" y="3531065"/>
                <a:chExt cx="1005363" cy="1027001"/>
              </a:xfrm>
            </p:grpSpPr>
            <p:sp>
              <p:nvSpPr>
                <p:cNvPr id="965" name="Google Shape;965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3" name="Google Shape;993;p35"/>
              <p:cNvSpPr/>
              <p:nvPr/>
            </p:nvSpPr>
            <p:spPr>
              <a:xfrm rot="7218608">
                <a:off x="1524764" y="4222225"/>
                <a:ext cx="68723" cy="64054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 rot="10108239">
                <a:off x="1273414" y="4292254"/>
                <a:ext cx="68723" cy="6404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 rot="10271831">
                <a:off x="1234932" y="4402650"/>
                <a:ext cx="78848" cy="73498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 rot="6506849">
                <a:off x="1624915" y="4298303"/>
                <a:ext cx="78851" cy="7349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7" name="Google Shape;997;p35"/>
          <p:cNvGrpSpPr/>
          <p:nvPr/>
        </p:nvGrpSpPr>
        <p:grpSpPr>
          <a:xfrm>
            <a:off x="669286" y="1573888"/>
            <a:ext cx="1646325" cy="1118279"/>
            <a:chOff x="669286" y="1573888"/>
            <a:chExt cx="1646325" cy="1118279"/>
          </a:xfrm>
        </p:grpSpPr>
        <p:sp>
          <p:nvSpPr>
            <p:cNvPr id="998" name="Google Shape;998;p35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9" name="Google Shape;999;p35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1000" name="Google Shape;1000;p35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1001" name="Google Shape;1001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26" name="Google Shape;1026;p35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5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8" name="Google Shape;1028;p35"/>
          <p:cNvGrpSpPr/>
          <p:nvPr/>
        </p:nvGrpSpPr>
        <p:grpSpPr>
          <a:xfrm>
            <a:off x="6668535" y="352430"/>
            <a:ext cx="1327273" cy="1353272"/>
            <a:chOff x="6668535" y="352430"/>
            <a:chExt cx="1327273" cy="1353272"/>
          </a:xfrm>
        </p:grpSpPr>
        <p:sp>
          <p:nvSpPr>
            <p:cNvPr id="1029" name="Google Shape;1029;p35"/>
            <p:cNvSpPr/>
            <p:nvPr/>
          </p:nvSpPr>
          <p:spPr>
            <a:xfrm rot="-1119824" flipH="1">
              <a:off x="6853004" y="503093"/>
              <a:ext cx="955262" cy="981627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0" name="Google Shape;1030;p35"/>
            <p:cNvGrpSpPr/>
            <p:nvPr/>
          </p:nvGrpSpPr>
          <p:grpSpPr>
            <a:xfrm>
              <a:off x="6668535" y="352430"/>
              <a:ext cx="1327273" cy="1353272"/>
              <a:chOff x="6791273" y="469542"/>
              <a:chExt cx="1327273" cy="1353272"/>
            </a:xfrm>
          </p:grpSpPr>
          <p:grpSp>
            <p:nvGrpSpPr>
              <p:cNvPr id="1031" name="Google Shape;1031;p35"/>
              <p:cNvGrpSpPr/>
              <p:nvPr/>
            </p:nvGrpSpPr>
            <p:grpSpPr>
              <a:xfrm rot="-1497512" flipH="1">
                <a:off x="6956948" y="633678"/>
                <a:ext cx="995922" cy="1025000"/>
                <a:chOff x="853879" y="3531065"/>
                <a:chExt cx="1005363" cy="1027001"/>
              </a:xfrm>
            </p:grpSpPr>
            <p:sp>
              <p:nvSpPr>
                <p:cNvPr id="1032" name="Google Shape;1032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4" name="Google Shape;1054;p35"/>
              <p:cNvSpPr/>
              <p:nvPr/>
            </p:nvSpPr>
            <p:spPr>
              <a:xfrm rot="1129148" flipH="1">
                <a:off x="7578502" y="1354616"/>
                <a:ext cx="80629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5"/>
              <p:cNvSpPr/>
              <p:nvPr/>
            </p:nvSpPr>
            <p:spPr>
              <a:xfrm rot="1129148" flipH="1">
                <a:off x="7271332" y="1303010"/>
                <a:ext cx="195996" cy="96836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5"/>
              <p:cNvSpPr/>
              <p:nvPr/>
            </p:nvSpPr>
            <p:spPr>
              <a:xfrm rot="1129148" flipH="1">
                <a:off x="7398374" y="1295680"/>
                <a:ext cx="59053" cy="1593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5"/>
              <p:cNvSpPr/>
              <p:nvPr/>
            </p:nvSpPr>
            <p:spPr>
              <a:xfrm rot="1129148" flipH="1">
                <a:off x="7680558" y="1224798"/>
                <a:ext cx="115129" cy="13075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 rot="1129148" flipH="1">
                <a:off x="7663646" y="1240544"/>
                <a:ext cx="28825" cy="45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5"/>
              <p:cNvSpPr/>
              <p:nvPr/>
            </p:nvSpPr>
            <p:spPr>
              <a:xfrm rot="1129148" flipH="1">
                <a:off x="7379500" y="1363116"/>
                <a:ext cx="335074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5"/>
              <p:cNvSpPr/>
              <p:nvPr/>
            </p:nvSpPr>
            <p:spPr>
              <a:xfrm rot="1129148" flipH="1">
                <a:off x="7416626" y="1369269"/>
                <a:ext cx="296928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1" name="Google Shape;1061;p35"/>
          <p:cNvSpPr txBox="1">
            <a:spLocks noGrp="1"/>
          </p:cNvSpPr>
          <p:nvPr>
            <p:ph type="subTitle" idx="1"/>
          </p:nvPr>
        </p:nvSpPr>
        <p:spPr>
          <a:xfrm>
            <a:off x="2545650" y="3276175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Lesson 4: Communication</a:t>
            </a:r>
            <a:endParaRPr sz="1800" b="1" dirty="0"/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EB8FA13-F0F9-9022-B652-542F2E16C852}"/>
              </a:ext>
            </a:extLst>
          </p:cNvPr>
          <p:cNvSpPr txBox="1">
            <a:spLocks/>
          </p:cNvSpPr>
          <p:nvPr/>
        </p:nvSpPr>
        <p:spPr>
          <a:xfrm>
            <a:off x="650284" y="126451"/>
            <a:ext cx="8313242" cy="91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Interview your friend, using the questions in 3. Write his / her answers in column B.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2EA2C0-C48F-02B3-BCD5-789710FA6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842225"/>
              </p:ext>
            </p:extLst>
          </p:nvPr>
        </p:nvGraphicFramePr>
        <p:xfrm>
          <a:off x="285136" y="1041832"/>
          <a:ext cx="8678390" cy="1330304"/>
        </p:xfrm>
        <a:graphic>
          <a:graphicData uri="http://schemas.openxmlformats.org/drawingml/2006/table">
            <a:tbl>
              <a:tblPr firstRow="1" bandRow="1">
                <a:tableStyleId>{53E990D1-0367-4B57-9C00-D28448E5CD8D}</a:tableStyleId>
              </a:tblPr>
              <a:tblGrid>
                <a:gridCol w="4467338">
                  <a:extLst>
                    <a:ext uri="{9D8B030D-6E8A-4147-A177-3AD203B41FA5}">
                      <a16:colId xmlns:a16="http://schemas.microsoft.com/office/drawing/2014/main" val="1546603544"/>
                    </a:ext>
                  </a:extLst>
                </a:gridCol>
                <a:gridCol w="4211052">
                  <a:extLst>
                    <a:ext uri="{9D8B030D-6E8A-4147-A177-3AD203B41FA5}">
                      <a16:colId xmlns:a16="http://schemas.microsoft.com/office/drawing/2014/main" val="2823796314"/>
                    </a:ext>
                  </a:extLst>
                </a:gridCol>
              </a:tblGrid>
              <a:tr h="5683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Answer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5102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How much free time do you have a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2673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85C3B45-36AE-EFAC-B6F3-61869084DA3F}"/>
              </a:ext>
            </a:extLst>
          </p:cNvPr>
          <p:cNvSpPr txBox="1"/>
          <p:nvPr/>
        </p:nvSpPr>
        <p:spPr>
          <a:xfrm>
            <a:off x="6400800" y="1796168"/>
            <a:ext cx="110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1 hour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E0386A-9DB4-3748-C9CD-95851F2F4CF6}"/>
              </a:ext>
            </a:extLst>
          </p:cNvPr>
          <p:cNvGrpSpPr/>
          <p:nvPr/>
        </p:nvGrpSpPr>
        <p:grpSpPr>
          <a:xfrm>
            <a:off x="4666121" y="3269764"/>
            <a:ext cx="1873735" cy="1873735"/>
            <a:chOff x="4575926" y="3269764"/>
            <a:chExt cx="1873735" cy="1873735"/>
          </a:xfrm>
        </p:grpSpPr>
        <p:pic>
          <p:nvPicPr>
            <p:cNvPr id="8" name="Picture 4" descr="Green Grass Background png download - 1600*1600 - Free Transparent User png  Download. - CleanPNG / KissPNG">
              <a:extLst>
                <a:ext uri="{FF2B5EF4-FFF2-40B4-BE49-F238E27FC236}">
                  <a16:creationId xmlns:a16="http://schemas.microsoft.com/office/drawing/2014/main" id="{B9D6FCF7-84CD-6FB8-0FB7-C6016350E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7556" l="8000" r="90667">
                          <a14:foregroundMark x1="45889" y1="6333" x2="45889" y2="6333"/>
                          <a14:foregroundMark x1="48556" y1="1111" x2="48556" y2="1111"/>
                          <a14:foregroundMark x1="8222" y1="82667" x2="8222" y2="82667"/>
                          <a14:foregroundMark x1="30000" y1="93778" x2="30000" y2="93778"/>
                          <a14:foregroundMark x1="52333" y1="97556" x2="52333" y2="97556"/>
                          <a14:foregroundMark x1="90667" y1="81000" x2="90667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926" y="3269764"/>
              <a:ext cx="1873735" cy="1873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F1D613-0EDB-F3FE-39C3-89F13977F166}"/>
                </a:ext>
              </a:extLst>
            </p:cNvPr>
            <p:cNvSpPr txBox="1"/>
            <p:nvPr/>
          </p:nvSpPr>
          <p:spPr>
            <a:xfrm>
              <a:off x="5270015" y="4432274"/>
              <a:ext cx="614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B0B4C0-6F93-2FC6-887F-9F9411A0BD21}"/>
              </a:ext>
            </a:extLst>
          </p:cNvPr>
          <p:cNvGrpSpPr/>
          <p:nvPr/>
        </p:nvGrpSpPr>
        <p:grpSpPr>
          <a:xfrm>
            <a:off x="2792386" y="3269764"/>
            <a:ext cx="1873735" cy="1873735"/>
            <a:chOff x="2000250" y="3269764"/>
            <a:chExt cx="1873735" cy="1873735"/>
          </a:xfrm>
        </p:grpSpPr>
        <p:pic>
          <p:nvPicPr>
            <p:cNvPr id="2052" name="Picture 4" descr="Green Grass Background png download - 1600*1600 - Free Transparent User png  Download. - CleanPNG / KissPNG">
              <a:extLst>
                <a:ext uri="{FF2B5EF4-FFF2-40B4-BE49-F238E27FC236}">
                  <a16:creationId xmlns:a16="http://schemas.microsoft.com/office/drawing/2014/main" id="{BDA54D6F-C020-027D-4868-A47A66885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" b="97556" l="8000" r="90667">
                          <a14:foregroundMark x1="45889" y1="6333" x2="45889" y2="6333"/>
                          <a14:foregroundMark x1="48556" y1="1111" x2="48556" y2="1111"/>
                          <a14:foregroundMark x1="8222" y1="82667" x2="8222" y2="82667"/>
                          <a14:foregroundMark x1="30000" y1="93778" x2="30000" y2="93778"/>
                          <a14:foregroundMark x1="52333" y1="97556" x2="52333" y2="97556"/>
                          <a14:foregroundMark x1="90667" y1="81000" x2="90667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3269764"/>
              <a:ext cx="1873735" cy="1873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3254D0-516D-87A0-23D8-335F6334058B}"/>
                </a:ext>
              </a:extLst>
            </p:cNvPr>
            <p:cNvSpPr txBox="1"/>
            <p:nvPr/>
          </p:nvSpPr>
          <p:spPr>
            <a:xfrm>
              <a:off x="2680378" y="4432273"/>
              <a:ext cx="614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A </a:t>
              </a:r>
            </a:p>
          </p:txBody>
        </p:sp>
      </p:grp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B34F910-0A43-E6D7-E752-FD4B8F8AAB79}"/>
              </a:ext>
            </a:extLst>
          </p:cNvPr>
          <p:cNvSpPr/>
          <p:nvPr/>
        </p:nvSpPr>
        <p:spPr>
          <a:xfrm>
            <a:off x="714597" y="2571750"/>
            <a:ext cx="2651366" cy="657730"/>
          </a:xfrm>
          <a:prstGeom prst="wedgeRectCallout">
            <a:avLst>
              <a:gd name="adj1" fmla="val 39408"/>
              <a:gd name="adj2" fmla="val 1020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How much free time do you have a day?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AE7AF0EA-FDB6-3409-D93D-0D5BD2D4E4FE}"/>
              </a:ext>
            </a:extLst>
          </p:cNvPr>
          <p:cNvSpPr/>
          <p:nvPr/>
        </p:nvSpPr>
        <p:spPr>
          <a:xfrm>
            <a:off x="5778038" y="2571750"/>
            <a:ext cx="2792061" cy="657730"/>
          </a:xfrm>
          <a:prstGeom prst="wedgeRectCallout">
            <a:avLst>
              <a:gd name="adj1" fmla="val -41305"/>
              <a:gd name="adj2" fmla="val 8930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The amount of free time per day I have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1 hour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2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C6191418-69CE-3992-D772-BD0EC98D82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550" y="4070677"/>
            <a:ext cx="1669808" cy="9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50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7CAC64D-1F83-99D4-C484-FF5C72425CF6}"/>
              </a:ext>
            </a:extLst>
          </p:cNvPr>
          <p:cNvSpPr txBox="1">
            <a:spLocks/>
          </p:cNvSpPr>
          <p:nvPr/>
        </p:nvSpPr>
        <p:spPr>
          <a:xfrm>
            <a:off x="650284" y="156412"/>
            <a:ext cx="3416390" cy="673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Present and share.  </a:t>
            </a:r>
          </a:p>
        </p:txBody>
      </p:sp>
      <p:pic>
        <p:nvPicPr>
          <p:cNvPr id="3074" name="Picture 2" descr="Student Cartoon png download - 1479*1479 - Free Transparent Presentation  png Download. - CleanPNG / KissPNG">
            <a:extLst>
              <a:ext uri="{FF2B5EF4-FFF2-40B4-BE49-F238E27FC236}">
                <a16:creationId xmlns:a16="http://schemas.microsoft.com/office/drawing/2014/main" id="{FAE8A1C7-21CF-F8A1-7232-6ECC8BF5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99000" l="3000" r="98000">
                        <a14:foregroundMark x1="18000" y1="8889" x2="18000" y2="8889"/>
                        <a14:foregroundMark x1="18000" y1="8889" x2="18000" y2="8889"/>
                        <a14:foregroundMark x1="15111" y1="4222" x2="15111" y2="4222"/>
                        <a14:foregroundMark x1="15111" y1="4222" x2="15111" y2="4222"/>
                        <a14:foregroundMark x1="16778" y1="4889" x2="57444" y2="10667"/>
                        <a14:foregroundMark x1="57444" y1="10667" x2="60556" y2="10556"/>
                        <a14:foregroundMark x1="7444" y1="6556" x2="7444" y2="6556"/>
                        <a14:foregroundMark x1="7444" y1="6556" x2="29333" y2="13000"/>
                        <a14:foregroundMark x1="29333" y1="13000" x2="70778" y2="7222"/>
                        <a14:foregroundMark x1="70778" y1="7222" x2="71333" y2="7222"/>
                        <a14:foregroundMark x1="81556" y1="4889" x2="90889" y2="7667"/>
                        <a14:foregroundMark x1="14889" y1="48444" x2="14222" y2="75333"/>
                        <a14:foregroundMark x1="15667" y1="48000" x2="7222" y2="52444"/>
                        <a14:foregroundMark x1="7222" y1="52444" x2="12556" y2="60667"/>
                        <a14:foregroundMark x1="12556" y1="60667" x2="13000" y2="60778"/>
                        <a14:foregroundMark x1="3889" y1="53111" x2="3889" y2="53111"/>
                        <a14:foregroundMark x1="3889" y1="53111" x2="3889" y2="53111"/>
                        <a14:foregroundMark x1="9333" y1="48444" x2="23556" y2="45889"/>
                        <a14:foregroundMark x1="23556" y1="45889" x2="23778" y2="45889"/>
                        <a14:foregroundMark x1="4667" y1="67889" x2="8333" y2="90556"/>
                        <a14:foregroundMark x1="3000" y1="71333" x2="3000" y2="71333"/>
                        <a14:foregroundMark x1="3000" y1="71333" x2="3000" y2="71333"/>
                        <a14:foregroundMark x1="15667" y1="51889" x2="16778" y2="66000"/>
                        <a14:foregroundMark x1="14667" y1="53333" x2="24333" y2="64667"/>
                        <a14:foregroundMark x1="24333" y1="64667" x2="18333" y2="90111"/>
                        <a14:foregroundMark x1="18333" y1="90111" x2="18222" y2="92111"/>
                        <a14:foregroundMark x1="26889" y1="22444" x2="26889" y2="22444"/>
                        <a14:foregroundMark x1="26889" y1="22444" x2="26889" y2="22444"/>
                        <a14:foregroundMark x1="26889" y1="22444" x2="26889" y2="22444"/>
                        <a14:foregroundMark x1="41111" y1="22444" x2="41111" y2="22444"/>
                        <a14:foregroundMark x1="41111" y1="22444" x2="41111" y2="22444"/>
                        <a14:foregroundMark x1="40889" y1="23444" x2="53778" y2="58667"/>
                        <a14:foregroundMark x1="49778" y1="68778" x2="57222" y2="81222"/>
                        <a14:foregroundMark x1="57222" y1="81222" x2="74333" y2="94778"/>
                        <a14:foregroundMark x1="49111" y1="69889" x2="27556" y2="94556"/>
                        <a14:foregroundMark x1="10889" y1="13333" x2="51889" y2="11222"/>
                        <a14:foregroundMark x1="27333" y1="19000" x2="52889" y2="50778"/>
                        <a14:foregroundMark x1="52889" y1="50778" x2="56556" y2="53778"/>
                        <a14:foregroundMark x1="50889" y1="19667" x2="74333" y2="55667"/>
                        <a14:foregroundMark x1="12111" y1="17556" x2="20778" y2="41444"/>
                        <a14:foregroundMark x1="20778" y1="41444" x2="36667" y2="37444"/>
                        <a14:foregroundMark x1="36667" y1="37444" x2="44000" y2="51889"/>
                        <a14:foregroundMark x1="44000" y1="51889" x2="52333" y2="41444"/>
                        <a14:foregroundMark x1="52333" y1="41444" x2="63667" y2="40111"/>
                        <a14:foregroundMark x1="63667" y1="40111" x2="76667" y2="44667"/>
                        <a14:foregroundMark x1="76667" y1="44667" x2="81556" y2="48667"/>
                        <a14:foregroundMark x1="77889" y1="17333" x2="89111" y2="63111"/>
                        <a14:foregroundMark x1="13222" y1="68778" x2="14444" y2="78333"/>
                        <a14:foregroundMark x1="10000" y1="74667" x2="21889" y2="74667"/>
                        <a14:foregroundMark x1="7667" y1="92889" x2="7667" y2="92889"/>
                        <a14:foregroundMark x1="7667" y1="92889" x2="7667" y2="92889"/>
                        <a14:foregroundMark x1="7667" y1="92889" x2="7444" y2="99000"/>
                        <a14:foregroundMark x1="7444" y1="99000" x2="7444" y2="99000"/>
                        <a14:foregroundMark x1="7444" y1="99000" x2="7444" y2="99000"/>
                        <a14:foregroundMark x1="30333" y1="17333" x2="29111" y2="36333"/>
                        <a14:foregroundMark x1="29111" y1="36333" x2="40444" y2="60000"/>
                        <a14:foregroundMark x1="40444" y1="60000" x2="63222" y2="60222"/>
                        <a14:foregroundMark x1="63222" y1="60222" x2="80111" y2="42111"/>
                        <a14:foregroundMark x1="80111" y1="42111" x2="73556" y2="23556"/>
                        <a14:foregroundMark x1="73556" y1="23556" x2="41000" y2="28222"/>
                        <a14:foregroundMark x1="41000" y1="28222" x2="25222" y2="38889"/>
                        <a14:foregroundMark x1="25222" y1="38889" x2="23556" y2="59222"/>
                        <a14:foregroundMark x1="23556" y1="59222" x2="36556" y2="68889"/>
                        <a14:foregroundMark x1="36556" y1="68889" x2="50556" y2="71444"/>
                        <a14:foregroundMark x1="50556" y1="71444" x2="80444" y2="70667"/>
                        <a14:foregroundMark x1="80444" y1="70667" x2="88444" y2="61111"/>
                        <a14:foregroundMark x1="88444" y1="61111" x2="85111" y2="18444"/>
                        <a14:foregroundMark x1="85111" y1="18444" x2="21778" y2="20667"/>
                        <a14:foregroundMark x1="21778" y1="20667" x2="14333" y2="31667"/>
                        <a14:foregroundMark x1="14333" y1="31667" x2="13889" y2="43889"/>
                        <a14:foregroundMark x1="13889" y1="43889" x2="14667" y2="44444"/>
                        <a14:foregroundMark x1="98000" y1="3556" x2="98000" y2="3556"/>
                        <a14:foregroundMark x1="97667" y1="3778" x2="96556" y2="7667"/>
                        <a14:foregroundMark x1="26111" y1="45333" x2="50222" y2="65000"/>
                        <a14:foregroundMark x1="50222" y1="65000" x2="50222" y2="65000"/>
                        <a14:foregroundMark x1="57222" y1="54778" x2="7622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44" y="682791"/>
            <a:ext cx="4460709" cy="446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201D1-A23B-47FF-5ECE-F9C56B7BE6BC}"/>
              </a:ext>
            </a:extLst>
          </p:cNvPr>
          <p:cNvSpPr txBox="1"/>
          <p:nvPr/>
        </p:nvSpPr>
        <p:spPr>
          <a:xfrm>
            <a:off x="2551273" y="1442242"/>
            <a:ext cx="3416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I have one hour of free time a day, but my friend Lan has only 30 minutes.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A014A-FFF1-DC13-866A-BD4DE995EB89}"/>
              </a:ext>
            </a:extLst>
          </p:cNvPr>
          <p:cNvSpPr txBox="1"/>
          <p:nvPr/>
        </p:nvSpPr>
        <p:spPr>
          <a:xfrm>
            <a:off x="3050005" y="2457905"/>
            <a:ext cx="3043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I like listening to music every day, and Lan likes it too. I don’t like exercising, but Lan does.</a:t>
            </a:r>
          </a:p>
        </p:txBody>
      </p:sp>
    </p:spTree>
    <p:extLst>
      <p:ext uri="{BB962C8B-B14F-4D97-AF65-F5344CB8AC3E}">
        <p14:creationId xmlns:p14="http://schemas.microsoft.com/office/powerpoint/2010/main" val="245106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65"/>
          <p:cNvSpPr/>
          <p:nvPr/>
        </p:nvSpPr>
        <p:spPr>
          <a:xfrm rot="3363349">
            <a:off x="5282182" y="1016944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65"/>
          <p:cNvSpPr txBox="1">
            <a:spLocks noGrp="1"/>
          </p:cNvSpPr>
          <p:nvPr>
            <p:ph type="title"/>
          </p:nvPr>
        </p:nvSpPr>
        <p:spPr>
          <a:xfrm>
            <a:off x="4266825" y="2427586"/>
            <a:ext cx="355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R</a:t>
            </a:r>
            <a:r>
              <a:rPr lang="en" dirty="0"/>
              <a:t>E</a:t>
            </a:r>
            <a:r>
              <a:rPr lang="en" dirty="0">
                <a:solidFill>
                  <a:schemeClr val="accent2"/>
                </a:solidFill>
              </a:rPr>
              <a:t>C</a:t>
            </a:r>
            <a:r>
              <a:rPr lang="en" dirty="0">
                <a:solidFill>
                  <a:schemeClr val="accent3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P</a:t>
            </a:r>
            <a:endParaRPr dirty="0"/>
          </a:p>
        </p:txBody>
      </p:sp>
      <p:sp>
        <p:nvSpPr>
          <p:cNvPr id="2591" name="Google Shape;2591;p65"/>
          <p:cNvSpPr txBox="1">
            <a:spLocks noGrp="1"/>
          </p:cNvSpPr>
          <p:nvPr>
            <p:ph type="title" idx="2"/>
          </p:nvPr>
        </p:nvSpPr>
        <p:spPr>
          <a:xfrm>
            <a:off x="5268025" y="911850"/>
            <a:ext cx="1552500" cy="12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93" name="Google Shape;2593;p65"/>
          <p:cNvSpPr/>
          <p:nvPr/>
        </p:nvSpPr>
        <p:spPr>
          <a:xfrm>
            <a:off x="1240550" y="6872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65"/>
          <p:cNvSpPr/>
          <p:nvPr/>
        </p:nvSpPr>
        <p:spPr>
          <a:xfrm>
            <a:off x="7572225" y="40721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4462459" y="41144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65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65"/>
          <p:cNvSpPr/>
          <p:nvPr/>
        </p:nvSpPr>
        <p:spPr>
          <a:xfrm>
            <a:off x="2208350" y="915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65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2361232" y="39675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65"/>
          <p:cNvSpPr/>
          <p:nvPr/>
        </p:nvSpPr>
        <p:spPr>
          <a:xfrm>
            <a:off x="3779313" y="4217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5482715" y="3376227"/>
            <a:ext cx="1206275" cy="1570845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762110" y="3455516"/>
            <a:ext cx="1304976" cy="979463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489205" y="1128801"/>
            <a:ext cx="1973512" cy="1340523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2614110" y="450296"/>
            <a:ext cx="1571544" cy="1602327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208344" y="2184111"/>
            <a:ext cx="1491087" cy="1699824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46"/>
          <p:cNvGrpSpPr/>
          <p:nvPr/>
        </p:nvGrpSpPr>
        <p:grpSpPr>
          <a:xfrm rot="-1370894" flipH="1">
            <a:off x="717731" y="3770328"/>
            <a:ext cx="1436771" cy="1243083"/>
            <a:chOff x="968013" y="650077"/>
            <a:chExt cx="777108" cy="672348"/>
          </a:xfrm>
        </p:grpSpPr>
        <p:sp>
          <p:nvSpPr>
            <p:cNvPr id="1728" name="Google Shape;1728;p46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6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6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itle 4">
            <a:extLst>
              <a:ext uri="{FF2B5EF4-FFF2-40B4-BE49-F238E27FC236}">
                <a16:creationId xmlns:a16="http://schemas.microsoft.com/office/drawing/2014/main" id="{93598E3A-1121-EB0A-2885-7685109A667D}"/>
              </a:ext>
            </a:extLst>
          </p:cNvPr>
          <p:cNvSpPr txBox="1">
            <a:spLocks/>
          </p:cNvSpPr>
          <p:nvPr/>
        </p:nvSpPr>
        <p:spPr>
          <a:xfrm>
            <a:off x="517936" y="824284"/>
            <a:ext cx="8313242" cy="60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Tick (</a:t>
            </a:r>
            <a:r>
              <a:rPr lang="en-US" sz="2400" dirty="0">
                <a:sym typeface="Wingdings" panose="05000000000000000000" pitchFamily="2" charset="2"/>
              </a:rPr>
              <a:t>)</a:t>
            </a:r>
            <a:r>
              <a:rPr lang="en-US" sz="2400" dirty="0"/>
              <a:t>what you have learnt in the lesson today?</a:t>
            </a:r>
          </a:p>
        </p:txBody>
      </p:sp>
      <p:sp>
        <p:nvSpPr>
          <p:cNvPr id="13" name="Google Shape;1099;p36">
            <a:extLst>
              <a:ext uri="{FF2B5EF4-FFF2-40B4-BE49-F238E27FC236}">
                <a16:creationId xmlns:a16="http://schemas.microsoft.com/office/drawing/2014/main" id="{3D45057A-7064-942C-F21A-488C7D595780}"/>
              </a:ext>
            </a:extLst>
          </p:cNvPr>
          <p:cNvSpPr txBox="1">
            <a:spLocks/>
          </p:cNvSpPr>
          <p:nvPr/>
        </p:nvSpPr>
        <p:spPr>
          <a:xfrm>
            <a:off x="517934" y="1318766"/>
            <a:ext cx="7515723" cy="250596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Review the uses of Verbs of liking.</a:t>
            </a:r>
          </a:p>
          <a:p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Review Past simple and Present continuous</a:t>
            </a:r>
          </a:p>
          <a:p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Talk about likes and dislikes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1BB17-40D1-F662-AE26-8AAA7D8F8471}"/>
              </a:ext>
            </a:extLst>
          </p:cNvPr>
          <p:cNvSpPr txBox="1"/>
          <p:nvPr/>
        </p:nvSpPr>
        <p:spPr>
          <a:xfrm>
            <a:off x="523120" y="1215256"/>
            <a:ext cx="10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4995E-2E43-07FF-4198-68012DC3AEBB}"/>
              </a:ext>
            </a:extLst>
          </p:cNvPr>
          <p:cNvSpPr txBox="1"/>
          <p:nvPr/>
        </p:nvSpPr>
        <p:spPr>
          <a:xfrm>
            <a:off x="523120" y="2667128"/>
            <a:ext cx="10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Google Shape;3045;p69"/>
          <p:cNvSpPr txBox="1">
            <a:spLocks noGrp="1"/>
          </p:cNvSpPr>
          <p:nvPr>
            <p:ph type="title"/>
          </p:nvPr>
        </p:nvSpPr>
        <p:spPr>
          <a:xfrm>
            <a:off x="784984" y="1892634"/>
            <a:ext cx="46935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T</a:t>
            </a:r>
            <a:r>
              <a:rPr lang="en" dirty="0">
                <a:solidFill>
                  <a:schemeClr val="accent5"/>
                </a:solidFill>
              </a:rPr>
              <a:t>H</a:t>
            </a:r>
            <a:r>
              <a:rPr lang="en" dirty="0">
                <a:solidFill>
                  <a:schemeClr val="accent3"/>
                </a:solidFill>
              </a:rPr>
              <a:t>A</a:t>
            </a:r>
            <a:r>
              <a:rPr lang="en" dirty="0"/>
              <a:t>N</a:t>
            </a:r>
            <a:r>
              <a:rPr lang="en" dirty="0">
                <a:solidFill>
                  <a:schemeClr val="accent6"/>
                </a:solidFill>
              </a:rPr>
              <a:t>K</a:t>
            </a:r>
            <a:r>
              <a:rPr lang="en" dirty="0">
                <a:solidFill>
                  <a:schemeClr val="accent4"/>
                </a:solidFill>
              </a:rPr>
              <a:t>S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046" name="Google Shape;3046;p69"/>
          <p:cNvSpPr txBox="1"/>
          <p:nvPr/>
        </p:nvSpPr>
        <p:spPr>
          <a:xfrm>
            <a:off x="716550" y="3946225"/>
            <a:ext cx="4693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Please keep this slide for attribution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058" name="Google Shape;3058;p69"/>
          <p:cNvGrpSpPr/>
          <p:nvPr/>
        </p:nvGrpSpPr>
        <p:grpSpPr>
          <a:xfrm>
            <a:off x="6178911" y="2304375"/>
            <a:ext cx="1646325" cy="1118279"/>
            <a:chOff x="669286" y="1573888"/>
            <a:chExt cx="1646325" cy="1118279"/>
          </a:xfrm>
        </p:grpSpPr>
        <p:sp>
          <p:nvSpPr>
            <p:cNvPr id="3059" name="Google Shape;3059;p69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0" name="Google Shape;3060;p69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3061" name="Google Shape;3061;p69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3062" name="Google Shape;3062;p69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3" name="Google Shape;3063;p69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4" name="Google Shape;3064;p69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5" name="Google Shape;3065;p69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6" name="Google Shape;3066;p69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7" name="Google Shape;3067;p69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8" name="Google Shape;3068;p69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9" name="Google Shape;3069;p69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0" name="Google Shape;3070;p69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1" name="Google Shape;3071;p69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2" name="Google Shape;3072;p69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3" name="Google Shape;3073;p69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4" name="Google Shape;3074;p69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69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6" name="Google Shape;3076;p69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7" name="Google Shape;3077;p69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69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9" name="Google Shape;3079;p69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0" name="Google Shape;3080;p69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69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2" name="Google Shape;3082;p69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69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69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5" name="Google Shape;3085;p69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69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87" name="Google Shape;3087;p69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69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89" name="Google Shape;3089;p69"/>
          <p:cNvGrpSpPr/>
          <p:nvPr/>
        </p:nvGrpSpPr>
        <p:grpSpPr>
          <a:xfrm>
            <a:off x="7110843" y="563474"/>
            <a:ext cx="1127502" cy="1379505"/>
            <a:chOff x="5377293" y="1541949"/>
            <a:chExt cx="1127502" cy="1379505"/>
          </a:xfrm>
        </p:grpSpPr>
        <p:sp>
          <p:nvSpPr>
            <p:cNvPr id="3090" name="Google Shape;3090;p69"/>
            <p:cNvSpPr/>
            <p:nvPr/>
          </p:nvSpPr>
          <p:spPr>
            <a:xfrm>
              <a:off x="5387701" y="1541949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1" name="Google Shape;3091;p69"/>
            <p:cNvGrpSpPr/>
            <p:nvPr/>
          </p:nvGrpSpPr>
          <p:grpSpPr>
            <a:xfrm>
              <a:off x="5377293" y="1541970"/>
              <a:ext cx="1127502" cy="1379484"/>
              <a:chOff x="831475" y="3598725"/>
              <a:chExt cx="1262600" cy="1544775"/>
            </a:xfrm>
          </p:grpSpPr>
          <p:sp>
            <p:nvSpPr>
              <p:cNvPr id="3092" name="Google Shape;3092;p69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69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69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69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69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69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69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69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69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69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69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69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69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69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69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69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69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69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69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69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69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69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69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69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69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69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69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69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69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69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2" name="Google Shape;3122;p69"/>
          <p:cNvGrpSpPr/>
          <p:nvPr/>
        </p:nvGrpSpPr>
        <p:grpSpPr>
          <a:xfrm>
            <a:off x="7352526" y="3422648"/>
            <a:ext cx="1057184" cy="1181351"/>
            <a:chOff x="6558026" y="3674348"/>
            <a:chExt cx="1057184" cy="1181351"/>
          </a:xfrm>
        </p:grpSpPr>
        <p:sp>
          <p:nvSpPr>
            <p:cNvPr id="3123" name="Google Shape;3123;p69"/>
            <p:cNvSpPr/>
            <p:nvPr/>
          </p:nvSpPr>
          <p:spPr>
            <a:xfrm rot="201225">
              <a:off x="6590456" y="3707914"/>
              <a:ext cx="992852" cy="1119702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4" name="Google Shape;3124;p69"/>
            <p:cNvGrpSpPr/>
            <p:nvPr/>
          </p:nvGrpSpPr>
          <p:grpSpPr>
            <a:xfrm>
              <a:off x="6558026" y="3674348"/>
              <a:ext cx="1056654" cy="1175847"/>
              <a:chOff x="6558026" y="3674348"/>
              <a:chExt cx="1056654" cy="1175847"/>
            </a:xfrm>
          </p:grpSpPr>
          <p:grpSp>
            <p:nvGrpSpPr>
              <p:cNvPr id="3125" name="Google Shape;3125;p69"/>
              <p:cNvGrpSpPr/>
              <p:nvPr/>
            </p:nvGrpSpPr>
            <p:grpSpPr>
              <a:xfrm rot="201225">
                <a:off x="6589927" y="3702430"/>
                <a:ext cx="992852" cy="1119682"/>
                <a:chOff x="2768850" y="3921688"/>
                <a:chExt cx="1210050" cy="1364625"/>
              </a:xfrm>
            </p:grpSpPr>
            <p:sp>
              <p:nvSpPr>
                <p:cNvPr id="3126" name="Google Shape;3126;p69"/>
                <p:cNvSpPr/>
                <p:nvPr/>
              </p:nvSpPr>
              <p:spPr>
                <a:xfrm>
                  <a:off x="3644475" y="4934513"/>
                  <a:ext cx="264375" cy="29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11864" extrusionOk="0">
                      <a:moveTo>
                        <a:pt x="6418" y="1"/>
                      </a:moveTo>
                      <a:cubicBezTo>
                        <a:pt x="6312" y="1"/>
                        <a:pt x="6208" y="6"/>
                        <a:pt x="6105" y="17"/>
                      </a:cubicBezTo>
                      <a:cubicBezTo>
                        <a:pt x="4537" y="217"/>
                        <a:pt x="3403" y="1885"/>
                        <a:pt x="2702" y="3186"/>
                      </a:cubicBezTo>
                      <a:cubicBezTo>
                        <a:pt x="1668" y="5187"/>
                        <a:pt x="868" y="7356"/>
                        <a:pt x="234" y="9557"/>
                      </a:cubicBezTo>
                      <a:cubicBezTo>
                        <a:pt x="100" y="10091"/>
                        <a:pt x="0" y="10791"/>
                        <a:pt x="434" y="11258"/>
                      </a:cubicBezTo>
                      <a:cubicBezTo>
                        <a:pt x="668" y="11492"/>
                        <a:pt x="1001" y="11592"/>
                        <a:pt x="1301" y="11659"/>
                      </a:cubicBezTo>
                      <a:cubicBezTo>
                        <a:pt x="1928" y="11796"/>
                        <a:pt x="2557" y="11864"/>
                        <a:pt x="3175" y="11864"/>
                      </a:cubicBezTo>
                      <a:cubicBezTo>
                        <a:pt x="4663" y="11864"/>
                        <a:pt x="6084" y="11469"/>
                        <a:pt x="7239" y="10691"/>
                      </a:cubicBezTo>
                      <a:cubicBezTo>
                        <a:pt x="8907" y="9624"/>
                        <a:pt x="10041" y="7823"/>
                        <a:pt x="10375" y="5721"/>
                      </a:cubicBezTo>
                      <a:cubicBezTo>
                        <a:pt x="10575" y="4453"/>
                        <a:pt x="10441" y="2986"/>
                        <a:pt x="9641" y="1785"/>
                      </a:cubicBezTo>
                      <a:cubicBezTo>
                        <a:pt x="8905" y="682"/>
                        <a:pt x="7607" y="1"/>
                        <a:pt x="6418" y="1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7" name="Google Shape;3127;p69"/>
                <p:cNvSpPr/>
                <p:nvPr/>
              </p:nvSpPr>
              <p:spPr>
                <a:xfrm>
                  <a:off x="2768850" y="4762213"/>
                  <a:ext cx="219350" cy="3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3005" extrusionOk="0">
                      <a:moveTo>
                        <a:pt x="4939" y="0"/>
                      </a:moveTo>
                      <a:cubicBezTo>
                        <a:pt x="4134" y="0"/>
                        <a:pt x="3288" y="248"/>
                        <a:pt x="2602" y="738"/>
                      </a:cubicBezTo>
                      <a:cubicBezTo>
                        <a:pt x="1401" y="1538"/>
                        <a:pt x="734" y="2873"/>
                        <a:pt x="467" y="4140"/>
                      </a:cubicBezTo>
                      <a:cubicBezTo>
                        <a:pt x="0" y="6175"/>
                        <a:pt x="401" y="8277"/>
                        <a:pt x="1568" y="9878"/>
                      </a:cubicBezTo>
                      <a:cubicBezTo>
                        <a:pt x="2702" y="11512"/>
                        <a:pt x="4570" y="12613"/>
                        <a:pt x="6739" y="12947"/>
                      </a:cubicBezTo>
                      <a:cubicBezTo>
                        <a:pt x="6889" y="12980"/>
                        <a:pt x="7047" y="13005"/>
                        <a:pt x="7210" y="13005"/>
                      </a:cubicBezTo>
                      <a:cubicBezTo>
                        <a:pt x="7372" y="13005"/>
                        <a:pt x="7539" y="12980"/>
                        <a:pt x="7706" y="12913"/>
                      </a:cubicBezTo>
                      <a:cubicBezTo>
                        <a:pt x="8273" y="12646"/>
                        <a:pt x="8440" y="11946"/>
                        <a:pt x="8506" y="11379"/>
                      </a:cubicBezTo>
                      <a:cubicBezTo>
                        <a:pt x="8707" y="9077"/>
                        <a:pt x="8773" y="6776"/>
                        <a:pt x="8540" y="4574"/>
                      </a:cubicBezTo>
                      <a:cubicBezTo>
                        <a:pt x="8373" y="3106"/>
                        <a:pt x="7906" y="1105"/>
                        <a:pt x="6505" y="371"/>
                      </a:cubicBezTo>
                      <a:cubicBezTo>
                        <a:pt x="6050" y="123"/>
                        <a:pt x="5505" y="0"/>
                        <a:pt x="4939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8" name="Google Shape;3128;p69"/>
                <p:cNvSpPr/>
                <p:nvPr/>
              </p:nvSpPr>
              <p:spPr>
                <a:xfrm>
                  <a:off x="2916450" y="4364163"/>
                  <a:ext cx="916525" cy="92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1" h="36886" extrusionOk="0">
                      <a:moveTo>
                        <a:pt x="13956" y="0"/>
                      </a:moveTo>
                      <a:cubicBezTo>
                        <a:pt x="8945" y="0"/>
                        <a:pt x="4524" y="3463"/>
                        <a:pt x="3270" y="8354"/>
                      </a:cubicBezTo>
                      <a:cubicBezTo>
                        <a:pt x="2102" y="12957"/>
                        <a:pt x="1235" y="17627"/>
                        <a:pt x="634" y="22331"/>
                      </a:cubicBezTo>
                      <a:cubicBezTo>
                        <a:pt x="1" y="27534"/>
                        <a:pt x="3069" y="32538"/>
                        <a:pt x="8073" y="34206"/>
                      </a:cubicBezTo>
                      <a:cubicBezTo>
                        <a:pt x="12643" y="35774"/>
                        <a:pt x="17280" y="36641"/>
                        <a:pt x="22116" y="36874"/>
                      </a:cubicBezTo>
                      <a:cubicBezTo>
                        <a:pt x="22283" y="36882"/>
                        <a:pt x="22448" y="36885"/>
                        <a:pt x="22613" y="36885"/>
                      </a:cubicBezTo>
                      <a:cubicBezTo>
                        <a:pt x="27678" y="36885"/>
                        <a:pt x="32098" y="33444"/>
                        <a:pt x="33358" y="28502"/>
                      </a:cubicBezTo>
                      <a:cubicBezTo>
                        <a:pt x="34525" y="23932"/>
                        <a:pt x="35426" y="19262"/>
                        <a:pt x="35993" y="14558"/>
                      </a:cubicBezTo>
                      <a:cubicBezTo>
                        <a:pt x="36660" y="9321"/>
                        <a:pt x="33558" y="4351"/>
                        <a:pt x="28588" y="2683"/>
                      </a:cubicBezTo>
                      <a:cubicBezTo>
                        <a:pt x="24018" y="1115"/>
                        <a:pt x="19348" y="248"/>
                        <a:pt x="14511" y="15"/>
                      </a:cubicBezTo>
                      <a:cubicBezTo>
                        <a:pt x="14325" y="5"/>
                        <a:pt x="14140" y="0"/>
                        <a:pt x="13956" y="0"/>
                      </a:cubicBezTo>
                      <a:close/>
                    </a:path>
                  </a:pathLst>
                </a:custGeom>
                <a:solidFill>
                  <a:srgbClr val="965A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9" name="Google Shape;3129;p69"/>
                <p:cNvSpPr/>
                <p:nvPr/>
              </p:nvSpPr>
              <p:spPr>
                <a:xfrm>
                  <a:off x="3039200" y="4675838"/>
                  <a:ext cx="212525" cy="7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1" h="2877" extrusionOk="0">
                      <a:moveTo>
                        <a:pt x="3494" y="1"/>
                      </a:moveTo>
                      <a:cubicBezTo>
                        <a:pt x="2265" y="1"/>
                        <a:pt x="1064" y="336"/>
                        <a:pt x="61" y="991"/>
                      </a:cubicBezTo>
                      <a:cubicBezTo>
                        <a:pt x="0" y="1021"/>
                        <a:pt x="50" y="1162"/>
                        <a:pt x="110" y="1162"/>
                      </a:cubicBezTo>
                      <a:cubicBezTo>
                        <a:pt x="116" y="1162"/>
                        <a:pt x="122" y="1160"/>
                        <a:pt x="128" y="1157"/>
                      </a:cubicBezTo>
                      <a:cubicBezTo>
                        <a:pt x="787" y="1003"/>
                        <a:pt x="1431" y="929"/>
                        <a:pt x="2063" y="929"/>
                      </a:cubicBezTo>
                      <a:cubicBezTo>
                        <a:pt x="4024" y="929"/>
                        <a:pt x="5883" y="1632"/>
                        <a:pt x="7800" y="2792"/>
                      </a:cubicBezTo>
                      <a:cubicBezTo>
                        <a:pt x="7905" y="2834"/>
                        <a:pt x="8011" y="2876"/>
                        <a:pt x="8108" y="2876"/>
                      </a:cubicBezTo>
                      <a:cubicBezTo>
                        <a:pt x="8164" y="2876"/>
                        <a:pt x="8218" y="2862"/>
                        <a:pt x="8267" y="2825"/>
                      </a:cubicBezTo>
                      <a:cubicBezTo>
                        <a:pt x="8400" y="2725"/>
                        <a:pt x="8433" y="2692"/>
                        <a:pt x="8467" y="2525"/>
                      </a:cubicBezTo>
                      <a:cubicBezTo>
                        <a:pt x="8500" y="2358"/>
                        <a:pt x="8433" y="2125"/>
                        <a:pt x="8333" y="1991"/>
                      </a:cubicBezTo>
                      <a:cubicBezTo>
                        <a:pt x="6974" y="651"/>
                        <a:pt x="5207" y="1"/>
                        <a:pt x="349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69"/>
                <p:cNvSpPr/>
                <p:nvPr/>
              </p:nvSpPr>
              <p:spPr>
                <a:xfrm>
                  <a:off x="3695825" y="5030288"/>
                  <a:ext cx="175225" cy="1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9" h="5768" extrusionOk="0">
                      <a:moveTo>
                        <a:pt x="6986" y="1123"/>
                      </a:moveTo>
                      <a:cubicBezTo>
                        <a:pt x="6986" y="1134"/>
                        <a:pt x="6990" y="1138"/>
                        <a:pt x="6994" y="1138"/>
                      </a:cubicBezTo>
                      <a:cubicBezTo>
                        <a:pt x="7001" y="1138"/>
                        <a:pt x="7008" y="1123"/>
                        <a:pt x="6986" y="1123"/>
                      </a:cubicBezTo>
                      <a:close/>
                      <a:moveTo>
                        <a:pt x="5477" y="1"/>
                      </a:moveTo>
                      <a:cubicBezTo>
                        <a:pt x="4870" y="1"/>
                        <a:pt x="4213" y="315"/>
                        <a:pt x="3617" y="656"/>
                      </a:cubicBezTo>
                      <a:cubicBezTo>
                        <a:pt x="2850" y="1123"/>
                        <a:pt x="2183" y="1757"/>
                        <a:pt x="1616" y="2457"/>
                      </a:cubicBezTo>
                      <a:cubicBezTo>
                        <a:pt x="1349" y="2791"/>
                        <a:pt x="1149" y="3124"/>
                        <a:pt x="915" y="3458"/>
                      </a:cubicBezTo>
                      <a:cubicBezTo>
                        <a:pt x="615" y="3992"/>
                        <a:pt x="348" y="4559"/>
                        <a:pt x="115" y="5159"/>
                      </a:cubicBezTo>
                      <a:cubicBezTo>
                        <a:pt x="0" y="5479"/>
                        <a:pt x="230" y="5767"/>
                        <a:pt x="451" y="5767"/>
                      </a:cubicBezTo>
                      <a:cubicBezTo>
                        <a:pt x="553" y="5767"/>
                        <a:pt x="652" y="5706"/>
                        <a:pt x="715" y="5559"/>
                      </a:cubicBezTo>
                      <a:cubicBezTo>
                        <a:pt x="1049" y="4659"/>
                        <a:pt x="1482" y="3858"/>
                        <a:pt x="2016" y="3158"/>
                      </a:cubicBezTo>
                      <a:cubicBezTo>
                        <a:pt x="2431" y="3070"/>
                        <a:pt x="2896" y="3004"/>
                        <a:pt x="3350" y="3004"/>
                      </a:cubicBezTo>
                      <a:cubicBezTo>
                        <a:pt x="4283" y="3004"/>
                        <a:pt x="5171" y="3283"/>
                        <a:pt x="5485" y="4225"/>
                      </a:cubicBezTo>
                      <a:cubicBezTo>
                        <a:pt x="5485" y="4225"/>
                        <a:pt x="5519" y="4225"/>
                        <a:pt x="5519" y="4192"/>
                      </a:cubicBezTo>
                      <a:cubicBezTo>
                        <a:pt x="5547" y="2610"/>
                        <a:pt x="4460" y="2268"/>
                        <a:pt x="3326" y="2268"/>
                      </a:cubicBezTo>
                      <a:cubicBezTo>
                        <a:pt x="3145" y="2268"/>
                        <a:pt x="2962" y="2277"/>
                        <a:pt x="2783" y="2290"/>
                      </a:cubicBezTo>
                      <a:cubicBezTo>
                        <a:pt x="2783" y="2257"/>
                        <a:pt x="2817" y="2257"/>
                        <a:pt x="2817" y="2224"/>
                      </a:cubicBezTo>
                      <a:cubicBezTo>
                        <a:pt x="3541" y="1572"/>
                        <a:pt x="4737" y="658"/>
                        <a:pt x="5823" y="658"/>
                      </a:cubicBezTo>
                      <a:cubicBezTo>
                        <a:pt x="6237" y="658"/>
                        <a:pt x="6636" y="791"/>
                        <a:pt x="6986" y="1123"/>
                      </a:cubicBezTo>
                      <a:cubicBezTo>
                        <a:pt x="6594" y="290"/>
                        <a:pt x="6059" y="1"/>
                        <a:pt x="547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1" name="Google Shape;3131;p69"/>
                <p:cNvSpPr/>
                <p:nvPr/>
              </p:nvSpPr>
              <p:spPr>
                <a:xfrm>
                  <a:off x="2828900" y="4849663"/>
                  <a:ext cx="110925" cy="1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7691" extrusionOk="0">
                      <a:moveTo>
                        <a:pt x="1374" y="0"/>
                      </a:moveTo>
                      <a:cubicBezTo>
                        <a:pt x="1024" y="0"/>
                        <a:pt x="635" y="130"/>
                        <a:pt x="200" y="442"/>
                      </a:cubicBezTo>
                      <a:cubicBezTo>
                        <a:pt x="167" y="442"/>
                        <a:pt x="200" y="476"/>
                        <a:pt x="200" y="476"/>
                      </a:cubicBezTo>
                      <a:cubicBezTo>
                        <a:pt x="371" y="425"/>
                        <a:pt x="535" y="402"/>
                        <a:pt x="692" y="402"/>
                      </a:cubicBezTo>
                      <a:cubicBezTo>
                        <a:pt x="2097" y="402"/>
                        <a:pt x="2946" y="2271"/>
                        <a:pt x="3336" y="3411"/>
                      </a:cubicBezTo>
                      <a:cubicBezTo>
                        <a:pt x="3336" y="3429"/>
                        <a:pt x="3336" y="3448"/>
                        <a:pt x="3341" y="3461"/>
                      </a:cubicBezTo>
                      <a:lnTo>
                        <a:pt x="3341" y="3461"/>
                      </a:lnTo>
                      <a:cubicBezTo>
                        <a:pt x="2758" y="3102"/>
                        <a:pt x="2114" y="2784"/>
                        <a:pt x="1515" y="2784"/>
                      </a:cubicBezTo>
                      <a:cubicBezTo>
                        <a:pt x="955" y="2784"/>
                        <a:pt x="433" y="3062"/>
                        <a:pt x="33" y="3845"/>
                      </a:cubicBezTo>
                      <a:cubicBezTo>
                        <a:pt x="0" y="3878"/>
                        <a:pt x="33" y="3878"/>
                        <a:pt x="67" y="3878"/>
                      </a:cubicBezTo>
                      <a:cubicBezTo>
                        <a:pt x="407" y="3559"/>
                        <a:pt x="788" y="3430"/>
                        <a:pt x="1181" y="3430"/>
                      </a:cubicBezTo>
                      <a:cubicBezTo>
                        <a:pt x="2022" y="3430"/>
                        <a:pt x="2921" y="4021"/>
                        <a:pt x="3603" y="4612"/>
                      </a:cubicBezTo>
                      <a:cubicBezTo>
                        <a:pt x="3736" y="5479"/>
                        <a:pt x="3736" y="6380"/>
                        <a:pt x="3603" y="7347"/>
                      </a:cubicBezTo>
                      <a:cubicBezTo>
                        <a:pt x="3572" y="7581"/>
                        <a:pt x="3715" y="7691"/>
                        <a:pt x="3883" y="7691"/>
                      </a:cubicBezTo>
                      <a:cubicBezTo>
                        <a:pt x="4076" y="7691"/>
                        <a:pt x="4301" y="7547"/>
                        <a:pt x="4337" y="7280"/>
                      </a:cubicBezTo>
                      <a:cubicBezTo>
                        <a:pt x="4403" y="6647"/>
                        <a:pt x="4437" y="6013"/>
                        <a:pt x="4403" y="5412"/>
                      </a:cubicBezTo>
                      <a:cubicBezTo>
                        <a:pt x="4403" y="4979"/>
                        <a:pt x="4370" y="4578"/>
                        <a:pt x="4303" y="4212"/>
                      </a:cubicBezTo>
                      <a:cubicBezTo>
                        <a:pt x="4136" y="3278"/>
                        <a:pt x="3836" y="2410"/>
                        <a:pt x="3369" y="1643"/>
                      </a:cubicBezTo>
                      <a:cubicBezTo>
                        <a:pt x="2891" y="830"/>
                        <a:pt x="2259" y="0"/>
                        <a:pt x="13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2" name="Google Shape;3132;p69"/>
                <p:cNvSpPr/>
                <p:nvPr/>
              </p:nvSpPr>
              <p:spPr>
                <a:xfrm>
                  <a:off x="2895600" y="3921688"/>
                  <a:ext cx="1083300" cy="106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32" h="42765" extrusionOk="0">
                      <a:moveTo>
                        <a:pt x="22984" y="1"/>
                      </a:moveTo>
                      <a:cubicBezTo>
                        <a:pt x="19415" y="1735"/>
                        <a:pt x="16646" y="4471"/>
                        <a:pt x="15178" y="7606"/>
                      </a:cubicBezTo>
                      <a:cubicBezTo>
                        <a:pt x="12443" y="8607"/>
                        <a:pt x="9808" y="9708"/>
                        <a:pt x="7673" y="11309"/>
                      </a:cubicBezTo>
                      <a:cubicBezTo>
                        <a:pt x="5738" y="12743"/>
                        <a:pt x="4237" y="14645"/>
                        <a:pt x="3737" y="16746"/>
                      </a:cubicBezTo>
                      <a:cubicBezTo>
                        <a:pt x="3303" y="16913"/>
                        <a:pt x="2903" y="17147"/>
                        <a:pt x="2502" y="17413"/>
                      </a:cubicBezTo>
                      <a:cubicBezTo>
                        <a:pt x="301" y="19015"/>
                        <a:pt x="1" y="22050"/>
                        <a:pt x="134" y="24685"/>
                      </a:cubicBezTo>
                      <a:cubicBezTo>
                        <a:pt x="234" y="26220"/>
                        <a:pt x="401" y="27787"/>
                        <a:pt x="701" y="29322"/>
                      </a:cubicBezTo>
                      <a:cubicBezTo>
                        <a:pt x="1135" y="31824"/>
                        <a:pt x="1835" y="34325"/>
                        <a:pt x="2769" y="36661"/>
                      </a:cubicBezTo>
                      <a:cubicBezTo>
                        <a:pt x="4604" y="35326"/>
                        <a:pt x="3870" y="32858"/>
                        <a:pt x="3970" y="30589"/>
                      </a:cubicBezTo>
                      <a:cubicBezTo>
                        <a:pt x="3970" y="30589"/>
                        <a:pt x="4004" y="30589"/>
                        <a:pt x="4004" y="30556"/>
                      </a:cubicBezTo>
                      <a:cubicBezTo>
                        <a:pt x="5438" y="29889"/>
                        <a:pt x="6639" y="28888"/>
                        <a:pt x="7439" y="27654"/>
                      </a:cubicBezTo>
                      <a:cubicBezTo>
                        <a:pt x="8473" y="26120"/>
                        <a:pt x="8907" y="24252"/>
                        <a:pt x="8740" y="22284"/>
                      </a:cubicBezTo>
                      <a:cubicBezTo>
                        <a:pt x="9608" y="21683"/>
                        <a:pt x="10675" y="21249"/>
                        <a:pt x="11842" y="21049"/>
                      </a:cubicBezTo>
                      <a:cubicBezTo>
                        <a:pt x="12196" y="20993"/>
                        <a:pt x="12597" y="20967"/>
                        <a:pt x="13031" y="20967"/>
                      </a:cubicBezTo>
                      <a:cubicBezTo>
                        <a:pt x="15702" y="20967"/>
                        <a:pt x="19617" y="21978"/>
                        <a:pt x="21483" y="23384"/>
                      </a:cubicBezTo>
                      <a:cubicBezTo>
                        <a:pt x="22311" y="23135"/>
                        <a:pt x="23202" y="23012"/>
                        <a:pt x="24110" y="23012"/>
                      </a:cubicBezTo>
                      <a:cubicBezTo>
                        <a:pt x="25869" y="23012"/>
                        <a:pt x="27693" y="23472"/>
                        <a:pt x="29255" y="24352"/>
                      </a:cubicBezTo>
                      <a:cubicBezTo>
                        <a:pt x="30322" y="24952"/>
                        <a:pt x="32224" y="25953"/>
                        <a:pt x="32958" y="26887"/>
                      </a:cubicBezTo>
                      <a:cubicBezTo>
                        <a:pt x="32390" y="28688"/>
                        <a:pt x="32424" y="30656"/>
                        <a:pt x="33058" y="32491"/>
                      </a:cubicBezTo>
                      <a:cubicBezTo>
                        <a:pt x="33358" y="33391"/>
                        <a:pt x="33658" y="34826"/>
                        <a:pt x="34092" y="36127"/>
                      </a:cubicBezTo>
                      <a:cubicBezTo>
                        <a:pt x="34392" y="37061"/>
                        <a:pt x="34759" y="37895"/>
                        <a:pt x="35293" y="38395"/>
                      </a:cubicBezTo>
                      <a:cubicBezTo>
                        <a:pt x="35026" y="39896"/>
                        <a:pt x="34359" y="41297"/>
                        <a:pt x="34992" y="42765"/>
                      </a:cubicBezTo>
                      <a:cubicBezTo>
                        <a:pt x="36493" y="41064"/>
                        <a:pt x="38095" y="38428"/>
                        <a:pt x="39462" y="35927"/>
                      </a:cubicBezTo>
                      <a:cubicBezTo>
                        <a:pt x="40129" y="34692"/>
                        <a:pt x="40730" y="33492"/>
                        <a:pt x="41230" y="32491"/>
                      </a:cubicBezTo>
                      <a:cubicBezTo>
                        <a:pt x="42398" y="30089"/>
                        <a:pt x="43332" y="27187"/>
                        <a:pt x="41897" y="24885"/>
                      </a:cubicBezTo>
                      <a:cubicBezTo>
                        <a:pt x="41697" y="24585"/>
                        <a:pt x="41497" y="24318"/>
                        <a:pt x="41264" y="24051"/>
                      </a:cubicBezTo>
                      <a:cubicBezTo>
                        <a:pt x="41230" y="22617"/>
                        <a:pt x="40596" y="21149"/>
                        <a:pt x="39662" y="19815"/>
                      </a:cubicBezTo>
                      <a:cubicBezTo>
                        <a:pt x="38495" y="18247"/>
                        <a:pt x="36894" y="16880"/>
                        <a:pt x="35192" y="15612"/>
                      </a:cubicBezTo>
                      <a:cubicBezTo>
                        <a:pt x="32591" y="13677"/>
                        <a:pt x="29789" y="11876"/>
                        <a:pt x="26753" y="10308"/>
                      </a:cubicBezTo>
                      <a:cubicBezTo>
                        <a:pt x="24718" y="7173"/>
                        <a:pt x="23384" y="3637"/>
                        <a:pt x="22984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69"/>
                <p:cNvSpPr/>
                <p:nvPr/>
              </p:nvSpPr>
              <p:spPr>
                <a:xfrm>
                  <a:off x="2913125" y="4654713"/>
                  <a:ext cx="97575" cy="1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" h="7340" extrusionOk="0">
                      <a:moveTo>
                        <a:pt x="0" y="1"/>
                      </a:moveTo>
                      <a:cubicBezTo>
                        <a:pt x="434" y="2536"/>
                        <a:pt x="1134" y="5004"/>
                        <a:pt x="2068" y="7340"/>
                      </a:cubicBezTo>
                      <a:cubicBezTo>
                        <a:pt x="3903" y="6005"/>
                        <a:pt x="3169" y="3537"/>
                        <a:pt x="3269" y="1268"/>
                      </a:cubicBezTo>
                      <a:cubicBezTo>
                        <a:pt x="3269" y="1268"/>
                        <a:pt x="3303" y="1268"/>
                        <a:pt x="3303" y="1235"/>
                      </a:cubicBezTo>
                      <a:cubicBezTo>
                        <a:pt x="2168" y="902"/>
                        <a:pt x="1034" y="535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4" name="Google Shape;3134;p69"/>
                <p:cNvSpPr/>
                <p:nvPr/>
              </p:nvSpPr>
              <p:spPr>
                <a:xfrm>
                  <a:off x="3747875" y="4819838"/>
                  <a:ext cx="134300" cy="1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6839" extrusionOk="0">
                      <a:moveTo>
                        <a:pt x="5371" y="1"/>
                      </a:moveTo>
                      <a:cubicBezTo>
                        <a:pt x="3870" y="140"/>
                        <a:pt x="2392" y="209"/>
                        <a:pt x="899" y="209"/>
                      </a:cubicBezTo>
                      <a:cubicBezTo>
                        <a:pt x="600" y="209"/>
                        <a:pt x="301" y="206"/>
                        <a:pt x="1" y="201"/>
                      </a:cubicBezTo>
                      <a:lnTo>
                        <a:pt x="1" y="201"/>
                      </a:lnTo>
                      <a:cubicBezTo>
                        <a:pt x="301" y="1135"/>
                        <a:pt x="668" y="1969"/>
                        <a:pt x="1202" y="2469"/>
                      </a:cubicBezTo>
                      <a:cubicBezTo>
                        <a:pt x="935" y="3970"/>
                        <a:pt x="268" y="5371"/>
                        <a:pt x="901" y="6839"/>
                      </a:cubicBezTo>
                      <a:cubicBezTo>
                        <a:pt x="2436" y="5138"/>
                        <a:pt x="4004" y="2502"/>
                        <a:pt x="537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5" name="Google Shape;3135;p69"/>
                <p:cNvSpPr/>
                <p:nvPr/>
              </p:nvSpPr>
              <p:spPr>
                <a:xfrm>
                  <a:off x="3431825" y="3998088"/>
                  <a:ext cx="441775" cy="5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1" h="20784" extrusionOk="0">
                      <a:moveTo>
                        <a:pt x="1010" y="1"/>
                      </a:moveTo>
                      <a:cubicBezTo>
                        <a:pt x="988" y="1"/>
                        <a:pt x="968" y="17"/>
                        <a:pt x="968" y="47"/>
                      </a:cubicBezTo>
                      <a:cubicBezTo>
                        <a:pt x="0" y="4717"/>
                        <a:pt x="2302" y="8453"/>
                        <a:pt x="5504" y="11589"/>
                      </a:cubicBezTo>
                      <a:cubicBezTo>
                        <a:pt x="7239" y="13323"/>
                        <a:pt x="9374" y="14558"/>
                        <a:pt x="11408" y="15825"/>
                      </a:cubicBezTo>
                      <a:cubicBezTo>
                        <a:pt x="13610" y="17193"/>
                        <a:pt x="15478" y="18894"/>
                        <a:pt x="17379" y="20729"/>
                      </a:cubicBezTo>
                      <a:cubicBezTo>
                        <a:pt x="17418" y="20767"/>
                        <a:pt x="17458" y="20783"/>
                        <a:pt x="17497" y="20783"/>
                      </a:cubicBezTo>
                      <a:cubicBezTo>
                        <a:pt x="17592" y="20783"/>
                        <a:pt x="17670" y="20681"/>
                        <a:pt x="17646" y="20562"/>
                      </a:cubicBezTo>
                      <a:cubicBezTo>
                        <a:pt x="16912" y="16626"/>
                        <a:pt x="13143" y="13590"/>
                        <a:pt x="10108" y="11589"/>
                      </a:cubicBezTo>
                      <a:cubicBezTo>
                        <a:pt x="6171" y="8954"/>
                        <a:pt x="667" y="5818"/>
                        <a:pt x="1068" y="81"/>
                      </a:cubicBezTo>
                      <a:cubicBezTo>
                        <a:pt x="1068" y="25"/>
                        <a:pt x="1037" y="1"/>
                        <a:pt x="101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6" name="Google Shape;3136;p69"/>
                <p:cNvSpPr/>
                <p:nvPr/>
              </p:nvSpPr>
              <p:spPr>
                <a:xfrm>
                  <a:off x="2989000" y="4165938"/>
                  <a:ext cx="245825" cy="25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3" h="10288" extrusionOk="0">
                      <a:moveTo>
                        <a:pt x="9609" y="0"/>
                      </a:moveTo>
                      <a:cubicBezTo>
                        <a:pt x="9598" y="0"/>
                        <a:pt x="9586" y="2"/>
                        <a:pt x="9574" y="5"/>
                      </a:cubicBezTo>
                      <a:cubicBezTo>
                        <a:pt x="5204" y="1172"/>
                        <a:pt x="1" y="5442"/>
                        <a:pt x="1001" y="10045"/>
                      </a:cubicBezTo>
                      <a:cubicBezTo>
                        <a:pt x="1024" y="10182"/>
                        <a:pt x="1172" y="10287"/>
                        <a:pt x="1316" y="10287"/>
                      </a:cubicBezTo>
                      <a:cubicBezTo>
                        <a:pt x="1383" y="10287"/>
                        <a:pt x="1449" y="10265"/>
                        <a:pt x="1502" y="10212"/>
                      </a:cubicBezTo>
                      <a:cubicBezTo>
                        <a:pt x="3003" y="8878"/>
                        <a:pt x="3970" y="6943"/>
                        <a:pt x="5138" y="5342"/>
                      </a:cubicBezTo>
                      <a:cubicBezTo>
                        <a:pt x="6472" y="3474"/>
                        <a:pt x="8073" y="1839"/>
                        <a:pt x="9741" y="238"/>
                      </a:cubicBezTo>
                      <a:cubicBezTo>
                        <a:pt x="9832" y="147"/>
                        <a:pt x="9729" y="0"/>
                        <a:pt x="960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69"/>
                <p:cNvSpPr/>
                <p:nvPr/>
              </p:nvSpPr>
              <p:spPr>
                <a:xfrm>
                  <a:off x="3295900" y="3982238"/>
                  <a:ext cx="138925" cy="47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7" h="18825" extrusionOk="0">
                      <a:moveTo>
                        <a:pt x="5265" y="0"/>
                      </a:moveTo>
                      <a:cubicBezTo>
                        <a:pt x="5257" y="0"/>
                        <a:pt x="5247" y="4"/>
                        <a:pt x="5237" y="14"/>
                      </a:cubicBezTo>
                      <a:cubicBezTo>
                        <a:pt x="2035" y="1248"/>
                        <a:pt x="334" y="5885"/>
                        <a:pt x="200" y="9054"/>
                      </a:cubicBezTo>
                      <a:cubicBezTo>
                        <a:pt x="0" y="12790"/>
                        <a:pt x="1768" y="17093"/>
                        <a:pt x="5271" y="18794"/>
                      </a:cubicBezTo>
                      <a:cubicBezTo>
                        <a:pt x="5299" y="18815"/>
                        <a:pt x="5329" y="18825"/>
                        <a:pt x="5358" y="18825"/>
                      </a:cubicBezTo>
                      <a:cubicBezTo>
                        <a:pt x="5464" y="18825"/>
                        <a:pt x="5557" y="18699"/>
                        <a:pt x="5504" y="18594"/>
                      </a:cubicBezTo>
                      <a:cubicBezTo>
                        <a:pt x="3769" y="15659"/>
                        <a:pt x="2168" y="12890"/>
                        <a:pt x="2068" y="9354"/>
                      </a:cubicBezTo>
                      <a:cubicBezTo>
                        <a:pt x="2002" y="7720"/>
                        <a:pt x="2302" y="5985"/>
                        <a:pt x="2869" y="4451"/>
                      </a:cubicBezTo>
                      <a:cubicBezTo>
                        <a:pt x="3436" y="2816"/>
                        <a:pt x="4570" y="1582"/>
                        <a:pt x="5271" y="47"/>
                      </a:cubicBezTo>
                      <a:cubicBezTo>
                        <a:pt x="5294" y="24"/>
                        <a:pt x="5284" y="0"/>
                        <a:pt x="526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8" name="Google Shape;3138;p69"/>
                <p:cNvSpPr/>
                <p:nvPr/>
              </p:nvSpPr>
              <p:spPr>
                <a:xfrm>
                  <a:off x="2954675" y="4455188"/>
                  <a:ext cx="115250" cy="1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0" h="7766" extrusionOk="0">
                      <a:moveTo>
                        <a:pt x="4289" y="1"/>
                      </a:moveTo>
                      <a:cubicBezTo>
                        <a:pt x="4226" y="1"/>
                        <a:pt x="4160" y="33"/>
                        <a:pt x="4109" y="110"/>
                      </a:cubicBezTo>
                      <a:cubicBezTo>
                        <a:pt x="3375" y="1277"/>
                        <a:pt x="2941" y="2678"/>
                        <a:pt x="2241" y="3879"/>
                      </a:cubicBezTo>
                      <a:cubicBezTo>
                        <a:pt x="1574" y="5013"/>
                        <a:pt x="473" y="5980"/>
                        <a:pt x="106" y="7181"/>
                      </a:cubicBezTo>
                      <a:cubicBezTo>
                        <a:pt x="0" y="7526"/>
                        <a:pt x="273" y="7765"/>
                        <a:pt x="574" y="7765"/>
                      </a:cubicBezTo>
                      <a:cubicBezTo>
                        <a:pt x="652" y="7765"/>
                        <a:pt x="731" y="7749"/>
                        <a:pt x="807" y="7715"/>
                      </a:cubicBezTo>
                      <a:cubicBezTo>
                        <a:pt x="2007" y="7148"/>
                        <a:pt x="2841" y="5447"/>
                        <a:pt x="3408" y="4313"/>
                      </a:cubicBezTo>
                      <a:cubicBezTo>
                        <a:pt x="3976" y="3112"/>
                        <a:pt x="4609" y="1544"/>
                        <a:pt x="4509" y="210"/>
                      </a:cubicBezTo>
                      <a:cubicBezTo>
                        <a:pt x="4489" y="86"/>
                        <a:pt x="4392" y="1"/>
                        <a:pt x="42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9" name="Google Shape;3139;p69"/>
                <p:cNvSpPr/>
                <p:nvPr/>
              </p:nvSpPr>
              <p:spPr>
                <a:xfrm>
                  <a:off x="3740375" y="4557988"/>
                  <a:ext cx="91750" cy="2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9580" extrusionOk="0">
                      <a:moveTo>
                        <a:pt x="401" y="0"/>
                      </a:moveTo>
                      <a:cubicBezTo>
                        <a:pt x="0" y="167"/>
                        <a:pt x="367" y="701"/>
                        <a:pt x="467" y="934"/>
                      </a:cubicBezTo>
                      <a:cubicBezTo>
                        <a:pt x="634" y="1335"/>
                        <a:pt x="801" y="1802"/>
                        <a:pt x="968" y="2235"/>
                      </a:cubicBezTo>
                      <a:cubicBezTo>
                        <a:pt x="1535" y="4003"/>
                        <a:pt x="1802" y="5871"/>
                        <a:pt x="1768" y="7739"/>
                      </a:cubicBezTo>
                      <a:cubicBezTo>
                        <a:pt x="1768" y="8106"/>
                        <a:pt x="1735" y="8507"/>
                        <a:pt x="1702" y="8907"/>
                      </a:cubicBezTo>
                      <a:cubicBezTo>
                        <a:pt x="1702" y="9040"/>
                        <a:pt x="1702" y="9207"/>
                        <a:pt x="1735" y="9340"/>
                      </a:cubicBezTo>
                      <a:cubicBezTo>
                        <a:pt x="1795" y="9460"/>
                        <a:pt x="1908" y="9579"/>
                        <a:pt x="2050" y="9579"/>
                      </a:cubicBezTo>
                      <a:cubicBezTo>
                        <a:pt x="2067" y="9579"/>
                        <a:pt x="2084" y="9578"/>
                        <a:pt x="2102" y="9574"/>
                      </a:cubicBezTo>
                      <a:cubicBezTo>
                        <a:pt x="2169" y="9541"/>
                        <a:pt x="2269" y="9474"/>
                        <a:pt x="2302" y="9374"/>
                      </a:cubicBezTo>
                      <a:cubicBezTo>
                        <a:pt x="3203" y="8273"/>
                        <a:pt x="3670" y="6839"/>
                        <a:pt x="3636" y="5404"/>
                      </a:cubicBezTo>
                      <a:cubicBezTo>
                        <a:pt x="3570" y="3636"/>
                        <a:pt x="2803" y="1735"/>
                        <a:pt x="1435" y="568"/>
                      </a:cubicBezTo>
                      <a:cubicBezTo>
                        <a:pt x="1268" y="434"/>
                        <a:pt x="868" y="67"/>
                        <a:pt x="6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69"/>
                <p:cNvSpPr/>
                <p:nvPr/>
              </p:nvSpPr>
              <p:spPr>
                <a:xfrm>
                  <a:off x="3282550" y="4915913"/>
                  <a:ext cx="143450" cy="4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8" h="1629" extrusionOk="0">
                      <a:moveTo>
                        <a:pt x="1367" y="1"/>
                      </a:moveTo>
                      <a:cubicBezTo>
                        <a:pt x="907" y="1"/>
                        <a:pt x="450" y="34"/>
                        <a:pt x="0" y="94"/>
                      </a:cubicBezTo>
                      <a:lnTo>
                        <a:pt x="167" y="728"/>
                      </a:lnTo>
                      <a:cubicBezTo>
                        <a:pt x="543" y="672"/>
                        <a:pt x="925" y="645"/>
                        <a:pt x="1310" y="645"/>
                      </a:cubicBezTo>
                      <a:cubicBezTo>
                        <a:pt x="1848" y="645"/>
                        <a:pt x="2392" y="697"/>
                        <a:pt x="2936" y="794"/>
                      </a:cubicBezTo>
                      <a:cubicBezTo>
                        <a:pt x="3803" y="961"/>
                        <a:pt x="4604" y="1228"/>
                        <a:pt x="5371" y="1628"/>
                      </a:cubicBezTo>
                      <a:lnTo>
                        <a:pt x="5738" y="1061"/>
                      </a:lnTo>
                      <a:cubicBezTo>
                        <a:pt x="4904" y="628"/>
                        <a:pt x="4003" y="327"/>
                        <a:pt x="3069" y="161"/>
                      </a:cubicBezTo>
                      <a:cubicBezTo>
                        <a:pt x="2500" y="50"/>
                        <a:pt x="1931" y="1"/>
                        <a:pt x="13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69"/>
                <p:cNvSpPr/>
                <p:nvPr/>
              </p:nvSpPr>
              <p:spPr>
                <a:xfrm>
                  <a:off x="3386800" y="4679413"/>
                  <a:ext cx="452000" cy="4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0" h="16568" extrusionOk="0">
                      <a:moveTo>
                        <a:pt x="9407" y="747"/>
                      </a:moveTo>
                      <a:cubicBezTo>
                        <a:pt x="9974" y="747"/>
                        <a:pt x="10541" y="781"/>
                        <a:pt x="11108" y="881"/>
                      </a:cubicBezTo>
                      <a:cubicBezTo>
                        <a:pt x="13243" y="1281"/>
                        <a:pt x="14977" y="2482"/>
                        <a:pt x="16045" y="4283"/>
                      </a:cubicBezTo>
                      <a:cubicBezTo>
                        <a:pt x="17079" y="6051"/>
                        <a:pt x="17279" y="8119"/>
                        <a:pt x="16679" y="10121"/>
                      </a:cubicBezTo>
                      <a:cubicBezTo>
                        <a:pt x="16078" y="12089"/>
                        <a:pt x="14744" y="13723"/>
                        <a:pt x="12976" y="14791"/>
                      </a:cubicBezTo>
                      <a:cubicBezTo>
                        <a:pt x="11672" y="15568"/>
                        <a:pt x="10218" y="15950"/>
                        <a:pt x="8769" y="15950"/>
                      </a:cubicBezTo>
                      <a:cubicBezTo>
                        <a:pt x="8290" y="15950"/>
                        <a:pt x="7811" y="15908"/>
                        <a:pt x="7339" y="15825"/>
                      </a:cubicBezTo>
                      <a:cubicBezTo>
                        <a:pt x="3369" y="15091"/>
                        <a:pt x="801" y="11355"/>
                        <a:pt x="1601" y="7319"/>
                      </a:cubicBezTo>
                      <a:cubicBezTo>
                        <a:pt x="2001" y="5284"/>
                        <a:pt x="3202" y="3483"/>
                        <a:pt x="5004" y="2249"/>
                      </a:cubicBezTo>
                      <a:cubicBezTo>
                        <a:pt x="6338" y="1315"/>
                        <a:pt x="7872" y="814"/>
                        <a:pt x="9407" y="747"/>
                      </a:cubicBezTo>
                      <a:close/>
                      <a:moveTo>
                        <a:pt x="9710" y="0"/>
                      </a:moveTo>
                      <a:cubicBezTo>
                        <a:pt x="7891" y="0"/>
                        <a:pt x="6084" y="565"/>
                        <a:pt x="4537" y="1648"/>
                      </a:cubicBezTo>
                      <a:cubicBezTo>
                        <a:pt x="2602" y="2982"/>
                        <a:pt x="1301" y="4984"/>
                        <a:pt x="867" y="7185"/>
                      </a:cubicBezTo>
                      <a:cubicBezTo>
                        <a:pt x="0" y="11589"/>
                        <a:pt x="2869" y="15625"/>
                        <a:pt x="7172" y="16425"/>
                      </a:cubicBezTo>
                      <a:cubicBezTo>
                        <a:pt x="7638" y="16508"/>
                        <a:pt x="8105" y="16567"/>
                        <a:pt x="8572" y="16567"/>
                      </a:cubicBezTo>
                      <a:cubicBezTo>
                        <a:pt x="8672" y="16567"/>
                        <a:pt x="8773" y="16565"/>
                        <a:pt x="8873" y="16559"/>
                      </a:cubicBezTo>
                      <a:cubicBezTo>
                        <a:pt x="10407" y="16559"/>
                        <a:pt x="11975" y="16125"/>
                        <a:pt x="13376" y="15291"/>
                      </a:cubicBezTo>
                      <a:cubicBezTo>
                        <a:pt x="15311" y="14157"/>
                        <a:pt x="16745" y="12356"/>
                        <a:pt x="17413" y="10254"/>
                      </a:cubicBezTo>
                      <a:cubicBezTo>
                        <a:pt x="18080" y="8086"/>
                        <a:pt x="17880" y="5818"/>
                        <a:pt x="16745" y="3916"/>
                      </a:cubicBezTo>
                      <a:cubicBezTo>
                        <a:pt x="15578" y="1915"/>
                        <a:pt x="13643" y="581"/>
                        <a:pt x="11308" y="147"/>
                      </a:cubicBezTo>
                      <a:cubicBezTo>
                        <a:pt x="10779" y="49"/>
                        <a:pt x="10244" y="0"/>
                        <a:pt x="971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2" name="Google Shape;3142;p69"/>
                <p:cNvSpPr/>
                <p:nvPr/>
              </p:nvSpPr>
              <p:spPr>
                <a:xfrm>
                  <a:off x="2910625" y="4583163"/>
                  <a:ext cx="430325" cy="4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3" h="16974" extrusionOk="0">
                      <a:moveTo>
                        <a:pt x="8099" y="764"/>
                      </a:moveTo>
                      <a:cubicBezTo>
                        <a:pt x="8553" y="764"/>
                        <a:pt x="9012" y="807"/>
                        <a:pt x="9474" y="895"/>
                      </a:cubicBezTo>
                      <a:cubicBezTo>
                        <a:pt x="11575" y="1295"/>
                        <a:pt x="13443" y="2529"/>
                        <a:pt x="14711" y="4364"/>
                      </a:cubicBezTo>
                      <a:cubicBezTo>
                        <a:pt x="15945" y="6132"/>
                        <a:pt x="16412" y="8267"/>
                        <a:pt x="16078" y="10335"/>
                      </a:cubicBezTo>
                      <a:cubicBezTo>
                        <a:pt x="15745" y="12336"/>
                        <a:pt x="14644" y="14038"/>
                        <a:pt x="13043" y="15105"/>
                      </a:cubicBezTo>
                      <a:cubicBezTo>
                        <a:pt x="11881" y="15913"/>
                        <a:pt x="10509" y="16339"/>
                        <a:pt x="9086" y="16339"/>
                      </a:cubicBezTo>
                      <a:cubicBezTo>
                        <a:pt x="8630" y="16339"/>
                        <a:pt x="8168" y="16295"/>
                        <a:pt x="7706" y="16206"/>
                      </a:cubicBezTo>
                      <a:cubicBezTo>
                        <a:pt x="3736" y="15472"/>
                        <a:pt x="734" y="11669"/>
                        <a:pt x="1001" y="7533"/>
                      </a:cubicBezTo>
                      <a:cubicBezTo>
                        <a:pt x="1168" y="5465"/>
                        <a:pt x="2102" y="3597"/>
                        <a:pt x="3703" y="2296"/>
                      </a:cubicBezTo>
                      <a:cubicBezTo>
                        <a:pt x="4953" y="1306"/>
                        <a:pt x="6487" y="764"/>
                        <a:pt x="8099" y="764"/>
                      </a:cubicBezTo>
                      <a:close/>
                      <a:moveTo>
                        <a:pt x="7973" y="1"/>
                      </a:moveTo>
                      <a:cubicBezTo>
                        <a:pt x="6208" y="1"/>
                        <a:pt x="4530" y="591"/>
                        <a:pt x="3169" y="1695"/>
                      </a:cubicBezTo>
                      <a:cubicBezTo>
                        <a:pt x="1434" y="3096"/>
                        <a:pt x="400" y="5131"/>
                        <a:pt x="267" y="7399"/>
                      </a:cubicBezTo>
                      <a:cubicBezTo>
                        <a:pt x="0" y="11903"/>
                        <a:pt x="3302" y="16006"/>
                        <a:pt x="7606" y="16806"/>
                      </a:cubicBezTo>
                      <a:cubicBezTo>
                        <a:pt x="8173" y="16906"/>
                        <a:pt x="8740" y="16973"/>
                        <a:pt x="9307" y="16973"/>
                      </a:cubicBezTo>
                      <a:cubicBezTo>
                        <a:pt x="10808" y="16940"/>
                        <a:pt x="12276" y="16473"/>
                        <a:pt x="13510" y="15639"/>
                      </a:cubicBezTo>
                      <a:cubicBezTo>
                        <a:pt x="15278" y="14471"/>
                        <a:pt x="16445" y="12637"/>
                        <a:pt x="16812" y="10468"/>
                      </a:cubicBezTo>
                      <a:cubicBezTo>
                        <a:pt x="17212" y="8267"/>
                        <a:pt x="16679" y="5932"/>
                        <a:pt x="15344" y="3964"/>
                      </a:cubicBezTo>
                      <a:cubicBezTo>
                        <a:pt x="13977" y="1962"/>
                        <a:pt x="11909" y="595"/>
                        <a:pt x="9574" y="161"/>
                      </a:cubicBezTo>
                      <a:cubicBezTo>
                        <a:pt x="9036" y="54"/>
                        <a:pt x="8501" y="1"/>
                        <a:pt x="797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3" name="Google Shape;3143;p69"/>
                <p:cNvSpPr/>
                <p:nvPr/>
              </p:nvSpPr>
              <p:spPr>
                <a:xfrm>
                  <a:off x="3520225" y="4764763"/>
                  <a:ext cx="211525" cy="6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1" h="2789" extrusionOk="0">
                      <a:moveTo>
                        <a:pt x="3097" y="1"/>
                      </a:moveTo>
                      <a:cubicBezTo>
                        <a:pt x="2191" y="1"/>
                        <a:pt x="1263" y="181"/>
                        <a:pt x="367" y="569"/>
                      </a:cubicBezTo>
                      <a:cubicBezTo>
                        <a:pt x="200" y="636"/>
                        <a:pt x="67" y="836"/>
                        <a:pt x="34" y="1003"/>
                      </a:cubicBezTo>
                      <a:cubicBezTo>
                        <a:pt x="0" y="1170"/>
                        <a:pt x="34" y="1203"/>
                        <a:pt x="100" y="1370"/>
                      </a:cubicBezTo>
                      <a:cubicBezTo>
                        <a:pt x="177" y="1472"/>
                        <a:pt x="292" y="1515"/>
                        <a:pt x="417" y="1515"/>
                      </a:cubicBezTo>
                      <a:cubicBezTo>
                        <a:pt x="455" y="1515"/>
                        <a:pt x="495" y="1511"/>
                        <a:pt x="534" y="1503"/>
                      </a:cubicBezTo>
                      <a:cubicBezTo>
                        <a:pt x="1465" y="1344"/>
                        <a:pt x="2356" y="1253"/>
                        <a:pt x="3210" y="1253"/>
                      </a:cubicBezTo>
                      <a:cubicBezTo>
                        <a:pt x="5051" y="1253"/>
                        <a:pt x="6724" y="1677"/>
                        <a:pt x="8273" y="2771"/>
                      </a:cubicBezTo>
                      <a:cubicBezTo>
                        <a:pt x="8286" y="2783"/>
                        <a:pt x="8301" y="2789"/>
                        <a:pt x="8316" y="2789"/>
                      </a:cubicBezTo>
                      <a:cubicBezTo>
                        <a:pt x="8383" y="2789"/>
                        <a:pt x="8460" y="2691"/>
                        <a:pt x="8406" y="2637"/>
                      </a:cubicBezTo>
                      <a:cubicBezTo>
                        <a:pt x="7236" y="999"/>
                        <a:pt x="5228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44" name="Google Shape;3144;p69"/>
              <p:cNvSpPr/>
              <p:nvPr/>
            </p:nvSpPr>
            <p:spPr>
              <a:xfrm rot="1529996">
                <a:off x="6990377" y="4541807"/>
                <a:ext cx="98220" cy="50552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69"/>
              <p:cNvSpPr/>
              <p:nvPr/>
            </p:nvSpPr>
            <p:spPr>
              <a:xfrm rot="1529996">
                <a:off x="6833271" y="4591068"/>
                <a:ext cx="331393" cy="160749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69"/>
              <p:cNvSpPr/>
              <p:nvPr/>
            </p:nvSpPr>
            <p:spPr>
              <a:xfrm rot="1529996">
                <a:off x="6869337" y="4593996"/>
                <a:ext cx="262575" cy="158827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69"/>
              <p:cNvSpPr/>
              <p:nvPr/>
            </p:nvSpPr>
            <p:spPr>
              <a:xfrm rot="1529996">
                <a:off x="6898832" y="4643106"/>
                <a:ext cx="215808" cy="41159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69"/>
              <p:cNvSpPr/>
              <p:nvPr/>
            </p:nvSpPr>
            <p:spPr>
              <a:xfrm rot="1529996">
                <a:off x="7158098" y="4531565"/>
                <a:ext cx="155682" cy="57382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69"/>
              <p:cNvSpPr/>
              <p:nvPr/>
            </p:nvSpPr>
            <p:spPr>
              <a:xfrm rot="1529996">
                <a:off x="7191705" y="4487291"/>
                <a:ext cx="44764" cy="29602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69"/>
              <p:cNvSpPr/>
              <p:nvPr/>
            </p:nvSpPr>
            <p:spPr>
              <a:xfrm rot="1529996">
                <a:off x="6798529" y="4425538"/>
                <a:ext cx="158246" cy="46386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69"/>
              <p:cNvSpPr/>
              <p:nvPr/>
            </p:nvSpPr>
            <p:spPr>
              <a:xfrm rot="1529996">
                <a:off x="6900432" y="4402554"/>
                <a:ext cx="50132" cy="1872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AA5DA4-F937-5B97-B2D7-234229C24B41}"/>
              </a:ext>
            </a:extLst>
          </p:cNvPr>
          <p:cNvSpPr/>
          <p:nvPr/>
        </p:nvSpPr>
        <p:spPr>
          <a:xfrm>
            <a:off x="577516" y="3422625"/>
            <a:ext cx="4832534" cy="945339"/>
          </a:xfrm>
          <a:prstGeom prst="rect">
            <a:avLst/>
          </a:prstGeom>
          <a:solidFill>
            <a:srgbClr val="F4F4F4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37"/>
          <p:cNvSpPr/>
          <p:nvPr/>
        </p:nvSpPr>
        <p:spPr>
          <a:xfrm flipH="1">
            <a:off x="1503473" y="1664877"/>
            <a:ext cx="6137053" cy="90687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/>
              </a:solidFill>
            </a:endParaRPr>
          </a:p>
        </p:txBody>
      </p:sp>
      <p:sp>
        <p:nvSpPr>
          <p:cNvPr id="1108" name="Google Shape;1108;p37"/>
          <p:cNvSpPr txBox="1">
            <a:spLocks noGrp="1"/>
          </p:cNvSpPr>
          <p:nvPr>
            <p:ph type="title"/>
          </p:nvPr>
        </p:nvSpPr>
        <p:spPr>
          <a:xfrm>
            <a:off x="1949700" y="1514400"/>
            <a:ext cx="5244600" cy="1057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1114" name="Google Shape;1114;p37"/>
          <p:cNvSpPr txBox="1">
            <a:spLocks noGrp="1"/>
          </p:cNvSpPr>
          <p:nvPr>
            <p:ph type="title" idx="4294967295"/>
          </p:nvPr>
        </p:nvSpPr>
        <p:spPr>
          <a:xfrm>
            <a:off x="1503473" y="3032637"/>
            <a:ext cx="6137053" cy="6111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about likes and dislikes</a:t>
            </a:r>
            <a:endParaRPr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336825" y="2358102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2"/>
                </a:solidFill>
              </a:rPr>
              <a:t>E</a:t>
            </a:r>
            <a:r>
              <a:rPr lang="en" sz="4400" dirty="0"/>
              <a:t>V</a:t>
            </a:r>
            <a:r>
              <a:rPr lang="en" sz="4400" dirty="0">
                <a:solidFill>
                  <a:schemeClr val="accent6"/>
                </a:solidFill>
              </a:rPr>
              <a:t>E</a:t>
            </a:r>
            <a:r>
              <a:rPr lang="en" sz="4400" dirty="0">
                <a:solidFill>
                  <a:schemeClr val="accent3"/>
                </a:solidFill>
              </a:rPr>
              <a:t>R</a:t>
            </a:r>
            <a:r>
              <a:rPr lang="en" sz="4400" dirty="0">
                <a:solidFill>
                  <a:schemeClr val="accent4"/>
                </a:solidFill>
              </a:rPr>
              <a:t>Y</a:t>
            </a:r>
            <a:r>
              <a:rPr lang="en" sz="4400" dirty="0">
                <a:solidFill>
                  <a:schemeClr val="accent5"/>
                </a:solidFill>
              </a:rPr>
              <a:t>D</a:t>
            </a:r>
            <a:r>
              <a:rPr lang="en" sz="4400" dirty="0">
                <a:solidFill>
                  <a:schemeClr val="accent1"/>
                </a:solidFill>
              </a:rPr>
              <a:t>A</a:t>
            </a:r>
            <a:r>
              <a:rPr lang="en" sz="4400" dirty="0">
                <a:solidFill>
                  <a:schemeClr val="accent6"/>
                </a:solidFill>
              </a:rPr>
              <a:t>Y</a:t>
            </a:r>
            <a:br>
              <a:rPr lang="en" sz="4400" dirty="0">
                <a:solidFill>
                  <a:schemeClr val="accent6"/>
                </a:solidFill>
              </a:rPr>
            </a:br>
            <a:r>
              <a:rPr lang="en" sz="4400" dirty="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rPr>
              <a:t>E</a:t>
            </a:r>
            <a:r>
              <a:rPr lang="en" sz="4400" dirty="0">
                <a:solidFill>
                  <a:schemeClr val="accent3"/>
                </a:solidFill>
              </a:rPr>
              <a:t>N</a:t>
            </a:r>
            <a:r>
              <a:rPr lang="en" sz="4400" dirty="0">
                <a:solidFill>
                  <a:schemeClr val="accent2"/>
                </a:solidFill>
              </a:rPr>
              <a:t>G</a:t>
            </a:r>
            <a:r>
              <a:rPr lang="en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6"/>
                </a:solidFill>
              </a:rPr>
              <a:t>I</a:t>
            </a:r>
            <a:r>
              <a:rPr lang="en" sz="4400" dirty="0">
                <a:solidFill>
                  <a:schemeClr val="bg2"/>
                </a:solidFill>
              </a:rPr>
              <a:t>S</a:t>
            </a:r>
            <a:r>
              <a:rPr lang="en" sz="4400" dirty="0">
                <a:solidFill>
                  <a:schemeClr val="tx1"/>
                </a:solidFill>
              </a:rPr>
              <a:t>H</a:t>
            </a:r>
            <a:endParaRPr sz="4400" dirty="0">
              <a:solidFill>
                <a:schemeClr val="tx1"/>
              </a:solidFill>
            </a:endParaRPr>
          </a:p>
        </p:txBody>
      </p:sp>
      <p:grpSp>
        <p:nvGrpSpPr>
          <p:cNvPr id="1132" name="Google Shape;1132;p38"/>
          <p:cNvGrpSpPr/>
          <p:nvPr/>
        </p:nvGrpSpPr>
        <p:grpSpPr>
          <a:xfrm>
            <a:off x="6972101" y="876305"/>
            <a:ext cx="1105076" cy="99438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1" name="Google Shape;1161;p38"/>
          <p:cNvSpPr/>
          <p:nvPr/>
        </p:nvSpPr>
        <p:spPr>
          <a:xfrm rot="3363349">
            <a:off x="3715370" y="879404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38"/>
          <p:cNvSpPr txBox="1">
            <a:spLocks noGrp="1"/>
          </p:cNvSpPr>
          <p:nvPr>
            <p:ph type="title" idx="2"/>
          </p:nvPr>
        </p:nvSpPr>
        <p:spPr>
          <a:xfrm>
            <a:off x="3757626" y="985031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3671108" y="4240075"/>
            <a:ext cx="1659072" cy="501407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939574" y="3499738"/>
            <a:ext cx="1288610" cy="967180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6972138" y="3272839"/>
            <a:ext cx="1422745" cy="1436587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5977822" y="428842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939568" y="866774"/>
            <a:ext cx="1127502" cy="1379505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1" name="Google Shape;2588;p65">
            <a:extLst>
              <a:ext uri="{FF2B5EF4-FFF2-40B4-BE49-F238E27FC236}">
                <a16:creationId xmlns:a16="http://schemas.microsoft.com/office/drawing/2014/main" id="{488BD099-E5DE-4167-1E85-69469DB9A197}"/>
              </a:ext>
            </a:extLst>
          </p:cNvPr>
          <p:cNvSpPr/>
          <p:nvPr/>
        </p:nvSpPr>
        <p:spPr>
          <a:xfrm>
            <a:off x="2680348" y="3537723"/>
            <a:ext cx="3800554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62" name="Google Shape;2592;p65">
            <a:extLst>
              <a:ext uri="{FF2B5EF4-FFF2-40B4-BE49-F238E27FC236}">
                <a16:creationId xmlns:a16="http://schemas.microsoft.com/office/drawing/2014/main" id="{8D55B2C2-8436-EA8D-AE78-C366F43AED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24193" y="3620763"/>
            <a:ext cx="3577238" cy="3571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Talking about likes and dislikes</a:t>
            </a:r>
            <a:endParaRPr sz="1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26EBB93-B2C7-7431-4EA6-5AA5B25D87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2426" y="688805"/>
            <a:ext cx="7702550" cy="573088"/>
          </a:xfrm>
        </p:spPr>
        <p:txBody>
          <a:bodyPr/>
          <a:lstStyle/>
          <a:p>
            <a:r>
              <a:rPr lang="en-US" dirty="0"/>
              <a:t>Check your remember!!!</a:t>
            </a:r>
          </a:p>
        </p:txBody>
      </p:sp>
      <p:sp>
        <p:nvSpPr>
          <p:cNvPr id="24" name="Google Shape;1099;p36">
            <a:extLst>
              <a:ext uri="{FF2B5EF4-FFF2-40B4-BE49-F238E27FC236}">
                <a16:creationId xmlns:a16="http://schemas.microsoft.com/office/drawing/2014/main" id="{3818C899-459E-FF95-C724-5CC310BC58EF}"/>
              </a:ext>
            </a:extLst>
          </p:cNvPr>
          <p:cNvSpPr txBox="1">
            <a:spLocks/>
          </p:cNvSpPr>
          <p:nvPr/>
        </p:nvSpPr>
        <p:spPr>
          <a:xfrm>
            <a:off x="1123805" y="1499556"/>
            <a:ext cx="7350100" cy="107219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Common verbs of liking and disliking are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l_____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l_____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e_____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h_____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(not like).</a:t>
            </a: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25" name="Google Shape;1099;p36">
            <a:extLst>
              <a:ext uri="{FF2B5EF4-FFF2-40B4-BE49-F238E27FC236}">
                <a16:creationId xmlns:a16="http://schemas.microsoft.com/office/drawing/2014/main" id="{475FE111-5A98-3B08-748E-46C0A7621BE3}"/>
              </a:ext>
            </a:extLst>
          </p:cNvPr>
          <p:cNvSpPr txBox="1">
            <a:spLocks/>
          </p:cNvSpPr>
          <p:nvPr/>
        </p:nvSpPr>
        <p:spPr>
          <a:xfrm>
            <a:off x="1252426" y="2703198"/>
            <a:ext cx="4617882" cy="107219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We use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love/ like/ enjoy/ hate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+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_____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15" name="Picture 2" descr="Able Study - Improve Your Memory: 17 Scientifically Proven Memory Clipart  (#931196) - PinClipart">
            <a:extLst>
              <a:ext uri="{FF2B5EF4-FFF2-40B4-BE49-F238E27FC236}">
                <a16:creationId xmlns:a16="http://schemas.microsoft.com/office/drawing/2014/main" id="{0BB5A7EE-4C3E-8117-56DA-3A31652DF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0" b="90250" l="9432" r="90341">
                        <a14:foregroundMark x1="41705" y1="23781" x2="41705" y2="23781"/>
                        <a14:foregroundMark x1="41705" y1="23781" x2="41705" y2="23781"/>
                        <a14:foregroundMark x1="63977" y1="24257" x2="63977" y2="24257"/>
                        <a14:foregroundMark x1="63977" y1="24257" x2="63977" y2="24257"/>
                        <a14:foregroundMark x1="40000" y1="48276" x2="40000" y2="48276"/>
                        <a14:foregroundMark x1="40000" y1="48276" x2="40000" y2="48276"/>
                        <a14:foregroundMark x1="57386" y1="49227" x2="57386" y2="49227"/>
                        <a14:foregroundMark x1="55795" y1="50297" x2="55795" y2="50297"/>
                        <a14:foregroundMark x1="55795" y1="50297" x2="55795" y2="50297"/>
                        <a14:foregroundMark x1="55795" y1="50297" x2="55795" y2="50297"/>
                        <a14:foregroundMark x1="55795" y1="50297" x2="55795" y2="50297"/>
                        <a14:foregroundMark x1="65000" y1="44352" x2="64773" y2="48633"/>
                        <a14:foregroundMark x1="10341" y1="57432" x2="10341" y2="57432"/>
                        <a14:foregroundMark x1="10341" y1="57313" x2="10341" y2="57313"/>
                        <a14:foregroundMark x1="9659" y1="52794" x2="9659" y2="52794"/>
                        <a14:foregroundMark x1="9659" y1="52794" x2="9659" y2="52794"/>
                        <a14:foregroundMark x1="37841" y1="49346" x2="43636" y2="54816"/>
                        <a14:foregroundMark x1="50795" y1="43995" x2="67159" y2="62426"/>
                        <a14:foregroundMark x1="78636" y1="81807" x2="82273" y2="84304"/>
                        <a14:foregroundMark x1="86136" y1="77765" x2="84773" y2="79905"/>
                        <a14:foregroundMark x1="63182" y1="90250" x2="63182" y2="90250"/>
                        <a14:foregroundMark x1="63182" y1="90250" x2="63182" y2="90250"/>
                        <a14:foregroundMark x1="10000" y1="60166" x2="12955" y2="66112"/>
                        <a14:foregroundMark x1="90341" y1="73246" x2="90341" y2="73246"/>
                        <a14:foregroundMark x1="90341" y1="73246" x2="90341" y2="73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4378" b="3683"/>
          <a:stretch/>
        </p:blipFill>
        <p:spPr bwMode="auto">
          <a:xfrm>
            <a:off x="5981925" y="2544399"/>
            <a:ext cx="2491980" cy="20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39CBF5-08FF-791E-CE9B-34F5076478D9}"/>
              </a:ext>
            </a:extLst>
          </p:cNvPr>
          <p:cNvSpPr txBox="1"/>
          <p:nvPr/>
        </p:nvSpPr>
        <p:spPr>
          <a:xfrm>
            <a:off x="7111805" y="1547684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ove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C436C2-2095-6866-9FEA-18C9F6073A5A}"/>
              </a:ext>
            </a:extLst>
          </p:cNvPr>
          <p:cNvSpPr txBox="1"/>
          <p:nvPr/>
        </p:nvSpPr>
        <p:spPr>
          <a:xfrm>
            <a:off x="1577280" y="1920913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ike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6AF41-F941-6122-1A67-F2901607D989}"/>
              </a:ext>
            </a:extLst>
          </p:cNvPr>
          <p:cNvSpPr txBox="1"/>
          <p:nvPr/>
        </p:nvSpPr>
        <p:spPr>
          <a:xfrm>
            <a:off x="2758121" y="1920913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njoy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617DAA-C09E-4B90-7AF7-77392F122C8B}"/>
              </a:ext>
            </a:extLst>
          </p:cNvPr>
          <p:cNvSpPr txBox="1"/>
          <p:nvPr/>
        </p:nvSpPr>
        <p:spPr>
          <a:xfrm>
            <a:off x="4490668" y="1920913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5ED51B-2977-F258-9DF2-D8E94999B4F0}"/>
              </a:ext>
            </a:extLst>
          </p:cNvPr>
          <p:cNvSpPr txBox="1"/>
          <p:nvPr/>
        </p:nvSpPr>
        <p:spPr>
          <a:xfrm>
            <a:off x="4737286" y="3095717"/>
            <a:ext cx="114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Ving</a:t>
            </a:r>
          </a:p>
        </p:txBody>
      </p:sp>
    </p:spTree>
    <p:extLst>
      <p:ext uri="{BB962C8B-B14F-4D97-AF65-F5344CB8AC3E}">
        <p14:creationId xmlns:p14="http://schemas.microsoft.com/office/powerpoint/2010/main" val="24861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6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2ADF8-FC72-5EBF-4714-16BCAF10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0" y="127108"/>
            <a:ext cx="4933920" cy="128125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400" dirty="0"/>
              <a:t>Listen and read the dialogue below. Pay attention to the questions and answers.</a:t>
            </a:r>
          </a:p>
        </p:txBody>
      </p:sp>
      <p:sp>
        <p:nvSpPr>
          <p:cNvPr id="6" name="Google Shape;1099;p36">
            <a:extLst>
              <a:ext uri="{FF2B5EF4-FFF2-40B4-BE49-F238E27FC236}">
                <a16:creationId xmlns:a16="http://schemas.microsoft.com/office/drawing/2014/main" id="{E350A560-2E4D-AC4C-8B2F-146F4AB932F7}"/>
              </a:ext>
            </a:extLst>
          </p:cNvPr>
          <p:cNvSpPr txBox="1">
            <a:spLocks/>
          </p:cNvSpPr>
          <p:nvPr/>
        </p:nvSpPr>
        <p:spPr>
          <a:xfrm>
            <a:off x="583582" y="1363599"/>
            <a:ext cx="5097689" cy="298493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Do you like reading books?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Yes, very much, especially books about science.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What about painting? Do you like it?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No, I don't. I'm not interested in art.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FF4248-BE91-B158-BB07-E51044A11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94629" l="10000" r="90000">
                        <a14:foregroundMark x1="30350" y1="9600" x2="30350" y2="9600"/>
                        <a14:foregroundMark x1="30350" y1="9600" x2="30350" y2="9600"/>
                        <a14:foregroundMark x1="70550" y1="14514" x2="68800" y2="46971"/>
                        <a14:foregroundMark x1="60200" y1="22457" x2="64450" y2="34629"/>
                        <a14:foregroundMark x1="64450" y1="34629" x2="67000" y2="33314"/>
                        <a14:foregroundMark x1="24250" y1="22686" x2="29600" y2="31486"/>
                        <a14:foregroundMark x1="29600" y1="31486" x2="36450" y2="25771"/>
                        <a14:foregroundMark x1="36450" y1="25771" x2="36450" y2="25771"/>
                        <a14:foregroundMark x1="32150" y1="26571" x2="31050" y2="34343"/>
                        <a14:foregroundMark x1="26250" y1="94629" x2="26250" y2="94629"/>
                        <a14:foregroundMark x1="26250" y1="94400" x2="26250" y2="94400"/>
                        <a14:foregroundMark x1="26250" y1="93771" x2="26250" y2="93771"/>
                        <a14:foregroundMark x1="31800" y1="75429" x2="31800" y2="75429"/>
                        <a14:foregroundMark x1="31800" y1="75429" x2="31800" y2="75429"/>
                        <a14:foregroundMark x1="31800" y1="75429" x2="31800" y2="75429"/>
                        <a14:foregroundMark x1="31800" y1="71943" x2="31600" y2="79257"/>
                        <a14:foregroundMark x1="26050" y1="70914" x2="25500" y2="79714"/>
                        <a14:foregroundMark x1="35900" y1="93600" x2="35900" y2="93600"/>
                        <a14:foregroundMark x1="35900" y1="93600" x2="35900" y2="93600"/>
                        <a14:foregroundMark x1="29650" y1="94000" x2="30700" y2="94000"/>
                        <a14:foregroundMark x1="66300" y1="43714" x2="63600" y2="64971"/>
                        <a14:foregroundMark x1="71300" y1="44114" x2="74150" y2="58629"/>
                        <a14:foregroundMark x1="65950" y1="80114" x2="65950" y2="90114"/>
                        <a14:foregroundMark x1="75050" y1="80743" x2="77550" y2="92343"/>
                        <a14:foregroundMark x1="58750" y1="23714" x2="62550" y2="33086"/>
                        <a14:foregroundMark x1="19450" y1="9600" x2="17850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4965" r="11546" b="2937"/>
          <a:stretch/>
        </p:blipFill>
        <p:spPr bwMode="auto">
          <a:xfrm>
            <a:off x="5754003" y="1700328"/>
            <a:ext cx="2948840" cy="29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A4CEB-E523-C37C-17E7-AEA2557DD613}"/>
              </a:ext>
            </a:extLst>
          </p:cNvPr>
          <p:cNvSpPr txBox="1"/>
          <p:nvPr/>
        </p:nvSpPr>
        <p:spPr>
          <a:xfrm>
            <a:off x="6086008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406AF-5C6E-7D94-5D96-06780C3EF146}"/>
              </a:ext>
            </a:extLst>
          </p:cNvPr>
          <p:cNvSpPr txBox="1"/>
          <p:nvPr/>
        </p:nvSpPr>
        <p:spPr>
          <a:xfrm>
            <a:off x="7637490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Ann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C168E-7CBB-7545-51CE-106C90BAF13A}"/>
              </a:ext>
            </a:extLst>
          </p:cNvPr>
          <p:cNvGrpSpPr/>
          <p:nvPr/>
        </p:nvGrpSpPr>
        <p:grpSpPr>
          <a:xfrm>
            <a:off x="5559367" y="222886"/>
            <a:ext cx="3411170" cy="1218905"/>
            <a:chOff x="5559367" y="222886"/>
            <a:chExt cx="3411170" cy="1218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5B6B36-7083-1076-CE0F-DC488D8D6FBA}"/>
                </a:ext>
              </a:extLst>
            </p:cNvPr>
            <p:cNvGrpSpPr/>
            <p:nvPr/>
          </p:nvGrpSpPr>
          <p:grpSpPr>
            <a:xfrm>
              <a:off x="5559367" y="222887"/>
              <a:ext cx="3411170" cy="1215113"/>
              <a:chOff x="5559367" y="74951"/>
              <a:chExt cx="2954013" cy="1270372"/>
            </a:xfrm>
          </p:grpSpPr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B148B85F-DFFA-CCF3-718B-EEB4D657F732}"/>
                  </a:ext>
                </a:extLst>
              </p:cNvPr>
              <p:cNvSpPr/>
              <p:nvPr/>
            </p:nvSpPr>
            <p:spPr>
              <a:xfrm>
                <a:off x="5559367" y="74951"/>
                <a:ext cx="2948840" cy="1270372"/>
              </a:xfrm>
              <a:prstGeom prst="wedgeRectCallout">
                <a:avLst>
                  <a:gd name="adj1" fmla="val -15343"/>
                  <a:gd name="adj2" fmla="val 707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611B70C9-29C5-0130-1B00-B791F8810B24}"/>
                  </a:ext>
                </a:extLst>
              </p:cNvPr>
              <p:cNvSpPr/>
              <p:nvPr/>
            </p:nvSpPr>
            <p:spPr>
              <a:xfrm>
                <a:off x="5564540" y="74951"/>
                <a:ext cx="2948840" cy="1270372"/>
              </a:xfrm>
              <a:prstGeom prst="wedgeRectCallout">
                <a:avLst>
                  <a:gd name="adj1" fmla="val 20719"/>
                  <a:gd name="adj2" fmla="val 7387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8" name="Picture 4" descr="Download How To Draw School Books - Stack Of Books Drawing Easy PNG Image  with No Background - PNGkey.com">
              <a:extLst>
                <a:ext uri="{FF2B5EF4-FFF2-40B4-BE49-F238E27FC236}">
                  <a16:creationId xmlns:a16="http://schemas.microsoft.com/office/drawing/2014/main" id="{7EF7B4F3-DD66-4D91-AAF3-19CF81F9D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513" y="336289"/>
              <a:ext cx="1291733" cy="104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ree Art Palette clipart transparent - Clipart World">
              <a:extLst>
                <a:ext uri="{FF2B5EF4-FFF2-40B4-BE49-F238E27FC236}">
                  <a16:creationId xmlns:a16="http://schemas.microsoft.com/office/drawing/2014/main" id="{7ED3A3D3-8095-8C8D-D47C-150F71196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343" y="222886"/>
              <a:ext cx="1220410" cy="121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36F0A712-F1CC-C978-460F-47A37A5F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147" y="253887"/>
            <a:ext cx="513849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1FB66726-7DCC-E316-A964-0005CF6B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76995" y="316594"/>
            <a:ext cx="540047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99;p36">
            <a:extLst>
              <a:ext uri="{FF2B5EF4-FFF2-40B4-BE49-F238E27FC236}">
                <a16:creationId xmlns:a16="http://schemas.microsoft.com/office/drawing/2014/main" id="{1F975813-0111-4F27-5174-BEABE58C58E1}"/>
              </a:ext>
            </a:extLst>
          </p:cNvPr>
          <p:cNvSpPr txBox="1">
            <a:spLocks/>
          </p:cNvSpPr>
          <p:nvPr/>
        </p:nvSpPr>
        <p:spPr>
          <a:xfrm>
            <a:off x="582331" y="1377840"/>
            <a:ext cx="4977036" cy="298493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rgbClr val="FF0000"/>
                </a:solidFill>
              </a:rPr>
              <a:t>Do you like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reading books?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rgbClr val="0070C0"/>
                </a:solidFill>
              </a:rPr>
              <a:t>Yes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very much, especially books about science.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Mi: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What about painting? </a:t>
            </a:r>
            <a:r>
              <a:rPr lang="en-US" sz="2400" dirty="0">
                <a:solidFill>
                  <a:srgbClr val="FF0000"/>
                </a:solidFill>
              </a:rPr>
              <a:t>Do you like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it? </a:t>
            </a:r>
          </a:p>
          <a:p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</a:rPr>
              <a:t>Ann: </a:t>
            </a:r>
            <a:r>
              <a:rPr lang="en-US" sz="2400" dirty="0">
                <a:solidFill>
                  <a:srgbClr val="0070C0"/>
                </a:solidFill>
              </a:rPr>
              <a:t>No, I don't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 I'm not interested in art.</a:t>
            </a:r>
          </a:p>
        </p:txBody>
      </p:sp>
      <p:pic>
        <p:nvPicPr>
          <p:cNvPr id="12" name="006">
            <a:hlinkClick r:id="" action="ppaction://media"/>
            <a:extLst>
              <a:ext uri="{FF2B5EF4-FFF2-40B4-BE49-F238E27FC236}">
                <a16:creationId xmlns:a16="http://schemas.microsoft.com/office/drawing/2014/main" id="{12FD88F0-7D29-526E-11E7-1907FFCDC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5588" y="67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0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2ADF8-FC72-5EBF-4714-16BCAF10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0" y="126451"/>
            <a:ext cx="4705102" cy="1636671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400" dirty="0"/>
              <a:t>Work in pairs. Ask and answer questions about </a:t>
            </a:r>
            <a:r>
              <a:rPr lang="en-US" sz="2400" dirty="0">
                <a:solidFill>
                  <a:schemeClr val="accent1"/>
                </a:solidFill>
              </a:rPr>
              <a:t>what you like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1"/>
                </a:solidFill>
              </a:rPr>
              <a:t>don't like doing</a:t>
            </a:r>
            <a:r>
              <a:rPr lang="en-US" sz="2400" dirty="0"/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FF4248-BE91-B158-BB07-E51044A11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4629" l="10000" r="90000">
                        <a14:foregroundMark x1="30350" y1="9600" x2="30350" y2="9600"/>
                        <a14:foregroundMark x1="30350" y1="9600" x2="30350" y2="9600"/>
                        <a14:foregroundMark x1="70550" y1="14514" x2="68800" y2="46971"/>
                        <a14:foregroundMark x1="60200" y1="22457" x2="64450" y2="34629"/>
                        <a14:foregroundMark x1="64450" y1="34629" x2="67000" y2="33314"/>
                        <a14:foregroundMark x1="24250" y1="22686" x2="29600" y2="31486"/>
                        <a14:foregroundMark x1="29600" y1="31486" x2="36450" y2="25771"/>
                        <a14:foregroundMark x1="36450" y1="25771" x2="36450" y2="25771"/>
                        <a14:foregroundMark x1="32150" y1="26571" x2="31050" y2="34343"/>
                        <a14:foregroundMark x1="26250" y1="94629" x2="26250" y2="94629"/>
                        <a14:foregroundMark x1="26250" y1="94400" x2="26250" y2="94400"/>
                        <a14:foregroundMark x1="26250" y1="93771" x2="26250" y2="93771"/>
                        <a14:foregroundMark x1="31800" y1="75429" x2="31800" y2="75429"/>
                        <a14:foregroundMark x1="31800" y1="75429" x2="31800" y2="75429"/>
                        <a14:foregroundMark x1="31800" y1="75429" x2="31800" y2="75429"/>
                        <a14:foregroundMark x1="31800" y1="71943" x2="31600" y2="79257"/>
                        <a14:foregroundMark x1="26050" y1="70914" x2="25500" y2="79714"/>
                        <a14:foregroundMark x1="35900" y1="93600" x2="35900" y2="93600"/>
                        <a14:foregroundMark x1="35900" y1="93600" x2="35900" y2="93600"/>
                        <a14:foregroundMark x1="29650" y1="94000" x2="30700" y2="94000"/>
                        <a14:foregroundMark x1="66300" y1="43714" x2="63600" y2="64971"/>
                        <a14:foregroundMark x1="71300" y1="44114" x2="74150" y2="58629"/>
                        <a14:foregroundMark x1="65950" y1="80114" x2="65950" y2="90114"/>
                        <a14:foregroundMark x1="75050" y1="80743" x2="77550" y2="92343"/>
                        <a14:foregroundMark x1="58750" y1="23714" x2="62550" y2="33086"/>
                        <a14:foregroundMark x1="19450" y1="9600" x2="17850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4965" r="11546" b="2937"/>
          <a:stretch/>
        </p:blipFill>
        <p:spPr bwMode="auto">
          <a:xfrm>
            <a:off x="5754003" y="1700328"/>
            <a:ext cx="2948840" cy="29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A4CEB-E523-C37C-17E7-AEA2557DD613}"/>
              </a:ext>
            </a:extLst>
          </p:cNvPr>
          <p:cNvSpPr txBox="1"/>
          <p:nvPr/>
        </p:nvSpPr>
        <p:spPr>
          <a:xfrm>
            <a:off x="6086008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406AF-5C6E-7D94-5D96-06780C3EF146}"/>
              </a:ext>
            </a:extLst>
          </p:cNvPr>
          <p:cNvSpPr txBox="1"/>
          <p:nvPr/>
        </p:nvSpPr>
        <p:spPr>
          <a:xfrm>
            <a:off x="7637490" y="4602397"/>
            <a:ext cx="739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Ann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C168E-7CBB-7545-51CE-106C90BAF13A}"/>
              </a:ext>
            </a:extLst>
          </p:cNvPr>
          <p:cNvGrpSpPr/>
          <p:nvPr/>
        </p:nvGrpSpPr>
        <p:grpSpPr>
          <a:xfrm>
            <a:off x="5559367" y="222887"/>
            <a:ext cx="3411170" cy="1218905"/>
            <a:chOff x="5559367" y="222887"/>
            <a:chExt cx="3411170" cy="12189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5B6B36-7083-1076-CE0F-DC488D8D6FBA}"/>
                </a:ext>
              </a:extLst>
            </p:cNvPr>
            <p:cNvGrpSpPr/>
            <p:nvPr/>
          </p:nvGrpSpPr>
          <p:grpSpPr>
            <a:xfrm>
              <a:off x="5559367" y="222887"/>
              <a:ext cx="3411170" cy="1215113"/>
              <a:chOff x="5559367" y="74951"/>
              <a:chExt cx="2954013" cy="1270372"/>
            </a:xfrm>
          </p:grpSpPr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B148B85F-DFFA-CCF3-718B-EEB4D657F732}"/>
                  </a:ext>
                </a:extLst>
              </p:cNvPr>
              <p:cNvSpPr/>
              <p:nvPr/>
            </p:nvSpPr>
            <p:spPr>
              <a:xfrm>
                <a:off x="5559367" y="74951"/>
                <a:ext cx="2948840" cy="1270372"/>
              </a:xfrm>
              <a:prstGeom prst="wedgeRectCallout">
                <a:avLst>
                  <a:gd name="adj1" fmla="val -15343"/>
                  <a:gd name="adj2" fmla="val 707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611B70C9-29C5-0130-1B00-B791F8810B24}"/>
                  </a:ext>
                </a:extLst>
              </p:cNvPr>
              <p:cNvSpPr/>
              <p:nvPr/>
            </p:nvSpPr>
            <p:spPr>
              <a:xfrm>
                <a:off x="5564540" y="74951"/>
                <a:ext cx="2948840" cy="1270372"/>
              </a:xfrm>
              <a:prstGeom prst="wedgeRectCallout">
                <a:avLst>
                  <a:gd name="adj1" fmla="val 20719"/>
                  <a:gd name="adj2" fmla="val 7387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8" name="Picture 4" descr="Download How To Draw School Books - Stack Of Books Drawing Easy PNG Image  with No Background - PNGkey.com">
              <a:extLst>
                <a:ext uri="{FF2B5EF4-FFF2-40B4-BE49-F238E27FC236}">
                  <a16:creationId xmlns:a16="http://schemas.microsoft.com/office/drawing/2014/main" id="{7EF7B4F3-DD66-4D91-AAF3-19CF81F9D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513" y="336289"/>
              <a:ext cx="1291733" cy="104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ree Art Palette clipart transparent - Clipart World">
              <a:extLst>
                <a:ext uri="{FF2B5EF4-FFF2-40B4-BE49-F238E27FC236}">
                  <a16:creationId xmlns:a16="http://schemas.microsoft.com/office/drawing/2014/main" id="{7ED3A3D3-8095-8C8D-D47C-150F71196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038" y="222887"/>
              <a:ext cx="1220410" cy="1218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36F0A712-F1CC-C978-460F-47A37A5F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147" y="253887"/>
            <a:ext cx="513849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ransparent background icon like png cutout PNG &amp; clipart images | CITYPNG">
            <a:extLst>
              <a:ext uri="{FF2B5EF4-FFF2-40B4-BE49-F238E27FC236}">
                <a16:creationId xmlns:a16="http://schemas.microsoft.com/office/drawing/2014/main" id="{1FB66726-7DCC-E316-A964-0005CF6B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76995" y="316594"/>
            <a:ext cx="540047" cy="51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99;p36">
            <a:extLst>
              <a:ext uri="{FF2B5EF4-FFF2-40B4-BE49-F238E27FC236}">
                <a16:creationId xmlns:a16="http://schemas.microsoft.com/office/drawing/2014/main" id="{1F975813-0111-4F27-5174-BEABE58C58E1}"/>
              </a:ext>
            </a:extLst>
          </p:cNvPr>
          <p:cNvSpPr txBox="1">
            <a:spLocks/>
          </p:cNvSpPr>
          <p:nvPr/>
        </p:nvSpPr>
        <p:spPr>
          <a:xfrm>
            <a:off x="630620" y="1763123"/>
            <a:ext cx="4138025" cy="143551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Do you like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________ ?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Yes,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… do/ does.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No,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… don’t/ doesn’t.</a:t>
            </a:r>
          </a:p>
        </p:txBody>
      </p:sp>
    </p:spTree>
    <p:extLst>
      <p:ext uri="{BB962C8B-B14F-4D97-AF65-F5344CB8AC3E}">
        <p14:creationId xmlns:p14="http://schemas.microsoft.com/office/powerpoint/2010/main" val="318176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782851" y="2331394"/>
            <a:ext cx="4505268" cy="11723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2"/>
                </a:solidFill>
              </a:rPr>
              <a:t>A</a:t>
            </a:r>
            <a:r>
              <a:rPr lang="en" sz="4400" dirty="0"/>
              <a:t>L</a:t>
            </a:r>
            <a:r>
              <a:rPr lang="en" sz="4400" dirty="0">
                <a:solidFill>
                  <a:schemeClr val="accent6"/>
                </a:solidFill>
              </a:rPr>
              <a:t>L </a:t>
            </a:r>
            <a:r>
              <a:rPr lang="en" sz="4400" dirty="0">
                <a:solidFill>
                  <a:schemeClr val="accent3"/>
                </a:solidFill>
              </a:rPr>
              <a:t>A</a:t>
            </a:r>
            <a:r>
              <a:rPr lang="en" sz="4400" dirty="0">
                <a:solidFill>
                  <a:schemeClr val="accent4"/>
                </a:solidFill>
              </a:rPr>
              <a:t>B</a:t>
            </a:r>
            <a:r>
              <a:rPr lang="en" sz="4400" dirty="0">
                <a:solidFill>
                  <a:schemeClr val="accent5"/>
                </a:solidFill>
              </a:rPr>
              <a:t>O</a:t>
            </a:r>
            <a:r>
              <a:rPr lang="en" sz="4400" dirty="0">
                <a:solidFill>
                  <a:schemeClr val="accent1"/>
                </a:solidFill>
              </a:rPr>
              <a:t>U</a:t>
            </a:r>
            <a:r>
              <a:rPr lang="en" sz="4400" dirty="0">
                <a:solidFill>
                  <a:schemeClr val="accent6"/>
                </a:solidFill>
              </a:rPr>
              <a:t>T</a:t>
            </a:r>
            <a:br>
              <a:rPr lang="en" sz="4400" dirty="0">
                <a:solidFill>
                  <a:schemeClr val="accent6"/>
                </a:solidFill>
              </a:rPr>
            </a:br>
            <a:r>
              <a:rPr lang="en" sz="4400" dirty="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rPr>
              <a:t>Y</a:t>
            </a:r>
            <a:r>
              <a:rPr lang="en" sz="4400" dirty="0">
                <a:solidFill>
                  <a:schemeClr val="accent3"/>
                </a:solidFill>
              </a:rPr>
              <a:t>O</a:t>
            </a:r>
            <a:r>
              <a:rPr lang="en" sz="4400" dirty="0">
                <a:solidFill>
                  <a:schemeClr val="accent2"/>
                </a:solidFill>
              </a:rPr>
              <a:t>U</a:t>
            </a:r>
            <a:r>
              <a:rPr lang="en" sz="4400" dirty="0">
                <a:solidFill>
                  <a:schemeClr val="accent4"/>
                </a:solidFill>
              </a:rPr>
              <a:t>R </a:t>
            </a:r>
            <a:r>
              <a:rPr lang="en" sz="4400" dirty="0">
                <a:solidFill>
                  <a:schemeClr val="accent6"/>
                </a:solidFill>
              </a:rPr>
              <a:t>H</a:t>
            </a:r>
            <a:r>
              <a:rPr lang="en" sz="4400" dirty="0">
                <a:solidFill>
                  <a:schemeClr val="bg2"/>
                </a:solidFill>
              </a:rPr>
              <a:t>O</a:t>
            </a:r>
            <a:r>
              <a:rPr lang="en" sz="4400" dirty="0">
                <a:solidFill>
                  <a:schemeClr val="accent1"/>
                </a:solidFill>
              </a:rPr>
              <a:t>B</a:t>
            </a:r>
            <a:r>
              <a:rPr lang="en" sz="4400" dirty="0">
                <a:solidFill>
                  <a:schemeClr val="accent5"/>
                </a:solidFill>
              </a:rPr>
              <a:t>B</a:t>
            </a:r>
            <a:r>
              <a:rPr lang="en" sz="4400" dirty="0">
                <a:solidFill>
                  <a:schemeClr val="accent2"/>
                </a:solidFill>
              </a:rPr>
              <a:t>I</a:t>
            </a:r>
            <a:r>
              <a:rPr lang="en" sz="4400" dirty="0">
                <a:solidFill>
                  <a:schemeClr val="accent6"/>
                </a:solidFill>
              </a:rPr>
              <a:t>E</a:t>
            </a:r>
            <a:r>
              <a:rPr lang="en" sz="4400" dirty="0">
                <a:solidFill>
                  <a:schemeClr val="accent4"/>
                </a:solidFill>
              </a:rPr>
              <a:t>S</a:t>
            </a:r>
            <a:endParaRPr sz="4400"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473690" y="3806990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32215" y="3806863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2990462" y="3976927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78CD633-BDE9-3C40-CCC2-41B165EC1DB3}"/>
              </a:ext>
            </a:extLst>
          </p:cNvPr>
          <p:cNvSpPr txBox="1">
            <a:spLocks/>
          </p:cNvSpPr>
          <p:nvPr/>
        </p:nvSpPr>
        <p:spPr>
          <a:xfrm>
            <a:off x="650283" y="126451"/>
            <a:ext cx="8208581" cy="91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Answer the questions. Fill in column A with your answers.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2D34-B398-0DF8-C081-1816D92D3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559745"/>
              </p:ext>
            </p:extLst>
          </p:nvPr>
        </p:nvGraphicFramePr>
        <p:xfrm>
          <a:off x="285136" y="1041832"/>
          <a:ext cx="8774643" cy="3990912"/>
        </p:xfrm>
        <a:graphic>
          <a:graphicData uri="http://schemas.openxmlformats.org/drawingml/2006/table">
            <a:tbl>
              <a:tblPr firstRow="1" bandRow="1">
                <a:tableStyleId>{53E990D1-0367-4B57-9C00-D28448E5CD8D}</a:tableStyleId>
              </a:tblPr>
              <a:tblGrid>
                <a:gridCol w="4467338">
                  <a:extLst>
                    <a:ext uri="{9D8B030D-6E8A-4147-A177-3AD203B41FA5}">
                      <a16:colId xmlns:a16="http://schemas.microsoft.com/office/drawing/2014/main" val="1546603544"/>
                    </a:ext>
                  </a:extLst>
                </a:gridCol>
                <a:gridCol w="4307305">
                  <a:extLst>
                    <a:ext uri="{9D8B030D-6E8A-4147-A177-3AD203B41FA5}">
                      <a16:colId xmlns:a16="http://schemas.microsoft.com/office/drawing/2014/main" val="2823796314"/>
                    </a:ext>
                  </a:extLst>
                </a:gridCol>
              </a:tblGrid>
              <a:tr h="5683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Answer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5102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How much free time do you have a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2673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like doing every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0530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not like doing?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794039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summer?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51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winter?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500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CF942D-DF9D-CCA7-BE44-F7F41B8564B9}"/>
              </a:ext>
            </a:extLst>
          </p:cNvPr>
          <p:cNvSpPr txBox="1"/>
          <p:nvPr/>
        </p:nvSpPr>
        <p:spPr>
          <a:xfrm>
            <a:off x="4754573" y="1753690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amount of free time per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B9B31-2DEB-FFD2-2C5A-28148B845886}"/>
              </a:ext>
            </a:extLst>
          </p:cNvPr>
          <p:cNvSpPr txBox="1"/>
          <p:nvPr/>
        </p:nvSpPr>
        <p:spPr>
          <a:xfrm>
            <a:off x="4754573" y="2447399"/>
            <a:ext cx="4545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like doing every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F089B-AF78-BB48-6E05-6D803C66313E}"/>
              </a:ext>
            </a:extLst>
          </p:cNvPr>
          <p:cNvSpPr txBox="1"/>
          <p:nvPr/>
        </p:nvSpPr>
        <p:spPr>
          <a:xfrm>
            <a:off x="4754573" y="3023010"/>
            <a:ext cx="438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don’t like doing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5A2C9-E5C1-E50B-1E2E-1CB9085E02FB}"/>
              </a:ext>
            </a:extLst>
          </p:cNvPr>
          <p:cNvSpPr txBox="1"/>
          <p:nvPr/>
        </p:nvSpPr>
        <p:spPr>
          <a:xfrm>
            <a:off x="4754573" y="3703911"/>
            <a:ext cx="4389427" cy="39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like doing in the summer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CDC35-17DB-CEDA-52A6-E41C420B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2607"/>
            <a:ext cx="3743325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DBD13-811B-9BD0-7560-1FD01BE186F3}"/>
              </a:ext>
            </a:extLst>
          </p:cNvPr>
          <p:cNvSpPr txBox="1"/>
          <p:nvPr/>
        </p:nvSpPr>
        <p:spPr>
          <a:xfrm>
            <a:off x="4754573" y="4455816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Thing(s) I like doing in the winter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1381F-2BC5-D502-146E-5D3ED9EC52C4}"/>
              </a:ext>
            </a:extLst>
          </p:cNvPr>
          <p:cNvSpPr txBox="1"/>
          <p:nvPr/>
        </p:nvSpPr>
        <p:spPr>
          <a:xfrm>
            <a:off x="4810525" y="2441172"/>
            <a:ext cx="41530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like watching movies everyday.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35268-9CC7-F730-673A-5F766D5E54A8}"/>
              </a:ext>
            </a:extLst>
          </p:cNvPr>
          <p:cNvSpPr txBox="1"/>
          <p:nvPr/>
        </p:nvSpPr>
        <p:spPr>
          <a:xfrm>
            <a:off x="4754573" y="1620623"/>
            <a:ext cx="39562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The amount of free time per day I have is 1 hour.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267C28-0D70-5BFF-1A25-8D2AA260A7C7}"/>
              </a:ext>
            </a:extLst>
          </p:cNvPr>
          <p:cNvSpPr txBox="1"/>
          <p:nvPr/>
        </p:nvSpPr>
        <p:spPr>
          <a:xfrm>
            <a:off x="4810525" y="3003455"/>
            <a:ext cx="416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don’t like running.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0B07E-2D4D-24C6-43AB-6B2FF43E4FD5}"/>
              </a:ext>
            </a:extLst>
          </p:cNvPr>
          <p:cNvSpPr txBox="1"/>
          <p:nvPr/>
        </p:nvSpPr>
        <p:spPr>
          <a:xfrm>
            <a:off x="4810525" y="3724070"/>
            <a:ext cx="4218880" cy="397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like swimming in the summer.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AB4C38-464E-E6B1-E6AC-C252E2A38CB1}"/>
              </a:ext>
            </a:extLst>
          </p:cNvPr>
          <p:cNvSpPr txBox="1"/>
          <p:nvPr/>
        </p:nvSpPr>
        <p:spPr>
          <a:xfrm>
            <a:off x="4810525" y="4455816"/>
            <a:ext cx="416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 like ice skating in the winter. </a:t>
            </a:r>
          </a:p>
        </p:txBody>
      </p:sp>
    </p:spTree>
    <p:extLst>
      <p:ext uri="{BB962C8B-B14F-4D97-AF65-F5344CB8AC3E}">
        <p14:creationId xmlns:p14="http://schemas.microsoft.com/office/powerpoint/2010/main" val="34876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1" grpId="0"/>
      <p:bldP spid="11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78CD633-BDE9-3C40-CCC2-41B165EC1DB3}"/>
              </a:ext>
            </a:extLst>
          </p:cNvPr>
          <p:cNvSpPr txBox="1">
            <a:spLocks/>
          </p:cNvSpPr>
          <p:nvPr/>
        </p:nvSpPr>
        <p:spPr>
          <a:xfrm>
            <a:off x="650283" y="126451"/>
            <a:ext cx="8208581" cy="91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Now interview your friend, using the questions above. Write his / her answers in column B.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2D34-B398-0DF8-C081-1816D92D3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039591"/>
              </p:ext>
            </p:extLst>
          </p:nvPr>
        </p:nvGraphicFramePr>
        <p:xfrm>
          <a:off x="285136" y="1041832"/>
          <a:ext cx="8678390" cy="3990912"/>
        </p:xfrm>
        <a:graphic>
          <a:graphicData uri="http://schemas.openxmlformats.org/drawingml/2006/table">
            <a:tbl>
              <a:tblPr firstRow="1" bandRow="1">
                <a:tableStyleId>{53E990D1-0367-4B57-9C00-D28448E5CD8D}</a:tableStyleId>
              </a:tblPr>
              <a:tblGrid>
                <a:gridCol w="4467338">
                  <a:extLst>
                    <a:ext uri="{9D8B030D-6E8A-4147-A177-3AD203B41FA5}">
                      <a16:colId xmlns:a16="http://schemas.microsoft.com/office/drawing/2014/main" val="1546603544"/>
                    </a:ext>
                  </a:extLst>
                </a:gridCol>
                <a:gridCol w="4211052">
                  <a:extLst>
                    <a:ext uri="{9D8B030D-6E8A-4147-A177-3AD203B41FA5}">
                      <a16:colId xmlns:a16="http://schemas.microsoft.com/office/drawing/2014/main" val="2823796314"/>
                    </a:ext>
                  </a:extLst>
                </a:gridCol>
              </a:tblGrid>
              <a:tr h="5683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Answer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5102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How much free time do you have a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2673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like doing every day?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05305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not like doing?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794039"/>
                  </a:ext>
                </a:extLst>
              </a:tr>
              <a:tr h="568304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summer?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51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/>
                        <a:t>What do you love doing in the winter?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500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CF942D-DF9D-CCA7-BE44-F7F41B8564B9}"/>
              </a:ext>
            </a:extLst>
          </p:cNvPr>
          <p:cNvSpPr txBox="1"/>
          <p:nvPr/>
        </p:nvSpPr>
        <p:spPr>
          <a:xfrm>
            <a:off x="4754573" y="1796168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The amount of free time per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B9B31-2DEB-FFD2-2C5A-28148B845886}"/>
              </a:ext>
            </a:extLst>
          </p:cNvPr>
          <p:cNvSpPr txBox="1"/>
          <p:nvPr/>
        </p:nvSpPr>
        <p:spPr>
          <a:xfrm>
            <a:off x="4754573" y="2447399"/>
            <a:ext cx="4545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you like doing every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F089B-AF78-BB48-6E05-6D803C66313E}"/>
              </a:ext>
            </a:extLst>
          </p:cNvPr>
          <p:cNvSpPr txBox="1"/>
          <p:nvPr/>
        </p:nvSpPr>
        <p:spPr>
          <a:xfrm>
            <a:off x="4754573" y="3023010"/>
            <a:ext cx="438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I don’t like doing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5A2C9-E5C1-E50B-1E2E-1CB9085E02FB}"/>
              </a:ext>
            </a:extLst>
          </p:cNvPr>
          <p:cNvSpPr txBox="1"/>
          <p:nvPr/>
        </p:nvSpPr>
        <p:spPr>
          <a:xfrm>
            <a:off x="4754573" y="3637585"/>
            <a:ext cx="447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I like doing in the summer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CDC35-17DB-CEDA-52A6-E41C420B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2607"/>
            <a:ext cx="3743325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8DBD13-811B-9BD0-7560-1FD01BE186F3}"/>
              </a:ext>
            </a:extLst>
          </p:cNvPr>
          <p:cNvSpPr txBox="1"/>
          <p:nvPr/>
        </p:nvSpPr>
        <p:spPr>
          <a:xfrm>
            <a:off x="4754573" y="4427661"/>
            <a:ext cx="421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Thing(s) I like doing in the winter</a:t>
            </a:r>
          </a:p>
        </p:txBody>
      </p:sp>
    </p:spTree>
    <p:extLst>
      <p:ext uri="{BB962C8B-B14F-4D97-AF65-F5344CB8AC3E}">
        <p14:creationId xmlns:p14="http://schemas.microsoft.com/office/powerpoint/2010/main" val="10715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611</Words>
  <Application>Microsoft Office PowerPoint</Application>
  <PresentationFormat>On-screen Show (16:9)</PresentationFormat>
  <Paragraphs>91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Titan One</vt:lpstr>
      <vt:lpstr>Arial</vt:lpstr>
      <vt:lpstr>Calibri</vt:lpstr>
      <vt:lpstr>Comfortaa</vt:lpstr>
      <vt:lpstr>Bebas Neue</vt:lpstr>
      <vt:lpstr>Anaheim</vt:lpstr>
      <vt:lpstr>Feeling Activities for Kindergarten by Slidesgo</vt:lpstr>
      <vt:lpstr>UNIT 1 HOBBIES </vt:lpstr>
      <vt:lpstr>Objectives</vt:lpstr>
      <vt:lpstr>EVERYDAY ENGLISH</vt:lpstr>
      <vt:lpstr>Check your remember!!!</vt:lpstr>
      <vt:lpstr>Listen and read the dialogue below. Pay attention to the questions and answers.</vt:lpstr>
      <vt:lpstr>Work in pairs. Ask and answer questions about what you like and don't like doing. </vt:lpstr>
      <vt:lpstr>ALL ABOUT YOUR HOBBIES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FEELINGS ACTIVITIES  FOR KINDERGARTEN</dc:title>
  <dc:creator>Admin</dc:creator>
  <cp:lastModifiedBy>Tran Phuong Anh</cp:lastModifiedBy>
  <cp:revision>47</cp:revision>
  <dcterms:modified xsi:type="dcterms:W3CDTF">2022-07-24T13:54:29Z</dcterms:modified>
</cp:coreProperties>
</file>